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2" r:id="rId2"/>
    <p:sldMasterId id="2147483686" r:id="rId3"/>
    <p:sldMasterId id="2147483688" r:id="rId4"/>
    <p:sldMasterId id="2147483690" r:id="rId5"/>
    <p:sldMasterId id="2147483699" r:id="rId6"/>
    <p:sldMasterId id="2147483701" r:id="rId7"/>
  </p:sldMasterIdLst>
  <p:notesMasterIdLst>
    <p:notesMasterId r:id="rId48"/>
  </p:notesMasterIdLst>
  <p:sldIdLst>
    <p:sldId id="330" r:id="rId8"/>
    <p:sldId id="453" r:id="rId9"/>
    <p:sldId id="407" r:id="rId10"/>
    <p:sldId id="444" r:id="rId11"/>
    <p:sldId id="399" r:id="rId12"/>
    <p:sldId id="467" r:id="rId13"/>
    <p:sldId id="522" r:id="rId14"/>
    <p:sldId id="468" r:id="rId15"/>
    <p:sldId id="504" r:id="rId16"/>
    <p:sldId id="517" r:id="rId17"/>
    <p:sldId id="529" r:id="rId18"/>
    <p:sldId id="530" r:id="rId19"/>
    <p:sldId id="528" r:id="rId20"/>
    <p:sldId id="380" r:id="rId21"/>
    <p:sldId id="323" r:id="rId22"/>
    <p:sldId id="310" r:id="rId23"/>
    <p:sldId id="524" r:id="rId24"/>
    <p:sldId id="525" r:id="rId25"/>
    <p:sldId id="526" r:id="rId26"/>
    <p:sldId id="527" r:id="rId27"/>
    <p:sldId id="464" r:id="rId28"/>
    <p:sldId id="465" r:id="rId29"/>
    <p:sldId id="518" r:id="rId30"/>
    <p:sldId id="373" r:id="rId31"/>
    <p:sldId id="519" r:id="rId32"/>
    <p:sldId id="510" r:id="rId33"/>
    <p:sldId id="478" r:id="rId34"/>
    <p:sldId id="502" r:id="rId35"/>
    <p:sldId id="299" r:id="rId36"/>
    <p:sldId id="341" r:id="rId37"/>
    <p:sldId id="398" r:id="rId38"/>
    <p:sldId id="382" r:id="rId39"/>
    <p:sldId id="362" r:id="rId40"/>
    <p:sldId id="442" r:id="rId41"/>
    <p:sldId id="443" r:id="rId42"/>
    <p:sldId id="477" r:id="rId43"/>
    <p:sldId id="508" r:id="rId44"/>
    <p:sldId id="345" r:id="rId45"/>
    <p:sldId id="511" r:id="rId46"/>
    <p:sldId id="516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8E92"/>
    <a:srgbClr val="C8A3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DDCC78-171C-48BD-B90F-0506223C05A0}" v="53" dt="2023-07-18T10:41:17.1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28" autoAdjust="0"/>
    <p:restoredTop sz="89412" autoAdjust="0"/>
  </p:normalViewPr>
  <p:slideViewPr>
    <p:cSldViewPr snapToGrid="0">
      <p:cViewPr>
        <p:scale>
          <a:sx n="78" d="100"/>
          <a:sy n="78" d="100"/>
        </p:scale>
        <p:origin x="629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8" d="100"/>
        <a:sy n="118" d="100"/>
      </p:scale>
      <p:origin x="0" y="-11669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microsoft.com/office/2016/11/relationships/changesInfo" Target="changesInfos/changesInfo1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51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hishek Mohapatra" userId="55fe1bddae0fa15b" providerId="LiveId" clId="{F7494476-6E88-4B36-88DC-10FB1727D9F6}"/>
    <pc:docChg chg="undo custSel addSld delSld modSld sldOrd">
      <pc:chgData name="Abhishek Mohapatra" userId="55fe1bddae0fa15b" providerId="LiveId" clId="{F7494476-6E88-4B36-88DC-10FB1727D9F6}" dt="2022-07-30T09:37:04.037" v="3648" actId="1076"/>
      <pc:docMkLst>
        <pc:docMk/>
      </pc:docMkLst>
      <pc:sldChg chg="modSp mod">
        <pc:chgData name="Abhishek Mohapatra" userId="55fe1bddae0fa15b" providerId="LiveId" clId="{F7494476-6E88-4B36-88DC-10FB1727D9F6}" dt="2022-07-27T19:02:45.409" v="197" actId="1076"/>
        <pc:sldMkLst>
          <pc:docMk/>
          <pc:sldMk cId="2847663435" sldId="257"/>
        </pc:sldMkLst>
        <pc:spChg chg="mod">
          <ac:chgData name="Abhishek Mohapatra" userId="55fe1bddae0fa15b" providerId="LiveId" clId="{F7494476-6E88-4B36-88DC-10FB1727D9F6}" dt="2022-07-27T16:48:42.829" v="18" actId="20577"/>
          <ac:spMkLst>
            <pc:docMk/>
            <pc:sldMk cId="2847663435" sldId="257"/>
            <ac:spMk id="5" creationId="{834F40D1-7DAA-46EE-9A48-81C91FA3558F}"/>
          </ac:spMkLst>
        </pc:spChg>
        <pc:spChg chg="mod">
          <ac:chgData name="Abhishek Mohapatra" userId="55fe1bddae0fa15b" providerId="LiveId" clId="{F7494476-6E88-4B36-88DC-10FB1727D9F6}" dt="2022-07-27T19:02:45.409" v="197" actId="1076"/>
          <ac:spMkLst>
            <pc:docMk/>
            <pc:sldMk cId="2847663435" sldId="257"/>
            <ac:spMk id="8" creationId="{08097899-5821-491B-BEF1-FD053F6FFD79}"/>
          </ac:spMkLst>
        </pc:spChg>
      </pc:sldChg>
      <pc:sldChg chg="modSp mod">
        <pc:chgData name="Abhishek Mohapatra" userId="55fe1bddae0fa15b" providerId="LiveId" clId="{F7494476-6E88-4B36-88DC-10FB1727D9F6}" dt="2022-07-29T09:46:23.279" v="2142" actId="20577"/>
        <pc:sldMkLst>
          <pc:docMk/>
          <pc:sldMk cId="472945707" sldId="258"/>
        </pc:sldMkLst>
        <pc:spChg chg="mod">
          <ac:chgData name="Abhishek Mohapatra" userId="55fe1bddae0fa15b" providerId="LiveId" clId="{F7494476-6E88-4B36-88DC-10FB1727D9F6}" dt="2022-07-29T09:46:23.279" v="2142" actId="20577"/>
          <ac:spMkLst>
            <pc:docMk/>
            <pc:sldMk cId="472945707" sldId="258"/>
            <ac:spMk id="12" creationId="{9769EE8C-89D7-4935-A7E5-3520AE63F339}"/>
          </ac:spMkLst>
        </pc:spChg>
      </pc:sldChg>
      <pc:sldChg chg="addSp delSp modSp mod">
        <pc:chgData name="Abhishek Mohapatra" userId="55fe1bddae0fa15b" providerId="LiveId" clId="{F7494476-6E88-4B36-88DC-10FB1727D9F6}" dt="2022-07-28T19:27:12.374" v="544" actId="1076"/>
        <pc:sldMkLst>
          <pc:docMk/>
          <pc:sldMk cId="4160270203" sldId="261"/>
        </pc:sldMkLst>
        <pc:spChg chg="mod">
          <ac:chgData name="Abhishek Mohapatra" userId="55fe1bddae0fa15b" providerId="LiveId" clId="{F7494476-6E88-4B36-88DC-10FB1727D9F6}" dt="2022-07-28T19:22:33.435" v="441" actId="113"/>
          <ac:spMkLst>
            <pc:docMk/>
            <pc:sldMk cId="4160270203" sldId="261"/>
            <ac:spMk id="7" creationId="{00000000-0000-0000-0000-000000000000}"/>
          </ac:spMkLst>
        </pc:spChg>
        <pc:spChg chg="mod">
          <ac:chgData name="Abhishek Mohapatra" userId="55fe1bddae0fa15b" providerId="LiveId" clId="{F7494476-6E88-4B36-88DC-10FB1727D9F6}" dt="2022-07-28T19:15:16.330" v="412" actId="1076"/>
          <ac:spMkLst>
            <pc:docMk/>
            <pc:sldMk cId="4160270203" sldId="261"/>
            <ac:spMk id="12" creationId="{00000000-0000-0000-0000-000000000000}"/>
          </ac:spMkLst>
        </pc:spChg>
        <pc:spChg chg="mod">
          <ac:chgData name="Abhishek Mohapatra" userId="55fe1bddae0fa15b" providerId="LiveId" clId="{F7494476-6E88-4B36-88DC-10FB1727D9F6}" dt="2022-07-28T19:19:42.739" v="423" actId="20577"/>
          <ac:spMkLst>
            <pc:docMk/>
            <pc:sldMk cId="4160270203" sldId="261"/>
            <ac:spMk id="14" creationId="{84806EFA-90B6-4067-983B-6F820E668612}"/>
          </ac:spMkLst>
        </pc:spChg>
        <pc:spChg chg="del">
          <ac:chgData name="Abhishek Mohapatra" userId="55fe1bddae0fa15b" providerId="LiveId" clId="{F7494476-6E88-4B36-88DC-10FB1727D9F6}" dt="2022-07-28T19:13:32.233" v="405" actId="478"/>
          <ac:spMkLst>
            <pc:docMk/>
            <pc:sldMk cId="4160270203" sldId="261"/>
            <ac:spMk id="15" creationId="{84806EFA-90B6-4067-983B-6F820E668612}"/>
          </ac:spMkLst>
        </pc:spChg>
        <pc:spChg chg="del">
          <ac:chgData name="Abhishek Mohapatra" userId="55fe1bddae0fa15b" providerId="LiveId" clId="{F7494476-6E88-4B36-88DC-10FB1727D9F6}" dt="2022-07-28T19:20:49.752" v="431" actId="478"/>
          <ac:spMkLst>
            <pc:docMk/>
            <pc:sldMk cId="4160270203" sldId="261"/>
            <ac:spMk id="16" creationId="{00000000-0000-0000-0000-000000000000}"/>
          </ac:spMkLst>
        </pc:spChg>
        <pc:spChg chg="mod">
          <ac:chgData name="Abhishek Mohapatra" userId="55fe1bddae0fa15b" providerId="LiveId" clId="{F7494476-6E88-4B36-88DC-10FB1727D9F6}" dt="2022-07-28T19:23:12.416" v="453" actId="207"/>
          <ac:spMkLst>
            <pc:docMk/>
            <pc:sldMk cId="4160270203" sldId="261"/>
            <ac:spMk id="17" creationId="{00000000-0000-0000-0000-000000000000}"/>
          </ac:spMkLst>
        </pc:spChg>
        <pc:spChg chg="mod">
          <ac:chgData name="Abhishek Mohapatra" userId="55fe1bddae0fa15b" providerId="LiveId" clId="{F7494476-6E88-4B36-88DC-10FB1727D9F6}" dt="2022-07-28T19:23:21.490" v="455" actId="1076"/>
          <ac:spMkLst>
            <pc:docMk/>
            <pc:sldMk cId="4160270203" sldId="261"/>
            <ac:spMk id="18" creationId="{00000000-0000-0000-0000-000000000000}"/>
          </ac:spMkLst>
        </pc:spChg>
        <pc:spChg chg="del">
          <ac:chgData name="Abhishek Mohapatra" userId="55fe1bddae0fa15b" providerId="LiveId" clId="{F7494476-6E88-4B36-88DC-10FB1727D9F6}" dt="2022-07-28T19:13:34.992" v="406" actId="478"/>
          <ac:spMkLst>
            <pc:docMk/>
            <pc:sldMk cId="4160270203" sldId="261"/>
            <ac:spMk id="19" creationId="{00000000-0000-0000-0000-000000000000}"/>
          </ac:spMkLst>
        </pc:spChg>
        <pc:spChg chg="del">
          <ac:chgData name="Abhishek Mohapatra" userId="55fe1bddae0fa15b" providerId="LiveId" clId="{F7494476-6E88-4B36-88DC-10FB1727D9F6}" dt="2022-07-28T19:13:27.205" v="404" actId="478"/>
          <ac:spMkLst>
            <pc:docMk/>
            <pc:sldMk cId="4160270203" sldId="261"/>
            <ac:spMk id="20" creationId="{00000000-0000-0000-0000-000000000000}"/>
          </ac:spMkLst>
        </pc:spChg>
        <pc:spChg chg="add mod">
          <ac:chgData name="Abhishek Mohapatra" userId="55fe1bddae0fa15b" providerId="LiveId" clId="{F7494476-6E88-4B36-88DC-10FB1727D9F6}" dt="2022-07-28T19:23:17.612" v="454" actId="1076"/>
          <ac:spMkLst>
            <pc:docMk/>
            <pc:sldMk cId="4160270203" sldId="261"/>
            <ac:spMk id="30" creationId="{AB22C89F-4C52-87FC-A8DF-77971AAD1003}"/>
          </ac:spMkLst>
        </pc:spChg>
        <pc:spChg chg="add del mod">
          <ac:chgData name="Abhishek Mohapatra" userId="55fe1bddae0fa15b" providerId="LiveId" clId="{F7494476-6E88-4B36-88DC-10FB1727D9F6}" dt="2022-07-28T19:20:49.752" v="431" actId="478"/>
          <ac:spMkLst>
            <pc:docMk/>
            <pc:sldMk cId="4160270203" sldId="261"/>
            <ac:spMk id="31" creationId="{B83B273C-F2EA-2921-4A72-60223A053ED9}"/>
          </ac:spMkLst>
        </pc:spChg>
        <pc:spChg chg="add mod">
          <ac:chgData name="Abhishek Mohapatra" userId="55fe1bddae0fa15b" providerId="LiveId" clId="{F7494476-6E88-4B36-88DC-10FB1727D9F6}" dt="2022-07-28T19:27:12.374" v="544" actId="1076"/>
          <ac:spMkLst>
            <pc:docMk/>
            <pc:sldMk cId="4160270203" sldId="261"/>
            <ac:spMk id="32" creationId="{0CA21CE0-7479-7CA1-EB4C-24ACEC6B6E83}"/>
          </ac:spMkLst>
        </pc:spChg>
        <pc:picChg chg="del">
          <ac:chgData name="Abhishek Mohapatra" userId="55fe1bddae0fa15b" providerId="LiveId" clId="{F7494476-6E88-4B36-88DC-10FB1727D9F6}" dt="2022-07-28T19:05:00.992" v="359" actId="478"/>
          <ac:picMkLst>
            <pc:docMk/>
            <pc:sldMk cId="4160270203" sldId="261"/>
            <ac:picMk id="2" creationId="{00000000-0000-0000-0000-000000000000}"/>
          </ac:picMkLst>
        </pc:picChg>
        <pc:picChg chg="del">
          <ac:chgData name="Abhishek Mohapatra" userId="55fe1bddae0fa15b" providerId="LiveId" clId="{F7494476-6E88-4B36-88DC-10FB1727D9F6}" dt="2022-07-28T19:11:01.142" v="391" actId="478"/>
          <ac:picMkLst>
            <pc:docMk/>
            <pc:sldMk cId="4160270203" sldId="261"/>
            <ac:picMk id="6" creationId="{00000000-0000-0000-0000-000000000000}"/>
          </ac:picMkLst>
        </pc:picChg>
        <pc:picChg chg="add mod">
          <ac:chgData name="Abhishek Mohapatra" userId="55fe1bddae0fa15b" providerId="LiveId" clId="{F7494476-6E88-4B36-88DC-10FB1727D9F6}" dt="2022-07-28T19:15:16.330" v="412" actId="1076"/>
          <ac:picMkLst>
            <pc:docMk/>
            <pc:sldMk cId="4160270203" sldId="261"/>
            <ac:picMk id="13" creationId="{D4062C2A-EB1C-244D-2232-BC29516A50FA}"/>
          </ac:picMkLst>
        </pc:picChg>
        <pc:picChg chg="add mod">
          <ac:chgData name="Abhishek Mohapatra" userId="55fe1bddae0fa15b" providerId="LiveId" clId="{F7494476-6E88-4B36-88DC-10FB1727D9F6}" dt="2022-07-28T19:15:16.330" v="412" actId="1076"/>
          <ac:picMkLst>
            <pc:docMk/>
            <pc:sldMk cId="4160270203" sldId="261"/>
            <ac:picMk id="22" creationId="{BAA87C3C-B803-D9D9-9BEC-F28A6F332A95}"/>
          </ac:picMkLst>
        </pc:picChg>
        <pc:picChg chg="add mod">
          <ac:chgData name="Abhishek Mohapatra" userId="55fe1bddae0fa15b" providerId="LiveId" clId="{F7494476-6E88-4B36-88DC-10FB1727D9F6}" dt="2022-07-28T19:15:16.330" v="412" actId="1076"/>
          <ac:picMkLst>
            <pc:docMk/>
            <pc:sldMk cId="4160270203" sldId="261"/>
            <ac:picMk id="24" creationId="{942A4FDB-1511-849C-CBD9-B0F38635708B}"/>
          </ac:picMkLst>
        </pc:picChg>
        <pc:picChg chg="add mod">
          <ac:chgData name="Abhishek Mohapatra" userId="55fe1bddae0fa15b" providerId="LiveId" clId="{F7494476-6E88-4B36-88DC-10FB1727D9F6}" dt="2022-07-28T19:19:26.610" v="422" actId="14861"/>
          <ac:picMkLst>
            <pc:docMk/>
            <pc:sldMk cId="4160270203" sldId="261"/>
            <ac:picMk id="26" creationId="{D913D808-DB4E-CB42-D38C-D6566263F8ED}"/>
          </ac:picMkLst>
        </pc:picChg>
        <pc:picChg chg="add del mod">
          <ac:chgData name="Abhishek Mohapatra" userId="55fe1bddae0fa15b" providerId="LiveId" clId="{F7494476-6E88-4B36-88DC-10FB1727D9F6}" dt="2022-07-28T19:19:00.736" v="417" actId="478"/>
          <ac:picMkLst>
            <pc:docMk/>
            <pc:sldMk cId="4160270203" sldId="261"/>
            <ac:picMk id="27" creationId="{152CAF11-4E0F-0B63-5B3B-3857088C6539}"/>
          </ac:picMkLst>
        </pc:picChg>
      </pc:sldChg>
      <pc:sldChg chg="modSp del mod">
        <pc:chgData name="Abhishek Mohapatra" userId="55fe1bddae0fa15b" providerId="LiveId" clId="{F7494476-6E88-4B36-88DC-10FB1727D9F6}" dt="2022-07-28T22:14:34.332" v="987" actId="47"/>
        <pc:sldMkLst>
          <pc:docMk/>
          <pc:sldMk cId="427592746" sldId="262"/>
        </pc:sldMkLst>
        <pc:spChg chg="mod">
          <ac:chgData name="Abhishek Mohapatra" userId="55fe1bddae0fa15b" providerId="LiveId" clId="{F7494476-6E88-4B36-88DC-10FB1727D9F6}" dt="2022-07-28T20:22:17.690" v="563" actId="20577"/>
          <ac:spMkLst>
            <pc:docMk/>
            <pc:sldMk cId="427592746" sldId="262"/>
            <ac:spMk id="6" creationId="{84806EFA-90B6-4067-983B-6F820E668612}"/>
          </ac:spMkLst>
        </pc:spChg>
        <pc:spChg chg="mod">
          <ac:chgData name="Abhishek Mohapatra" userId="55fe1bddae0fa15b" providerId="LiveId" clId="{F7494476-6E88-4B36-88DC-10FB1727D9F6}" dt="2022-07-28T19:27:43.491" v="546" actId="207"/>
          <ac:spMkLst>
            <pc:docMk/>
            <pc:sldMk cId="427592746" sldId="262"/>
            <ac:spMk id="10" creationId="{00000000-0000-0000-0000-000000000000}"/>
          </ac:spMkLst>
        </pc:spChg>
      </pc:sldChg>
      <pc:sldChg chg="del">
        <pc:chgData name="Abhishek Mohapatra" userId="55fe1bddae0fa15b" providerId="LiveId" clId="{F7494476-6E88-4B36-88DC-10FB1727D9F6}" dt="2022-07-28T22:54:42.350" v="1480" actId="47"/>
        <pc:sldMkLst>
          <pc:docMk/>
          <pc:sldMk cId="709626818" sldId="265"/>
        </pc:sldMkLst>
      </pc:sldChg>
      <pc:sldChg chg="modSp ord">
        <pc:chgData name="Abhishek Mohapatra" userId="55fe1bddae0fa15b" providerId="LiveId" clId="{F7494476-6E88-4B36-88DC-10FB1727D9F6}" dt="2022-07-28T23:21:23.250" v="1840" actId="20577"/>
        <pc:sldMkLst>
          <pc:docMk/>
          <pc:sldMk cId="2673569953" sldId="266"/>
        </pc:sldMkLst>
        <pc:spChg chg="mod">
          <ac:chgData name="Abhishek Mohapatra" userId="55fe1bddae0fa15b" providerId="LiveId" clId="{F7494476-6E88-4B36-88DC-10FB1727D9F6}" dt="2022-07-28T23:21:23.250" v="1840" actId="20577"/>
          <ac:spMkLst>
            <pc:docMk/>
            <pc:sldMk cId="2673569953" sldId="266"/>
            <ac:spMk id="5" creationId="{00000000-0000-0000-0000-000000000000}"/>
          </ac:spMkLst>
        </pc:spChg>
      </pc:sldChg>
      <pc:sldChg chg="addSp delSp modSp add mod">
        <pc:chgData name="Abhishek Mohapatra" userId="55fe1bddae0fa15b" providerId="LiveId" clId="{F7494476-6E88-4B36-88DC-10FB1727D9F6}" dt="2022-07-30T09:33:08.782" v="3567" actId="1076"/>
        <pc:sldMkLst>
          <pc:docMk/>
          <pc:sldMk cId="1085013991" sldId="271"/>
        </pc:sldMkLst>
        <pc:spChg chg="del">
          <ac:chgData name="Abhishek Mohapatra" userId="55fe1bddae0fa15b" providerId="LiveId" clId="{F7494476-6E88-4B36-88DC-10FB1727D9F6}" dt="2022-07-30T09:27:05.951" v="3469" actId="478"/>
          <ac:spMkLst>
            <pc:docMk/>
            <pc:sldMk cId="1085013991" sldId="271"/>
            <ac:spMk id="6" creationId="{B06605AC-5CA2-4EAE-95CA-AA8070BE05DD}"/>
          </ac:spMkLst>
        </pc:spChg>
        <pc:spChg chg="mod">
          <ac:chgData name="Abhishek Mohapatra" userId="55fe1bddae0fa15b" providerId="LiveId" clId="{F7494476-6E88-4B36-88DC-10FB1727D9F6}" dt="2022-07-30T09:26:58.993" v="3467" actId="164"/>
          <ac:spMkLst>
            <pc:docMk/>
            <pc:sldMk cId="1085013991" sldId="271"/>
            <ac:spMk id="9" creationId="{91DA2A55-E720-42E9-BF9A-3F6CA4CBB2C1}"/>
          </ac:spMkLst>
        </pc:spChg>
        <pc:spChg chg="add mod">
          <ac:chgData name="Abhishek Mohapatra" userId="55fe1bddae0fa15b" providerId="LiveId" clId="{F7494476-6E88-4B36-88DC-10FB1727D9F6}" dt="2022-07-30T09:27:06.473" v="3470"/>
          <ac:spMkLst>
            <pc:docMk/>
            <pc:sldMk cId="1085013991" sldId="271"/>
            <ac:spMk id="11" creationId="{6970A880-2A9E-6117-4F63-193E99ECF048}"/>
          </ac:spMkLst>
        </pc:spChg>
        <pc:spChg chg="mod">
          <ac:chgData name="Abhishek Mohapatra" userId="55fe1bddae0fa15b" providerId="LiveId" clId="{F7494476-6E88-4B36-88DC-10FB1727D9F6}" dt="2022-07-30T09:26:58.993" v="3467" actId="164"/>
          <ac:spMkLst>
            <pc:docMk/>
            <pc:sldMk cId="1085013991" sldId="271"/>
            <ac:spMk id="12" creationId="{1E5FF2CE-F3C8-4500-8332-BB771DFF77B3}"/>
          </ac:spMkLst>
        </pc:spChg>
        <pc:spChg chg="mod">
          <ac:chgData name="Abhishek Mohapatra" userId="55fe1bddae0fa15b" providerId="LiveId" clId="{F7494476-6E88-4B36-88DC-10FB1727D9F6}" dt="2022-07-30T09:26:58.993" v="3467" actId="164"/>
          <ac:spMkLst>
            <pc:docMk/>
            <pc:sldMk cId="1085013991" sldId="271"/>
            <ac:spMk id="13" creationId="{8EF2D91A-B722-425B-B73C-9DDC02FB9CA5}"/>
          </ac:spMkLst>
        </pc:spChg>
        <pc:spChg chg="mod">
          <ac:chgData name="Abhishek Mohapatra" userId="55fe1bddae0fa15b" providerId="LiveId" clId="{F7494476-6E88-4B36-88DC-10FB1727D9F6}" dt="2022-07-30T09:26:58.993" v="3467" actId="164"/>
          <ac:spMkLst>
            <pc:docMk/>
            <pc:sldMk cId="1085013991" sldId="271"/>
            <ac:spMk id="14" creationId="{7A0CA058-EE71-43F7-8B65-6EA59DA81451}"/>
          </ac:spMkLst>
        </pc:spChg>
        <pc:spChg chg="add mod">
          <ac:chgData name="Abhishek Mohapatra" userId="55fe1bddae0fa15b" providerId="LiveId" clId="{F7494476-6E88-4B36-88DC-10FB1727D9F6}" dt="2022-07-30T09:27:27.965" v="3496" actId="313"/>
          <ac:spMkLst>
            <pc:docMk/>
            <pc:sldMk cId="1085013991" sldId="271"/>
            <ac:spMk id="15" creationId="{54DF1498-0F0D-0B18-1DA5-1D3B02E43DDD}"/>
          </ac:spMkLst>
        </pc:spChg>
        <pc:spChg chg="add mod">
          <ac:chgData name="Abhishek Mohapatra" userId="55fe1bddae0fa15b" providerId="LiveId" clId="{F7494476-6E88-4B36-88DC-10FB1727D9F6}" dt="2022-07-30T09:33:08.782" v="3567" actId="1076"/>
          <ac:spMkLst>
            <pc:docMk/>
            <pc:sldMk cId="1085013991" sldId="271"/>
            <ac:spMk id="16" creationId="{729AB346-8017-F827-C80E-901E0F68A2E7}"/>
          </ac:spMkLst>
        </pc:spChg>
        <pc:spChg chg="mod">
          <ac:chgData name="Abhishek Mohapatra" userId="55fe1bddae0fa15b" providerId="LiveId" clId="{F7494476-6E88-4B36-88DC-10FB1727D9F6}" dt="2022-07-30T09:26:58.993" v="3467" actId="164"/>
          <ac:spMkLst>
            <pc:docMk/>
            <pc:sldMk cId="1085013991" sldId="271"/>
            <ac:spMk id="17" creationId="{612D3B87-382E-49BE-BA7F-61252535DCFC}"/>
          </ac:spMkLst>
        </pc:spChg>
        <pc:spChg chg="mod">
          <ac:chgData name="Abhishek Mohapatra" userId="55fe1bddae0fa15b" providerId="LiveId" clId="{F7494476-6E88-4B36-88DC-10FB1727D9F6}" dt="2022-07-30T09:26:58.993" v="3467" actId="164"/>
          <ac:spMkLst>
            <pc:docMk/>
            <pc:sldMk cId="1085013991" sldId="271"/>
            <ac:spMk id="18" creationId="{61C07D27-BBEC-4428-8485-83C41F84BE38}"/>
          </ac:spMkLst>
        </pc:spChg>
        <pc:grpChg chg="add mod">
          <ac:chgData name="Abhishek Mohapatra" userId="55fe1bddae0fa15b" providerId="LiveId" clId="{F7494476-6E88-4B36-88DC-10FB1727D9F6}" dt="2022-07-30T09:27:01.730" v="3468" actId="1076"/>
          <ac:grpSpMkLst>
            <pc:docMk/>
            <pc:sldMk cId="1085013991" sldId="271"/>
            <ac:grpSpMk id="2" creationId="{2A4DE700-DDB3-8DCF-EC2C-CA428DA88434}"/>
          </ac:grpSpMkLst>
        </pc:grpChg>
        <pc:picChg chg="mod">
          <ac:chgData name="Abhishek Mohapatra" userId="55fe1bddae0fa15b" providerId="LiveId" clId="{F7494476-6E88-4B36-88DC-10FB1727D9F6}" dt="2022-07-30T09:26:58.993" v="3467" actId="164"/>
          <ac:picMkLst>
            <pc:docMk/>
            <pc:sldMk cId="1085013991" sldId="271"/>
            <ac:picMk id="8" creationId="{2FC75299-8030-431B-8F22-E75E9B007806}"/>
          </ac:picMkLst>
        </pc:picChg>
      </pc:sldChg>
      <pc:sldChg chg="modSp mod">
        <pc:chgData name="Abhishek Mohapatra" userId="55fe1bddae0fa15b" providerId="LiveId" clId="{F7494476-6E88-4B36-88DC-10FB1727D9F6}" dt="2022-07-28T19:27:28.107" v="545" actId="207"/>
        <pc:sldMkLst>
          <pc:docMk/>
          <pc:sldMk cId="2688354727" sldId="273"/>
        </pc:sldMkLst>
        <pc:spChg chg="mod">
          <ac:chgData name="Abhishek Mohapatra" userId="55fe1bddae0fa15b" providerId="LiveId" clId="{F7494476-6E88-4B36-88DC-10FB1727D9F6}" dt="2022-07-28T19:27:28.107" v="545" actId="207"/>
          <ac:spMkLst>
            <pc:docMk/>
            <pc:sldMk cId="2688354727" sldId="273"/>
            <ac:spMk id="16" creationId="{00000000-0000-0000-0000-000000000000}"/>
          </ac:spMkLst>
        </pc:spChg>
        <pc:spChg chg="mod">
          <ac:chgData name="Abhishek Mohapatra" userId="55fe1bddae0fa15b" providerId="LiveId" clId="{F7494476-6E88-4B36-88DC-10FB1727D9F6}" dt="2022-07-28T19:27:28.107" v="545" actId="207"/>
          <ac:spMkLst>
            <pc:docMk/>
            <pc:sldMk cId="2688354727" sldId="273"/>
            <ac:spMk id="17" creationId="{00000000-0000-0000-0000-000000000000}"/>
          </ac:spMkLst>
        </pc:spChg>
      </pc:sldChg>
      <pc:sldChg chg="ord">
        <pc:chgData name="Abhishek Mohapatra" userId="55fe1bddae0fa15b" providerId="LiveId" clId="{F7494476-6E88-4B36-88DC-10FB1727D9F6}" dt="2022-07-28T17:29:47.991" v="335"/>
        <pc:sldMkLst>
          <pc:docMk/>
          <pc:sldMk cId="2056422479" sldId="275"/>
        </pc:sldMkLst>
      </pc:sldChg>
      <pc:sldChg chg="addSp delSp modSp mod ord delAnim">
        <pc:chgData name="Abhishek Mohapatra" userId="55fe1bddae0fa15b" providerId="LiveId" clId="{F7494476-6E88-4B36-88DC-10FB1727D9F6}" dt="2022-07-29T10:38:03.287" v="2417" actId="1076"/>
        <pc:sldMkLst>
          <pc:docMk/>
          <pc:sldMk cId="2355658566" sldId="277"/>
        </pc:sldMkLst>
        <pc:spChg chg="mod">
          <ac:chgData name="Abhishek Mohapatra" userId="55fe1bddae0fa15b" providerId="LiveId" clId="{F7494476-6E88-4B36-88DC-10FB1727D9F6}" dt="2022-07-29T10:07:39.600" v="2258" actId="1076"/>
          <ac:spMkLst>
            <pc:docMk/>
            <pc:sldMk cId="2355658566" sldId="277"/>
            <ac:spMk id="4" creationId="{84806EFA-90B6-4067-983B-6F820E668612}"/>
          </ac:spMkLst>
        </pc:spChg>
        <pc:spChg chg="del mod">
          <ac:chgData name="Abhishek Mohapatra" userId="55fe1bddae0fa15b" providerId="LiveId" clId="{F7494476-6E88-4B36-88DC-10FB1727D9F6}" dt="2022-07-29T10:34:53.095" v="2326" actId="478"/>
          <ac:spMkLst>
            <pc:docMk/>
            <pc:sldMk cId="2355658566" sldId="277"/>
            <ac:spMk id="7" creationId="{84806EFA-90B6-4067-983B-6F820E668612}"/>
          </ac:spMkLst>
        </pc:spChg>
        <pc:spChg chg="del mod">
          <ac:chgData name="Abhishek Mohapatra" userId="55fe1bddae0fa15b" providerId="LiveId" clId="{F7494476-6E88-4B36-88DC-10FB1727D9F6}" dt="2022-07-29T10:09:30.439" v="2277" actId="478"/>
          <ac:spMkLst>
            <pc:docMk/>
            <pc:sldMk cId="2355658566" sldId="277"/>
            <ac:spMk id="8" creationId="{84806EFA-90B6-4067-983B-6F820E668612}"/>
          </ac:spMkLst>
        </pc:spChg>
        <pc:spChg chg="mod">
          <ac:chgData name="Abhishek Mohapatra" userId="55fe1bddae0fa15b" providerId="LiveId" clId="{F7494476-6E88-4B36-88DC-10FB1727D9F6}" dt="2022-07-29T10:05:15.995" v="2250" actId="207"/>
          <ac:spMkLst>
            <pc:docMk/>
            <pc:sldMk cId="2355658566" sldId="277"/>
            <ac:spMk id="9" creationId="{00000000-0000-0000-0000-000000000000}"/>
          </ac:spMkLst>
        </pc:spChg>
        <pc:spChg chg="mod">
          <ac:chgData name="Abhishek Mohapatra" userId="55fe1bddae0fa15b" providerId="LiveId" clId="{F7494476-6E88-4B36-88DC-10FB1727D9F6}" dt="2022-07-29T10:38:03.287" v="2417" actId="1076"/>
          <ac:spMkLst>
            <pc:docMk/>
            <pc:sldMk cId="2355658566" sldId="277"/>
            <ac:spMk id="11" creationId="{84806EFA-90B6-4067-983B-6F820E668612}"/>
          </ac:spMkLst>
        </pc:spChg>
        <pc:spChg chg="del">
          <ac:chgData name="Abhishek Mohapatra" userId="55fe1bddae0fa15b" providerId="LiveId" clId="{F7494476-6E88-4B36-88DC-10FB1727D9F6}" dt="2022-07-29T10:02:02.855" v="2148" actId="478"/>
          <ac:spMkLst>
            <pc:docMk/>
            <pc:sldMk cId="2355658566" sldId="277"/>
            <ac:spMk id="13" creationId="{00000000-0000-0000-0000-000000000000}"/>
          </ac:spMkLst>
        </pc:spChg>
        <pc:spChg chg="add del mod">
          <ac:chgData name="Abhishek Mohapatra" userId="55fe1bddae0fa15b" providerId="LiveId" clId="{F7494476-6E88-4B36-88DC-10FB1727D9F6}" dt="2022-07-29T10:06:21.528" v="2252"/>
          <ac:spMkLst>
            <pc:docMk/>
            <pc:sldMk cId="2355658566" sldId="277"/>
            <ac:spMk id="15" creationId="{ACA67587-3D9B-79E8-D055-FA4B79782EF1}"/>
          </ac:spMkLst>
        </pc:spChg>
        <pc:spChg chg="add del mod">
          <ac:chgData name="Abhishek Mohapatra" userId="55fe1bddae0fa15b" providerId="LiveId" clId="{F7494476-6E88-4B36-88DC-10FB1727D9F6}" dt="2022-07-29T10:06:21.528" v="2252"/>
          <ac:spMkLst>
            <pc:docMk/>
            <pc:sldMk cId="2355658566" sldId="277"/>
            <ac:spMk id="16" creationId="{F200DE58-BFA6-FDCF-8448-E160038ED5BC}"/>
          </ac:spMkLst>
        </pc:spChg>
        <pc:spChg chg="add del mod">
          <ac:chgData name="Abhishek Mohapatra" userId="55fe1bddae0fa15b" providerId="LiveId" clId="{F7494476-6E88-4B36-88DC-10FB1727D9F6}" dt="2022-07-29T10:06:21.528" v="2252"/>
          <ac:spMkLst>
            <pc:docMk/>
            <pc:sldMk cId="2355658566" sldId="277"/>
            <ac:spMk id="17" creationId="{ACBE371E-9DB8-3732-D709-68291CDBB059}"/>
          </ac:spMkLst>
        </pc:spChg>
        <pc:spChg chg="add del mod">
          <ac:chgData name="Abhishek Mohapatra" userId="55fe1bddae0fa15b" providerId="LiveId" clId="{F7494476-6E88-4B36-88DC-10FB1727D9F6}" dt="2022-07-29T10:06:21.528" v="2252"/>
          <ac:spMkLst>
            <pc:docMk/>
            <pc:sldMk cId="2355658566" sldId="277"/>
            <ac:spMk id="18" creationId="{4E98BAE9-8609-767E-23A5-10A5FCD806D8}"/>
          </ac:spMkLst>
        </pc:spChg>
        <pc:spChg chg="add mod">
          <ac:chgData name="Abhishek Mohapatra" userId="55fe1bddae0fa15b" providerId="LiveId" clId="{F7494476-6E88-4B36-88DC-10FB1727D9F6}" dt="2022-07-29T10:31:12.458" v="2292" actId="1076"/>
          <ac:spMkLst>
            <pc:docMk/>
            <pc:sldMk cId="2355658566" sldId="277"/>
            <ac:spMk id="22" creationId="{4295C78F-C9A7-61D0-C0B1-25E47FE6DCBE}"/>
          </ac:spMkLst>
        </pc:spChg>
        <pc:spChg chg="add mod">
          <ac:chgData name="Abhishek Mohapatra" userId="55fe1bddae0fa15b" providerId="LiveId" clId="{F7494476-6E88-4B36-88DC-10FB1727D9F6}" dt="2022-07-29T10:31:12.458" v="2292" actId="1076"/>
          <ac:spMkLst>
            <pc:docMk/>
            <pc:sldMk cId="2355658566" sldId="277"/>
            <ac:spMk id="25" creationId="{BDB86C6E-338D-458C-EEF0-3045B4FA4406}"/>
          </ac:spMkLst>
        </pc:spChg>
        <pc:spChg chg="add mod">
          <ac:chgData name="Abhishek Mohapatra" userId="55fe1bddae0fa15b" providerId="LiveId" clId="{F7494476-6E88-4B36-88DC-10FB1727D9F6}" dt="2022-07-29T10:34:40.977" v="2324" actId="1076"/>
          <ac:spMkLst>
            <pc:docMk/>
            <pc:sldMk cId="2355658566" sldId="277"/>
            <ac:spMk id="30" creationId="{D0BC361C-4161-346E-F9E0-D1810B6DE4BC}"/>
          </ac:spMkLst>
        </pc:spChg>
        <pc:spChg chg="add mod">
          <ac:chgData name="Abhishek Mohapatra" userId="55fe1bddae0fa15b" providerId="LiveId" clId="{F7494476-6E88-4B36-88DC-10FB1727D9F6}" dt="2022-07-29T10:34:01.449" v="2318" actId="1076"/>
          <ac:spMkLst>
            <pc:docMk/>
            <pc:sldMk cId="2355658566" sldId="277"/>
            <ac:spMk id="31" creationId="{11A76FD2-327F-B327-7FF8-1AB7CF0C8756}"/>
          </ac:spMkLst>
        </pc:spChg>
        <pc:spChg chg="add mod">
          <ac:chgData name="Abhishek Mohapatra" userId="55fe1bddae0fa15b" providerId="LiveId" clId="{F7494476-6E88-4B36-88DC-10FB1727D9F6}" dt="2022-07-29T10:34:46.258" v="2325" actId="207"/>
          <ac:spMkLst>
            <pc:docMk/>
            <pc:sldMk cId="2355658566" sldId="277"/>
            <ac:spMk id="32" creationId="{4542A62F-BC7F-10E3-7EBF-4542C269D552}"/>
          </ac:spMkLst>
        </pc:spChg>
        <pc:spChg chg="add mod">
          <ac:chgData name="Abhishek Mohapatra" userId="55fe1bddae0fa15b" providerId="LiveId" clId="{F7494476-6E88-4B36-88DC-10FB1727D9F6}" dt="2022-07-29T10:37:07.300" v="2415" actId="2711"/>
          <ac:spMkLst>
            <pc:docMk/>
            <pc:sldMk cId="2355658566" sldId="277"/>
            <ac:spMk id="33" creationId="{06A169C9-2C42-D975-91ED-24C396230592}"/>
          </ac:spMkLst>
        </pc:spChg>
        <pc:picChg chg="add mod">
          <ac:chgData name="Abhishek Mohapatra" userId="55fe1bddae0fa15b" providerId="LiveId" clId="{F7494476-6E88-4B36-88DC-10FB1727D9F6}" dt="2022-07-29T10:32:58.859" v="2311" actId="1076"/>
          <ac:picMkLst>
            <pc:docMk/>
            <pc:sldMk cId="2355658566" sldId="277"/>
            <ac:picMk id="2" creationId="{CA736F9C-9FBF-FA3E-31AD-7FD1D0F1DC61}"/>
          </ac:picMkLst>
        </pc:picChg>
        <pc:picChg chg="del">
          <ac:chgData name="Abhishek Mohapatra" userId="55fe1bddae0fa15b" providerId="LiveId" clId="{F7494476-6E88-4B36-88DC-10FB1727D9F6}" dt="2022-07-29T10:06:34.133" v="2255" actId="478"/>
          <ac:picMkLst>
            <pc:docMk/>
            <pc:sldMk cId="2355658566" sldId="277"/>
            <ac:picMk id="6" creationId="{00000000-0000-0000-0000-000000000000}"/>
          </ac:picMkLst>
        </pc:picChg>
        <pc:picChg chg="del">
          <ac:chgData name="Abhishek Mohapatra" userId="55fe1bddae0fa15b" providerId="LiveId" clId="{F7494476-6E88-4B36-88DC-10FB1727D9F6}" dt="2022-07-29T10:02:05.074" v="2149" actId="478"/>
          <ac:picMkLst>
            <pc:docMk/>
            <pc:sldMk cId="2355658566" sldId="277"/>
            <ac:picMk id="10" creationId="{00000000-0000-0000-0000-000000000000}"/>
          </ac:picMkLst>
        </pc:picChg>
        <pc:picChg chg="add del mod">
          <ac:chgData name="Abhishek Mohapatra" userId="55fe1bddae0fa15b" providerId="LiveId" clId="{F7494476-6E88-4B36-88DC-10FB1727D9F6}" dt="2022-07-29T10:06:21.528" v="2252"/>
          <ac:picMkLst>
            <pc:docMk/>
            <pc:sldMk cId="2355658566" sldId="277"/>
            <ac:picMk id="14" creationId="{D2EE5C7D-73B5-20D1-0CCF-955641B4E359}"/>
          </ac:picMkLst>
        </pc:picChg>
        <pc:picChg chg="add mod">
          <ac:chgData name="Abhishek Mohapatra" userId="55fe1bddae0fa15b" providerId="LiveId" clId="{F7494476-6E88-4B36-88DC-10FB1727D9F6}" dt="2022-07-29T10:08:23.083" v="2262" actId="1076"/>
          <ac:picMkLst>
            <pc:docMk/>
            <pc:sldMk cId="2355658566" sldId="277"/>
            <ac:picMk id="19" creationId="{4D3E4389-DDF8-CF8D-419A-12AA1E022053}"/>
          </ac:picMkLst>
        </pc:picChg>
        <pc:picChg chg="add del mod">
          <ac:chgData name="Abhishek Mohapatra" userId="55fe1bddae0fa15b" providerId="LiveId" clId="{F7494476-6E88-4B36-88DC-10FB1727D9F6}" dt="2022-07-29T10:27:11.760" v="2280" actId="478"/>
          <ac:picMkLst>
            <pc:docMk/>
            <pc:sldMk cId="2355658566" sldId="277"/>
            <ac:picMk id="20" creationId="{8010D568-7C7D-04B8-465F-D960F0ECE388}"/>
          </ac:picMkLst>
        </pc:picChg>
        <pc:picChg chg="add mod">
          <ac:chgData name="Abhishek Mohapatra" userId="55fe1bddae0fa15b" providerId="LiveId" clId="{F7494476-6E88-4B36-88DC-10FB1727D9F6}" dt="2022-07-29T10:27:27.428" v="2286" actId="1440"/>
          <ac:picMkLst>
            <pc:docMk/>
            <pc:sldMk cId="2355658566" sldId="277"/>
            <ac:picMk id="21" creationId="{F7F575E3-3025-009E-FD29-8DCCDC5A27D5}"/>
          </ac:picMkLst>
        </pc:picChg>
        <pc:picChg chg="add del mod">
          <ac:chgData name="Abhishek Mohapatra" userId="55fe1bddae0fa15b" providerId="LiveId" clId="{F7494476-6E88-4B36-88DC-10FB1727D9F6}" dt="2022-07-29T10:30:59.095" v="2289" actId="478"/>
          <ac:picMkLst>
            <pc:docMk/>
            <pc:sldMk cId="2355658566" sldId="277"/>
            <ac:picMk id="23" creationId="{3C196DDF-9AFE-A3EB-73AB-E79614B22812}"/>
          </ac:picMkLst>
        </pc:picChg>
        <pc:picChg chg="add del mod">
          <ac:chgData name="Abhishek Mohapatra" userId="55fe1bddae0fa15b" providerId="LiveId" clId="{F7494476-6E88-4B36-88DC-10FB1727D9F6}" dt="2022-07-29T10:31:14.743" v="2293" actId="478"/>
          <ac:picMkLst>
            <pc:docMk/>
            <pc:sldMk cId="2355658566" sldId="277"/>
            <ac:picMk id="24" creationId="{71F41384-0E90-3222-F1F1-D2F6C16CAB23}"/>
          </ac:picMkLst>
        </pc:picChg>
        <pc:picChg chg="add mod">
          <ac:chgData name="Abhishek Mohapatra" userId="55fe1bddae0fa15b" providerId="LiveId" clId="{F7494476-6E88-4B36-88DC-10FB1727D9F6}" dt="2022-07-29T10:31:33.862" v="2300" actId="1076"/>
          <ac:picMkLst>
            <pc:docMk/>
            <pc:sldMk cId="2355658566" sldId="277"/>
            <ac:picMk id="27" creationId="{24573B5A-6441-5AC4-1420-BEA7CB870160}"/>
          </ac:picMkLst>
        </pc:picChg>
        <pc:picChg chg="add del mod">
          <ac:chgData name="Abhishek Mohapatra" userId="55fe1bddae0fa15b" providerId="LiveId" clId="{F7494476-6E88-4B36-88DC-10FB1727D9F6}" dt="2022-07-29T10:31:53.975" v="2303" actId="478"/>
          <ac:picMkLst>
            <pc:docMk/>
            <pc:sldMk cId="2355658566" sldId="277"/>
            <ac:picMk id="28" creationId="{FD10204C-40B3-BC04-7C02-BB5B865049C6}"/>
          </ac:picMkLst>
        </pc:picChg>
      </pc:sldChg>
      <pc:sldChg chg="delSp del mod">
        <pc:chgData name="Abhishek Mohapatra" userId="55fe1bddae0fa15b" providerId="LiveId" clId="{F7494476-6E88-4B36-88DC-10FB1727D9F6}" dt="2022-07-30T08:44:43.604" v="3423" actId="47"/>
        <pc:sldMkLst>
          <pc:docMk/>
          <pc:sldMk cId="1474818919" sldId="278"/>
        </pc:sldMkLst>
        <pc:spChg chg="del">
          <ac:chgData name="Abhishek Mohapatra" userId="55fe1bddae0fa15b" providerId="LiveId" clId="{F7494476-6E88-4B36-88DC-10FB1727D9F6}" dt="2022-07-30T08:44:07.201" v="3421" actId="478"/>
          <ac:spMkLst>
            <pc:docMk/>
            <pc:sldMk cId="1474818919" sldId="278"/>
            <ac:spMk id="4" creationId="{00000000-0000-0000-0000-000000000000}"/>
          </ac:spMkLst>
        </pc:spChg>
        <pc:spChg chg="del">
          <ac:chgData name="Abhishek Mohapatra" userId="55fe1bddae0fa15b" providerId="LiveId" clId="{F7494476-6E88-4B36-88DC-10FB1727D9F6}" dt="2022-07-30T08:44:07.201" v="3421" actId="478"/>
          <ac:spMkLst>
            <pc:docMk/>
            <pc:sldMk cId="1474818919" sldId="278"/>
            <ac:spMk id="6" creationId="{C17B6950-0FA4-4F24-82EC-C6C1B6691946}"/>
          </ac:spMkLst>
        </pc:spChg>
        <pc:spChg chg="del">
          <ac:chgData name="Abhishek Mohapatra" userId="55fe1bddae0fa15b" providerId="LiveId" clId="{F7494476-6E88-4B36-88DC-10FB1727D9F6}" dt="2022-07-30T08:44:07.201" v="3421" actId="478"/>
          <ac:spMkLst>
            <pc:docMk/>
            <pc:sldMk cId="1474818919" sldId="278"/>
            <ac:spMk id="7" creationId="{00000000-0000-0000-0000-000000000000}"/>
          </ac:spMkLst>
        </pc:spChg>
        <pc:spChg chg="del">
          <ac:chgData name="Abhishek Mohapatra" userId="55fe1bddae0fa15b" providerId="LiveId" clId="{F7494476-6E88-4B36-88DC-10FB1727D9F6}" dt="2022-07-30T08:44:07.201" v="3421" actId="478"/>
          <ac:spMkLst>
            <pc:docMk/>
            <pc:sldMk cId="1474818919" sldId="278"/>
            <ac:spMk id="8" creationId="{C17B6950-0FA4-4F24-82EC-C6C1B6691946}"/>
          </ac:spMkLst>
        </pc:spChg>
        <pc:picChg chg="del">
          <ac:chgData name="Abhishek Mohapatra" userId="55fe1bddae0fa15b" providerId="LiveId" clId="{F7494476-6E88-4B36-88DC-10FB1727D9F6}" dt="2022-07-30T08:44:01.852" v="3420" actId="478"/>
          <ac:picMkLst>
            <pc:docMk/>
            <pc:sldMk cId="1474818919" sldId="278"/>
            <ac:picMk id="5" creationId="{00000000-0000-0000-0000-000000000000}"/>
          </ac:picMkLst>
        </pc:picChg>
      </pc:sldChg>
      <pc:sldChg chg="del">
        <pc:chgData name="Abhishek Mohapatra" userId="55fe1bddae0fa15b" providerId="LiveId" clId="{F7494476-6E88-4B36-88DC-10FB1727D9F6}" dt="2022-07-30T08:54:07.996" v="3425" actId="47"/>
        <pc:sldMkLst>
          <pc:docMk/>
          <pc:sldMk cId="194225378" sldId="279"/>
        </pc:sldMkLst>
      </pc:sldChg>
      <pc:sldChg chg="del">
        <pc:chgData name="Abhishek Mohapatra" userId="55fe1bddae0fa15b" providerId="LiveId" clId="{F7494476-6E88-4B36-88DC-10FB1727D9F6}" dt="2022-07-30T08:54:07.996" v="3425" actId="47"/>
        <pc:sldMkLst>
          <pc:docMk/>
          <pc:sldMk cId="3313360872" sldId="281"/>
        </pc:sldMkLst>
      </pc:sldChg>
      <pc:sldChg chg="del">
        <pc:chgData name="Abhishek Mohapatra" userId="55fe1bddae0fa15b" providerId="LiveId" clId="{F7494476-6E88-4B36-88DC-10FB1727D9F6}" dt="2022-07-30T08:54:07.996" v="3425" actId="47"/>
        <pc:sldMkLst>
          <pc:docMk/>
          <pc:sldMk cId="1239391366" sldId="282"/>
        </pc:sldMkLst>
      </pc:sldChg>
      <pc:sldChg chg="modSp mod">
        <pc:chgData name="Abhishek Mohapatra" userId="55fe1bddae0fa15b" providerId="LiveId" clId="{F7494476-6E88-4B36-88DC-10FB1727D9F6}" dt="2022-07-30T09:37:04.037" v="3648" actId="1076"/>
        <pc:sldMkLst>
          <pc:docMk/>
          <pc:sldMk cId="75655702" sldId="283"/>
        </pc:sldMkLst>
        <pc:spChg chg="mod">
          <ac:chgData name="Abhishek Mohapatra" userId="55fe1bddae0fa15b" providerId="LiveId" clId="{F7494476-6E88-4B36-88DC-10FB1727D9F6}" dt="2022-07-30T09:36:08.283" v="3647" actId="20577"/>
          <ac:spMkLst>
            <pc:docMk/>
            <pc:sldMk cId="75655702" sldId="283"/>
            <ac:spMk id="36" creationId="{84806EFA-90B6-4067-983B-6F820E668612}"/>
          </ac:spMkLst>
        </pc:spChg>
        <pc:picChg chg="mod">
          <ac:chgData name="Abhishek Mohapatra" userId="55fe1bddae0fa15b" providerId="LiveId" clId="{F7494476-6E88-4B36-88DC-10FB1727D9F6}" dt="2022-07-30T09:37:04.037" v="3648" actId="1076"/>
          <ac:picMkLst>
            <pc:docMk/>
            <pc:sldMk cId="75655702" sldId="283"/>
            <ac:picMk id="16" creationId="{00000000-0000-0000-0000-000000000000}"/>
          </ac:picMkLst>
        </pc:picChg>
      </pc:sldChg>
      <pc:sldChg chg="del">
        <pc:chgData name="Abhishek Mohapatra" userId="55fe1bddae0fa15b" providerId="LiveId" clId="{F7494476-6E88-4B36-88DC-10FB1727D9F6}" dt="2022-07-28T23:30:21.027" v="2119" actId="47"/>
        <pc:sldMkLst>
          <pc:docMk/>
          <pc:sldMk cId="3479847542" sldId="285"/>
        </pc:sldMkLst>
      </pc:sldChg>
      <pc:sldChg chg="del">
        <pc:chgData name="Abhishek Mohapatra" userId="55fe1bddae0fa15b" providerId="LiveId" clId="{F7494476-6E88-4B36-88DC-10FB1727D9F6}" dt="2022-07-28T23:30:21.027" v="2119" actId="47"/>
        <pc:sldMkLst>
          <pc:docMk/>
          <pc:sldMk cId="924707317" sldId="286"/>
        </pc:sldMkLst>
      </pc:sldChg>
      <pc:sldChg chg="del">
        <pc:chgData name="Abhishek Mohapatra" userId="55fe1bddae0fa15b" providerId="LiveId" clId="{F7494476-6E88-4B36-88DC-10FB1727D9F6}" dt="2022-07-28T23:30:21.027" v="2119" actId="47"/>
        <pc:sldMkLst>
          <pc:docMk/>
          <pc:sldMk cId="2468177133" sldId="288"/>
        </pc:sldMkLst>
      </pc:sldChg>
      <pc:sldChg chg="del">
        <pc:chgData name="Abhishek Mohapatra" userId="55fe1bddae0fa15b" providerId="LiveId" clId="{F7494476-6E88-4B36-88DC-10FB1727D9F6}" dt="2022-07-28T23:30:21.027" v="2119" actId="47"/>
        <pc:sldMkLst>
          <pc:docMk/>
          <pc:sldMk cId="508339727" sldId="289"/>
        </pc:sldMkLst>
      </pc:sldChg>
      <pc:sldChg chg="del">
        <pc:chgData name="Abhishek Mohapatra" userId="55fe1bddae0fa15b" providerId="LiveId" clId="{F7494476-6E88-4B36-88DC-10FB1727D9F6}" dt="2022-07-30T07:19:01.814" v="3401" actId="47"/>
        <pc:sldMkLst>
          <pc:docMk/>
          <pc:sldMk cId="4251155177" sldId="291"/>
        </pc:sldMkLst>
      </pc:sldChg>
      <pc:sldChg chg="del">
        <pc:chgData name="Abhishek Mohapatra" userId="55fe1bddae0fa15b" providerId="LiveId" clId="{F7494476-6E88-4B36-88DC-10FB1727D9F6}" dt="2022-07-30T07:19:04.514" v="3402" actId="47"/>
        <pc:sldMkLst>
          <pc:docMk/>
          <pc:sldMk cId="3534211961" sldId="292"/>
        </pc:sldMkLst>
      </pc:sldChg>
      <pc:sldChg chg="del">
        <pc:chgData name="Abhishek Mohapatra" userId="55fe1bddae0fa15b" providerId="LiveId" clId="{F7494476-6E88-4B36-88DC-10FB1727D9F6}" dt="2022-07-30T07:19:08.944" v="3403" actId="47"/>
        <pc:sldMkLst>
          <pc:docMk/>
          <pc:sldMk cId="1709299937" sldId="293"/>
        </pc:sldMkLst>
      </pc:sldChg>
      <pc:sldChg chg="ord">
        <pc:chgData name="Abhishek Mohapatra" userId="55fe1bddae0fa15b" providerId="LiveId" clId="{F7494476-6E88-4B36-88DC-10FB1727D9F6}" dt="2022-07-28T23:21:55.044" v="1842"/>
        <pc:sldMkLst>
          <pc:docMk/>
          <pc:sldMk cId="868718498" sldId="298"/>
        </pc:sldMkLst>
      </pc:sldChg>
      <pc:sldChg chg="addSp delSp modSp mod">
        <pc:chgData name="Abhishek Mohapatra" userId="55fe1bddae0fa15b" providerId="LiveId" clId="{F7494476-6E88-4B36-88DC-10FB1727D9F6}" dt="2022-07-28T20:03:15.080" v="547" actId="14100"/>
        <pc:sldMkLst>
          <pc:docMk/>
          <pc:sldMk cId="2846811400" sldId="301"/>
        </pc:sldMkLst>
        <pc:spChg chg="del">
          <ac:chgData name="Abhishek Mohapatra" userId="55fe1bddae0fa15b" providerId="LiveId" clId="{F7494476-6E88-4B36-88DC-10FB1727D9F6}" dt="2022-07-28T17:26:01.315" v="301" actId="478"/>
          <ac:spMkLst>
            <pc:docMk/>
            <pc:sldMk cId="2846811400" sldId="301"/>
            <ac:spMk id="2" creationId="{00000000-0000-0000-0000-000000000000}"/>
          </ac:spMkLst>
        </pc:spChg>
        <pc:spChg chg="mod">
          <ac:chgData name="Abhishek Mohapatra" userId="55fe1bddae0fa15b" providerId="LiveId" clId="{F7494476-6E88-4B36-88DC-10FB1727D9F6}" dt="2022-07-28T18:08:31.759" v="343" actId="207"/>
          <ac:spMkLst>
            <pc:docMk/>
            <pc:sldMk cId="2846811400" sldId="301"/>
            <ac:spMk id="32" creationId="{00000000-0000-0000-0000-000000000000}"/>
          </ac:spMkLst>
        </pc:spChg>
        <pc:spChg chg="mod">
          <ac:chgData name="Abhishek Mohapatra" userId="55fe1bddae0fa15b" providerId="LiveId" clId="{F7494476-6E88-4B36-88DC-10FB1727D9F6}" dt="2022-07-28T17:21:26.036" v="277" actId="20577"/>
          <ac:spMkLst>
            <pc:docMk/>
            <pc:sldMk cId="2846811400" sldId="301"/>
            <ac:spMk id="33" creationId="{84806EFA-90B6-4067-983B-6F820E668612}"/>
          </ac:spMkLst>
        </pc:spChg>
        <pc:spChg chg="mod">
          <ac:chgData name="Abhishek Mohapatra" userId="55fe1bddae0fa15b" providerId="LiveId" clId="{F7494476-6E88-4B36-88DC-10FB1727D9F6}" dt="2022-07-28T17:26:14.960" v="304" actId="1076"/>
          <ac:spMkLst>
            <pc:docMk/>
            <pc:sldMk cId="2846811400" sldId="301"/>
            <ac:spMk id="34" creationId="{84806EFA-90B6-4067-983B-6F820E668612}"/>
          </ac:spMkLst>
        </pc:spChg>
        <pc:spChg chg="mod">
          <ac:chgData name="Abhishek Mohapatra" userId="55fe1bddae0fa15b" providerId="LiveId" clId="{F7494476-6E88-4B36-88DC-10FB1727D9F6}" dt="2022-07-28T16:33:21.277" v="200"/>
          <ac:spMkLst>
            <pc:docMk/>
            <pc:sldMk cId="2846811400" sldId="301"/>
            <ac:spMk id="36" creationId="{1FAC02AF-FB83-AC03-2F14-06077422C971}"/>
          </ac:spMkLst>
        </pc:spChg>
        <pc:spChg chg="mod">
          <ac:chgData name="Abhishek Mohapatra" userId="55fe1bddae0fa15b" providerId="LiveId" clId="{F7494476-6E88-4B36-88DC-10FB1727D9F6}" dt="2022-07-28T16:33:21.277" v="200"/>
          <ac:spMkLst>
            <pc:docMk/>
            <pc:sldMk cId="2846811400" sldId="301"/>
            <ac:spMk id="37" creationId="{AE7C70DC-C5DF-30F0-467B-888B7B6C6022}"/>
          </ac:spMkLst>
        </pc:spChg>
        <pc:spChg chg="mod">
          <ac:chgData name="Abhishek Mohapatra" userId="55fe1bddae0fa15b" providerId="LiveId" clId="{F7494476-6E88-4B36-88DC-10FB1727D9F6}" dt="2022-07-28T16:33:21.277" v="200"/>
          <ac:spMkLst>
            <pc:docMk/>
            <pc:sldMk cId="2846811400" sldId="301"/>
            <ac:spMk id="38" creationId="{6A25B627-3511-B045-ADF4-6BF9E02B71E4}"/>
          </ac:spMkLst>
        </pc:spChg>
        <pc:spChg chg="mod">
          <ac:chgData name="Abhishek Mohapatra" userId="55fe1bddae0fa15b" providerId="LiveId" clId="{F7494476-6E88-4B36-88DC-10FB1727D9F6}" dt="2022-07-28T16:33:21.277" v="200"/>
          <ac:spMkLst>
            <pc:docMk/>
            <pc:sldMk cId="2846811400" sldId="301"/>
            <ac:spMk id="39" creationId="{3C42B9CA-0E5F-DC79-94D8-1447A2D2CE06}"/>
          </ac:spMkLst>
        </pc:spChg>
        <pc:spChg chg="mod">
          <ac:chgData name="Abhishek Mohapatra" userId="55fe1bddae0fa15b" providerId="LiveId" clId="{F7494476-6E88-4B36-88DC-10FB1727D9F6}" dt="2022-07-28T16:33:21.277" v="200"/>
          <ac:spMkLst>
            <pc:docMk/>
            <pc:sldMk cId="2846811400" sldId="301"/>
            <ac:spMk id="40" creationId="{E296CE97-30BE-B4BF-5FDD-7EAE7DDA417E}"/>
          </ac:spMkLst>
        </pc:spChg>
        <pc:spChg chg="mod">
          <ac:chgData name="Abhishek Mohapatra" userId="55fe1bddae0fa15b" providerId="LiveId" clId="{F7494476-6E88-4B36-88DC-10FB1727D9F6}" dt="2022-07-28T17:20:52.268" v="208" actId="1076"/>
          <ac:spMkLst>
            <pc:docMk/>
            <pc:sldMk cId="2846811400" sldId="301"/>
            <ac:spMk id="41" creationId="{2FBD0F49-C098-2999-B271-CCD084D586F5}"/>
          </ac:spMkLst>
        </pc:spChg>
        <pc:spChg chg="mod">
          <ac:chgData name="Abhishek Mohapatra" userId="55fe1bddae0fa15b" providerId="LiveId" clId="{F7494476-6E88-4B36-88DC-10FB1727D9F6}" dt="2022-07-28T16:33:21.277" v="200"/>
          <ac:spMkLst>
            <pc:docMk/>
            <pc:sldMk cId="2846811400" sldId="301"/>
            <ac:spMk id="42" creationId="{D3A931B4-68D0-21D9-9F54-07BF74A40496}"/>
          </ac:spMkLst>
        </pc:spChg>
        <pc:spChg chg="mod">
          <ac:chgData name="Abhishek Mohapatra" userId="55fe1bddae0fa15b" providerId="LiveId" clId="{F7494476-6E88-4B36-88DC-10FB1727D9F6}" dt="2022-07-28T16:33:21.277" v="200"/>
          <ac:spMkLst>
            <pc:docMk/>
            <pc:sldMk cId="2846811400" sldId="301"/>
            <ac:spMk id="43" creationId="{673C3149-608D-20ED-37FF-8DA5460A60F5}"/>
          </ac:spMkLst>
        </pc:spChg>
        <pc:spChg chg="mod">
          <ac:chgData name="Abhishek Mohapatra" userId="55fe1bddae0fa15b" providerId="LiveId" clId="{F7494476-6E88-4B36-88DC-10FB1727D9F6}" dt="2022-07-28T16:33:21.277" v="200"/>
          <ac:spMkLst>
            <pc:docMk/>
            <pc:sldMk cId="2846811400" sldId="301"/>
            <ac:spMk id="44" creationId="{F99C876C-3553-870E-AFC5-1DD0ACF32E29}"/>
          </ac:spMkLst>
        </pc:spChg>
        <pc:spChg chg="mod">
          <ac:chgData name="Abhishek Mohapatra" userId="55fe1bddae0fa15b" providerId="LiveId" clId="{F7494476-6E88-4B36-88DC-10FB1727D9F6}" dt="2022-07-28T16:33:21.277" v="200"/>
          <ac:spMkLst>
            <pc:docMk/>
            <pc:sldMk cId="2846811400" sldId="301"/>
            <ac:spMk id="45" creationId="{0681C22E-6D78-D082-BA28-65348FFE241F}"/>
          </ac:spMkLst>
        </pc:spChg>
        <pc:spChg chg="mod">
          <ac:chgData name="Abhishek Mohapatra" userId="55fe1bddae0fa15b" providerId="LiveId" clId="{F7494476-6E88-4B36-88DC-10FB1727D9F6}" dt="2022-07-28T16:33:21.277" v="200"/>
          <ac:spMkLst>
            <pc:docMk/>
            <pc:sldMk cId="2846811400" sldId="301"/>
            <ac:spMk id="46" creationId="{F5B03F1F-7E9C-197A-6C2F-7F5B4D85F13E}"/>
          </ac:spMkLst>
        </pc:spChg>
        <pc:spChg chg="mod">
          <ac:chgData name="Abhishek Mohapatra" userId="55fe1bddae0fa15b" providerId="LiveId" clId="{F7494476-6E88-4B36-88DC-10FB1727D9F6}" dt="2022-07-28T16:33:21.277" v="200"/>
          <ac:spMkLst>
            <pc:docMk/>
            <pc:sldMk cId="2846811400" sldId="301"/>
            <ac:spMk id="47" creationId="{C04A65B0-41D4-D770-43DE-DBFA0006836E}"/>
          </ac:spMkLst>
        </pc:spChg>
        <pc:spChg chg="mod">
          <ac:chgData name="Abhishek Mohapatra" userId="55fe1bddae0fa15b" providerId="LiveId" clId="{F7494476-6E88-4B36-88DC-10FB1727D9F6}" dt="2022-07-28T16:33:21.277" v="200"/>
          <ac:spMkLst>
            <pc:docMk/>
            <pc:sldMk cId="2846811400" sldId="301"/>
            <ac:spMk id="48" creationId="{4DE2A166-9266-B5C1-EA22-4C11369564C1}"/>
          </ac:spMkLst>
        </pc:spChg>
        <pc:spChg chg="mod">
          <ac:chgData name="Abhishek Mohapatra" userId="55fe1bddae0fa15b" providerId="LiveId" clId="{F7494476-6E88-4B36-88DC-10FB1727D9F6}" dt="2022-07-28T16:33:21.277" v="200"/>
          <ac:spMkLst>
            <pc:docMk/>
            <pc:sldMk cId="2846811400" sldId="301"/>
            <ac:spMk id="49" creationId="{4BD3BCE2-8A59-2DA0-25C5-E4EAF3941E6D}"/>
          </ac:spMkLst>
        </pc:spChg>
        <pc:spChg chg="mod">
          <ac:chgData name="Abhishek Mohapatra" userId="55fe1bddae0fa15b" providerId="LiveId" clId="{F7494476-6E88-4B36-88DC-10FB1727D9F6}" dt="2022-07-28T16:33:21.277" v="200"/>
          <ac:spMkLst>
            <pc:docMk/>
            <pc:sldMk cId="2846811400" sldId="301"/>
            <ac:spMk id="50" creationId="{C45E8FE2-4434-98FF-56D6-7204DA4508B7}"/>
          </ac:spMkLst>
        </pc:spChg>
        <pc:spChg chg="mod">
          <ac:chgData name="Abhishek Mohapatra" userId="55fe1bddae0fa15b" providerId="LiveId" clId="{F7494476-6E88-4B36-88DC-10FB1727D9F6}" dt="2022-07-28T16:33:21.277" v="200"/>
          <ac:spMkLst>
            <pc:docMk/>
            <pc:sldMk cId="2846811400" sldId="301"/>
            <ac:spMk id="51" creationId="{958F83C9-7E85-94E9-28EA-FD96F7AF6465}"/>
          </ac:spMkLst>
        </pc:spChg>
        <pc:spChg chg="mod">
          <ac:chgData name="Abhishek Mohapatra" userId="55fe1bddae0fa15b" providerId="LiveId" clId="{F7494476-6E88-4B36-88DC-10FB1727D9F6}" dt="2022-07-28T16:33:21.277" v="200"/>
          <ac:spMkLst>
            <pc:docMk/>
            <pc:sldMk cId="2846811400" sldId="301"/>
            <ac:spMk id="52" creationId="{948EA09C-ADEB-D174-A7BD-2028C168389D}"/>
          </ac:spMkLst>
        </pc:spChg>
        <pc:spChg chg="mod">
          <ac:chgData name="Abhishek Mohapatra" userId="55fe1bddae0fa15b" providerId="LiveId" clId="{F7494476-6E88-4B36-88DC-10FB1727D9F6}" dt="2022-07-28T16:33:21.277" v="200"/>
          <ac:spMkLst>
            <pc:docMk/>
            <pc:sldMk cId="2846811400" sldId="301"/>
            <ac:spMk id="53" creationId="{E18DE608-29F3-363A-7D36-D0752D7EA39C}"/>
          </ac:spMkLst>
        </pc:spChg>
        <pc:spChg chg="mod">
          <ac:chgData name="Abhishek Mohapatra" userId="55fe1bddae0fa15b" providerId="LiveId" clId="{F7494476-6E88-4B36-88DC-10FB1727D9F6}" dt="2022-07-28T16:33:21.277" v="200"/>
          <ac:spMkLst>
            <pc:docMk/>
            <pc:sldMk cId="2846811400" sldId="301"/>
            <ac:spMk id="54" creationId="{84843D63-8951-5FC3-B93A-FF1EDF946C40}"/>
          </ac:spMkLst>
        </pc:spChg>
        <pc:spChg chg="add mod">
          <ac:chgData name="Abhishek Mohapatra" userId="55fe1bddae0fa15b" providerId="LiveId" clId="{F7494476-6E88-4B36-88DC-10FB1727D9F6}" dt="2022-07-28T18:16:00.514" v="357" actId="1076"/>
          <ac:spMkLst>
            <pc:docMk/>
            <pc:sldMk cId="2846811400" sldId="301"/>
            <ac:spMk id="55" creationId="{027FEF3A-D850-5130-A7DF-1D470CCA3842}"/>
          </ac:spMkLst>
        </pc:spChg>
        <pc:spChg chg="add del mod">
          <ac:chgData name="Abhishek Mohapatra" userId="55fe1bddae0fa15b" providerId="LiveId" clId="{F7494476-6E88-4B36-88DC-10FB1727D9F6}" dt="2022-07-28T18:15:57.023" v="356" actId="478"/>
          <ac:spMkLst>
            <pc:docMk/>
            <pc:sldMk cId="2846811400" sldId="301"/>
            <ac:spMk id="56" creationId="{DDCC0846-549E-1D22-B51D-9EE7EB0F7DFE}"/>
          </ac:spMkLst>
        </pc:spChg>
        <pc:spChg chg="add mod">
          <ac:chgData name="Abhishek Mohapatra" userId="55fe1bddae0fa15b" providerId="LiveId" clId="{F7494476-6E88-4B36-88DC-10FB1727D9F6}" dt="2022-07-28T18:08:31.759" v="343" actId="207"/>
          <ac:spMkLst>
            <pc:docMk/>
            <pc:sldMk cId="2846811400" sldId="301"/>
            <ac:spMk id="57" creationId="{0377C778-4D95-D1FF-4592-046CFF125EDF}"/>
          </ac:spMkLst>
        </pc:spChg>
        <pc:spChg chg="add mod">
          <ac:chgData name="Abhishek Mohapatra" userId="55fe1bddae0fa15b" providerId="LiveId" clId="{F7494476-6E88-4B36-88DC-10FB1727D9F6}" dt="2022-07-28T18:08:31.759" v="343" actId="207"/>
          <ac:spMkLst>
            <pc:docMk/>
            <pc:sldMk cId="2846811400" sldId="301"/>
            <ac:spMk id="58" creationId="{05C47A7D-F99B-C2E6-04A1-A9853EB62610}"/>
          </ac:spMkLst>
        </pc:spChg>
        <pc:spChg chg="add del mod">
          <ac:chgData name="Abhishek Mohapatra" userId="55fe1bddae0fa15b" providerId="LiveId" clId="{F7494476-6E88-4B36-88DC-10FB1727D9F6}" dt="2022-07-28T18:09:00.415" v="349" actId="478"/>
          <ac:spMkLst>
            <pc:docMk/>
            <pc:sldMk cId="2846811400" sldId="301"/>
            <ac:spMk id="59" creationId="{2AF6D1F0-7E76-5F3F-44F9-ECFB70700FA3}"/>
          </ac:spMkLst>
        </pc:spChg>
        <pc:spChg chg="add del mod">
          <ac:chgData name="Abhishek Mohapatra" userId="55fe1bddae0fa15b" providerId="LiveId" clId="{F7494476-6E88-4B36-88DC-10FB1727D9F6}" dt="2022-07-28T18:08:57.735" v="348" actId="478"/>
          <ac:spMkLst>
            <pc:docMk/>
            <pc:sldMk cId="2846811400" sldId="301"/>
            <ac:spMk id="60" creationId="{8311AA91-0183-C62F-D87E-87F34663D482}"/>
          </ac:spMkLst>
        </pc:spChg>
        <pc:spChg chg="add del mod">
          <ac:chgData name="Abhishek Mohapatra" userId="55fe1bddae0fa15b" providerId="LiveId" clId="{F7494476-6E88-4B36-88DC-10FB1727D9F6}" dt="2022-07-28T18:16:04.628" v="358" actId="478"/>
          <ac:spMkLst>
            <pc:docMk/>
            <pc:sldMk cId="2846811400" sldId="301"/>
            <ac:spMk id="61" creationId="{8E2BBC0A-784B-8151-AC48-6BBEEDBFDD48}"/>
          </ac:spMkLst>
        </pc:spChg>
        <pc:spChg chg="add del mod">
          <ac:chgData name="Abhishek Mohapatra" userId="55fe1bddae0fa15b" providerId="LiveId" clId="{F7494476-6E88-4B36-88DC-10FB1727D9F6}" dt="2022-07-28T18:15:55.024" v="355" actId="478"/>
          <ac:spMkLst>
            <pc:docMk/>
            <pc:sldMk cId="2846811400" sldId="301"/>
            <ac:spMk id="62" creationId="{3B22BB9D-1478-5FC8-5EAB-F315053F1754}"/>
          </ac:spMkLst>
        </pc:spChg>
        <pc:grpChg chg="del">
          <ac:chgData name="Abhishek Mohapatra" userId="55fe1bddae0fa15b" providerId="LiveId" clId="{F7494476-6E88-4B36-88DC-10FB1727D9F6}" dt="2022-07-28T16:33:24.333" v="201" actId="478"/>
          <ac:grpSpMkLst>
            <pc:docMk/>
            <pc:sldMk cId="2846811400" sldId="301"/>
            <ac:grpSpMk id="8" creationId="{00000000-0000-0000-0000-000000000000}"/>
          </ac:grpSpMkLst>
        </pc:grpChg>
        <pc:grpChg chg="mod">
          <ac:chgData name="Abhishek Mohapatra" userId="55fe1bddae0fa15b" providerId="LiveId" clId="{F7494476-6E88-4B36-88DC-10FB1727D9F6}" dt="2022-07-28T20:03:15.080" v="547" actId="14100"/>
          <ac:grpSpMkLst>
            <pc:docMk/>
            <pc:sldMk cId="2846811400" sldId="301"/>
            <ac:grpSpMk id="11" creationId="{00000000-0000-0000-0000-000000000000}"/>
          </ac:grpSpMkLst>
        </pc:grpChg>
        <pc:grpChg chg="add mod">
          <ac:chgData name="Abhishek Mohapatra" userId="55fe1bddae0fa15b" providerId="LiveId" clId="{F7494476-6E88-4B36-88DC-10FB1727D9F6}" dt="2022-07-28T16:33:43.115" v="204" actId="14100"/>
          <ac:grpSpMkLst>
            <pc:docMk/>
            <pc:sldMk cId="2846811400" sldId="301"/>
            <ac:grpSpMk id="26" creationId="{013EA212-B4BC-3F9D-82E0-689B1B3889E5}"/>
          </ac:grpSpMkLst>
        </pc:grpChg>
        <pc:picChg chg="mod">
          <ac:chgData name="Abhishek Mohapatra" userId="55fe1bddae0fa15b" providerId="LiveId" clId="{F7494476-6E88-4B36-88DC-10FB1727D9F6}" dt="2022-07-28T16:33:21.277" v="200"/>
          <ac:picMkLst>
            <pc:docMk/>
            <pc:sldMk cId="2846811400" sldId="301"/>
            <ac:picMk id="35" creationId="{72E11184-AA96-C614-1ADA-0EE3EC21D65A}"/>
          </ac:picMkLst>
        </pc:picChg>
      </pc:sldChg>
      <pc:sldChg chg="del ord">
        <pc:chgData name="Abhishek Mohapatra" userId="55fe1bddae0fa15b" providerId="LiveId" clId="{F7494476-6E88-4B36-88DC-10FB1727D9F6}" dt="2022-07-28T22:55:14.096" v="1484" actId="47"/>
        <pc:sldMkLst>
          <pc:docMk/>
          <pc:sldMk cId="2707225790" sldId="303"/>
        </pc:sldMkLst>
      </pc:sldChg>
      <pc:sldChg chg="del">
        <pc:chgData name="Abhishek Mohapatra" userId="55fe1bddae0fa15b" providerId="LiveId" clId="{F7494476-6E88-4B36-88DC-10FB1727D9F6}" dt="2022-07-28T17:29:58.397" v="336" actId="47"/>
        <pc:sldMkLst>
          <pc:docMk/>
          <pc:sldMk cId="1258619690" sldId="304"/>
        </pc:sldMkLst>
      </pc:sldChg>
      <pc:sldChg chg="del">
        <pc:chgData name="Abhishek Mohapatra" userId="55fe1bddae0fa15b" providerId="LiveId" clId="{F7494476-6E88-4B36-88DC-10FB1727D9F6}" dt="2022-07-28T22:55:20.966" v="1485" actId="47"/>
        <pc:sldMkLst>
          <pc:docMk/>
          <pc:sldMk cId="1598151384" sldId="305"/>
        </pc:sldMkLst>
      </pc:sldChg>
      <pc:sldChg chg="addSp delSp modSp mod">
        <pc:chgData name="Abhishek Mohapatra" userId="55fe1bddae0fa15b" providerId="LiveId" clId="{F7494476-6E88-4B36-88DC-10FB1727D9F6}" dt="2022-07-30T07:19:39.554" v="3419" actId="20577"/>
        <pc:sldMkLst>
          <pc:docMk/>
          <pc:sldMk cId="2949224057" sldId="306"/>
        </pc:sldMkLst>
        <pc:spChg chg="mod">
          <ac:chgData name="Abhishek Mohapatra" userId="55fe1bddae0fa15b" providerId="LiveId" clId="{F7494476-6E88-4B36-88DC-10FB1727D9F6}" dt="2022-07-30T07:13:10.681" v="3222" actId="1076"/>
          <ac:spMkLst>
            <pc:docMk/>
            <pc:sldMk cId="2949224057" sldId="306"/>
            <ac:spMk id="2" creationId="{00000000-0000-0000-0000-000000000000}"/>
          </ac:spMkLst>
        </pc:spChg>
        <pc:spChg chg="mod">
          <ac:chgData name="Abhishek Mohapatra" userId="55fe1bddae0fa15b" providerId="LiveId" clId="{F7494476-6E88-4B36-88DC-10FB1727D9F6}" dt="2022-07-30T07:14:00.154" v="3229" actId="13822"/>
          <ac:spMkLst>
            <pc:docMk/>
            <pc:sldMk cId="2949224057" sldId="306"/>
            <ac:spMk id="8" creationId="{84806EFA-90B6-4067-983B-6F820E668612}"/>
          </ac:spMkLst>
        </pc:spChg>
        <pc:spChg chg="del mod">
          <ac:chgData name="Abhishek Mohapatra" userId="55fe1bddae0fa15b" providerId="LiveId" clId="{F7494476-6E88-4B36-88DC-10FB1727D9F6}" dt="2022-07-30T07:12:39.671" v="3216" actId="478"/>
          <ac:spMkLst>
            <pc:docMk/>
            <pc:sldMk cId="2949224057" sldId="306"/>
            <ac:spMk id="10" creationId="{84806EFA-90B6-4067-983B-6F820E668612}"/>
          </ac:spMkLst>
        </pc:spChg>
        <pc:spChg chg="mod">
          <ac:chgData name="Abhishek Mohapatra" userId="55fe1bddae0fa15b" providerId="LiveId" clId="{F7494476-6E88-4B36-88DC-10FB1727D9F6}" dt="2022-07-30T07:17:11.447" v="3300" actId="14100"/>
          <ac:spMkLst>
            <pc:docMk/>
            <pc:sldMk cId="2949224057" sldId="306"/>
            <ac:spMk id="12" creationId="{84806EFA-90B6-4067-983B-6F820E668612}"/>
          </ac:spMkLst>
        </pc:spChg>
        <pc:spChg chg="mod">
          <ac:chgData name="Abhishek Mohapatra" userId="55fe1bddae0fa15b" providerId="LiveId" clId="{F7494476-6E88-4B36-88DC-10FB1727D9F6}" dt="2022-07-30T07:14:28.995" v="3231" actId="1076"/>
          <ac:spMkLst>
            <pc:docMk/>
            <pc:sldMk cId="2949224057" sldId="306"/>
            <ac:spMk id="13" creationId="{C17B6950-0FA4-4F24-82EC-C6C1B6691946}"/>
          </ac:spMkLst>
        </pc:spChg>
        <pc:spChg chg="add mod">
          <ac:chgData name="Abhishek Mohapatra" userId="55fe1bddae0fa15b" providerId="LiveId" clId="{F7494476-6E88-4B36-88DC-10FB1727D9F6}" dt="2022-07-30T07:13:18.840" v="3224" actId="1076"/>
          <ac:spMkLst>
            <pc:docMk/>
            <pc:sldMk cId="2949224057" sldId="306"/>
            <ac:spMk id="14" creationId="{22316B77-3261-3C41-E18B-678EEA4211FA}"/>
          </ac:spMkLst>
        </pc:spChg>
        <pc:spChg chg="add mod">
          <ac:chgData name="Abhishek Mohapatra" userId="55fe1bddae0fa15b" providerId="LiveId" clId="{F7494476-6E88-4B36-88DC-10FB1727D9F6}" dt="2022-07-30T07:18:03.163" v="3306" actId="1076"/>
          <ac:spMkLst>
            <pc:docMk/>
            <pc:sldMk cId="2949224057" sldId="306"/>
            <ac:spMk id="19" creationId="{88476D48-8B62-0DCC-AD57-620695DC8D55}"/>
          </ac:spMkLst>
        </pc:spChg>
        <pc:spChg chg="add mod">
          <ac:chgData name="Abhishek Mohapatra" userId="55fe1bddae0fa15b" providerId="LiveId" clId="{F7494476-6E88-4B36-88DC-10FB1727D9F6}" dt="2022-07-30T07:18:53.832" v="3400" actId="20577"/>
          <ac:spMkLst>
            <pc:docMk/>
            <pc:sldMk cId="2949224057" sldId="306"/>
            <ac:spMk id="20" creationId="{8F815BCF-FF45-251B-9C2A-AAF0ACA788C5}"/>
          </ac:spMkLst>
        </pc:spChg>
        <pc:spChg chg="add mod">
          <ac:chgData name="Abhishek Mohapatra" userId="55fe1bddae0fa15b" providerId="LiveId" clId="{F7494476-6E88-4B36-88DC-10FB1727D9F6}" dt="2022-07-30T07:19:39.554" v="3419" actId="20577"/>
          <ac:spMkLst>
            <pc:docMk/>
            <pc:sldMk cId="2949224057" sldId="306"/>
            <ac:spMk id="21" creationId="{02E7D059-08C2-52EE-19D1-81E31640154C}"/>
          </ac:spMkLst>
        </pc:spChg>
        <pc:picChg chg="add mod">
          <ac:chgData name="Abhishek Mohapatra" userId="55fe1bddae0fa15b" providerId="LiveId" clId="{F7494476-6E88-4B36-88DC-10FB1727D9F6}" dt="2022-07-30T07:12:47.817" v="3219" actId="1076"/>
          <ac:picMkLst>
            <pc:docMk/>
            <pc:sldMk cId="2949224057" sldId="306"/>
            <ac:picMk id="4" creationId="{64030771-988C-72D6-275B-42437A62FEF5}"/>
          </ac:picMkLst>
        </pc:picChg>
        <pc:picChg chg="del">
          <ac:chgData name="Abhishek Mohapatra" userId="55fe1bddae0fa15b" providerId="LiveId" clId="{F7494476-6E88-4B36-88DC-10FB1727D9F6}" dt="2022-07-30T07:12:27.849" v="3212" actId="478"/>
          <ac:picMkLst>
            <pc:docMk/>
            <pc:sldMk cId="2949224057" sldId="306"/>
            <ac:picMk id="1026" creationId="{00000000-0000-0000-0000-000000000000}"/>
          </ac:picMkLst>
        </pc:picChg>
        <pc:cxnChg chg="add mod">
          <ac:chgData name="Abhishek Mohapatra" userId="55fe1bddae0fa15b" providerId="LiveId" clId="{F7494476-6E88-4B36-88DC-10FB1727D9F6}" dt="2022-07-30T07:13:57.002" v="3228" actId="13822"/>
          <ac:cxnSpMkLst>
            <pc:docMk/>
            <pc:sldMk cId="2949224057" sldId="306"/>
            <ac:cxnSpMk id="7" creationId="{4BE2FB67-F821-06A9-6C6B-BE49C0AFDD3F}"/>
          </ac:cxnSpMkLst>
        </pc:cxnChg>
        <pc:cxnChg chg="add">
          <ac:chgData name="Abhishek Mohapatra" userId="55fe1bddae0fa15b" providerId="LiveId" clId="{F7494476-6E88-4B36-88DC-10FB1727D9F6}" dt="2022-07-30T07:14:10.595" v="3230" actId="11529"/>
          <ac:cxnSpMkLst>
            <pc:docMk/>
            <pc:sldMk cId="2949224057" sldId="306"/>
            <ac:cxnSpMk id="16" creationId="{982266FF-4984-E949-3E29-FADE041AA658}"/>
          </ac:cxnSpMkLst>
        </pc:cxnChg>
      </pc:sldChg>
      <pc:sldChg chg="del">
        <pc:chgData name="Abhishek Mohapatra" userId="55fe1bddae0fa15b" providerId="LiveId" clId="{F7494476-6E88-4B36-88DC-10FB1727D9F6}" dt="2022-07-29T10:07:28.853" v="2257" actId="47"/>
        <pc:sldMkLst>
          <pc:docMk/>
          <pc:sldMk cId="3286587345" sldId="307"/>
        </pc:sldMkLst>
      </pc:sldChg>
      <pc:sldChg chg="del">
        <pc:chgData name="Abhishek Mohapatra" userId="55fe1bddae0fa15b" providerId="LiveId" clId="{F7494476-6E88-4B36-88DC-10FB1727D9F6}" dt="2022-07-30T08:54:07.996" v="3425" actId="47"/>
        <pc:sldMkLst>
          <pc:docMk/>
          <pc:sldMk cId="4251361406" sldId="308"/>
        </pc:sldMkLst>
      </pc:sldChg>
      <pc:sldChg chg="del">
        <pc:chgData name="Abhishek Mohapatra" userId="55fe1bddae0fa15b" providerId="LiveId" clId="{F7494476-6E88-4B36-88DC-10FB1727D9F6}" dt="2022-07-30T08:54:07.996" v="3425" actId="47"/>
        <pc:sldMkLst>
          <pc:docMk/>
          <pc:sldMk cId="2369402774" sldId="309"/>
        </pc:sldMkLst>
      </pc:sldChg>
      <pc:sldChg chg="modSp add del mod">
        <pc:chgData name="Abhishek Mohapatra" userId="55fe1bddae0fa15b" providerId="LiveId" clId="{F7494476-6E88-4B36-88DC-10FB1727D9F6}" dt="2022-07-28T17:26:19.718" v="305" actId="47"/>
        <pc:sldMkLst>
          <pc:docMk/>
          <pc:sldMk cId="1149665845" sldId="310"/>
        </pc:sldMkLst>
        <pc:spChg chg="mod">
          <ac:chgData name="Abhishek Mohapatra" userId="55fe1bddae0fa15b" providerId="LiveId" clId="{F7494476-6E88-4B36-88DC-10FB1727D9F6}" dt="2022-07-28T17:21:48.191" v="299" actId="20577"/>
          <ac:spMkLst>
            <pc:docMk/>
            <pc:sldMk cId="1149665845" sldId="310"/>
            <ac:spMk id="33" creationId="{84806EFA-90B6-4067-983B-6F820E668612}"/>
          </ac:spMkLst>
        </pc:spChg>
      </pc:sldChg>
      <pc:sldChg chg="addSp delSp modSp add mod">
        <pc:chgData name="Abhishek Mohapatra" userId="55fe1bddae0fa15b" providerId="LiveId" clId="{F7494476-6E88-4B36-88DC-10FB1727D9F6}" dt="2022-07-29T16:34:10.187" v="2527" actId="207"/>
        <pc:sldMkLst>
          <pc:docMk/>
          <pc:sldMk cId="3884878416" sldId="310"/>
        </pc:sldMkLst>
        <pc:spChg chg="mod">
          <ac:chgData name="Abhishek Mohapatra" userId="55fe1bddae0fa15b" providerId="LiveId" clId="{F7494476-6E88-4B36-88DC-10FB1727D9F6}" dt="2022-07-29T16:34:10.187" v="2527" actId="207"/>
          <ac:spMkLst>
            <pc:docMk/>
            <pc:sldMk cId="3884878416" sldId="310"/>
            <ac:spMk id="30" creationId="{00000000-0000-0000-0000-000000000000}"/>
          </ac:spMkLst>
        </pc:spChg>
        <pc:spChg chg="mod">
          <ac:chgData name="Abhishek Mohapatra" userId="55fe1bddae0fa15b" providerId="LiveId" clId="{F7494476-6E88-4B36-88DC-10FB1727D9F6}" dt="2022-07-29T16:34:10.187" v="2527" actId="207"/>
          <ac:spMkLst>
            <pc:docMk/>
            <pc:sldMk cId="3884878416" sldId="310"/>
            <ac:spMk id="31" creationId="{00000000-0000-0000-0000-000000000000}"/>
          </ac:spMkLst>
        </pc:spChg>
        <pc:spChg chg="mod">
          <ac:chgData name="Abhishek Mohapatra" userId="55fe1bddae0fa15b" providerId="LiveId" clId="{F7494476-6E88-4B36-88DC-10FB1727D9F6}" dt="2022-07-29T16:34:10.187" v="2527" actId="207"/>
          <ac:spMkLst>
            <pc:docMk/>
            <pc:sldMk cId="3884878416" sldId="310"/>
            <ac:spMk id="32" creationId="{00000000-0000-0000-0000-000000000000}"/>
          </ac:spMkLst>
        </pc:spChg>
        <pc:spChg chg="mod">
          <ac:chgData name="Abhishek Mohapatra" userId="55fe1bddae0fa15b" providerId="LiveId" clId="{F7494476-6E88-4B36-88DC-10FB1727D9F6}" dt="2022-07-28T17:28:01.825" v="332" actId="20577"/>
          <ac:spMkLst>
            <pc:docMk/>
            <pc:sldMk cId="3884878416" sldId="310"/>
            <ac:spMk id="33" creationId="{84806EFA-90B6-4067-983B-6F820E668612}"/>
          </ac:spMkLst>
        </pc:spChg>
        <pc:spChg chg="del">
          <ac:chgData name="Abhishek Mohapatra" userId="55fe1bddae0fa15b" providerId="LiveId" clId="{F7494476-6E88-4B36-88DC-10FB1727D9F6}" dt="2022-07-28T17:30:38.846" v="337" actId="478"/>
          <ac:spMkLst>
            <pc:docMk/>
            <pc:sldMk cId="3884878416" sldId="310"/>
            <ac:spMk id="34" creationId="{84806EFA-90B6-4067-983B-6F820E668612}"/>
          </ac:spMkLst>
        </pc:spChg>
        <pc:spChg chg="mod">
          <ac:chgData name="Abhishek Mohapatra" userId="55fe1bddae0fa15b" providerId="LiveId" clId="{F7494476-6E88-4B36-88DC-10FB1727D9F6}" dt="2022-07-28T17:27:49.201" v="311" actId="255"/>
          <ac:spMkLst>
            <pc:docMk/>
            <pc:sldMk cId="3884878416" sldId="310"/>
            <ac:spMk id="57" creationId="{34DFCFB4-1855-E17D-E0A4-6F6B44931A2F}"/>
          </ac:spMkLst>
        </pc:spChg>
        <pc:spChg chg="mod">
          <ac:chgData name="Abhishek Mohapatra" userId="55fe1bddae0fa15b" providerId="LiveId" clId="{F7494476-6E88-4B36-88DC-10FB1727D9F6}" dt="2022-07-28T17:27:33.533" v="308"/>
          <ac:spMkLst>
            <pc:docMk/>
            <pc:sldMk cId="3884878416" sldId="310"/>
            <ac:spMk id="58" creationId="{9323107A-0C5C-0046-52E4-5F6E3B2C9088}"/>
          </ac:spMkLst>
        </pc:spChg>
        <pc:spChg chg="mod">
          <ac:chgData name="Abhishek Mohapatra" userId="55fe1bddae0fa15b" providerId="LiveId" clId="{F7494476-6E88-4B36-88DC-10FB1727D9F6}" dt="2022-07-28T17:27:33.533" v="308"/>
          <ac:spMkLst>
            <pc:docMk/>
            <pc:sldMk cId="3884878416" sldId="310"/>
            <ac:spMk id="59" creationId="{BF1ACD24-DF89-9EAE-FA01-678BF2D4DAC1}"/>
          </ac:spMkLst>
        </pc:spChg>
        <pc:spChg chg="mod">
          <ac:chgData name="Abhishek Mohapatra" userId="55fe1bddae0fa15b" providerId="LiveId" clId="{F7494476-6E88-4B36-88DC-10FB1727D9F6}" dt="2022-07-28T17:27:33.533" v="308"/>
          <ac:spMkLst>
            <pc:docMk/>
            <pc:sldMk cId="3884878416" sldId="310"/>
            <ac:spMk id="60" creationId="{1D35D5B2-4814-D5FD-91F0-C56FFFDCE1A8}"/>
          </ac:spMkLst>
        </pc:spChg>
        <pc:spChg chg="mod">
          <ac:chgData name="Abhishek Mohapatra" userId="55fe1bddae0fa15b" providerId="LiveId" clId="{F7494476-6E88-4B36-88DC-10FB1727D9F6}" dt="2022-07-28T17:27:33.533" v="308"/>
          <ac:spMkLst>
            <pc:docMk/>
            <pc:sldMk cId="3884878416" sldId="310"/>
            <ac:spMk id="61" creationId="{F15E6987-2F54-5F4E-1F1E-BB9366F3C2D8}"/>
          </ac:spMkLst>
        </pc:spChg>
        <pc:spChg chg="mod">
          <ac:chgData name="Abhishek Mohapatra" userId="55fe1bddae0fa15b" providerId="LiveId" clId="{F7494476-6E88-4B36-88DC-10FB1727D9F6}" dt="2022-07-28T17:27:33.533" v="308"/>
          <ac:spMkLst>
            <pc:docMk/>
            <pc:sldMk cId="3884878416" sldId="310"/>
            <ac:spMk id="62" creationId="{DAB79019-6082-6AA0-EF0A-01B4EB9CEC9C}"/>
          </ac:spMkLst>
        </pc:spChg>
        <pc:spChg chg="mod">
          <ac:chgData name="Abhishek Mohapatra" userId="55fe1bddae0fa15b" providerId="LiveId" clId="{F7494476-6E88-4B36-88DC-10FB1727D9F6}" dt="2022-07-28T17:27:33.533" v="308"/>
          <ac:spMkLst>
            <pc:docMk/>
            <pc:sldMk cId="3884878416" sldId="310"/>
            <ac:spMk id="63" creationId="{E6421E57-2028-FF77-4E8E-04CEF5D0C672}"/>
          </ac:spMkLst>
        </pc:spChg>
        <pc:spChg chg="add mod">
          <ac:chgData name="Abhishek Mohapatra" userId="55fe1bddae0fa15b" providerId="LiveId" clId="{F7494476-6E88-4B36-88DC-10FB1727D9F6}" dt="2022-07-28T18:15:50.375" v="354" actId="1076"/>
          <ac:spMkLst>
            <pc:docMk/>
            <pc:sldMk cId="3884878416" sldId="310"/>
            <ac:spMk id="64" creationId="{9867F38A-ECAD-4850-D157-52307E51B414}"/>
          </ac:spMkLst>
        </pc:spChg>
        <pc:spChg chg="add del mod">
          <ac:chgData name="Abhishek Mohapatra" userId="55fe1bddae0fa15b" providerId="LiveId" clId="{F7494476-6E88-4B36-88DC-10FB1727D9F6}" dt="2022-07-28T18:15:44.295" v="353" actId="478"/>
          <ac:spMkLst>
            <pc:docMk/>
            <pc:sldMk cId="3884878416" sldId="310"/>
            <ac:spMk id="65" creationId="{0C2CE1EE-E8CB-2654-D44D-848102620F33}"/>
          </ac:spMkLst>
        </pc:spChg>
        <pc:grpChg chg="del">
          <ac:chgData name="Abhishek Mohapatra" userId="55fe1bddae0fa15b" providerId="LiveId" clId="{F7494476-6E88-4B36-88DC-10FB1727D9F6}" dt="2022-07-28T17:27:32.453" v="307" actId="478"/>
          <ac:grpSpMkLst>
            <pc:docMk/>
            <pc:sldMk cId="3884878416" sldId="310"/>
            <ac:grpSpMk id="26" creationId="{013EA212-B4BC-3F9D-82E0-689B1B3889E5}"/>
          </ac:grpSpMkLst>
        </pc:grpChg>
        <pc:grpChg chg="add mod">
          <ac:chgData name="Abhishek Mohapatra" userId="55fe1bddae0fa15b" providerId="LiveId" clId="{F7494476-6E88-4B36-88DC-10FB1727D9F6}" dt="2022-07-28T17:28:09.189" v="333" actId="1076"/>
          <ac:grpSpMkLst>
            <pc:docMk/>
            <pc:sldMk cId="3884878416" sldId="310"/>
            <ac:grpSpMk id="55" creationId="{9D172940-9333-5B21-2315-5764FB0C2A6B}"/>
          </ac:grpSpMkLst>
        </pc:grpChg>
        <pc:picChg chg="mod">
          <ac:chgData name="Abhishek Mohapatra" userId="55fe1bddae0fa15b" providerId="LiveId" clId="{F7494476-6E88-4B36-88DC-10FB1727D9F6}" dt="2022-07-28T17:27:33.533" v="308"/>
          <ac:picMkLst>
            <pc:docMk/>
            <pc:sldMk cId="3884878416" sldId="310"/>
            <ac:picMk id="56" creationId="{F0D70232-ED0D-EADD-2951-61B3201C3450}"/>
          </ac:picMkLst>
        </pc:picChg>
      </pc:sldChg>
      <pc:sldChg chg="addSp delSp modSp add mod">
        <pc:chgData name="Abhishek Mohapatra" userId="55fe1bddae0fa15b" providerId="LiveId" clId="{F7494476-6E88-4B36-88DC-10FB1727D9F6}" dt="2022-07-28T22:14:20.256" v="986" actId="1076"/>
        <pc:sldMkLst>
          <pc:docMk/>
          <pc:sldMk cId="3961373073" sldId="311"/>
        </pc:sldMkLst>
        <pc:spChg chg="mod">
          <ac:chgData name="Abhishek Mohapatra" userId="55fe1bddae0fa15b" providerId="LiveId" clId="{F7494476-6E88-4B36-88DC-10FB1727D9F6}" dt="2022-07-28T20:52:38.230" v="698" actId="20577"/>
          <ac:spMkLst>
            <pc:docMk/>
            <pc:sldMk cId="3961373073" sldId="311"/>
            <ac:spMk id="3" creationId="{84806EFA-90B6-4067-983B-6F820E668612}"/>
          </ac:spMkLst>
        </pc:spChg>
        <pc:spChg chg="mod">
          <ac:chgData name="Abhishek Mohapatra" userId="55fe1bddae0fa15b" providerId="LiveId" clId="{F7494476-6E88-4B36-88DC-10FB1727D9F6}" dt="2022-07-28T20:51:36.571" v="640" actId="1076"/>
          <ac:spMkLst>
            <pc:docMk/>
            <pc:sldMk cId="3961373073" sldId="311"/>
            <ac:spMk id="4" creationId="{84806EFA-90B6-4067-983B-6F820E668612}"/>
          </ac:spMkLst>
        </pc:spChg>
        <pc:spChg chg="mod">
          <ac:chgData name="Abhishek Mohapatra" userId="55fe1bddae0fa15b" providerId="LiveId" clId="{F7494476-6E88-4B36-88DC-10FB1727D9F6}" dt="2022-07-28T20:51:31.314" v="639" actId="1076"/>
          <ac:spMkLst>
            <pc:docMk/>
            <pc:sldMk cId="3961373073" sldId="311"/>
            <ac:spMk id="5" creationId="{84806EFA-90B6-4067-983B-6F820E668612}"/>
          </ac:spMkLst>
        </pc:spChg>
        <pc:spChg chg="mod">
          <ac:chgData name="Abhishek Mohapatra" userId="55fe1bddae0fa15b" providerId="LiveId" clId="{F7494476-6E88-4B36-88DC-10FB1727D9F6}" dt="2022-07-28T22:06:05.118" v="730" actId="1035"/>
          <ac:spMkLst>
            <pc:docMk/>
            <pc:sldMk cId="3961373073" sldId="311"/>
            <ac:spMk id="6" creationId="{84806EFA-90B6-4067-983B-6F820E668612}"/>
          </ac:spMkLst>
        </pc:spChg>
        <pc:spChg chg="del">
          <ac:chgData name="Abhishek Mohapatra" userId="55fe1bddae0fa15b" providerId="LiveId" clId="{F7494476-6E88-4B36-88DC-10FB1727D9F6}" dt="2022-07-28T22:05:59.307" v="725" actId="478"/>
          <ac:spMkLst>
            <pc:docMk/>
            <pc:sldMk cId="3961373073" sldId="311"/>
            <ac:spMk id="7" creationId="{00000000-0000-0000-0000-000000000000}"/>
          </ac:spMkLst>
        </pc:spChg>
        <pc:spChg chg="del">
          <ac:chgData name="Abhishek Mohapatra" userId="55fe1bddae0fa15b" providerId="LiveId" clId="{F7494476-6E88-4B36-88DC-10FB1727D9F6}" dt="2022-07-28T22:05:59.307" v="725" actId="478"/>
          <ac:spMkLst>
            <pc:docMk/>
            <pc:sldMk cId="3961373073" sldId="311"/>
            <ac:spMk id="8" creationId="{00000000-0000-0000-0000-000000000000}"/>
          </ac:spMkLst>
        </pc:spChg>
        <pc:spChg chg="mod">
          <ac:chgData name="Abhishek Mohapatra" userId="55fe1bddae0fa15b" providerId="LiveId" clId="{F7494476-6E88-4B36-88DC-10FB1727D9F6}" dt="2022-07-28T22:13:11.689" v="950" actId="1076"/>
          <ac:spMkLst>
            <pc:docMk/>
            <pc:sldMk cId="3961373073" sldId="311"/>
            <ac:spMk id="9" creationId="{00000000-0000-0000-0000-000000000000}"/>
          </ac:spMkLst>
        </pc:spChg>
        <pc:spChg chg="add del mod">
          <ac:chgData name="Abhishek Mohapatra" userId="55fe1bddae0fa15b" providerId="LiveId" clId="{F7494476-6E88-4B36-88DC-10FB1727D9F6}" dt="2022-07-28T20:52:42.084" v="699" actId="478"/>
          <ac:spMkLst>
            <pc:docMk/>
            <pc:sldMk cId="3961373073" sldId="311"/>
            <ac:spMk id="13" creationId="{3B125AF6-D26F-0AB2-1D2C-2BD79FC49096}"/>
          </ac:spMkLst>
        </pc:spChg>
        <pc:spChg chg="add mod">
          <ac:chgData name="Abhishek Mohapatra" userId="55fe1bddae0fa15b" providerId="LiveId" clId="{F7494476-6E88-4B36-88DC-10FB1727D9F6}" dt="2022-07-28T20:54:24.241" v="710" actId="255"/>
          <ac:spMkLst>
            <pc:docMk/>
            <pc:sldMk cId="3961373073" sldId="311"/>
            <ac:spMk id="15" creationId="{4273110C-6C99-965D-2071-50C56F069AF1}"/>
          </ac:spMkLst>
        </pc:spChg>
        <pc:spChg chg="add mod">
          <ac:chgData name="Abhishek Mohapatra" userId="55fe1bddae0fa15b" providerId="LiveId" clId="{F7494476-6E88-4B36-88DC-10FB1727D9F6}" dt="2022-07-28T22:05:45.829" v="724" actId="20577"/>
          <ac:spMkLst>
            <pc:docMk/>
            <pc:sldMk cId="3961373073" sldId="311"/>
            <ac:spMk id="17" creationId="{B2078458-3633-B05D-DDFA-9E0364AD4193}"/>
          </ac:spMkLst>
        </pc:spChg>
        <pc:spChg chg="add mod">
          <ac:chgData name="Abhishek Mohapatra" userId="55fe1bddae0fa15b" providerId="LiveId" clId="{F7494476-6E88-4B36-88DC-10FB1727D9F6}" dt="2022-07-28T22:13:54.527" v="976" actId="20577"/>
          <ac:spMkLst>
            <pc:docMk/>
            <pc:sldMk cId="3961373073" sldId="311"/>
            <ac:spMk id="18" creationId="{0F4CA8B6-BB11-4EE9-783B-30B1AD6A7D0E}"/>
          </ac:spMkLst>
        </pc:spChg>
        <pc:spChg chg="add mod">
          <ac:chgData name="Abhishek Mohapatra" userId="55fe1bddae0fa15b" providerId="LiveId" clId="{F7494476-6E88-4B36-88DC-10FB1727D9F6}" dt="2022-07-28T22:13:49.893" v="966" actId="14100"/>
          <ac:spMkLst>
            <pc:docMk/>
            <pc:sldMk cId="3961373073" sldId="311"/>
            <ac:spMk id="19" creationId="{05897D69-326F-97A2-1AD0-91E2D2A0E0AA}"/>
          </ac:spMkLst>
        </pc:spChg>
        <pc:spChg chg="add mod">
          <ac:chgData name="Abhishek Mohapatra" userId="55fe1bddae0fa15b" providerId="LiveId" clId="{F7494476-6E88-4B36-88DC-10FB1727D9F6}" dt="2022-07-28T22:14:20.256" v="986" actId="1076"/>
          <ac:spMkLst>
            <pc:docMk/>
            <pc:sldMk cId="3961373073" sldId="311"/>
            <ac:spMk id="20" creationId="{56FE8AB9-333D-34CF-DEE8-2B73ADA48D33}"/>
          </ac:spMkLst>
        </pc:spChg>
      </pc:sldChg>
      <pc:sldChg chg="addSp delSp modSp add mod">
        <pc:chgData name="Abhishek Mohapatra" userId="55fe1bddae0fa15b" providerId="LiveId" clId="{F7494476-6E88-4B36-88DC-10FB1727D9F6}" dt="2022-07-29T10:35:19.107" v="2333" actId="20577"/>
        <pc:sldMkLst>
          <pc:docMk/>
          <pc:sldMk cId="2691772707" sldId="312"/>
        </pc:sldMkLst>
        <pc:spChg chg="mod">
          <ac:chgData name="Abhishek Mohapatra" userId="55fe1bddae0fa15b" providerId="LiveId" clId="{F7494476-6E88-4B36-88DC-10FB1727D9F6}" dt="2022-07-29T10:03:51.268" v="2224" actId="1036"/>
          <ac:spMkLst>
            <pc:docMk/>
            <pc:sldMk cId="2691772707" sldId="312"/>
            <ac:spMk id="5" creationId="{00000000-0000-0000-0000-000000000000}"/>
          </ac:spMkLst>
        </pc:spChg>
        <pc:spChg chg="mod">
          <ac:chgData name="Abhishek Mohapatra" userId="55fe1bddae0fa15b" providerId="LiveId" clId="{F7494476-6E88-4B36-88DC-10FB1727D9F6}" dt="2022-07-28T22:36:59.274" v="1219" actId="1076"/>
          <ac:spMkLst>
            <pc:docMk/>
            <pc:sldMk cId="2691772707" sldId="312"/>
            <ac:spMk id="7" creationId="{00000000-0000-0000-0000-000000000000}"/>
          </ac:spMkLst>
        </pc:spChg>
        <pc:spChg chg="del">
          <ac:chgData name="Abhishek Mohapatra" userId="55fe1bddae0fa15b" providerId="LiveId" clId="{F7494476-6E88-4B36-88DC-10FB1727D9F6}" dt="2022-07-28T22:25:40.633" v="1040" actId="478"/>
          <ac:spMkLst>
            <pc:docMk/>
            <pc:sldMk cId="2691772707" sldId="312"/>
            <ac:spMk id="8" creationId="{84806EFA-90B6-4067-983B-6F820E668612}"/>
          </ac:spMkLst>
        </pc:spChg>
        <pc:spChg chg="del">
          <ac:chgData name="Abhishek Mohapatra" userId="55fe1bddae0fa15b" providerId="LiveId" clId="{F7494476-6E88-4B36-88DC-10FB1727D9F6}" dt="2022-07-28T22:25:40.633" v="1040" actId="478"/>
          <ac:spMkLst>
            <pc:docMk/>
            <pc:sldMk cId="2691772707" sldId="312"/>
            <ac:spMk id="9" creationId="{84806EFA-90B6-4067-983B-6F820E668612}"/>
          </ac:spMkLst>
        </pc:spChg>
        <pc:spChg chg="del">
          <ac:chgData name="Abhishek Mohapatra" userId="55fe1bddae0fa15b" providerId="LiveId" clId="{F7494476-6E88-4B36-88DC-10FB1727D9F6}" dt="2022-07-28T22:25:36.551" v="1039" actId="478"/>
          <ac:spMkLst>
            <pc:docMk/>
            <pc:sldMk cId="2691772707" sldId="312"/>
            <ac:spMk id="11" creationId="{84806EFA-90B6-4067-983B-6F820E668612}"/>
          </ac:spMkLst>
        </pc:spChg>
        <pc:spChg chg="del">
          <ac:chgData name="Abhishek Mohapatra" userId="55fe1bddae0fa15b" providerId="LiveId" clId="{F7494476-6E88-4B36-88DC-10FB1727D9F6}" dt="2022-07-28T22:25:44.347" v="1041" actId="478"/>
          <ac:spMkLst>
            <pc:docMk/>
            <pc:sldMk cId="2691772707" sldId="312"/>
            <ac:spMk id="12" creationId="{00000000-0000-0000-0000-000000000000}"/>
          </ac:spMkLst>
        </pc:spChg>
        <pc:spChg chg="del">
          <ac:chgData name="Abhishek Mohapatra" userId="55fe1bddae0fa15b" providerId="LiveId" clId="{F7494476-6E88-4B36-88DC-10FB1727D9F6}" dt="2022-07-28T22:25:40.633" v="1040" actId="478"/>
          <ac:spMkLst>
            <pc:docMk/>
            <pc:sldMk cId="2691772707" sldId="312"/>
            <ac:spMk id="19" creationId="{84806EFA-90B6-4067-983B-6F820E668612}"/>
          </ac:spMkLst>
        </pc:spChg>
        <pc:spChg chg="add mod">
          <ac:chgData name="Abhishek Mohapatra" userId="55fe1bddae0fa15b" providerId="LiveId" clId="{F7494476-6E88-4B36-88DC-10FB1727D9F6}" dt="2022-07-29T10:35:19.107" v="2333" actId="20577"/>
          <ac:spMkLst>
            <pc:docMk/>
            <pc:sldMk cId="2691772707" sldId="312"/>
            <ac:spMk id="20" creationId="{B1B1346A-6959-A0A4-0D78-B5102058F5AC}"/>
          </ac:spMkLst>
        </pc:spChg>
        <pc:spChg chg="del mod">
          <ac:chgData name="Abhishek Mohapatra" userId="55fe1bddae0fa15b" providerId="LiveId" clId="{F7494476-6E88-4B36-88DC-10FB1727D9F6}" dt="2022-07-28T23:06:04.052" v="1609" actId="478"/>
          <ac:spMkLst>
            <pc:docMk/>
            <pc:sldMk cId="2691772707" sldId="312"/>
            <ac:spMk id="22" creationId="{84806EFA-90B6-4067-983B-6F820E668612}"/>
          </ac:spMkLst>
        </pc:spChg>
        <pc:spChg chg="add mod">
          <ac:chgData name="Abhishek Mohapatra" userId="55fe1bddae0fa15b" providerId="LiveId" clId="{F7494476-6E88-4B36-88DC-10FB1727D9F6}" dt="2022-07-29T10:35:12.915" v="2329" actId="14100"/>
          <ac:spMkLst>
            <pc:docMk/>
            <pc:sldMk cId="2691772707" sldId="312"/>
            <ac:spMk id="22" creationId="{A87963AE-9D56-5F97-EF5A-68E573BF2EF7}"/>
          </ac:spMkLst>
        </pc:spChg>
        <pc:spChg chg="add mod">
          <ac:chgData name="Abhishek Mohapatra" userId="55fe1bddae0fa15b" providerId="LiveId" clId="{F7494476-6E88-4B36-88DC-10FB1727D9F6}" dt="2022-07-29T10:04:48.793" v="2243" actId="20577"/>
          <ac:spMkLst>
            <pc:docMk/>
            <pc:sldMk cId="2691772707" sldId="312"/>
            <ac:spMk id="23" creationId="{2DFD91FC-6D27-FEE3-05E9-0F3BA926A0B1}"/>
          </ac:spMkLst>
        </pc:spChg>
        <pc:spChg chg="add mod">
          <ac:chgData name="Abhishek Mohapatra" userId="55fe1bddae0fa15b" providerId="LiveId" clId="{F7494476-6E88-4B36-88DC-10FB1727D9F6}" dt="2022-07-29T10:35:08.254" v="2328" actId="1076"/>
          <ac:spMkLst>
            <pc:docMk/>
            <pc:sldMk cId="2691772707" sldId="312"/>
            <ac:spMk id="24" creationId="{2930EC1D-4C8B-6030-8CD5-32323B435952}"/>
          </ac:spMkLst>
        </pc:spChg>
        <pc:spChg chg="add del mod">
          <ac:chgData name="Abhishek Mohapatra" userId="55fe1bddae0fa15b" providerId="LiveId" clId="{F7494476-6E88-4B36-88DC-10FB1727D9F6}" dt="2022-07-28T22:25:36.551" v="1039" actId="478"/>
          <ac:spMkLst>
            <pc:docMk/>
            <pc:sldMk cId="2691772707" sldId="312"/>
            <ac:spMk id="24" creationId="{E2791139-FFD5-7C12-482F-9FDCA860379E}"/>
          </ac:spMkLst>
        </pc:spChg>
        <pc:spChg chg="add del mod">
          <ac:chgData name="Abhishek Mohapatra" userId="55fe1bddae0fa15b" providerId="LiveId" clId="{F7494476-6E88-4B36-88DC-10FB1727D9F6}" dt="2022-07-28T22:25:36.551" v="1039" actId="478"/>
          <ac:spMkLst>
            <pc:docMk/>
            <pc:sldMk cId="2691772707" sldId="312"/>
            <ac:spMk id="25" creationId="{1FDB4E32-5B51-81ED-CD06-168638BCEF8A}"/>
          </ac:spMkLst>
        </pc:spChg>
        <pc:spChg chg="add del mod">
          <ac:chgData name="Abhishek Mohapatra" userId="55fe1bddae0fa15b" providerId="LiveId" clId="{F7494476-6E88-4B36-88DC-10FB1727D9F6}" dt="2022-07-28T22:25:36.551" v="1039" actId="478"/>
          <ac:spMkLst>
            <pc:docMk/>
            <pc:sldMk cId="2691772707" sldId="312"/>
            <ac:spMk id="26" creationId="{24954D58-1464-73EA-72F1-343EB3ADB563}"/>
          </ac:spMkLst>
        </pc:spChg>
        <pc:spChg chg="add mod">
          <ac:chgData name="Abhishek Mohapatra" userId="55fe1bddae0fa15b" providerId="LiveId" clId="{F7494476-6E88-4B36-88DC-10FB1727D9F6}" dt="2022-07-29T10:03:51.268" v="2224" actId="1036"/>
          <ac:spMkLst>
            <pc:docMk/>
            <pc:sldMk cId="2691772707" sldId="312"/>
            <ac:spMk id="34" creationId="{DB1D61DE-26B0-1604-5A06-BF63A6847ADD}"/>
          </ac:spMkLst>
        </pc:spChg>
        <pc:spChg chg="add mod">
          <ac:chgData name="Abhishek Mohapatra" userId="55fe1bddae0fa15b" providerId="LiveId" clId="{F7494476-6E88-4B36-88DC-10FB1727D9F6}" dt="2022-07-29T10:03:51.268" v="2224" actId="1036"/>
          <ac:spMkLst>
            <pc:docMk/>
            <pc:sldMk cId="2691772707" sldId="312"/>
            <ac:spMk id="35" creationId="{8C567B3F-EC2C-8F73-AAED-43421156F348}"/>
          </ac:spMkLst>
        </pc:spChg>
        <pc:spChg chg="add mod">
          <ac:chgData name="Abhishek Mohapatra" userId="55fe1bddae0fa15b" providerId="LiveId" clId="{F7494476-6E88-4B36-88DC-10FB1727D9F6}" dt="2022-07-29T10:03:51.268" v="2224" actId="1036"/>
          <ac:spMkLst>
            <pc:docMk/>
            <pc:sldMk cId="2691772707" sldId="312"/>
            <ac:spMk id="36" creationId="{D9D7711D-FE88-FC64-5FEE-DC5BF647AA5E}"/>
          </ac:spMkLst>
        </pc:spChg>
        <pc:spChg chg="add mod">
          <ac:chgData name="Abhishek Mohapatra" userId="55fe1bddae0fa15b" providerId="LiveId" clId="{F7494476-6E88-4B36-88DC-10FB1727D9F6}" dt="2022-07-29T10:03:51.268" v="2224" actId="1036"/>
          <ac:spMkLst>
            <pc:docMk/>
            <pc:sldMk cId="2691772707" sldId="312"/>
            <ac:spMk id="37" creationId="{D3FAD0F4-96D4-B494-79DB-9934F34916CE}"/>
          </ac:spMkLst>
        </pc:spChg>
        <pc:spChg chg="add del mod">
          <ac:chgData name="Abhishek Mohapatra" userId="55fe1bddae0fa15b" providerId="LiveId" clId="{F7494476-6E88-4B36-88DC-10FB1727D9F6}" dt="2022-07-28T22:48:58.490" v="1258" actId="478"/>
          <ac:spMkLst>
            <pc:docMk/>
            <pc:sldMk cId="2691772707" sldId="312"/>
            <ac:spMk id="44" creationId="{F3BC22DF-D80B-1F0C-2C3B-66648FC58999}"/>
          </ac:spMkLst>
        </pc:spChg>
        <pc:spChg chg="add del mod">
          <ac:chgData name="Abhishek Mohapatra" userId="55fe1bddae0fa15b" providerId="LiveId" clId="{F7494476-6E88-4B36-88DC-10FB1727D9F6}" dt="2022-07-28T22:52:26.415" v="1341" actId="478"/>
          <ac:spMkLst>
            <pc:docMk/>
            <pc:sldMk cId="2691772707" sldId="312"/>
            <ac:spMk id="51" creationId="{951F828C-1F90-0F90-5C85-5C8448D2DD1F}"/>
          </ac:spMkLst>
        </pc:spChg>
        <pc:spChg chg="add mod">
          <ac:chgData name="Abhishek Mohapatra" userId="55fe1bddae0fa15b" providerId="LiveId" clId="{F7494476-6E88-4B36-88DC-10FB1727D9F6}" dt="2022-07-29T10:03:51.268" v="2224" actId="1036"/>
          <ac:spMkLst>
            <pc:docMk/>
            <pc:sldMk cId="2691772707" sldId="312"/>
            <ac:spMk id="53" creationId="{36A15043-FE8F-7554-093C-CDA8F8339880}"/>
          </ac:spMkLst>
        </pc:spChg>
        <pc:spChg chg="add mod">
          <ac:chgData name="Abhishek Mohapatra" userId="55fe1bddae0fa15b" providerId="LiveId" clId="{F7494476-6E88-4B36-88DC-10FB1727D9F6}" dt="2022-07-29T10:09:03.278" v="2276" actId="20577"/>
          <ac:spMkLst>
            <pc:docMk/>
            <pc:sldMk cId="2691772707" sldId="312"/>
            <ac:spMk id="54" creationId="{19478047-873A-C565-F6C0-A06713BCAA1A}"/>
          </ac:spMkLst>
        </pc:spChg>
        <pc:spChg chg="add del mod">
          <ac:chgData name="Abhishek Mohapatra" userId="55fe1bddae0fa15b" providerId="LiveId" clId="{F7494476-6E88-4B36-88DC-10FB1727D9F6}" dt="2022-07-28T23:22:37.643" v="1857" actId="478"/>
          <ac:spMkLst>
            <pc:docMk/>
            <pc:sldMk cId="2691772707" sldId="312"/>
            <ac:spMk id="55" creationId="{46BA227A-CAA5-D6BD-CF9F-69861BF6FE10}"/>
          </ac:spMkLst>
        </pc:spChg>
        <pc:spChg chg="add mod">
          <ac:chgData name="Abhishek Mohapatra" userId="55fe1bddae0fa15b" providerId="LiveId" clId="{F7494476-6E88-4B36-88DC-10FB1727D9F6}" dt="2022-07-29T10:03:51.268" v="2224" actId="1036"/>
          <ac:spMkLst>
            <pc:docMk/>
            <pc:sldMk cId="2691772707" sldId="312"/>
            <ac:spMk id="56" creationId="{C94E3CE8-3A7B-706A-FED2-04D767890B43}"/>
          </ac:spMkLst>
        </pc:spChg>
        <pc:picChg chg="add del mod">
          <ac:chgData name="Abhishek Mohapatra" userId="55fe1bddae0fa15b" providerId="LiveId" clId="{F7494476-6E88-4B36-88DC-10FB1727D9F6}" dt="2022-07-28T22:21:05.703" v="994" actId="478"/>
          <ac:picMkLst>
            <pc:docMk/>
            <pc:sldMk cId="2691772707" sldId="312"/>
            <ac:picMk id="4" creationId="{72CCDB3E-D1F5-EE62-66FF-5F4B4AFB8EE1}"/>
          </ac:picMkLst>
        </pc:picChg>
        <pc:picChg chg="add del mod">
          <ac:chgData name="Abhishek Mohapatra" userId="55fe1bddae0fa15b" providerId="LiveId" clId="{F7494476-6E88-4B36-88DC-10FB1727D9F6}" dt="2022-07-28T22:26:44.542" v="1051" actId="478"/>
          <ac:picMkLst>
            <pc:docMk/>
            <pc:sldMk cId="2691772707" sldId="312"/>
            <ac:picMk id="10" creationId="{9342720A-9678-E604-1420-F8FF33AC7ECF}"/>
          </ac:picMkLst>
        </pc:picChg>
        <pc:picChg chg="add del mod">
          <ac:chgData name="Abhishek Mohapatra" userId="55fe1bddae0fa15b" providerId="LiveId" clId="{F7494476-6E88-4B36-88DC-10FB1727D9F6}" dt="2022-07-28T22:31:21.779" v="1061" actId="478"/>
          <ac:picMkLst>
            <pc:docMk/>
            <pc:sldMk cId="2691772707" sldId="312"/>
            <ac:picMk id="14" creationId="{640916EA-07A7-4EA3-5931-3614CEED5473}"/>
          </ac:picMkLst>
        </pc:picChg>
        <pc:picChg chg="del mod">
          <ac:chgData name="Abhishek Mohapatra" userId="55fe1bddae0fa15b" providerId="LiveId" clId="{F7494476-6E88-4B36-88DC-10FB1727D9F6}" dt="2022-07-28T22:45:37.678" v="1247" actId="478"/>
          <ac:picMkLst>
            <pc:docMk/>
            <pc:sldMk cId="2691772707" sldId="312"/>
            <ac:picMk id="16" creationId="{00000000-0000-0000-0000-000000000000}"/>
          </ac:picMkLst>
        </pc:picChg>
        <pc:picChg chg="del mod">
          <ac:chgData name="Abhishek Mohapatra" userId="55fe1bddae0fa15b" providerId="LiveId" clId="{F7494476-6E88-4B36-88DC-10FB1727D9F6}" dt="2022-07-28T22:45:37.678" v="1247" actId="478"/>
          <ac:picMkLst>
            <pc:docMk/>
            <pc:sldMk cId="2691772707" sldId="312"/>
            <ac:picMk id="17" creationId="{00000000-0000-0000-0000-000000000000}"/>
          </ac:picMkLst>
        </pc:picChg>
        <pc:picChg chg="del mod">
          <ac:chgData name="Abhishek Mohapatra" userId="55fe1bddae0fa15b" providerId="LiveId" clId="{F7494476-6E88-4B36-88DC-10FB1727D9F6}" dt="2022-07-28T22:38:53.407" v="1231" actId="478"/>
          <ac:picMkLst>
            <pc:docMk/>
            <pc:sldMk cId="2691772707" sldId="312"/>
            <ac:picMk id="18" creationId="{00000000-0000-0000-0000-000000000000}"/>
          </ac:picMkLst>
        </pc:picChg>
        <pc:picChg chg="del">
          <ac:chgData name="Abhishek Mohapatra" userId="55fe1bddae0fa15b" providerId="LiveId" clId="{F7494476-6E88-4B36-88DC-10FB1727D9F6}" dt="2022-07-28T22:20:28.603" v="989" actId="478"/>
          <ac:picMkLst>
            <pc:docMk/>
            <pc:sldMk cId="2691772707" sldId="312"/>
            <ac:picMk id="20" creationId="{00000000-0000-0000-0000-000000000000}"/>
          </ac:picMkLst>
        </pc:picChg>
        <pc:picChg chg="add del mod">
          <ac:chgData name="Abhishek Mohapatra" userId="55fe1bddae0fa15b" providerId="LiveId" clId="{F7494476-6E88-4B36-88DC-10FB1727D9F6}" dt="2022-07-28T22:38:13.824" v="1221" actId="478"/>
          <ac:picMkLst>
            <pc:docMk/>
            <pc:sldMk cId="2691772707" sldId="312"/>
            <ac:picMk id="29" creationId="{82EA6052-DF42-DBF1-03A3-3D23DB9EADEF}"/>
          </ac:picMkLst>
        </pc:picChg>
        <pc:picChg chg="add mod">
          <ac:chgData name="Abhishek Mohapatra" userId="55fe1bddae0fa15b" providerId="LiveId" clId="{F7494476-6E88-4B36-88DC-10FB1727D9F6}" dt="2022-07-29T10:03:51.268" v="2224" actId="1036"/>
          <ac:picMkLst>
            <pc:docMk/>
            <pc:sldMk cId="2691772707" sldId="312"/>
            <ac:picMk id="31" creationId="{46F82B40-FD34-52B5-28A5-3724DFB9DBDE}"/>
          </ac:picMkLst>
        </pc:picChg>
        <pc:picChg chg="add mod">
          <ac:chgData name="Abhishek Mohapatra" userId="55fe1bddae0fa15b" providerId="LiveId" clId="{F7494476-6E88-4B36-88DC-10FB1727D9F6}" dt="2022-07-29T10:03:51.268" v="2224" actId="1036"/>
          <ac:picMkLst>
            <pc:docMk/>
            <pc:sldMk cId="2691772707" sldId="312"/>
            <ac:picMk id="33" creationId="{2463DD2F-C560-578F-BCA6-3F6AF7B5E9F2}"/>
          </ac:picMkLst>
        </pc:picChg>
        <pc:picChg chg="add del mod">
          <ac:chgData name="Abhishek Mohapatra" userId="55fe1bddae0fa15b" providerId="LiveId" clId="{F7494476-6E88-4B36-88DC-10FB1727D9F6}" dt="2022-07-28T22:42:13.402" v="1240" actId="478"/>
          <ac:picMkLst>
            <pc:docMk/>
            <pc:sldMk cId="2691772707" sldId="312"/>
            <ac:picMk id="39" creationId="{25002A32-B319-4795-8360-82665B122DE1}"/>
          </ac:picMkLst>
        </pc:picChg>
        <pc:picChg chg="add mod">
          <ac:chgData name="Abhishek Mohapatra" userId="55fe1bddae0fa15b" providerId="LiveId" clId="{F7494476-6E88-4B36-88DC-10FB1727D9F6}" dt="2022-07-29T10:03:51.268" v="2224" actId="1036"/>
          <ac:picMkLst>
            <pc:docMk/>
            <pc:sldMk cId="2691772707" sldId="312"/>
            <ac:picMk id="41" creationId="{4CB9AA4D-B368-CAB5-76FB-C023653E0B44}"/>
          </ac:picMkLst>
        </pc:picChg>
        <pc:picChg chg="add mod">
          <ac:chgData name="Abhishek Mohapatra" userId="55fe1bddae0fa15b" providerId="LiveId" clId="{F7494476-6E88-4B36-88DC-10FB1727D9F6}" dt="2022-07-29T10:03:51.268" v="2224" actId="1036"/>
          <ac:picMkLst>
            <pc:docMk/>
            <pc:sldMk cId="2691772707" sldId="312"/>
            <ac:picMk id="43" creationId="{515D3D82-F50A-8ACD-E32A-FF49BC22CF90}"/>
          </ac:picMkLst>
        </pc:picChg>
        <pc:picChg chg="add del mod">
          <ac:chgData name="Abhishek Mohapatra" userId="55fe1bddae0fa15b" providerId="LiveId" clId="{F7494476-6E88-4B36-88DC-10FB1727D9F6}" dt="2022-07-28T22:49:37.050" v="1261" actId="478"/>
          <ac:picMkLst>
            <pc:docMk/>
            <pc:sldMk cId="2691772707" sldId="312"/>
            <ac:picMk id="46" creationId="{9A09D4D6-05E0-77B4-B428-4E069C42CECD}"/>
          </ac:picMkLst>
        </pc:picChg>
        <pc:picChg chg="add del mod">
          <ac:chgData name="Abhishek Mohapatra" userId="55fe1bddae0fa15b" providerId="LiveId" clId="{F7494476-6E88-4B36-88DC-10FB1727D9F6}" dt="2022-07-28T22:50:04.582" v="1264" actId="478"/>
          <ac:picMkLst>
            <pc:docMk/>
            <pc:sldMk cId="2691772707" sldId="312"/>
            <ac:picMk id="48" creationId="{96565B4F-B23D-EF4D-B36F-2DBA7E816A30}"/>
          </ac:picMkLst>
        </pc:picChg>
        <pc:picChg chg="add del mod">
          <ac:chgData name="Abhishek Mohapatra" userId="55fe1bddae0fa15b" providerId="LiveId" clId="{F7494476-6E88-4B36-88DC-10FB1727D9F6}" dt="2022-07-28T22:52:26.415" v="1341" actId="478"/>
          <ac:picMkLst>
            <pc:docMk/>
            <pc:sldMk cId="2691772707" sldId="312"/>
            <ac:picMk id="50" creationId="{5B634086-DD47-96A7-C4D4-048A8B88214B}"/>
          </ac:picMkLst>
        </pc:picChg>
        <pc:picChg chg="add mod">
          <ac:chgData name="Abhishek Mohapatra" userId="55fe1bddae0fa15b" providerId="LiveId" clId="{F7494476-6E88-4B36-88DC-10FB1727D9F6}" dt="2022-07-29T10:03:51.268" v="2224" actId="1036"/>
          <ac:picMkLst>
            <pc:docMk/>
            <pc:sldMk cId="2691772707" sldId="312"/>
            <ac:picMk id="52" creationId="{6078BBF8-B75D-2D65-1F09-23E903628117}"/>
          </ac:picMkLst>
        </pc:picChg>
        <pc:picChg chg="add mod">
          <ac:chgData name="Abhishek Mohapatra" userId="55fe1bddae0fa15b" providerId="LiveId" clId="{F7494476-6E88-4B36-88DC-10FB1727D9F6}" dt="2022-07-29T10:03:51.268" v="2224" actId="1036"/>
          <ac:picMkLst>
            <pc:docMk/>
            <pc:sldMk cId="2691772707" sldId="312"/>
            <ac:picMk id="58" creationId="{5150A268-7039-3CA2-D20D-8BD15E0F7B39}"/>
          </ac:picMkLst>
        </pc:picChg>
        <pc:cxnChg chg="add del">
          <ac:chgData name="Abhishek Mohapatra" userId="55fe1bddae0fa15b" providerId="LiveId" clId="{F7494476-6E88-4B36-88DC-10FB1727D9F6}" dt="2022-07-28T22:26:48.218" v="1052" actId="478"/>
          <ac:cxnSpMkLst>
            <pc:docMk/>
            <pc:sldMk cId="2691772707" sldId="312"/>
            <ac:cxnSpMk id="27" creationId="{B06B1A21-3F3E-B25C-1EDF-2EE9A2A6D054}"/>
          </ac:cxnSpMkLst>
        </pc:cxnChg>
      </pc:sldChg>
      <pc:sldChg chg="addSp delSp modSp add mod ord">
        <pc:chgData name="Abhishek Mohapatra" userId="55fe1bddae0fa15b" providerId="LiveId" clId="{F7494476-6E88-4B36-88DC-10FB1727D9F6}" dt="2022-07-28T22:58:25.699" v="1559" actId="207"/>
        <pc:sldMkLst>
          <pc:docMk/>
          <pc:sldMk cId="277962209" sldId="313"/>
        </pc:sldMkLst>
        <pc:spChg chg="del">
          <ac:chgData name="Abhishek Mohapatra" userId="55fe1bddae0fa15b" providerId="LiveId" clId="{F7494476-6E88-4B36-88DC-10FB1727D9F6}" dt="2022-07-28T22:55:36.426" v="1487" actId="478"/>
          <ac:spMkLst>
            <pc:docMk/>
            <pc:sldMk cId="277962209" sldId="313"/>
            <ac:spMk id="5" creationId="{00000000-0000-0000-0000-000000000000}"/>
          </ac:spMkLst>
        </pc:spChg>
        <pc:spChg chg="add del mod">
          <ac:chgData name="Abhishek Mohapatra" userId="55fe1bddae0fa15b" providerId="LiveId" clId="{F7494476-6E88-4B36-88DC-10FB1727D9F6}" dt="2022-07-28T22:56:19.615" v="1495" actId="478"/>
          <ac:spMkLst>
            <pc:docMk/>
            <pc:sldMk cId="277962209" sldId="313"/>
            <ac:spMk id="20" creationId="{3B0E887C-BD9A-1645-455F-F096D5A2B431}"/>
          </ac:spMkLst>
        </pc:spChg>
        <pc:spChg chg="del">
          <ac:chgData name="Abhishek Mohapatra" userId="55fe1bddae0fa15b" providerId="LiveId" clId="{F7494476-6E88-4B36-88DC-10FB1727D9F6}" dt="2022-07-28T22:55:32.911" v="1486" actId="478"/>
          <ac:spMkLst>
            <pc:docMk/>
            <pc:sldMk cId="277962209" sldId="313"/>
            <ac:spMk id="22" creationId="{84806EFA-90B6-4067-983B-6F820E668612}"/>
          </ac:spMkLst>
        </pc:spChg>
        <pc:spChg chg="add del mod">
          <ac:chgData name="Abhishek Mohapatra" userId="55fe1bddae0fa15b" providerId="LiveId" clId="{F7494476-6E88-4B36-88DC-10FB1727D9F6}" dt="2022-07-28T22:56:25.925" v="1497" actId="478"/>
          <ac:spMkLst>
            <pc:docMk/>
            <pc:sldMk cId="277962209" sldId="313"/>
            <ac:spMk id="24" creationId="{4A961D9F-507C-9220-2442-9D1A676CC4CD}"/>
          </ac:spMkLst>
        </pc:spChg>
        <pc:spChg chg="add del mod">
          <ac:chgData name="Abhishek Mohapatra" userId="55fe1bddae0fa15b" providerId="LiveId" clId="{F7494476-6E88-4B36-88DC-10FB1727D9F6}" dt="2022-07-28T22:56:03.013" v="1493" actId="478"/>
          <ac:spMkLst>
            <pc:docMk/>
            <pc:sldMk cId="277962209" sldId="313"/>
            <ac:spMk id="25" creationId="{EB6335D9-D602-468A-FFAC-4C608DD162A8}"/>
          </ac:spMkLst>
        </pc:spChg>
        <pc:spChg chg="add del mod">
          <ac:chgData name="Abhishek Mohapatra" userId="55fe1bddae0fa15b" providerId="LiveId" clId="{F7494476-6E88-4B36-88DC-10FB1727D9F6}" dt="2022-07-28T22:56:16.677" v="1494" actId="478"/>
          <ac:spMkLst>
            <pc:docMk/>
            <pc:sldMk cId="277962209" sldId="313"/>
            <ac:spMk id="26" creationId="{89001E3D-D298-82C2-8260-DAD7A97B4428}"/>
          </ac:spMkLst>
        </pc:spChg>
        <pc:spChg chg="add del mod">
          <ac:chgData name="Abhishek Mohapatra" userId="55fe1bddae0fa15b" providerId="LiveId" clId="{F7494476-6E88-4B36-88DC-10FB1727D9F6}" dt="2022-07-28T22:56:16.677" v="1494" actId="478"/>
          <ac:spMkLst>
            <pc:docMk/>
            <pc:sldMk cId="277962209" sldId="313"/>
            <ac:spMk id="27" creationId="{659B3D35-E2F7-A795-0619-1D7144C070E5}"/>
          </ac:spMkLst>
        </pc:spChg>
        <pc:spChg chg="add del mod">
          <ac:chgData name="Abhishek Mohapatra" userId="55fe1bddae0fa15b" providerId="LiveId" clId="{F7494476-6E88-4B36-88DC-10FB1727D9F6}" dt="2022-07-28T22:56:16.677" v="1494" actId="478"/>
          <ac:spMkLst>
            <pc:docMk/>
            <pc:sldMk cId="277962209" sldId="313"/>
            <ac:spMk id="28" creationId="{83D893F2-F6A6-870F-8CE1-A712B646F324}"/>
          </ac:spMkLst>
        </pc:spChg>
        <pc:spChg chg="add del mod">
          <ac:chgData name="Abhishek Mohapatra" userId="55fe1bddae0fa15b" providerId="LiveId" clId="{F7494476-6E88-4B36-88DC-10FB1727D9F6}" dt="2022-07-28T22:56:03.013" v="1493" actId="478"/>
          <ac:spMkLst>
            <pc:docMk/>
            <pc:sldMk cId="277962209" sldId="313"/>
            <ac:spMk id="29" creationId="{AB9F6E87-013A-1B73-C47E-4800D0B47303}"/>
          </ac:spMkLst>
        </pc:spChg>
        <pc:spChg chg="add del mod">
          <ac:chgData name="Abhishek Mohapatra" userId="55fe1bddae0fa15b" providerId="LiveId" clId="{F7494476-6E88-4B36-88DC-10FB1727D9F6}" dt="2022-07-28T22:56:03.013" v="1493" actId="478"/>
          <ac:spMkLst>
            <pc:docMk/>
            <pc:sldMk cId="277962209" sldId="313"/>
            <ac:spMk id="30" creationId="{989EDACB-9831-8367-C24E-E8141029063C}"/>
          </ac:spMkLst>
        </pc:spChg>
        <pc:spChg chg="add del mod">
          <ac:chgData name="Abhishek Mohapatra" userId="55fe1bddae0fa15b" providerId="LiveId" clId="{F7494476-6E88-4B36-88DC-10FB1727D9F6}" dt="2022-07-28T22:56:03.013" v="1493" actId="478"/>
          <ac:spMkLst>
            <pc:docMk/>
            <pc:sldMk cId="277962209" sldId="313"/>
            <ac:spMk id="32" creationId="{DC071934-B017-5FFD-B452-EE77653D662D}"/>
          </ac:spMkLst>
        </pc:spChg>
        <pc:spChg chg="del">
          <ac:chgData name="Abhishek Mohapatra" userId="55fe1bddae0fa15b" providerId="LiveId" clId="{F7494476-6E88-4B36-88DC-10FB1727D9F6}" dt="2022-07-28T22:56:21.328" v="1496" actId="478"/>
          <ac:spMkLst>
            <pc:docMk/>
            <pc:sldMk cId="277962209" sldId="313"/>
            <ac:spMk id="34" creationId="{DB1D61DE-26B0-1604-5A06-BF63A6847ADD}"/>
          </ac:spMkLst>
        </pc:spChg>
        <pc:spChg chg="del">
          <ac:chgData name="Abhishek Mohapatra" userId="55fe1bddae0fa15b" providerId="LiveId" clId="{F7494476-6E88-4B36-88DC-10FB1727D9F6}" dt="2022-07-28T22:56:16.677" v="1494" actId="478"/>
          <ac:spMkLst>
            <pc:docMk/>
            <pc:sldMk cId="277962209" sldId="313"/>
            <ac:spMk id="35" creationId="{8C567B3F-EC2C-8F73-AAED-43421156F348}"/>
          </ac:spMkLst>
        </pc:spChg>
        <pc:spChg chg="del">
          <ac:chgData name="Abhishek Mohapatra" userId="55fe1bddae0fa15b" providerId="LiveId" clId="{F7494476-6E88-4B36-88DC-10FB1727D9F6}" dt="2022-07-28T22:56:28.516" v="1498" actId="478"/>
          <ac:spMkLst>
            <pc:docMk/>
            <pc:sldMk cId="277962209" sldId="313"/>
            <ac:spMk id="36" creationId="{D9D7711D-FE88-FC64-5FEE-DC5BF647AA5E}"/>
          </ac:spMkLst>
        </pc:spChg>
        <pc:spChg chg="del">
          <ac:chgData name="Abhishek Mohapatra" userId="55fe1bddae0fa15b" providerId="LiveId" clId="{F7494476-6E88-4B36-88DC-10FB1727D9F6}" dt="2022-07-28T22:56:25.925" v="1497" actId="478"/>
          <ac:spMkLst>
            <pc:docMk/>
            <pc:sldMk cId="277962209" sldId="313"/>
            <ac:spMk id="37" creationId="{D3FAD0F4-96D4-B494-79DB-9934F34916CE}"/>
          </ac:spMkLst>
        </pc:spChg>
        <pc:spChg chg="add mod">
          <ac:chgData name="Abhishek Mohapatra" userId="55fe1bddae0fa15b" providerId="LiveId" clId="{F7494476-6E88-4B36-88DC-10FB1727D9F6}" dt="2022-07-28T22:58:25.699" v="1559" actId="207"/>
          <ac:spMkLst>
            <pc:docMk/>
            <pc:sldMk cId="277962209" sldId="313"/>
            <ac:spMk id="38" creationId="{32097C1C-E2C6-528B-5A8F-D5F8AB476D97}"/>
          </ac:spMkLst>
        </pc:spChg>
        <pc:spChg chg="del">
          <ac:chgData name="Abhishek Mohapatra" userId="55fe1bddae0fa15b" providerId="LiveId" clId="{F7494476-6E88-4B36-88DC-10FB1727D9F6}" dt="2022-07-28T22:55:32.911" v="1486" actId="478"/>
          <ac:spMkLst>
            <pc:docMk/>
            <pc:sldMk cId="277962209" sldId="313"/>
            <ac:spMk id="53" creationId="{36A15043-FE8F-7554-093C-CDA8F8339880}"/>
          </ac:spMkLst>
        </pc:spChg>
        <pc:spChg chg="del">
          <ac:chgData name="Abhishek Mohapatra" userId="55fe1bddae0fa15b" providerId="LiveId" clId="{F7494476-6E88-4B36-88DC-10FB1727D9F6}" dt="2022-07-28T22:55:32.911" v="1486" actId="478"/>
          <ac:spMkLst>
            <pc:docMk/>
            <pc:sldMk cId="277962209" sldId="313"/>
            <ac:spMk id="54" creationId="{19478047-873A-C565-F6C0-A06713BCAA1A}"/>
          </ac:spMkLst>
        </pc:spChg>
        <pc:spChg chg="del">
          <ac:chgData name="Abhishek Mohapatra" userId="55fe1bddae0fa15b" providerId="LiveId" clId="{F7494476-6E88-4B36-88DC-10FB1727D9F6}" dt="2022-07-28T22:55:32.911" v="1486" actId="478"/>
          <ac:spMkLst>
            <pc:docMk/>
            <pc:sldMk cId="277962209" sldId="313"/>
            <ac:spMk id="55" creationId="{46BA227A-CAA5-D6BD-CF9F-69861BF6FE10}"/>
          </ac:spMkLst>
        </pc:spChg>
        <pc:picChg chg="add mod">
          <ac:chgData name="Abhishek Mohapatra" userId="55fe1bddae0fa15b" providerId="LiveId" clId="{F7494476-6E88-4B36-88DC-10FB1727D9F6}" dt="2022-07-28T22:57:36.062" v="1507" actId="1440"/>
          <ac:picMkLst>
            <pc:docMk/>
            <pc:sldMk cId="277962209" sldId="313"/>
            <ac:picMk id="4" creationId="{FDC7CC23-5138-625E-501C-CFF75474B618}"/>
          </ac:picMkLst>
        </pc:picChg>
        <pc:picChg chg="mod">
          <ac:chgData name="Abhishek Mohapatra" userId="55fe1bddae0fa15b" providerId="LiveId" clId="{F7494476-6E88-4B36-88DC-10FB1727D9F6}" dt="2022-07-28T22:57:08.054" v="1504" actId="1076"/>
          <ac:picMkLst>
            <pc:docMk/>
            <pc:sldMk cId="277962209" sldId="313"/>
            <ac:picMk id="31" creationId="{46F82B40-FD34-52B5-28A5-3724DFB9DBDE}"/>
          </ac:picMkLst>
        </pc:picChg>
        <pc:picChg chg="mod">
          <ac:chgData name="Abhishek Mohapatra" userId="55fe1bddae0fa15b" providerId="LiveId" clId="{F7494476-6E88-4B36-88DC-10FB1727D9F6}" dt="2022-07-28T22:55:47.130" v="1489" actId="1076"/>
          <ac:picMkLst>
            <pc:docMk/>
            <pc:sldMk cId="277962209" sldId="313"/>
            <ac:picMk id="33" creationId="{2463DD2F-C560-578F-BCA6-3F6AF7B5E9F2}"/>
          </ac:picMkLst>
        </pc:picChg>
        <pc:picChg chg="mod">
          <ac:chgData name="Abhishek Mohapatra" userId="55fe1bddae0fa15b" providerId="LiveId" clId="{F7494476-6E88-4B36-88DC-10FB1727D9F6}" dt="2022-07-28T22:55:43.795" v="1488" actId="1076"/>
          <ac:picMkLst>
            <pc:docMk/>
            <pc:sldMk cId="277962209" sldId="313"/>
            <ac:picMk id="41" creationId="{4CB9AA4D-B368-CAB5-76FB-C023653E0B44}"/>
          </ac:picMkLst>
        </pc:picChg>
        <pc:picChg chg="del">
          <ac:chgData name="Abhishek Mohapatra" userId="55fe1bddae0fa15b" providerId="LiveId" clId="{F7494476-6E88-4B36-88DC-10FB1727D9F6}" dt="2022-07-28T22:55:32.911" v="1486" actId="478"/>
          <ac:picMkLst>
            <pc:docMk/>
            <pc:sldMk cId="277962209" sldId="313"/>
            <ac:picMk id="43" creationId="{515D3D82-F50A-8ACD-E32A-FF49BC22CF90}"/>
          </ac:picMkLst>
        </pc:picChg>
        <pc:picChg chg="del">
          <ac:chgData name="Abhishek Mohapatra" userId="55fe1bddae0fa15b" providerId="LiveId" clId="{F7494476-6E88-4B36-88DC-10FB1727D9F6}" dt="2022-07-28T22:55:32.911" v="1486" actId="478"/>
          <ac:picMkLst>
            <pc:docMk/>
            <pc:sldMk cId="277962209" sldId="313"/>
            <ac:picMk id="52" creationId="{6078BBF8-B75D-2D65-1F09-23E903628117}"/>
          </ac:picMkLst>
        </pc:picChg>
        <pc:cxnChg chg="add mod">
          <ac:chgData name="Abhishek Mohapatra" userId="55fe1bddae0fa15b" providerId="LiveId" clId="{F7494476-6E88-4B36-88DC-10FB1727D9F6}" dt="2022-07-28T22:57:42.624" v="1508" actId="1076"/>
          <ac:cxnSpMkLst>
            <pc:docMk/>
            <pc:sldMk cId="277962209" sldId="313"/>
            <ac:cxnSpMk id="8" creationId="{DFB71FC6-A867-52FB-BA4A-27B5684B2415}"/>
          </ac:cxnSpMkLst>
        </pc:cxnChg>
      </pc:sldChg>
      <pc:sldChg chg="addSp delSp modSp add mod delAnim modAnim">
        <pc:chgData name="Abhishek Mohapatra" userId="55fe1bddae0fa15b" providerId="LiveId" clId="{F7494476-6E88-4B36-88DC-10FB1727D9F6}" dt="2022-07-29T10:04:45.332" v="2242" actId="20577"/>
        <pc:sldMkLst>
          <pc:docMk/>
          <pc:sldMk cId="3072484409" sldId="314"/>
        </pc:sldMkLst>
        <pc:spChg chg="mod">
          <ac:chgData name="Abhishek Mohapatra" userId="55fe1bddae0fa15b" providerId="LiveId" clId="{F7494476-6E88-4B36-88DC-10FB1727D9F6}" dt="2022-07-28T22:59:57.009" v="1571" actId="1076"/>
          <ac:spMkLst>
            <pc:docMk/>
            <pc:sldMk cId="3072484409" sldId="314"/>
            <ac:spMk id="2" creationId="{C17B6950-0FA4-4F24-82EC-C6C1B6691946}"/>
          </ac:spMkLst>
        </pc:spChg>
        <pc:spChg chg="mod">
          <ac:chgData name="Abhishek Mohapatra" userId="55fe1bddae0fa15b" providerId="LiveId" clId="{F7494476-6E88-4B36-88DC-10FB1727D9F6}" dt="2022-07-29T10:04:24.593" v="2239" actId="1036"/>
          <ac:spMkLst>
            <pc:docMk/>
            <pc:sldMk cId="3072484409" sldId="314"/>
            <ac:spMk id="5" creationId="{00000000-0000-0000-0000-000000000000}"/>
          </ac:spMkLst>
        </pc:spChg>
        <pc:spChg chg="add mod">
          <ac:chgData name="Abhishek Mohapatra" userId="55fe1bddae0fa15b" providerId="LiveId" clId="{F7494476-6E88-4B36-88DC-10FB1727D9F6}" dt="2022-07-29T10:04:24.593" v="2239" actId="1036"/>
          <ac:spMkLst>
            <pc:docMk/>
            <pc:sldMk cId="3072484409" sldId="314"/>
            <ac:spMk id="11" creationId="{091CA1DF-53A9-8B27-8EB0-4B15232A2243}"/>
          </ac:spMkLst>
        </pc:spChg>
        <pc:spChg chg="mod">
          <ac:chgData name="Abhishek Mohapatra" userId="55fe1bddae0fa15b" providerId="LiveId" clId="{F7494476-6E88-4B36-88DC-10FB1727D9F6}" dt="2022-07-29T10:04:24.593" v="2239" actId="1036"/>
          <ac:spMkLst>
            <pc:docMk/>
            <pc:sldMk cId="3072484409" sldId="314"/>
            <ac:spMk id="22" creationId="{84806EFA-90B6-4067-983B-6F820E668612}"/>
          </ac:spMkLst>
        </pc:spChg>
        <pc:spChg chg="del">
          <ac:chgData name="Abhishek Mohapatra" userId="55fe1bddae0fa15b" providerId="LiveId" clId="{F7494476-6E88-4B36-88DC-10FB1727D9F6}" dt="2022-07-29T10:04:39.605" v="2240" actId="478"/>
          <ac:spMkLst>
            <pc:docMk/>
            <pc:sldMk cId="3072484409" sldId="314"/>
            <ac:spMk id="23" creationId="{2DFD91FC-6D27-FEE3-05E9-0F3BA926A0B1}"/>
          </ac:spMkLst>
        </pc:spChg>
        <pc:spChg chg="add mod">
          <ac:chgData name="Abhishek Mohapatra" userId="55fe1bddae0fa15b" providerId="LiveId" clId="{F7494476-6E88-4B36-88DC-10FB1727D9F6}" dt="2022-07-29T10:04:45.332" v="2242" actId="20577"/>
          <ac:spMkLst>
            <pc:docMk/>
            <pc:sldMk cId="3072484409" sldId="314"/>
            <ac:spMk id="24" creationId="{5C60F7D0-E583-A546-38B7-C892BDFAA08D}"/>
          </ac:spMkLst>
        </pc:spChg>
        <pc:spChg chg="add del">
          <ac:chgData name="Abhishek Mohapatra" userId="55fe1bddae0fa15b" providerId="LiveId" clId="{F7494476-6E88-4B36-88DC-10FB1727D9F6}" dt="2022-07-28T23:01:44.094" v="1574" actId="478"/>
          <ac:spMkLst>
            <pc:docMk/>
            <pc:sldMk cId="3072484409" sldId="314"/>
            <ac:spMk id="24" creationId="{CA96B001-87F3-AC68-39C3-31721D6412DA}"/>
          </ac:spMkLst>
        </pc:spChg>
        <pc:spChg chg="add mod">
          <ac:chgData name="Abhishek Mohapatra" userId="55fe1bddae0fa15b" providerId="LiveId" clId="{F7494476-6E88-4B36-88DC-10FB1727D9F6}" dt="2022-07-29T10:04:24.593" v="2239" actId="1036"/>
          <ac:spMkLst>
            <pc:docMk/>
            <pc:sldMk cId="3072484409" sldId="314"/>
            <ac:spMk id="25" creationId="{A876E7CE-B335-D518-CCE4-59147DA1DCD0}"/>
          </ac:spMkLst>
        </pc:spChg>
        <pc:spChg chg="add mod">
          <ac:chgData name="Abhishek Mohapatra" userId="55fe1bddae0fa15b" providerId="LiveId" clId="{F7494476-6E88-4B36-88DC-10FB1727D9F6}" dt="2022-07-29T10:04:24.593" v="2239" actId="1036"/>
          <ac:spMkLst>
            <pc:docMk/>
            <pc:sldMk cId="3072484409" sldId="314"/>
            <ac:spMk id="26" creationId="{01121CD1-B570-6502-3965-2C68F8198926}"/>
          </ac:spMkLst>
        </pc:spChg>
        <pc:spChg chg="add del mod">
          <ac:chgData name="Abhishek Mohapatra" userId="55fe1bddae0fa15b" providerId="LiveId" clId="{F7494476-6E88-4B36-88DC-10FB1727D9F6}" dt="2022-07-28T23:03:14.219" v="1584" actId="478"/>
          <ac:spMkLst>
            <pc:docMk/>
            <pc:sldMk cId="3072484409" sldId="314"/>
            <ac:spMk id="27" creationId="{7642805B-1EAE-00C3-13BA-1B4BCDB62255}"/>
          </ac:spMkLst>
        </pc:spChg>
        <pc:spChg chg="add del mod">
          <ac:chgData name="Abhishek Mohapatra" userId="55fe1bddae0fa15b" providerId="LiveId" clId="{F7494476-6E88-4B36-88DC-10FB1727D9F6}" dt="2022-07-28T23:03:14.219" v="1584" actId="478"/>
          <ac:spMkLst>
            <pc:docMk/>
            <pc:sldMk cId="3072484409" sldId="314"/>
            <ac:spMk id="28" creationId="{281F34F2-4327-620B-AF8C-AA1865BCBCE2}"/>
          </ac:spMkLst>
        </pc:spChg>
        <pc:spChg chg="add del mod">
          <ac:chgData name="Abhishek Mohapatra" userId="55fe1bddae0fa15b" providerId="LiveId" clId="{F7494476-6E88-4B36-88DC-10FB1727D9F6}" dt="2022-07-28T23:04:31.724" v="1593" actId="22"/>
          <ac:spMkLst>
            <pc:docMk/>
            <pc:sldMk cId="3072484409" sldId="314"/>
            <ac:spMk id="29" creationId="{86F57D52-E39B-91FF-4C51-5BF8970814BB}"/>
          </ac:spMkLst>
        </pc:spChg>
        <pc:spChg chg="mod">
          <ac:chgData name="Abhishek Mohapatra" userId="55fe1bddae0fa15b" providerId="LiveId" clId="{F7494476-6E88-4B36-88DC-10FB1727D9F6}" dt="2022-07-29T10:04:24.593" v="2239" actId="1036"/>
          <ac:spMkLst>
            <pc:docMk/>
            <pc:sldMk cId="3072484409" sldId="314"/>
            <ac:spMk id="34" creationId="{DB1D61DE-26B0-1604-5A06-BF63A6847ADD}"/>
          </ac:spMkLst>
        </pc:spChg>
        <pc:spChg chg="del">
          <ac:chgData name="Abhishek Mohapatra" userId="55fe1bddae0fa15b" providerId="LiveId" clId="{F7494476-6E88-4B36-88DC-10FB1727D9F6}" dt="2022-07-28T23:03:17.192" v="1585" actId="478"/>
          <ac:spMkLst>
            <pc:docMk/>
            <pc:sldMk cId="3072484409" sldId="314"/>
            <ac:spMk id="35" creationId="{8C567B3F-EC2C-8F73-AAED-43421156F348}"/>
          </ac:spMkLst>
        </pc:spChg>
        <pc:spChg chg="mod">
          <ac:chgData name="Abhishek Mohapatra" userId="55fe1bddae0fa15b" providerId="LiveId" clId="{F7494476-6E88-4B36-88DC-10FB1727D9F6}" dt="2022-07-29T10:04:24.593" v="2239" actId="1036"/>
          <ac:spMkLst>
            <pc:docMk/>
            <pc:sldMk cId="3072484409" sldId="314"/>
            <ac:spMk id="36" creationId="{D9D7711D-FE88-FC64-5FEE-DC5BF647AA5E}"/>
          </ac:spMkLst>
        </pc:spChg>
        <pc:spChg chg="del">
          <ac:chgData name="Abhishek Mohapatra" userId="55fe1bddae0fa15b" providerId="LiveId" clId="{F7494476-6E88-4B36-88DC-10FB1727D9F6}" dt="2022-07-28T23:03:17.192" v="1585" actId="478"/>
          <ac:spMkLst>
            <pc:docMk/>
            <pc:sldMk cId="3072484409" sldId="314"/>
            <ac:spMk id="37" creationId="{D3FAD0F4-96D4-B494-79DB-9934F34916CE}"/>
          </ac:spMkLst>
        </pc:spChg>
        <pc:spChg chg="add mod">
          <ac:chgData name="Abhishek Mohapatra" userId="55fe1bddae0fa15b" providerId="LiveId" clId="{F7494476-6E88-4B36-88DC-10FB1727D9F6}" dt="2022-07-29T10:04:24.593" v="2239" actId="1036"/>
          <ac:spMkLst>
            <pc:docMk/>
            <pc:sldMk cId="3072484409" sldId="314"/>
            <ac:spMk id="38" creationId="{BBDFE6C8-488A-1628-BE1B-E04181FC8A10}"/>
          </ac:spMkLst>
        </pc:spChg>
        <pc:spChg chg="add del mod">
          <ac:chgData name="Abhishek Mohapatra" userId="55fe1bddae0fa15b" providerId="LiveId" clId="{F7494476-6E88-4B36-88DC-10FB1727D9F6}" dt="2022-07-28T23:29:22.440" v="2117" actId="478"/>
          <ac:spMkLst>
            <pc:docMk/>
            <pc:sldMk cId="3072484409" sldId="314"/>
            <ac:spMk id="39" creationId="{24CB92DF-3D41-A751-FE09-32A01D86E1E3}"/>
          </ac:spMkLst>
        </pc:spChg>
        <pc:spChg chg="del">
          <ac:chgData name="Abhishek Mohapatra" userId="55fe1bddae0fa15b" providerId="LiveId" clId="{F7494476-6E88-4B36-88DC-10FB1727D9F6}" dt="2022-07-28T23:06:20.764" v="1612" actId="478"/>
          <ac:spMkLst>
            <pc:docMk/>
            <pc:sldMk cId="3072484409" sldId="314"/>
            <ac:spMk id="53" creationId="{36A15043-FE8F-7554-093C-CDA8F8339880}"/>
          </ac:spMkLst>
        </pc:spChg>
        <pc:spChg chg="mod">
          <ac:chgData name="Abhishek Mohapatra" userId="55fe1bddae0fa15b" providerId="LiveId" clId="{F7494476-6E88-4B36-88DC-10FB1727D9F6}" dt="2022-07-29T10:04:24.593" v="2239" actId="1036"/>
          <ac:spMkLst>
            <pc:docMk/>
            <pc:sldMk cId="3072484409" sldId="314"/>
            <ac:spMk id="54" creationId="{19478047-873A-C565-F6C0-A06713BCAA1A}"/>
          </ac:spMkLst>
        </pc:spChg>
        <pc:spChg chg="mod">
          <ac:chgData name="Abhishek Mohapatra" userId="55fe1bddae0fa15b" providerId="LiveId" clId="{F7494476-6E88-4B36-88DC-10FB1727D9F6}" dt="2022-07-29T10:04:24.593" v="2239" actId="1036"/>
          <ac:spMkLst>
            <pc:docMk/>
            <pc:sldMk cId="3072484409" sldId="314"/>
            <ac:spMk id="55" creationId="{46BA227A-CAA5-D6BD-CF9F-69861BF6FE10}"/>
          </ac:spMkLst>
        </pc:spChg>
        <pc:picChg chg="add mod">
          <ac:chgData name="Abhishek Mohapatra" userId="55fe1bddae0fa15b" providerId="LiveId" clId="{F7494476-6E88-4B36-88DC-10FB1727D9F6}" dt="2022-07-29T10:04:24.593" v="2239" actId="1036"/>
          <ac:picMkLst>
            <pc:docMk/>
            <pc:sldMk cId="3072484409" sldId="314"/>
            <ac:picMk id="6" creationId="{6D079867-DEBE-B437-7C1B-8D0E555369C2}"/>
          </ac:picMkLst>
        </pc:picChg>
        <pc:picChg chg="add mod">
          <ac:chgData name="Abhishek Mohapatra" userId="55fe1bddae0fa15b" providerId="LiveId" clId="{F7494476-6E88-4B36-88DC-10FB1727D9F6}" dt="2022-07-29T10:04:24.593" v="2239" actId="1036"/>
          <ac:picMkLst>
            <pc:docMk/>
            <pc:sldMk cId="3072484409" sldId="314"/>
            <ac:picMk id="10" creationId="{BE99A386-28F1-2A8D-0B61-882783288DCA}"/>
          </ac:picMkLst>
        </pc:picChg>
        <pc:picChg chg="del">
          <ac:chgData name="Abhishek Mohapatra" userId="55fe1bddae0fa15b" providerId="LiveId" clId="{F7494476-6E88-4B36-88DC-10FB1727D9F6}" dt="2022-07-28T23:01:39.729" v="1572" actId="478"/>
          <ac:picMkLst>
            <pc:docMk/>
            <pc:sldMk cId="3072484409" sldId="314"/>
            <ac:picMk id="31" creationId="{46F82B40-FD34-52B5-28A5-3724DFB9DBDE}"/>
          </ac:picMkLst>
        </pc:picChg>
        <pc:picChg chg="add del mod">
          <ac:chgData name="Abhishek Mohapatra" userId="55fe1bddae0fa15b" providerId="LiveId" clId="{F7494476-6E88-4B36-88DC-10FB1727D9F6}" dt="2022-07-28T23:13:12.524" v="1728" actId="478"/>
          <ac:picMkLst>
            <pc:docMk/>
            <pc:sldMk cId="3072484409" sldId="314"/>
            <ac:picMk id="32" creationId="{C6EFB694-6BEB-945E-F840-A97E04149015}"/>
          </ac:picMkLst>
        </pc:picChg>
        <pc:picChg chg="mod">
          <ac:chgData name="Abhishek Mohapatra" userId="55fe1bddae0fa15b" providerId="LiveId" clId="{F7494476-6E88-4B36-88DC-10FB1727D9F6}" dt="2022-07-29T10:04:24.593" v="2239" actId="1036"/>
          <ac:picMkLst>
            <pc:docMk/>
            <pc:sldMk cId="3072484409" sldId="314"/>
            <ac:picMk id="33" creationId="{2463DD2F-C560-578F-BCA6-3F6AF7B5E9F2}"/>
          </ac:picMkLst>
        </pc:picChg>
        <pc:picChg chg="mod">
          <ac:chgData name="Abhishek Mohapatra" userId="55fe1bddae0fa15b" providerId="LiveId" clId="{F7494476-6E88-4B36-88DC-10FB1727D9F6}" dt="2022-07-29T10:04:24.593" v="2239" actId="1036"/>
          <ac:picMkLst>
            <pc:docMk/>
            <pc:sldMk cId="3072484409" sldId="314"/>
            <ac:picMk id="41" creationId="{4CB9AA4D-B368-CAB5-76FB-C023653E0B44}"/>
          </ac:picMkLst>
        </pc:picChg>
        <pc:picChg chg="mod">
          <ac:chgData name="Abhishek Mohapatra" userId="55fe1bddae0fa15b" providerId="LiveId" clId="{F7494476-6E88-4B36-88DC-10FB1727D9F6}" dt="2022-07-29T10:04:24.593" v="2239" actId="1036"/>
          <ac:picMkLst>
            <pc:docMk/>
            <pc:sldMk cId="3072484409" sldId="314"/>
            <ac:picMk id="43" creationId="{515D3D82-F50A-8ACD-E32A-FF49BC22CF90}"/>
          </ac:picMkLst>
        </pc:picChg>
        <pc:picChg chg="del mod">
          <ac:chgData name="Abhishek Mohapatra" userId="55fe1bddae0fa15b" providerId="LiveId" clId="{F7494476-6E88-4B36-88DC-10FB1727D9F6}" dt="2022-07-28T23:06:20.764" v="1612" actId="478"/>
          <ac:picMkLst>
            <pc:docMk/>
            <pc:sldMk cId="3072484409" sldId="314"/>
            <ac:picMk id="52" creationId="{6078BBF8-B75D-2D65-1F09-23E903628117}"/>
          </ac:picMkLst>
        </pc:picChg>
        <pc:cxnChg chg="add mod">
          <ac:chgData name="Abhishek Mohapatra" userId="55fe1bddae0fa15b" providerId="LiveId" clId="{F7494476-6E88-4B36-88DC-10FB1727D9F6}" dt="2022-07-29T10:04:24.593" v="2239" actId="1036"/>
          <ac:cxnSpMkLst>
            <pc:docMk/>
            <pc:sldMk cId="3072484409" sldId="314"/>
            <ac:cxnSpMk id="13" creationId="{BCE4A4FD-458B-EEA6-9E37-2250C59C2893}"/>
          </ac:cxnSpMkLst>
        </pc:cxnChg>
      </pc:sldChg>
      <pc:sldChg chg="addSp delSp modSp new mod">
        <pc:chgData name="Abhishek Mohapatra" userId="55fe1bddae0fa15b" providerId="LiveId" clId="{F7494476-6E88-4B36-88DC-10FB1727D9F6}" dt="2022-07-30T05:42:17.917" v="3101" actId="1076"/>
        <pc:sldMkLst>
          <pc:docMk/>
          <pc:sldMk cId="591280509" sldId="315"/>
        </pc:sldMkLst>
        <pc:spChg chg="del">
          <ac:chgData name="Abhishek Mohapatra" userId="55fe1bddae0fa15b" providerId="LiveId" clId="{F7494476-6E88-4B36-88DC-10FB1727D9F6}" dt="2022-07-29T10:39:02.435" v="2420" actId="478"/>
          <ac:spMkLst>
            <pc:docMk/>
            <pc:sldMk cId="591280509" sldId="315"/>
            <ac:spMk id="2" creationId="{F4D9B577-5BEA-0466-3807-24BA36E71C5E}"/>
          </ac:spMkLst>
        </pc:spChg>
        <pc:spChg chg="del">
          <ac:chgData name="Abhishek Mohapatra" userId="55fe1bddae0fa15b" providerId="LiveId" clId="{F7494476-6E88-4B36-88DC-10FB1727D9F6}" dt="2022-07-29T10:39:02.435" v="2420" actId="478"/>
          <ac:spMkLst>
            <pc:docMk/>
            <pc:sldMk cId="591280509" sldId="315"/>
            <ac:spMk id="3" creationId="{2F60FFA0-F410-1935-7875-B74C3D926B88}"/>
          </ac:spMkLst>
        </pc:spChg>
        <pc:spChg chg="add mod">
          <ac:chgData name="Abhishek Mohapatra" userId="55fe1bddae0fa15b" providerId="LiveId" clId="{F7494476-6E88-4B36-88DC-10FB1727D9F6}" dt="2022-07-29T12:08:29.812" v="2515" actId="1076"/>
          <ac:spMkLst>
            <pc:docMk/>
            <pc:sldMk cId="591280509" sldId="315"/>
            <ac:spMk id="5" creationId="{DB80B953-13D9-3A14-8185-9A7B4BAC0940}"/>
          </ac:spMkLst>
        </pc:spChg>
        <pc:spChg chg="add mod">
          <ac:chgData name="Abhishek Mohapatra" userId="55fe1bddae0fa15b" providerId="LiveId" clId="{F7494476-6E88-4B36-88DC-10FB1727D9F6}" dt="2022-07-29T12:08:17.529" v="2514" actId="20577"/>
          <ac:spMkLst>
            <pc:docMk/>
            <pc:sldMk cId="591280509" sldId="315"/>
            <ac:spMk id="8" creationId="{8ED52701-7CB0-9DCE-48DF-FAD028E0974F}"/>
          </ac:spMkLst>
        </pc:spChg>
        <pc:spChg chg="add mod">
          <ac:chgData name="Abhishek Mohapatra" userId="55fe1bddae0fa15b" providerId="LiveId" clId="{F7494476-6E88-4B36-88DC-10FB1727D9F6}" dt="2022-07-29T16:35:51.111" v="2594" actId="1076"/>
          <ac:spMkLst>
            <pc:docMk/>
            <pc:sldMk cId="591280509" sldId="315"/>
            <ac:spMk id="13" creationId="{F59F808B-A93E-A16C-19F7-D87FB33486AF}"/>
          </ac:spMkLst>
        </pc:spChg>
        <pc:spChg chg="add mod">
          <ac:chgData name="Abhishek Mohapatra" userId="55fe1bddae0fa15b" providerId="LiveId" clId="{F7494476-6E88-4B36-88DC-10FB1727D9F6}" dt="2022-07-29T16:36:11.414" v="2599" actId="113"/>
          <ac:spMkLst>
            <pc:docMk/>
            <pc:sldMk cId="591280509" sldId="315"/>
            <ac:spMk id="15" creationId="{E595FAAC-0B97-FB80-A78C-B60A034BB9F6}"/>
          </ac:spMkLst>
        </pc:spChg>
        <pc:spChg chg="add mod">
          <ac:chgData name="Abhishek Mohapatra" userId="55fe1bddae0fa15b" providerId="LiveId" clId="{F7494476-6E88-4B36-88DC-10FB1727D9F6}" dt="2022-07-29T17:24:14.735" v="2739" actId="1076"/>
          <ac:spMkLst>
            <pc:docMk/>
            <pc:sldMk cId="591280509" sldId="315"/>
            <ac:spMk id="21" creationId="{1BE7BEE2-EBA0-16DA-1CC9-1830F3695850}"/>
          </ac:spMkLst>
        </pc:spChg>
        <pc:spChg chg="add mod">
          <ac:chgData name="Abhishek Mohapatra" userId="55fe1bddae0fa15b" providerId="LiveId" clId="{F7494476-6E88-4B36-88DC-10FB1727D9F6}" dt="2022-07-29T16:56:58.013" v="2696" actId="12"/>
          <ac:spMkLst>
            <pc:docMk/>
            <pc:sldMk cId="591280509" sldId="315"/>
            <ac:spMk id="24" creationId="{89E9CAB4-A78F-2BB5-A9C9-52B057DB600A}"/>
          </ac:spMkLst>
        </pc:spChg>
        <pc:spChg chg="add del mod">
          <ac:chgData name="Abhishek Mohapatra" userId="55fe1bddae0fa15b" providerId="LiveId" clId="{F7494476-6E88-4B36-88DC-10FB1727D9F6}" dt="2022-07-29T17:21:59.692" v="2719" actId="478"/>
          <ac:spMkLst>
            <pc:docMk/>
            <pc:sldMk cId="591280509" sldId="315"/>
            <ac:spMk id="25" creationId="{1ED58AC6-4196-E6BA-167E-2744F1C356FB}"/>
          </ac:spMkLst>
        </pc:spChg>
        <pc:spChg chg="add mod">
          <ac:chgData name="Abhishek Mohapatra" userId="55fe1bddae0fa15b" providerId="LiveId" clId="{F7494476-6E88-4B36-88DC-10FB1727D9F6}" dt="2022-07-29T17:22:39.002" v="2726" actId="1582"/>
          <ac:spMkLst>
            <pc:docMk/>
            <pc:sldMk cId="591280509" sldId="315"/>
            <ac:spMk id="26" creationId="{D01252E7-970C-8E64-EB15-FABCD6846825}"/>
          </ac:spMkLst>
        </pc:spChg>
        <pc:spChg chg="add mod">
          <ac:chgData name="Abhishek Mohapatra" userId="55fe1bddae0fa15b" providerId="LiveId" clId="{F7494476-6E88-4B36-88DC-10FB1727D9F6}" dt="2022-07-29T17:22:54.737" v="2728" actId="1076"/>
          <ac:spMkLst>
            <pc:docMk/>
            <pc:sldMk cId="591280509" sldId="315"/>
            <ac:spMk id="27" creationId="{8B5CBA20-4636-1BE0-FB70-C091D47F0A31}"/>
          </ac:spMkLst>
        </pc:spChg>
        <pc:spChg chg="add mod">
          <ac:chgData name="Abhishek Mohapatra" userId="55fe1bddae0fa15b" providerId="LiveId" clId="{F7494476-6E88-4B36-88DC-10FB1727D9F6}" dt="2022-07-29T17:25:30.740" v="2798" actId="1582"/>
          <ac:spMkLst>
            <pc:docMk/>
            <pc:sldMk cId="591280509" sldId="315"/>
            <ac:spMk id="35" creationId="{C8B97AAA-1A37-3DBB-3AF8-083322996FC1}"/>
          </ac:spMkLst>
        </pc:spChg>
        <pc:spChg chg="add mod">
          <ac:chgData name="Abhishek Mohapatra" userId="55fe1bddae0fa15b" providerId="LiveId" clId="{F7494476-6E88-4B36-88DC-10FB1727D9F6}" dt="2022-07-30T05:22:15.522" v="2914" actId="14100"/>
          <ac:spMkLst>
            <pc:docMk/>
            <pc:sldMk cId="591280509" sldId="315"/>
            <ac:spMk id="42" creationId="{B2F4C724-BF60-9DA6-700E-8F9EE081F15B}"/>
          </ac:spMkLst>
        </pc:spChg>
        <pc:spChg chg="add mod">
          <ac:chgData name="Abhishek Mohapatra" userId="55fe1bddae0fa15b" providerId="LiveId" clId="{F7494476-6E88-4B36-88DC-10FB1727D9F6}" dt="2022-07-30T05:22:51.998" v="2920" actId="1076"/>
          <ac:spMkLst>
            <pc:docMk/>
            <pc:sldMk cId="591280509" sldId="315"/>
            <ac:spMk id="43" creationId="{85E44C75-098C-C5F3-9EE4-916189EA3824}"/>
          </ac:spMkLst>
        </pc:spChg>
        <pc:spChg chg="add mod">
          <ac:chgData name="Abhishek Mohapatra" userId="55fe1bddae0fa15b" providerId="LiveId" clId="{F7494476-6E88-4B36-88DC-10FB1727D9F6}" dt="2022-07-30T05:22:56.288" v="2921" actId="1076"/>
          <ac:spMkLst>
            <pc:docMk/>
            <pc:sldMk cId="591280509" sldId="315"/>
            <ac:spMk id="44" creationId="{A6AE800E-D219-29B0-46FC-3D09B50F4166}"/>
          </ac:spMkLst>
        </pc:spChg>
        <pc:spChg chg="add mod">
          <ac:chgData name="Abhishek Mohapatra" userId="55fe1bddae0fa15b" providerId="LiveId" clId="{F7494476-6E88-4B36-88DC-10FB1727D9F6}" dt="2022-07-30T05:23:09.064" v="2922" actId="208"/>
          <ac:spMkLst>
            <pc:docMk/>
            <pc:sldMk cId="591280509" sldId="315"/>
            <ac:spMk id="45" creationId="{538E6142-D268-8C96-E571-B6FB45D7CC57}"/>
          </ac:spMkLst>
        </pc:spChg>
        <pc:spChg chg="add mod">
          <ac:chgData name="Abhishek Mohapatra" userId="55fe1bddae0fa15b" providerId="LiveId" clId="{F7494476-6E88-4B36-88DC-10FB1727D9F6}" dt="2022-07-30T05:24:05.599" v="2926" actId="207"/>
          <ac:spMkLst>
            <pc:docMk/>
            <pc:sldMk cId="591280509" sldId="315"/>
            <ac:spMk id="46" creationId="{2067EC7B-419A-A504-1A13-AE9EFF29953F}"/>
          </ac:spMkLst>
        </pc:spChg>
        <pc:spChg chg="add mod">
          <ac:chgData name="Abhishek Mohapatra" userId="55fe1bddae0fa15b" providerId="LiveId" clId="{F7494476-6E88-4B36-88DC-10FB1727D9F6}" dt="2022-07-30T05:25:16.543" v="2987" actId="207"/>
          <ac:spMkLst>
            <pc:docMk/>
            <pc:sldMk cId="591280509" sldId="315"/>
            <ac:spMk id="47" creationId="{0862FDE6-76A7-4F53-51DE-91F5391A62A8}"/>
          </ac:spMkLst>
        </pc:spChg>
        <pc:spChg chg="add mod">
          <ac:chgData name="Abhishek Mohapatra" userId="55fe1bddae0fa15b" providerId="LiveId" clId="{F7494476-6E88-4B36-88DC-10FB1727D9F6}" dt="2022-07-30T05:42:17.917" v="3101" actId="1076"/>
          <ac:spMkLst>
            <pc:docMk/>
            <pc:sldMk cId="591280509" sldId="315"/>
            <ac:spMk id="48" creationId="{BD1D895F-F9C4-1A36-B794-BB6A76D0534B}"/>
          </ac:spMkLst>
        </pc:spChg>
        <pc:spChg chg="add mod">
          <ac:chgData name="Abhishek Mohapatra" userId="55fe1bddae0fa15b" providerId="LiveId" clId="{F7494476-6E88-4B36-88DC-10FB1727D9F6}" dt="2022-07-30T05:42:13.856" v="3100" actId="1076"/>
          <ac:spMkLst>
            <pc:docMk/>
            <pc:sldMk cId="591280509" sldId="315"/>
            <ac:spMk id="49" creationId="{C1154C8C-A31F-0ACB-B35A-89CC10AD7200}"/>
          </ac:spMkLst>
        </pc:spChg>
        <pc:picChg chg="add del mod">
          <ac:chgData name="Abhishek Mohapatra" userId="55fe1bddae0fa15b" providerId="LiveId" clId="{F7494476-6E88-4B36-88DC-10FB1727D9F6}" dt="2022-07-29T12:09:30.338" v="2517" actId="478"/>
          <ac:picMkLst>
            <pc:docMk/>
            <pc:sldMk cId="591280509" sldId="315"/>
            <ac:picMk id="7" creationId="{AA836DC6-1CDC-0422-6248-363DA1EB0A9F}"/>
          </ac:picMkLst>
        </pc:picChg>
        <pc:picChg chg="add del mod">
          <ac:chgData name="Abhishek Mohapatra" userId="55fe1bddae0fa15b" providerId="LiveId" clId="{F7494476-6E88-4B36-88DC-10FB1727D9F6}" dt="2022-07-29T16:33:04.096" v="2524" actId="478"/>
          <ac:picMkLst>
            <pc:docMk/>
            <pc:sldMk cId="591280509" sldId="315"/>
            <ac:picMk id="10" creationId="{597EC7F7-F245-410A-98BC-5E8106BCAD3C}"/>
          </ac:picMkLst>
        </pc:picChg>
        <pc:picChg chg="add mod">
          <ac:chgData name="Abhishek Mohapatra" userId="55fe1bddae0fa15b" providerId="LiveId" clId="{F7494476-6E88-4B36-88DC-10FB1727D9F6}" dt="2022-07-29T16:50:48.185" v="2602" actId="1440"/>
          <ac:picMkLst>
            <pc:docMk/>
            <pc:sldMk cId="591280509" sldId="315"/>
            <ac:picMk id="12" creationId="{AD8DC0DE-5B99-B911-1C95-AA67694F68AC}"/>
          </ac:picMkLst>
        </pc:picChg>
        <pc:picChg chg="add mod">
          <ac:chgData name="Abhishek Mohapatra" userId="55fe1bddae0fa15b" providerId="LiveId" clId="{F7494476-6E88-4B36-88DC-10FB1727D9F6}" dt="2022-07-30T05:21:59.161" v="2911" actId="14100"/>
          <ac:picMkLst>
            <pc:docMk/>
            <pc:sldMk cId="591280509" sldId="315"/>
            <ac:picMk id="23" creationId="{BA4F538A-CFC5-9E95-79A8-25D5FEE4FD4F}"/>
          </ac:picMkLst>
        </pc:picChg>
        <pc:picChg chg="add mod">
          <ac:chgData name="Abhishek Mohapatra" userId="55fe1bddae0fa15b" providerId="LiveId" clId="{F7494476-6E88-4B36-88DC-10FB1727D9F6}" dt="2022-07-29T18:25:09.654" v="2803"/>
          <ac:picMkLst>
            <pc:docMk/>
            <pc:sldMk cId="591280509" sldId="315"/>
            <ac:picMk id="37" creationId="{1E466AFE-6108-0062-314A-0FDC09D638F2}"/>
          </ac:picMkLst>
        </pc:picChg>
        <pc:picChg chg="add del mod">
          <ac:chgData name="Abhishek Mohapatra" userId="55fe1bddae0fa15b" providerId="LiveId" clId="{F7494476-6E88-4B36-88DC-10FB1727D9F6}" dt="2022-07-29T18:28:40.781" v="2808" actId="478"/>
          <ac:picMkLst>
            <pc:docMk/>
            <pc:sldMk cId="591280509" sldId="315"/>
            <ac:picMk id="39" creationId="{C533A761-380C-5BAA-E529-869B18E0D0B8}"/>
          </ac:picMkLst>
        </pc:picChg>
        <pc:picChg chg="add del mod">
          <ac:chgData name="Abhishek Mohapatra" userId="55fe1bddae0fa15b" providerId="LiveId" clId="{F7494476-6E88-4B36-88DC-10FB1727D9F6}" dt="2022-07-30T05:18:33.058" v="2824" actId="21"/>
          <ac:picMkLst>
            <pc:docMk/>
            <pc:sldMk cId="591280509" sldId="315"/>
            <ac:picMk id="41" creationId="{58C5947C-9F06-9BE2-D684-CB6545F49072}"/>
          </ac:picMkLst>
        </pc:picChg>
        <pc:cxnChg chg="add del">
          <ac:chgData name="Abhishek Mohapatra" userId="55fe1bddae0fa15b" providerId="LiveId" clId="{F7494476-6E88-4B36-88DC-10FB1727D9F6}" dt="2022-07-29T16:50:43.284" v="2601" actId="478"/>
          <ac:cxnSpMkLst>
            <pc:docMk/>
            <pc:sldMk cId="591280509" sldId="315"/>
            <ac:cxnSpMk id="17" creationId="{76CEC2D6-C33E-4923-AFB0-5BE038286010}"/>
          </ac:cxnSpMkLst>
        </pc:cxnChg>
        <pc:cxnChg chg="add mod">
          <ac:chgData name="Abhishek Mohapatra" userId="55fe1bddae0fa15b" providerId="LiveId" clId="{F7494476-6E88-4B36-88DC-10FB1727D9F6}" dt="2022-07-29T16:51:19.129" v="2606" actId="208"/>
          <ac:cxnSpMkLst>
            <pc:docMk/>
            <pc:sldMk cId="591280509" sldId="315"/>
            <ac:cxnSpMk id="19" creationId="{706204E0-3791-545D-589E-978CF2DD9AC6}"/>
          </ac:cxnSpMkLst>
        </pc:cxnChg>
        <pc:cxnChg chg="add mod">
          <ac:chgData name="Abhishek Mohapatra" userId="55fe1bddae0fa15b" providerId="LiveId" clId="{F7494476-6E88-4B36-88DC-10FB1727D9F6}" dt="2022-07-29T17:24:03.680" v="2738" actId="17032"/>
          <ac:cxnSpMkLst>
            <pc:docMk/>
            <pc:sldMk cId="591280509" sldId="315"/>
            <ac:cxnSpMk id="29" creationId="{2E7996C4-2EC9-9370-1999-62036708F15B}"/>
          </ac:cxnSpMkLst>
        </pc:cxnChg>
        <pc:cxnChg chg="add mod">
          <ac:chgData name="Abhishek Mohapatra" userId="55fe1bddae0fa15b" providerId="LiveId" clId="{F7494476-6E88-4B36-88DC-10FB1727D9F6}" dt="2022-07-29T17:24:03.680" v="2738" actId="17032"/>
          <ac:cxnSpMkLst>
            <pc:docMk/>
            <pc:sldMk cId="591280509" sldId="315"/>
            <ac:cxnSpMk id="32" creationId="{3EEA91DD-E01D-3A62-0159-81FEF8FE69B6}"/>
          </ac:cxnSpMkLst>
        </pc:cxnChg>
      </pc:sldChg>
      <pc:sldChg chg="addSp delSp add del mod ord">
        <pc:chgData name="Abhishek Mohapatra" userId="55fe1bddae0fa15b" providerId="LiveId" clId="{F7494476-6E88-4B36-88DC-10FB1727D9F6}" dt="2022-07-29T10:38:09.500" v="2418" actId="47"/>
        <pc:sldMkLst>
          <pc:docMk/>
          <pc:sldMk cId="2457289924" sldId="315"/>
        </pc:sldMkLst>
        <pc:picChg chg="add del">
          <ac:chgData name="Abhishek Mohapatra" userId="55fe1bddae0fa15b" providerId="LiveId" clId="{F7494476-6E88-4B36-88DC-10FB1727D9F6}" dt="2022-07-29T10:27:07.904" v="2279" actId="478"/>
          <ac:picMkLst>
            <pc:docMk/>
            <pc:sldMk cId="2457289924" sldId="315"/>
            <ac:picMk id="41" creationId="{4CB9AA4D-B368-CAB5-76FB-C023653E0B44}"/>
          </ac:picMkLst>
        </pc:picChg>
      </pc:sldChg>
      <pc:sldChg chg="addSp delSp modSp add mod">
        <pc:chgData name="Abhishek Mohapatra" userId="55fe1bddae0fa15b" providerId="LiveId" clId="{F7494476-6E88-4B36-88DC-10FB1727D9F6}" dt="2022-07-30T06:27:44.811" v="3211" actId="20577"/>
        <pc:sldMkLst>
          <pc:docMk/>
          <pc:sldMk cId="1631702496" sldId="316"/>
        </pc:sldMkLst>
        <pc:spChg chg="del">
          <ac:chgData name="Abhishek Mohapatra" userId="55fe1bddae0fa15b" providerId="LiveId" clId="{F7494476-6E88-4B36-88DC-10FB1727D9F6}" dt="2022-07-29T18:30:53.304" v="2818" actId="478"/>
          <ac:spMkLst>
            <pc:docMk/>
            <pc:sldMk cId="1631702496" sldId="316"/>
            <ac:spMk id="8" creationId="{8ED52701-7CB0-9DCE-48DF-FAD028E0974F}"/>
          </ac:spMkLst>
        </pc:spChg>
        <pc:spChg chg="add mod">
          <ac:chgData name="Abhishek Mohapatra" userId="55fe1bddae0fa15b" providerId="LiveId" clId="{F7494476-6E88-4B36-88DC-10FB1727D9F6}" dt="2022-07-30T06:23:58.889" v="3139" actId="693"/>
          <ac:spMkLst>
            <pc:docMk/>
            <pc:sldMk cId="1631702496" sldId="316"/>
            <ac:spMk id="11" creationId="{66BD9A7D-9690-F3D7-1843-A4ED4BCEA551}"/>
          </ac:spMkLst>
        </pc:spChg>
        <pc:spChg chg="del">
          <ac:chgData name="Abhishek Mohapatra" userId="55fe1bddae0fa15b" providerId="LiveId" clId="{F7494476-6E88-4B36-88DC-10FB1727D9F6}" dt="2022-07-29T18:30:53.304" v="2818" actId="478"/>
          <ac:spMkLst>
            <pc:docMk/>
            <pc:sldMk cId="1631702496" sldId="316"/>
            <ac:spMk id="13" creationId="{F59F808B-A93E-A16C-19F7-D87FB33486AF}"/>
          </ac:spMkLst>
        </pc:spChg>
        <pc:spChg chg="del">
          <ac:chgData name="Abhishek Mohapatra" userId="55fe1bddae0fa15b" providerId="LiveId" clId="{F7494476-6E88-4B36-88DC-10FB1727D9F6}" dt="2022-07-29T18:30:53.304" v="2818" actId="478"/>
          <ac:spMkLst>
            <pc:docMk/>
            <pc:sldMk cId="1631702496" sldId="316"/>
            <ac:spMk id="15" creationId="{E595FAAC-0B97-FB80-A78C-B60A034BB9F6}"/>
          </ac:spMkLst>
        </pc:spChg>
        <pc:spChg chg="del">
          <ac:chgData name="Abhishek Mohapatra" userId="55fe1bddae0fa15b" providerId="LiveId" clId="{F7494476-6E88-4B36-88DC-10FB1727D9F6}" dt="2022-07-29T18:30:53.304" v="2818" actId="478"/>
          <ac:spMkLst>
            <pc:docMk/>
            <pc:sldMk cId="1631702496" sldId="316"/>
            <ac:spMk id="21" creationId="{1BE7BEE2-EBA0-16DA-1CC9-1830F3695850}"/>
          </ac:spMkLst>
        </pc:spChg>
        <pc:spChg chg="del">
          <ac:chgData name="Abhishek Mohapatra" userId="55fe1bddae0fa15b" providerId="LiveId" clId="{F7494476-6E88-4B36-88DC-10FB1727D9F6}" dt="2022-07-29T18:30:53.304" v="2818" actId="478"/>
          <ac:spMkLst>
            <pc:docMk/>
            <pc:sldMk cId="1631702496" sldId="316"/>
            <ac:spMk id="24" creationId="{89E9CAB4-A78F-2BB5-A9C9-52B057DB600A}"/>
          </ac:spMkLst>
        </pc:spChg>
        <pc:spChg chg="del">
          <ac:chgData name="Abhishek Mohapatra" userId="55fe1bddae0fa15b" providerId="LiveId" clId="{F7494476-6E88-4B36-88DC-10FB1727D9F6}" dt="2022-07-29T18:30:53.304" v="2818" actId="478"/>
          <ac:spMkLst>
            <pc:docMk/>
            <pc:sldMk cId="1631702496" sldId="316"/>
            <ac:spMk id="26" creationId="{D01252E7-970C-8E64-EB15-FABCD6846825}"/>
          </ac:spMkLst>
        </pc:spChg>
        <pc:spChg chg="del">
          <ac:chgData name="Abhishek Mohapatra" userId="55fe1bddae0fa15b" providerId="LiveId" clId="{F7494476-6E88-4B36-88DC-10FB1727D9F6}" dt="2022-07-29T18:30:53.304" v="2818" actId="478"/>
          <ac:spMkLst>
            <pc:docMk/>
            <pc:sldMk cId="1631702496" sldId="316"/>
            <ac:spMk id="27" creationId="{8B5CBA20-4636-1BE0-FB70-C091D47F0A31}"/>
          </ac:spMkLst>
        </pc:spChg>
        <pc:spChg chg="add mod">
          <ac:chgData name="Abhishek Mohapatra" userId="55fe1bddae0fa15b" providerId="LiveId" clId="{F7494476-6E88-4B36-88DC-10FB1727D9F6}" dt="2022-07-30T06:23:58.889" v="3139" actId="693"/>
          <ac:spMkLst>
            <pc:docMk/>
            <pc:sldMk cId="1631702496" sldId="316"/>
            <ac:spMk id="28" creationId="{F14AC408-D7A2-7D7D-7AA7-9066A4D38BF0}"/>
          </ac:spMkLst>
        </pc:spChg>
        <pc:spChg chg="add mod">
          <ac:chgData name="Abhishek Mohapatra" userId="55fe1bddae0fa15b" providerId="LiveId" clId="{F7494476-6E88-4B36-88DC-10FB1727D9F6}" dt="2022-07-30T06:23:58.889" v="3139" actId="693"/>
          <ac:spMkLst>
            <pc:docMk/>
            <pc:sldMk cId="1631702496" sldId="316"/>
            <ac:spMk id="30" creationId="{D3EDCDAE-F12F-2663-0A00-6CD1D2319D9D}"/>
          </ac:spMkLst>
        </pc:spChg>
        <pc:spChg chg="add mod">
          <ac:chgData name="Abhishek Mohapatra" userId="55fe1bddae0fa15b" providerId="LiveId" clId="{F7494476-6E88-4B36-88DC-10FB1727D9F6}" dt="2022-07-30T06:25:10.158" v="3144" actId="1076"/>
          <ac:spMkLst>
            <pc:docMk/>
            <pc:sldMk cId="1631702496" sldId="316"/>
            <ac:spMk id="31" creationId="{D8203608-1BD5-84EA-879D-C00EAB655AD0}"/>
          </ac:spMkLst>
        </pc:spChg>
        <pc:spChg chg="add mod">
          <ac:chgData name="Abhishek Mohapatra" userId="55fe1bddae0fa15b" providerId="LiveId" clId="{F7494476-6E88-4B36-88DC-10FB1727D9F6}" dt="2022-07-30T06:25:10.158" v="3144" actId="1076"/>
          <ac:spMkLst>
            <pc:docMk/>
            <pc:sldMk cId="1631702496" sldId="316"/>
            <ac:spMk id="33" creationId="{B1E616CF-6F68-B5CD-846E-4A945C0CBFE2}"/>
          </ac:spMkLst>
        </pc:spChg>
        <pc:spChg chg="add mod">
          <ac:chgData name="Abhishek Mohapatra" userId="55fe1bddae0fa15b" providerId="LiveId" clId="{F7494476-6E88-4B36-88DC-10FB1727D9F6}" dt="2022-07-30T06:25:10.158" v="3144" actId="1076"/>
          <ac:spMkLst>
            <pc:docMk/>
            <pc:sldMk cId="1631702496" sldId="316"/>
            <ac:spMk id="34" creationId="{F358A219-65D8-693D-FF95-CFFA293300B2}"/>
          </ac:spMkLst>
        </pc:spChg>
        <pc:spChg chg="del">
          <ac:chgData name="Abhishek Mohapatra" userId="55fe1bddae0fa15b" providerId="LiveId" clId="{F7494476-6E88-4B36-88DC-10FB1727D9F6}" dt="2022-07-29T18:30:53.304" v="2818" actId="478"/>
          <ac:spMkLst>
            <pc:docMk/>
            <pc:sldMk cId="1631702496" sldId="316"/>
            <ac:spMk id="35" creationId="{C8B97AAA-1A37-3DBB-3AF8-083322996FC1}"/>
          </ac:spMkLst>
        </pc:spChg>
        <pc:spChg chg="add del mod">
          <ac:chgData name="Abhishek Mohapatra" userId="55fe1bddae0fa15b" providerId="LiveId" clId="{F7494476-6E88-4B36-88DC-10FB1727D9F6}" dt="2022-07-30T06:24:35.611" v="3142" actId="478"/>
          <ac:spMkLst>
            <pc:docMk/>
            <pc:sldMk cId="1631702496" sldId="316"/>
            <ac:spMk id="38" creationId="{8FD54AC8-E326-26D5-BD55-9FB1D2DCE81C}"/>
          </ac:spMkLst>
        </pc:spChg>
        <pc:spChg chg="add del mod">
          <ac:chgData name="Abhishek Mohapatra" userId="55fe1bddae0fa15b" providerId="LiveId" clId="{F7494476-6E88-4B36-88DC-10FB1727D9F6}" dt="2022-07-30T06:24:35.611" v="3142" actId="478"/>
          <ac:spMkLst>
            <pc:docMk/>
            <pc:sldMk cId="1631702496" sldId="316"/>
            <ac:spMk id="39" creationId="{9E728473-F0EB-FF7E-5B2C-1E71F93103DB}"/>
          </ac:spMkLst>
        </pc:spChg>
        <pc:spChg chg="add mod">
          <ac:chgData name="Abhishek Mohapatra" userId="55fe1bddae0fa15b" providerId="LiveId" clId="{F7494476-6E88-4B36-88DC-10FB1727D9F6}" dt="2022-07-30T06:27:44.811" v="3211" actId="20577"/>
          <ac:spMkLst>
            <pc:docMk/>
            <pc:sldMk cId="1631702496" sldId="316"/>
            <ac:spMk id="40" creationId="{DC65F002-137C-72F5-1780-0470EDD08A0B}"/>
          </ac:spMkLst>
        </pc:spChg>
        <pc:picChg chg="add del mod">
          <ac:chgData name="Abhishek Mohapatra" userId="55fe1bddae0fa15b" providerId="LiveId" clId="{F7494476-6E88-4B36-88DC-10FB1727D9F6}" dt="2022-07-30T06:21:05.520" v="3118" actId="478"/>
          <ac:picMkLst>
            <pc:docMk/>
            <pc:sldMk cId="1631702496" sldId="316"/>
            <ac:picMk id="3" creationId="{336CC2F7-51BC-DBBC-7291-745818EE337A}"/>
          </ac:picMkLst>
        </pc:picChg>
        <pc:picChg chg="add del mod">
          <ac:chgData name="Abhishek Mohapatra" userId="55fe1bddae0fa15b" providerId="LiveId" clId="{F7494476-6E88-4B36-88DC-10FB1727D9F6}" dt="2022-07-30T06:19:20.885" v="3116" actId="478"/>
          <ac:picMkLst>
            <pc:docMk/>
            <pc:sldMk cId="1631702496" sldId="316"/>
            <ac:picMk id="7" creationId="{7879D35C-560E-2C62-752D-320DF7C76716}"/>
          </ac:picMkLst>
        </pc:picChg>
        <pc:picChg chg="add mod">
          <ac:chgData name="Abhishek Mohapatra" userId="55fe1bddae0fa15b" providerId="LiveId" clId="{F7494476-6E88-4B36-88DC-10FB1727D9F6}" dt="2022-07-30T06:25:10.158" v="3144" actId="1076"/>
          <ac:picMkLst>
            <pc:docMk/>
            <pc:sldMk cId="1631702496" sldId="316"/>
            <ac:picMk id="10" creationId="{52C0A9F2-022B-BA2B-E749-52D4D4E2DAAC}"/>
          </ac:picMkLst>
        </pc:picChg>
        <pc:picChg chg="del">
          <ac:chgData name="Abhishek Mohapatra" userId="55fe1bddae0fa15b" providerId="LiveId" clId="{F7494476-6E88-4B36-88DC-10FB1727D9F6}" dt="2022-07-29T18:30:53.304" v="2818" actId="478"/>
          <ac:picMkLst>
            <pc:docMk/>
            <pc:sldMk cId="1631702496" sldId="316"/>
            <ac:picMk id="12" creationId="{AD8DC0DE-5B99-B911-1C95-AA67694F68AC}"/>
          </ac:picMkLst>
        </pc:picChg>
        <pc:picChg chg="add del mod">
          <ac:chgData name="Abhishek Mohapatra" userId="55fe1bddae0fa15b" providerId="LiveId" clId="{F7494476-6E88-4B36-88DC-10FB1727D9F6}" dt="2022-07-30T06:14:59.452" v="3104" actId="478"/>
          <ac:picMkLst>
            <pc:docMk/>
            <pc:sldMk cId="1631702496" sldId="316"/>
            <ac:picMk id="20" creationId="{664EE597-BB5C-C446-79D1-57B9B5EA21D9}"/>
          </ac:picMkLst>
        </pc:picChg>
        <pc:picChg chg="del">
          <ac:chgData name="Abhishek Mohapatra" userId="55fe1bddae0fa15b" providerId="LiveId" clId="{F7494476-6E88-4B36-88DC-10FB1727D9F6}" dt="2022-07-29T18:30:53.304" v="2818" actId="478"/>
          <ac:picMkLst>
            <pc:docMk/>
            <pc:sldMk cId="1631702496" sldId="316"/>
            <ac:picMk id="23" creationId="{BA4F538A-CFC5-9E95-79A8-25D5FEE4FD4F}"/>
          </ac:picMkLst>
        </pc:picChg>
        <pc:picChg chg="add del mod">
          <ac:chgData name="Abhishek Mohapatra" userId="55fe1bddae0fa15b" providerId="LiveId" clId="{F7494476-6E88-4B36-88DC-10FB1727D9F6}" dt="2022-07-30T06:24:35.611" v="3142" actId="478"/>
          <ac:picMkLst>
            <pc:docMk/>
            <pc:sldMk cId="1631702496" sldId="316"/>
            <ac:picMk id="36" creationId="{3DB3C59C-AA94-CAF5-F26F-21BD0C6A15C2}"/>
          </ac:picMkLst>
        </pc:picChg>
        <pc:picChg chg="del">
          <ac:chgData name="Abhishek Mohapatra" userId="55fe1bddae0fa15b" providerId="LiveId" clId="{F7494476-6E88-4B36-88DC-10FB1727D9F6}" dt="2022-07-29T18:30:53.304" v="2818" actId="478"/>
          <ac:picMkLst>
            <pc:docMk/>
            <pc:sldMk cId="1631702496" sldId="316"/>
            <ac:picMk id="37" creationId="{1E466AFE-6108-0062-314A-0FDC09D638F2}"/>
          </ac:picMkLst>
        </pc:picChg>
        <pc:picChg chg="mod">
          <ac:chgData name="Abhishek Mohapatra" userId="55fe1bddae0fa15b" providerId="LiveId" clId="{F7494476-6E88-4B36-88DC-10FB1727D9F6}" dt="2022-07-30T06:19:26.154" v="3117" actId="1076"/>
          <ac:picMkLst>
            <pc:docMk/>
            <pc:sldMk cId="1631702496" sldId="316"/>
            <ac:picMk id="41" creationId="{58C5947C-9F06-9BE2-D684-CB6545F49072}"/>
          </ac:picMkLst>
        </pc:picChg>
        <pc:cxnChg chg="del mod">
          <ac:chgData name="Abhishek Mohapatra" userId="55fe1bddae0fa15b" providerId="LiveId" clId="{F7494476-6E88-4B36-88DC-10FB1727D9F6}" dt="2022-07-29T18:30:53.304" v="2818" actId="478"/>
          <ac:cxnSpMkLst>
            <pc:docMk/>
            <pc:sldMk cId="1631702496" sldId="316"/>
            <ac:cxnSpMk id="19" creationId="{706204E0-3791-545D-589E-978CF2DD9AC6}"/>
          </ac:cxnSpMkLst>
        </pc:cxnChg>
        <pc:cxnChg chg="del">
          <ac:chgData name="Abhishek Mohapatra" userId="55fe1bddae0fa15b" providerId="LiveId" clId="{F7494476-6E88-4B36-88DC-10FB1727D9F6}" dt="2022-07-29T18:30:53.304" v="2818" actId="478"/>
          <ac:cxnSpMkLst>
            <pc:docMk/>
            <pc:sldMk cId="1631702496" sldId="316"/>
            <ac:cxnSpMk id="29" creationId="{2E7996C4-2EC9-9370-1999-62036708F15B}"/>
          </ac:cxnSpMkLst>
        </pc:cxnChg>
        <pc:cxnChg chg="del mod">
          <ac:chgData name="Abhishek Mohapatra" userId="55fe1bddae0fa15b" providerId="LiveId" clId="{F7494476-6E88-4B36-88DC-10FB1727D9F6}" dt="2022-07-29T18:30:53.304" v="2818" actId="478"/>
          <ac:cxnSpMkLst>
            <pc:docMk/>
            <pc:sldMk cId="1631702496" sldId="316"/>
            <ac:cxnSpMk id="32" creationId="{3EEA91DD-E01D-3A62-0159-81FEF8FE69B6}"/>
          </ac:cxnSpMkLst>
        </pc:cxnChg>
      </pc:sldChg>
      <pc:sldChg chg="addSp modSp add mod">
        <pc:chgData name="Abhishek Mohapatra" userId="55fe1bddae0fa15b" providerId="LiveId" clId="{F7494476-6E88-4B36-88DC-10FB1727D9F6}" dt="2022-07-30T09:32:44.877" v="3560" actId="1076"/>
        <pc:sldMkLst>
          <pc:docMk/>
          <pc:sldMk cId="3379619213" sldId="317"/>
        </pc:sldMkLst>
        <pc:spChg chg="add mod">
          <ac:chgData name="Abhishek Mohapatra" userId="55fe1bddae0fa15b" providerId="LiveId" clId="{F7494476-6E88-4B36-88DC-10FB1727D9F6}" dt="2022-07-30T09:25:47.797" v="3430" actId="1036"/>
          <ac:spMkLst>
            <pc:docMk/>
            <pc:sldMk cId="3379619213" sldId="317"/>
            <ac:spMk id="6" creationId="{493F27B3-4BE0-8B9D-EBD1-72BD9F86058A}"/>
          </ac:spMkLst>
        </pc:spChg>
        <pc:spChg chg="add mod">
          <ac:chgData name="Abhishek Mohapatra" userId="55fe1bddae0fa15b" providerId="LiveId" clId="{F7494476-6E88-4B36-88DC-10FB1727D9F6}" dt="2022-07-30T09:26:34.163" v="3462" actId="1076"/>
          <ac:spMkLst>
            <pc:docMk/>
            <pc:sldMk cId="3379619213" sldId="317"/>
            <ac:spMk id="7" creationId="{A67698D8-D8F1-8A8F-674A-3B14C10705CA}"/>
          </ac:spMkLst>
        </pc:spChg>
        <pc:spChg chg="add mod">
          <ac:chgData name="Abhishek Mohapatra" userId="55fe1bddae0fa15b" providerId="LiveId" clId="{F7494476-6E88-4B36-88DC-10FB1727D9F6}" dt="2022-07-30T09:26:40.116" v="3464" actId="571"/>
          <ac:spMkLst>
            <pc:docMk/>
            <pc:sldMk cId="3379619213" sldId="317"/>
            <ac:spMk id="8" creationId="{40427876-18C9-8A5D-4643-95245651B8D3}"/>
          </ac:spMkLst>
        </pc:spChg>
        <pc:spChg chg="add mod">
          <ac:chgData name="Abhishek Mohapatra" userId="55fe1bddae0fa15b" providerId="LiveId" clId="{F7494476-6E88-4B36-88DC-10FB1727D9F6}" dt="2022-07-30T09:26:40.116" v="3464" actId="571"/>
          <ac:spMkLst>
            <pc:docMk/>
            <pc:sldMk cId="3379619213" sldId="317"/>
            <ac:spMk id="9" creationId="{C8E7040F-67A7-4B71-58EB-90FAF9EEA080}"/>
          </ac:spMkLst>
        </pc:spChg>
        <pc:spChg chg="add mod">
          <ac:chgData name="Abhishek Mohapatra" userId="55fe1bddae0fa15b" providerId="LiveId" clId="{F7494476-6E88-4B36-88DC-10FB1727D9F6}" dt="2022-07-30T09:29:26.910" v="3530" actId="571"/>
          <ac:spMkLst>
            <pc:docMk/>
            <pc:sldMk cId="3379619213" sldId="317"/>
            <ac:spMk id="10" creationId="{82B79042-0886-09DB-5749-EB4DC992EA63}"/>
          </ac:spMkLst>
        </pc:spChg>
        <pc:spChg chg="add mod">
          <ac:chgData name="Abhishek Mohapatra" userId="55fe1bddae0fa15b" providerId="LiveId" clId="{F7494476-6E88-4B36-88DC-10FB1727D9F6}" dt="2022-07-30T09:29:26.910" v="3530" actId="571"/>
          <ac:spMkLst>
            <pc:docMk/>
            <pc:sldMk cId="3379619213" sldId="317"/>
            <ac:spMk id="11" creationId="{4C305950-FE27-0C7C-BC4F-31626F64E5E4}"/>
          </ac:spMkLst>
        </pc:spChg>
        <pc:spChg chg="add mod">
          <ac:chgData name="Abhishek Mohapatra" userId="55fe1bddae0fa15b" providerId="LiveId" clId="{F7494476-6E88-4B36-88DC-10FB1727D9F6}" dt="2022-07-30T09:32:44.877" v="3560" actId="1076"/>
          <ac:spMkLst>
            <pc:docMk/>
            <pc:sldMk cId="3379619213" sldId="317"/>
            <ac:spMk id="12" creationId="{D5C2D19B-CA87-8161-7D69-035F462AFC74}"/>
          </ac:spMkLst>
        </pc:spChg>
        <pc:grpChg chg="mod">
          <ac:chgData name="Abhishek Mohapatra" userId="55fe1bddae0fa15b" providerId="LiveId" clId="{F7494476-6E88-4B36-88DC-10FB1727D9F6}" dt="2022-07-30T09:26:29.653" v="3461" actId="1076"/>
          <ac:grpSpMkLst>
            <pc:docMk/>
            <pc:sldMk cId="3379619213" sldId="317"/>
            <ac:grpSpMk id="5" creationId="{4A9791D5-3328-4767-92E8-4F3DCF8D8794}"/>
          </ac:grpSpMkLst>
        </pc:grpChg>
      </pc:sldChg>
      <pc:sldChg chg="addSp modSp add mod ord">
        <pc:chgData name="Abhishek Mohapatra" userId="55fe1bddae0fa15b" providerId="LiveId" clId="{F7494476-6E88-4B36-88DC-10FB1727D9F6}" dt="2022-07-30T09:32:58.224" v="3564" actId="1076"/>
        <pc:sldMkLst>
          <pc:docMk/>
          <pc:sldMk cId="1097811478" sldId="318"/>
        </pc:sldMkLst>
        <pc:spChg chg="add mod">
          <ac:chgData name="Abhishek Mohapatra" userId="55fe1bddae0fa15b" providerId="LiveId" clId="{F7494476-6E88-4B36-88DC-10FB1727D9F6}" dt="2022-07-30T09:27:46.485" v="3500"/>
          <ac:spMkLst>
            <pc:docMk/>
            <pc:sldMk cId="1097811478" sldId="318"/>
            <ac:spMk id="20" creationId="{4EB8B3D9-F24F-4581-75F4-FF688617F188}"/>
          </ac:spMkLst>
        </pc:spChg>
        <pc:spChg chg="add mod">
          <ac:chgData name="Abhishek Mohapatra" userId="55fe1bddae0fa15b" providerId="LiveId" clId="{F7494476-6E88-4B36-88DC-10FB1727D9F6}" dt="2022-07-30T09:28:09.384" v="3529" actId="1076"/>
          <ac:spMkLst>
            <pc:docMk/>
            <pc:sldMk cId="1097811478" sldId="318"/>
            <ac:spMk id="21" creationId="{8333BEB1-1096-0A22-FC49-22DCA866F1E2}"/>
          </ac:spMkLst>
        </pc:spChg>
        <pc:spChg chg="add mod">
          <ac:chgData name="Abhishek Mohapatra" userId="55fe1bddae0fa15b" providerId="LiveId" clId="{F7494476-6E88-4B36-88DC-10FB1727D9F6}" dt="2022-07-30T09:32:58.224" v="3564" actId="1076"/>
          <ac:spMkLst>
            <pc:docMk/>
            <pc:sldMk cId="1097811478" sldId="318"/>
            <ac:spMk id="22" creationId="{4AE4213A-EE1B-4DCB-1E95-00CAF85E2236}"/>
          </ac:spMkLst>
        </pc:spChg>
        <pc:grpChg chg="mod">
          <ac:chgData name="Abhishek Mohapatra" userId="55fe1bddae0fa15b" providerId="LiveId" clId="{F7494476-6E88-4B36-88DC-10FB1727D9F6}" dt="2022-07-30T09:27:43.805" v="3499" actId="1076"/>
          <ac:grpSpMkLst>
            <pc:docMk/>
            <pc:sldMk cId="1097811478" sldId="318"/>
            <ac:grpSpMk id="2" creationId="{FC802B5E-6152-3DDD-6F19-9CA85B10ED03}"/>
          </ac:grpSpMkLst>
        </pc:grpChg>
      </pc:sldChg>
      <pc:sldChg chg="addSp modSp add mod">
        <pc:chgData name="Abhishek Mohapatra" userId="55fe1bddae0fa15b" providerId="LiveId" clId="{F7494476-6E88-4B36-88DC-10FB1727D9F6}" dt="2022-07-30T09:33:17.131" v="3569" actId="1076"/>
        <pc:sldMkLst>
          <pc:docMk/>
          <pc:sldMk cId="2217109802" sldId="319"/>
        </pc:sldMkLst>
        <pc:spChg chg="add mod">
          <ac:chgData name="Abhishek Mohapatra" userId="55fe1bddae0fa15b" providerId="LiveId" clId="{F7494476-6E88-4B36-88DC-10FB1727D9F6}" dt="2022-07-30T09:30:41.801" v="3557" actId="1076"/>
          <ac:spMkLst>
            <pc:docMk/>
            <pc:sldMk cId="2217109802" sldId="319"/>
            <ac:spMk id="6" creationId="{B6491939-1048-70AE-EC8E-337B3FE37F88}"/>
          </ac:spMkLst>
        </pc:spChg>
        <pc:spChg chg="add mod">
          <ac:chgData name="Abhishek Mohapatra" userId="55fe1bddae0fa15b" providerId="LiveId" clId="{F7494476-6E88-4B36-88DC-10FB1727D9F6}" dt="2022-07-30T09:29:44.632" v="3553" actId="20577"/>
          <ac:spMkLst>
            <pc:docMk/>
            <pc:sldMk cId="2217109802" sldId="319"/>
            <ac:spMk id="7" creationId="{16A523C4-18F8-A9BD-1FA1-08CC45B7E9C3}"/>
          </ac:spMkLst>
        </pc:spChg>
        <pc:spChg chg="add mod">
          <ac:chgData name="Abhishek Mohapatra" userId="55fe1bddae0fa15b" providerId="LiveId" clId="{F7494476-6E88-4B36-88DC-10FB1727D9F6}" dt="2022-07-30T09:33:17.131" v="3569" actId="1076"/>
          <ac:spMkLst>
            <pc:docMk/>
            <pc:sldMk cId="2217109802" sldId="319"/>
            <ac:spMk id="8" creationId="{BF9E5CAC-7833-ECE5-013A-D7E7AD042C97}"/>
          </ac:spMkLst>
        </pc:spChg>
        <pc:grpChg chg="mod">
          <ac:chgData name="Abhishek Mohapatra" userId="55fe1bddae0fa15b" providerId="LiveId" clId="{F7494476-6E88-4B36-88DC-10FB1727D9F6}" dt="2022-07-30T09:29:33.971" v="3531" actId="1076"/>
          <ac:grpSpMkLst>
            <pc:docMk/>
            <pc:sldMk cId="2217109802" sldId="319"/>
            <ac:grpSpMk id="5" creationId="{6197A867-867A-426B-8924-9B8D2348D873}"/>
          </ac:grpSpMkLst>
        </pc:grpChg>
      </pc:sldChg>
      <pc:sldChg chg="addSp modSp add mod">
        <pc:chgData name="Abhishek Mohapatra" userId="55fe1bddae0fa15b" providerId="LiveId" clId="{F7494476-6E88-4B36-88DC-10FB1727D9F6}" dt="2022-07-30T09:33:30.617" v="3574" actId="14100"/>
        <pc:sldMkLst>
          <pc:docMk/>
          <pc:sldMk cId="3556817480" sldId="320"/>
        </pc:sldMkLst>
        <pc:spChg chg="add mod">
          <ac:chgData name="Abhishek Mohapatra" userId="55fe1bddae0fa15b" providerId="LiveId" clId="{F7494476-6E88-4B36-88DC-10FB1727D9F6}" dt="2022-07-30T09:30:37.354" v="3556"/>
          <ac:spMkLst>
            <pc:docMk/>
            <pc:sldMk cId="3556817480" sldId="320"/>
            <ac:spMk id="8" creationId="{2A2E5704-C788-7A71-6576-0E20963D96BD}"/>
          </ac:spMkLst>
        </pc:spChg>
        <pc:spChg chg="add mod">
          <ac:chgData name="Abhishek Mohapatra" userId="55fe1bddae0fa15b" providerId="LiveId" clId="{F7494476-6E88-4B36-88DC-10FB1727D9F6}" dt="2022-07-30T09:30:45.408" v="3558"/>
          <ac:spMkLst>
            <pc:docMk/>
            <pc:sldMk cId="3556817480" sldId="320"/>
            <ac:spMk id="9" creationId="{F1491387-DF7F-948C-AD24-5A69998FAE79}"/>
          </ac:spMkLst>
        </pc:spChg>
        <pc:spChg chg="mod">
          <ac:chgData name="Abhishek Mohapatra" userId="55fe1bddae0fa15b" providerId="LiveId" clId="{F7494476-6E88-4B36-88DC-10FB1727D9F6}" dt="2022-07-30T09:29:58.798" v="3554" actId="164"/>
          <ac:spMkLst>
            <pc:docMk/>
            <pc:sldMk cId="3556817480" sldId="320"/>
            <ac:spMk id="10" creationId="{5800B118-66B0-43A5-AF54-245257EC8894}"/>
          </ac:spMkLst>
        </pc:spChg>
        <pc:spChg chg="mod">
          <ac:chgData name="Abhishek Mohapatra" userId="55fe1bddae0fa15b" providerId="LiveId" clId="{F7494476-6E88-4B36-88DC-10FB1727D9F6}" dt="2022-07-30T09:29:58.798" v="3554" actId="164"/>
          <ac:spMkLst>
            <pc:docMk/>
            <pc:sldMk cId="3556817480" sldId="320"/>
            <ac:spMk id="11" creationId="{BD08E932-3189-4951-AD04-52028B30525F}"/>
          </ac:spMkLst>
        </pc:spChg>
        <pc:spChg chg="mod">
          <ac:chgData name="Abhishek Mohapatra" userId="55fe1bddae0fa15b" providerId="LiveId" clId="{F7494476-6E88-4B36-88DC-10FB1727D9F6}" dt="2022-07-30T09:29:58.798" v="3554" actId="164"/>
          <ac:spMkLst>
            <pc:docMk/>
            <pc:sldMk cId="3556817480" sldId="320"/>
            <ac:spMk id="12" creationId="{552BF4E2-2529-4F13-B243-1D9DF4D06DE9}"/>
          </ac:spMkLst>
        </pc:spChg>
        <pc:spChg chg="add mod">
          <ac:chgData name="Abhishek Mohapatra" userId="55fe1bddae0fa15b" providerId="LiveId" clId="{F7494476-6E88-4B36-88DC-10FB1727D9F6}" dt="2022-07-30T09:33:30.617" v="3574" actId="14100"/>
          <ac:spMkLst>
            <pc:docMk/>
            <pc:sldMk cId="3556817480" sldId="320"/>
            <ac:spMk id="13" creationId="{0A97C1B8-CFE0-7362-F568-2557E55F1A3A}"/>
          </ac:spMkLst>
        </pc:spChg>
        <pc:spChg chg="mod">
          <ac:chgData name="Abhishek Mohapatra" userId="55fe1bddae0fa15b" providerId="LiveId" clId="{F7494476-6E88-4B36-88DC-10FB1727D9F6}" dt="2022-07-30T09:29:58.798" v="3554" actId="164"/>
          <ac:spMkLst>
            <pc:docMk/>
            <pc:sldMk cId="3556817480" sldId="320"/>
            <ac:spMk id="18" creationId="{DD2B194D-6846-4121-9DA8-91DEE64C13DD}"/>
          </ac:spMkLst>
        </pc:spChg>
        <pc:grpChg chg="add mod">
          <ac:chgData name="Abhishek Mohapatra" userId="55fe1bddae0fa15b" providerId="LiveId" clId="{F7494476-6E88-4B36-88DC-10FB1727D9F6}" dt="2022-07-30T09:30:03.370" v="3555" actId="1076"/>
          <ac:grpSpMkLst>
            <pc:docMk/>
            <pc:sldMk cId="3556817480" sldId="320"/>
            <ac:grpSpMk id="2" creationId="{0BE7EEF2-0452-9610-4DAE-4F978C6255D8}"/>
          </ac:grpSpMkLst>
        </pc:grpChg>
        <pc:picChg chg="mod">
          <ac:chgData name="Abhishek Mohapatra" userId="55fe1bddae0fa15b" providerId="LiveId" clId="{F7494476-6E88-4B36-88DC-10FB1727D9F6}" dt="2022-07-30T09:29:58.798" v="3554" actId="164"/>
          <ac:picMkLst>
            <pc:docMk/>
            <pc:sldMk cId="3556817480" sldId="320"/>
            <ac:picMk id="3" creationId="{7F1F668B-D231-465E-89A7-8C51C4605295}"/>
          </ac:picMkLst>
        </pc:picChg>
      </pc:sldChg>
    </pc:docChg>
  </pc:docChgLst>
  <pc:docChgLst>
    <pc:chgData name="Abhishek Mohapatra" userId="55fe1bddae0fa15b" providerId="LiveId" clId="{90FC8190-4AA3-497A-9D41-D833DBC69E49}"/>
    <pc:docChg chg="modSld">
      <pc:chgData name="Abhishek Mohapatra" userId="55fe1bddae0fa15b" providerId="LiveId" clId="{90FC8190-4AA3-497A-9D41-D833DBC69E49}" dt="2023-01-30T09:11:16.825" v="0"/>
      <pc:docMkLst>
        <pc:docMk/>
      </pc:docMkLst>
      <pc:sldChg chg="addSp">
        <pc:chgData name="Abhishek Mohapatra" userId="55fe1bddae0fa15b" providerId="LiveId" clId="{90FC8190-4AA3-497A-9D41-D833DBC69E49}" dt="2023-01-30T09:11:16.825" v="0"/>
        <pc:sldMkLst>
          <pc:docMk/>
          <pc:sldMk cId="3231124332" sldId="371"/>
        </pc:sldMkLst>
        <pc:inkChg chg="add">
          <ac:chgData name="Abhishek Mohapatra" userId="55fe1bddae0fa15b" providerId="LiveId" clId="{90FC8190-4AA3-497A-9D41-D833DBC69E49}" dt="2023-01-30T09:11:16.825" v="0"/>
          <ac:inkMkLst>
            <pc:docMk/>
            <pc:sldMk cId="3231124332" sldId="371"/>
            <ac:inkMk id="3" creationId="{83DEA853-2232-33EA-3887-2DAB860706C6}"/>
          </ac:inkMkLst>
        </pc:inkChg>
      </pc:sldChg>
    </pc:docChg>
  </pc:docChgLst>
  <pc:docChgLst>
    <pc:chgData name="Abhishek Mohapatra" userId="55fe1bddae0fa15b" providerId="LiveId" clId="{88DDCC78-171C-48BD-B90F-0506223C05A0}"/>
    <pc:docChg chg="undo custSel addSld delSld modSld sldOrd">
      <pc:chgData name="Abhishek Mohapatra" userId="55fe1bddae0fa15b" providerId="LiveId" clId="{88DDCC78-171C-48BD-B90F-0506223C05A0}" dt="2023-07-18T13:39:43.541" v="278" actId="478"/>
      <pc:docMkLst>
        <pc:docMk/>
      </pc:docMkLst>
      <pc:sldChg chg="add del">
        <pc:chgData name="Abhishek Mohapatra" userId="55fe1bddae0fa15b" providerId="LiveId" clId="{88DDCC78-171C-48BD-B90F-0506223C05A0}" dt="2023-07-18T08:37:03.682" v="206" actId="47"/>
        <pc:sldMkLst>
          <pc:docMk/>
          <pc:sldMk cId="2367901369" sldId="264"/>
        </pc:sldMkLst>
      </pc:sldChg>
      <pc:sldChg chg="addSp modSp mod modAnim">
        <pc:chgData name="Abhishek Mohapatra" userId="55fe1bddae0fa15b" providerId="LiveId" clId="{88DDCC78-171C-48BD-B90F-0506223C05A0}" dt="2023-07-18T07:33:06.244" v="67"/>
        <pc:sldMkLst>
          <pc:docMk/>
          <pc:sldMk cId="2986797339" sldId="270"/>
        </pc:sldMkLst>
        <pc:spChg chg="add mod">
          <ac:chgData name="Abhishek Mohapatra" userId="55fe1bddae0fa15b" providerId="LiveId" clId="{88DDCC78-171C-48BD-B90F-0506223C05A0}" dt="2023-07-18T07:32:46.661" v="64" actId="571"/>
          <ac:spMkLst>
            <pc:docMk/>
            <pc:sldMk cId="2986797339" sldId="270"/>
            <ac:spMk id="8" creationId="{C3EA5939-F6B8-B192-5AEA-ADF0D5B19670}"/>
          </ac:spMkLst>
        </pc:spChg>
        <pc:picChg chg="add mod">
          <ac:chgData name="Abhishek Mohapatra" userId="55fe1bddae0fa15b" providerId="LiveId" clId="{88DDCC78-171C-48BD-B90F-0506223C05A0}" dt="2023-07-18T07:32:46.661" v="64" actId="571"/>
          <ac:picMkLst>
            <pc:docMk/>
            <pc:sldMk cId="2986797339" sldId="270"/>
            <ac:picMk id="10" creationId="{C0F11822-9AB0-4470-249B-F6D9A1CE5118}"/>
          </ac:picMkLst>
        </pc:picChg>
        <pc:picChg chg="mod">
          <ac:chgData name="Abhishek Mohapatra" userId="55fe1bddae0fa15b" providerId="LiveId" clId="{88DDCC78-171C-48BD-B90F-0506223C05A0}" dt="2023-07-18T07:32:46.089" v="63" actId="1076"/>
          <ac:picMkLst>
            <pc:docMk/>
            <pc:sldMk cId="2986797339" sldId="270"/>
            <ac:picMk id="25" creationId="{868AEA80-72DF-C871-9EAE-202BF10851B5}"/>
          </ac:picMkLst>
        </pc:picChg>
      </pc:sldChg>
      <pc:sldChg chg="addSp">
        <pc:chgData name="Abhishek Mohapatra" userId="55fe1bddae0fa15b" providerId="LiveId" clId="{88DDCC78-171C-48BD-B90F-0506223C05A0}" dt="2023-07-18T10:41:17.172" v="259"/>
        <pc:sldMkLst>
          <pc:docMk/>
          <pc:sldMk cId="2688354727" sldId="273"/>
        </pc:sldMkLst>
        <pc:inkChg chg="add">
          <ac:chgData name="Abhishek Mohapatra" userId="55fe1bddae0fa15b" providerId="LiveId" clId="{88DDCC78-171C-48BD-B90F-0506223C05A0}" dt="2023-07-18T10:41:17.172" v="259"/>
          <ac:inkMkLst>
            <pc:docMk/>
            <pc:sldMk cId="2688354727" sldId="273"/>
            <ac:inkMk id="3" creationId="{C3EEC52D-B230-2166-22F9-2F7E99DEB62A}"/>
          </ac:inkMkLst>
        </pc:inkChg>
      </pc:sldChg>
      <pc:sldChg chg="addSp delSp mod">
        <pc:chgData name="Abhishek Mohapatra" userId="55fe1bddae0fa15b" providerId="LiveId" clId="{88DDCC78-171C-48BD-B90F-0506223C05A0}" dt="2023-07-18T13:36:00.144" v="264" actId="478"/>
        <pc:sldMkLst>
          <pc:docMk/>
          <pc:sldMk cId="3627102597" sldId="276"/>
        </pc:sldMkLst>
        <pc:inkChg chg="add del">
          <ac:chgData name="Abhishek Mohapatra" userId="55fe1bddae0fa15b" providerId="LiveId" clId="{88DDCC78-171C-48BD-B90F-0506223C05A0}" dt="2023-07-18T13:36:00.144" v="264" actId="478"/>
          <ac:inkMkLst>
            <pc:docMk/>
            <pc:sldMk cId="3627102597" sldId="276"/>
            <ac:inkMk id="3" creationId="{76A8AC05-6C7F-9325-4B21-C415BEDCA9B3}"/>
          </ac:inkMkLst>
        </pc:inkChg>
      </pc:sldChg>
      <pc:sldChg chg="addSp">
        <pc:chgData name="Abhishek Mohapatra" userId="55fe1bddae0fa15b" providerId="LiveId" clId="{88DDCC78-171C-48BD-B90F-0506223C05A0}" dt="2023-07-18T10:41:17.172" v="259"/>
        <pc:sldMkLst>
          <pc:docMk/>
          <pc:sldMk cId="3346617742" sldId="324"/>
        </pc:sldMkLst>
        <pc:inkChg chg="add">
          <ac:chgData name="Abhishek Mohapatra" userId="55fe1bddae0fa15b" providerId="LiveId" clId="{88DDCC78-171C-48BD-B90F-0506223C05A0}" dt="2023-07-18T10:41:17.172" v="259"/>
          <ac:inkMkLst>
            <pc:docMk/>
            <pc:sldMk cId="3346617742" sldId="324"/>
            <ac:inkMk id="5" creationId="{D3005E67-A988-4D40-2265-69118F99FC96}"/>
          </ac:inkMkLst>
        </pc:inkChg>
      </pc:sldChg>
      <pc:sldChg chg="addSp delSp mod">
        <pc:chgData name="Abhishek Mohapatra" userId="55fe1bddae0fa15b" providerId="LiveId" clId="{88DDCC78-171C-48BD-B90F-0506223C05A0}" dt="2023-07-18T13:36:39.541" v="268" actId="478"/>
        <pc:sldMkLst>
          <pc:docMk/>
          <pc:sldMk cId="3180420490" sldId="325"/>
        </pc:sldMkLst>
        <pc:inkChg chg="add del">
          <ac:chgData name="Abhishek Mohapatra" userId="55fe1bddae0fa15b" providerId="LiveId" clId="{88DDCC78-171C-48BD-B90F-0506223C05A0}" dt="2023-07-18T13:36:39.541" v="268" actId="478"/>
          <ac:inkMkLst>
            <pc:docMk/>
            <pc:sldMk cId="3180420490" sldId="325"/>
            <ac:inkMk id="2" creationId="{46D0C0DD-6080-B576-6C89-986911A7BDC5}"/>
          </ac:inkMkLst>
        </pc:inkChg>
      </pc:sldChg>
      <pc:sldChg chg="del">
        <pc:chgData name="Abhishek Mohapatra" userId="55fe1bddae0fa15b" providerId="LiveId" clId="{88DDCC78-171C-48BD-B90F-0506223C05A0}" dt="2023-07-18T08:18:06.382" v="79" actId="47"/>
        <pc:sldMkLst>
          <pc:docMk/>
          <pc:sldMk cId="2426545938" sldId="336"/>
        </pc:sldMkLst>
      </pc:sldChg>
      <pc:sldChg chg="addSp delSp mod">
        <pc:chgData name="Abhishek Mohapatra" userId="55fe1bddae0fa15b" providerId="LiveId" clId="{88DDCC78-171C-48BD-B90F-0506223C05A0}" dt="2023-07-18T11:47:03.959" v="262" actId="478"/>
        <pc:sldMkLst>
          <pc:docMk/>
          <pc:sldMk cId="2622297343" sldId="337"/>
        </pc:sldMkLst>
        <pc:inkChg chg="add del">
          <ac:chgData name="Abhishek Mohapatra" userId="55fe1bddae0fa15b" providerId="LiveId" clId="{88DDCC78-171C-48BD-B90F-0506223C05A0}" dt="2023-07-18T11:47:03.959" v="262" actId="478"/>
          <ac:inkMkLst>
            <pc:docMk/>
            <pc:sldMk cId="2622297343" sldId="337"/>
            <ac:inkMk id="2" creationId="{54991D78-5540-D983-A868-772AB8ED6D05}"/>
          </ac:inkMkLst>
        </pc:inkChg>
      </pc:sldChg>
      <pc:sldChg chg="ord">
        <pc:chgData name="Abhishek Mohapatra" userId="55fe1bddae0fa15b" providerId="LiveId" clId="{88DDCC78-171C-48BD-B90F-0506223C05A0}" dt="2023-07-18T08:17:54.131" v="74"/>
        <pc:sldMkLst>
          <pc:docMk/>
          <pc:sldMk cId="1784124998" sldId="342"/>
        </pc:sldMkLst>
      </pc:sldChg>
      <pc:sldChg chg="addSp">
        <pc:chgData name="Abhishek Mohapatra" userId="55fe1bddae0fa15b" providerId="LiveId" clId="{88DDCC78-171C-48BD-B90F-0506223C05A0}" dt="2023-07-18T10:41:17.172" v="259"/>
        <pc:sldMkLst>
          <pc:docMk/>
          <pc:sldMk cId="2982777380" sldId="344"/>
        </pc:sldMkLst>
        <pc:inkChg chg="add">
          <ac:chgData name="Abhishek Mohapatra" userId="55fe1bddae0fa15b" providerId="LiveId" clId="{88DDCC78-171C-48BD-B90F-0506223C05A0}" dt="2023-07-18T10:41:17.172" v="259"/>
          <ac:inkMkLst>
            <pc:docMk/>
            <pc:sldMk cId="2982777380" sldId="344"/>
            <ac:inkMk id="7" creationId="{5767F5EE-E678-9942-FC28-3C44FA45D465}"/>
          </ac:inkMkLst>
        </pc:inkChg>
      </pc:sldChg>
      <pc:sldChg chg="ord">
        <pc:chgData name="Abhishek Mohapatra" userId="55fe1bddae0fa15b" providerId="LiveId" clId="{88DDCC78-171C-48BD-B90F-0506223C05A0}" dt="2023-07-18T08:17:52.322" v="72"/>
        <pc:sldMkLst>
          <pc:docMk/>
          <pc:sldMk cId="3401155397" sldId="345"/>
        </pc:sldMkLst>
      </pc:sldChg>
      <pc:sldChg chg="ord">
        <pc:chgData name="Abhishek Mohapatra" userId="55fe1bddae0fa15b" providerId="LiveId" clId="{88DDCC78-171C-48BD-B90F-0506223C05A0}" dt="2023-07-18T08:18:00.335" v="76"/>
        <pc:sldMkLst>
          <pc:docMk/>
          <pc:sldMk cId="3987938001" sldId="352"/>
        </pc:sldMkLst>
      </pc:sldChg>
      <pc:sldChg chg="addSp">
        <pc:chgData name="Abhishek Mohapatra" userId="55fe1bddae0fa15b" providerId="LiveId" clId="{88DDCC78-171C-48BD-B90F-0506223C05A0}" dt="2023-07-18T10:41:17.172" v="259"/>
        <pc:sldMkLst>
          <pc:docMk/>
          <pc:sldMk cId="3892163046" sldId="354"/>
        </pc:sldMkLst>
        <pc:inkChg chg="add">
          <ac:chgData name="Abhishek Mohapatra" userId="55fe1bddae0fa15b" providerId="LiveId" clId="{88DDCC78-171C-48BD-B90F-0506223C05A0}" dt="2023-07-18T10:41:17.172" v="259"/>
          <ac:inkMkLst>
            <pc:docMk/>
            <pc:sldMk cId="3892163046" sldId="354"/>
            <ac:inkMk id="22" creationId="{CA2623A8-A500-3718-168F-C8545CADB49F}"/>
          </ac:inkMkLst>
        </pc:inkChg>
      </pc:sldChg>
      <pc:sldChg chg="addSp delSp mod">
        <pc:chgData name="Abhishek Mohapatra" userId="55fe1bddae0fa15b" providerId="LiveId" clId="{88DDCC78-171C-48BD-B90F-0506223C05A0}" dt="2023-07-18T13:39:33.225" v="277" actId="478"/>
        <pc:sldMkLst>
          <pc:docMk/>
          <pc:sldMk cId="3527304716" sldId="355"/>
        </pc:sldMkLst>
        <pc:inkChg chg="add del">
          <ac:chgData name="Abhishek Mohapatra" userId="55fe1bddae0fa15b" providerId="LiveId" clId="{88DDCC78-171C-48BD-B90F-0506223C05A0}" dt="2023-07-18T13:39:33.225" v="277" actId="478"/>
          <ac:inkMkLst>
            <pc:docMk/>
            <pc:sldMk cId="3527304716" sldId="355"/>
            <ac:inkMk id="21" creationId="{B2DEF9C5-C492-AC1C-EE5A-18AA9DF83F12}"/>
          </ac:inkMkLst>
        </pc:inkChg>
      </pc:sldChg>
      <pc:sldChg chg="addSp delSp mod ord">
        <pc:chgData name="Abhishek Mohapatra" userId="55fe1bddae0fa15b" providerId="LiveId" clId="{88DDCC78-171C-48BD-B90F-0506223C05A0}" dt="2023-07-18T13:36:26.034" v="267" actId="478"/>
        <pc:sldMkLst>
          <pc:docMk/>
          <pc:sldMk cId="4292037465" sldId="356"/>
        </pc:sldMkLst>
        <pc:inkChg chg="add del">
          <ac:chgData name="Abhishek Mohapatra" userId="55fe1bddae0fa15b" providerId="LiveId" clId="{88DDCC78-171C-48BD-B90F-0506223C05A0}" dt="2023-07-18T13:36:26.034" v="267" actId="478"/>
          <ac:inkMkLst>
            <pc:docMk/>
            <pc:sldMk cId="4292037465" sldId="356"/>
            <ac:inkMk id="8" creationId="{B59BD2EB-2A32-28C0-AC35-39379F8445CE}"/>
          </ac:inkMkLst>
        </pc:inkChg>
      </pc:sldChg>
      <pc:sldChg chg="addSp delSp modSp mod delAnim modAnim">
        <pc:chgData name="Abhishek Mohapatra" userId="55fe1bddae0fa15b" providerId="LiveId" clId="{88DDCC78-171C-48BD-B90F-0506223C05A0}" dt="2023-07-18T13:36:15.382" v="266" actId="478"/>
        <pc:sldMkLst>
          <pc:docMk/>
          <pc:sldMk cId="3956596834" sldId="357"/>
        </pc:sldMkLst>
        <pc:spChg chg="mod">
          <ac:chgData name="Abhishek Mohapatra" userId="55fe1bddae0fa15b" providerId="LiveId" clId="{88DDCC78-171C-48BD-B90F-0506223C05A0}" dt="2023-07-18T08:26:25.866" v="150" actId="1076"/>
          <ac:spMkLst>
            <pc:docMk/>
            <pc:sldMk cId="3956596834" sldId="357"/>
            <ac:spMk id="2" creationId="{0A9A995E-A4B1-FE2C-FB70-42DF692DBB6D}"/>
          </ac:spMkLst>
        </pc:spChg>
        <pc:spChg chg="mod">
          <ac:chgData name="Abhishek Mohapatra" userId="55fe1bddae0fa15b" providerId="LiveId" clId="{88DDCC78-171C-48BD-B90F-0506223C05A0}" dt="2023-07-18T08:22:39.951" v="85" actId="164"/>
          <ac:spMkLst>
            <pc:docMk/>
            <pc:sldMk cId="3956596834" sldId="357"/>
            <ac:spMk id="14" creationId="{6EE927FA-BCA8-01AC-03D2-A0A0F6B53250}"/>
          </ac:spMkLst>
        </pc:spChg>
        <pc:spChg chg="mod">
          <ac:chgData name="Abhishek Mohapatra" userId="55fe1bddae0fa15b" providerId="LiveId" clId="{88DDCC78-171C-48BD-B90F-0506223C05A0}" dt="2023-07-18T08:22:39.951" v="85" actId="164"/>
          <ac:spMkLst>
            <pc:docMk/>
            <pc:sldMk cId="3956596834" sldId="357"/>
            <ac:spMk id="21" creationId="{7ABEAD43-109D-2464-8711-C45E2D8E88EE}"/>
          </ac:spMkLst>
        </pc:spChg>
        <pc:spChg chg="mod topLvl">
          <ac:chgData name="Abhishek Mohapatra" userId="55fe1bddae0fa15b" providerId="LiveId" clId="{88DDCC78-171C-48BD-B90F-0506223C05A0}" dt="2023-07-18T08:24:03.451" v="104" actId="164"/>
          <ac:spMkLst>
            <pc:docMk/>
            <pc:sldMk cId="3956596834" sldId="357"/>
            <ac:spMk id="22" creationId="{FB989CCA-B4F1-A49B-BE12-587533E8695B}"/>
          </ac:spMkLst>
        </pc:spChg>
        <pc:spChg chg="del mod topLvl">
          <ac:chgData name="Abhishek Mohapatra" userId="55fe1bddae0fa15b" providerId="LiveId" clId="{88DDCC78-171C-48BD-B90F-0506223C05A0}" dt="2023-07-18T08:23:14.696" v="94" actId="478"/>
          <ac:spMkLst>
            <pc:docMk/>
            <pc:sldMk cId="3956596834" sldId="357"/>
            <ac:spMk id="24" creationId="{EE770AB2-98FA-030F-8041-3A0CEA9E91DB}"/>
          </ac:spMkLst>
        </pc:spChg>
        <pc:spChg chg="mod topLvl">
          <ac:chgData name="Abhishek Mohapatra" userId="55fe1bddae0fa15b" providerId="LiveId" clId="{88DDCC78-171C-48BD-B90F-0506223C05A0}" dt="2023-07-18T08:24:03.451" v="104" actId="164"/>
          <ac:spMkLst>
            <pc:docMk/>
            <pc:sldMk cId="3956596834" sldId="357"/>
            <ac:spMk id="27" creationId="{237391B7-0449-9598-454C-FA9ACC633372}"/>
          </ac:spMkLst>
        </pc:spChg>
        <pc:spChg chg="add mod">
          <ac:chgData name="Abhishek Mohapatra" userId="55fe1bddae0fa15b" providerId="LiveId" clId="{88DDCC78-171C-48BD-B90F-0506223C05A0}" dt="2023-07-18T08:24:03.451" v="104" actId="164"/>
          <ac:spMkLst>
            <pc:docMk/>
            <pc:sldMk cId="3956596834" sldId="357"/>
            <ac:spMk id="33" creationId="{1FBC1DD8-4FB3-C812-3DB6-268D2049E5BD}"/>
          </ac:spMkLst>
        </pc:spChg>
        <pc:spChg chg="add mod">
          <ac:chgData name="Abhishek Mohapatra" userId="55fe1bddae0fa15b" providerId="LiveId" clId="{88DDCC78-171C-48BD-B90F-0506223C05A0}" dt="2023-07-18T08:27:01.384" v="152" actId="1076"/>
          <ac:spMkLst>
            <pc:docMk/>
            <pc:sldMk cId="3956596834" sldId="357"/>
            <ac:spMk id="35" creationId="{50429470-1DFF-1486-0F81-052B222BA84F}"/>
          </ac:spMkLst>
        </pc:spChg>
        <pc:spChg chg="add mod">
          <ac:chgData name="Abhishek Mohapatra" userId="55fe1bddae0fa15b" providerId="LiveId" clId="{88DDCC78-171C-48BD-B90F-0506223C05A0}" dt="2023-07-18T08:25:41.518" v="134" actId="255"/>
          <ac:spMkLst>
            <pc:docMk/>
            <pc:sldMk cId="3956596834" sldId="357"/>
            <ac:spMk id="36" creationId="{B176B55C-F2DB-436D-4B6E-44D88F62E286}"/>
          </ac:spMkLst>
        </pc:spChg>
        <pc:spChg chg="add mod">
          <ac:chgData name="Abhishek Mohapatra" userId="55fe1bddae0fa15b" providerId="LiveId" clId="{88DDCC78-171C-48BD-B90F-0506223C05A0}" dt="2023-07-18T08:26:06.500" v="141" actId="20577"/>
          <ac:spMkLst>
            <pc:docMk/>
            <pc:sldMk cId="3956596834" sldId="357"/>
            <ac:spMk id="37" creationId="{9C207A6F-8452-4144-EF71-BFBB7CE8EF27}"/>
          </ac:spMkLst>
        </pc:spChg>
        <pc:spChg chg="add mod">
          <ac:chgData name="Abhishek Mohapatra" userId="55fe1bddae0fa15b" providerId="LiveId" clId="{88DDCC78-171C-48BD-B90F-0506223C05A0}" dt="2023-07-18T08:26:23.374" v="149" actId="1076"/>
          <ac:spMkLst>
            <pc:docMk/>
            <pc:sldMk cId="3956596834" sldId="357"/>
            <ac:spMk id="38" creationId="{E880162A-01F3-BAF3-4343-103B77A26C2A}"/>
          </ac:spMkLst>
        </pc:spChg>
        <pc:spChg chg="mod">
          <ac:chgData name="Abhishek Mohapatra" userId="55fe1bddae0fa15b" providerId="LiveId" clId="{88DDCC78-171C-48BD-B90F-0506223C05A0}" dt="2023-07-18T08:27:05.790" v="153" actId="571"/>
          <ac:spMkLst>
            <pc:docMk/>
            <pc:sldMk cId="3956596834" sldId="357"/>
            <ac:spMk id="41" creationId="{ED9FF1FE-1E9E-562C-4FD6-5C5EF79C6A09}"/>
          </ac:spMkLst>
        </pc:spChg>
        <pc:spChg chg="mod">
          <ac:chgData name="Abhishek Mohapatra" userId="55fe1bddae0fa15b" providerId="LiveId" clId="{88DDCC78-171C-48BD-B90F-0506223C05A0}" dt="2023-07-18T08:27:05.790" v="153" actId="571"/>
          <ac:spMkLst>
            <pc:docMk/>
            <pc:sldMk cId="3956596834" sldId="357"/>
            <ac:spMk id="42" creationId="{07497963-A200-572B-3354-7242C83FBF46}"/>
          </ac:spMkLst>
        </pc:spChg>
        <pc:spChg chg="mod">
          <ac:chgData name="Abhishek Mohapatra" userId="55fe1bddae0fa15b" providerId="LiveId" clId="{88DDCC78-171C-48BD-B90F-0506223C05A0}" dt="2023-07-18T08:27:05.790" v="153" actId="571"/>
          <ac:spMkLst>
            <pc:docMk/>
            <pc:sldMk cId="3956596834" sldId="357"/>
            <ac:spMk id="44" creationId="{92717F90-1832-AFE3-CCA8-13385E01F515}"/>
          </ac:spMkLst>
        </pc:spChg>
        <pc:spChg chg="add del mod">
          <ac:chgData name="Abhishek Mohapatra" userId="55fe1bddae0fa15b" providerId="LiveId" clId="{88DDCC78-171C-48BD-B90F-0506223C05A0}" dt="2023-07-18T08:27:24.282" v="157" actId="478"/>
          <ac:spMkLst>
            <pc:docMk/>
            <pc:sldMk cId="3956596834" sldId="357"/>
            <ac:spMk id="49" creationId="{90E5D88C-2C26-BFB5-5C5A-4B263EC1E66E}"/>
          </ac:spMkLst>
        </pc:spChg>
        <pc:spChg chg="add del mod">
          <ac:chgData name="Abhishek Mohapatra" userId="55fe1bddae0fa15b" providerId="LiveId" clId="{88DDCC78-171C-48BD-B90F-0506223C05A0}" dt="2023-07-18T08:27:13.894" v="155" actId="478"/>
          <ac:spMkLst>
            <pc:docMk/>
            <pc:sldMk cId="3956596834" sldId="357"/>
            <ac:spMk id="50" creationId="{3A99579F-E7C7-E637-7043-A3D7AFB17090}"/>
          </ac:spMkLst>
        </pc:spChg>
        <pc:spChg chg="add mod">
          <ac:chgData name="Abhishek Mohapatra" userId="55fe1bddae0fa15b" providerId="LiveId" clId="{88DDCC78-171C-48BD-B90F-0506223C05A0}" dt="2023-07-18T08:27:28.379" v="159" actId="571"/>
          <ac:spMkLst>
            <pc:docMk/>
            <pc:sldMk cId="3956596834" sldId="357"/>
            <ac:spMk id="51" creationId="{4BB1C610-729B-BCC5-464C-D0CB239E13DC}"/>
          </ac:spMkLst>
        </pc:spChg>
        <pc:grpChg chg="mod">
          <ac:chgData name="Abhishek Mohapatra" userId="55fe1bddae0fa15b" providerId="LiveId" clId="{88DDCC78-171C-48BD-B90F-0506223C05A0}" dt="2023-07-18T08:22:47.929" v="87" actId="1076"/>
          <ac:grpSpMkLst>
            <pc:docMk/>
            <pc:sldMk cId="3956596834" sldId="357"/>
            <ac:grpSpMk id="5" creationId="{F05E76DD-DC43-AE2B-3909-45FC2813B06C}"/>
          </ac:grpSpMkLst>
        </pc:grpChg>
        <pc:grpChg chg="add mod">
          <ac:chgData name="Abhishek Mohapatra" userId="55fe1bddae0fa15b" providerId="LiveId" clId="{88DDCC78-171C-48BD-B90F-0506223C05A0}" dt="2023-07-18T08:22:43.313" v="86" actId="1076"/>
          <ac:grpSpMkLst>
            <pc:docMk/>
            <pc:sldMk cId="3956596834" sldId="357"/>
            <ac:grpSpMk id="15" creationId="{1EDE0FDE-9C58-3F0F-E293-B78ACE954DBE}"/>
          </ac:grpSpMkLst>
        </pc:grpChg>
        <pc:grpChg chg="add del mod">
          <ac:chgData name="Abhishek Mohapatra" userId="55fe1bddae0fa15b" providerId="LiveId" clId="{88DDCC78-171C-48BD-B90F-0506223C05A0}" dt="2023-07-18T08:23:07.459" v="91" actId="165"/>
          <ac:grpSpMkLst>
            <pc:docMk/>
            <pc:sldMk cId="3956596834" sldId="357"/>
            <ac:grpSpMk id="17" creationId="{73E577E1-6897-CBFD-061C-D72B36AFFBBF}"/>
          </ac:grpSpMkLst>
        </pc:grpChg>
        <pc:grpChg chg="del mod topLvl">
          <ac:chgData name="Abhishek Mohapatra" userId="55fe1bddae0fa15b" providerId="LiveId" clId="{88DDCC78-171C-48BD-B90F-0506223C05A0}" dt="2023-07-18T08:23:23.360" v="95" actId="165"/>
          <ac:grpSpMkLst>
            <pc:docMk/>
            <pc:sldMk cId="3956596834" sldId="357"/>
            <ac:grpSpMk id="18" creationId="{03F5B8D8-BBD9-9199-B324-04B156B19DE8}"/>
          </ac:grpSpMkLst>
        </pc:grpChg>
        <pc:grpChg chg="mod topLvl">
          <ac:chgData name="Abhishek Mohapatra" userId="55fe1bddae0fa15b" providerId="LiveId" clId="{88DDCC78-171C-48BD-B90F-0506223C05A0}" dt="2023-07-18T08:24:03.451" v="104" actId="164"/>
          <ac:grpSpMkLst>
            <pc:docMk/>
            <pc:sldMk cId="3956596834" sldId="357"/>
            <ac:grpSpMk id="26" creationId="{2C042D24-0B14-972F-68C3-9D28C161C3D2}"/>
          </ac:grpSpMkLst>
        </pc:grpChg>
        <pc:grpChg chg="add mod">
          <ac:chgData name="Abhishek Mohapatra" userId="55fe1bddae0fa15b" providerId="LiveId" clId="{88DDCC78-171C-48BD-B90F-0506223C05A0}" dt="2023-07-18T08:24:03.451" v="104" actId="164"/>
          <ac:grpSpMkLst>
            <pc:docMk/>
            <pc:sldMk cId="3956596834" sldId="357"/>
            <ac:grpSpMk id="30" creationId="{D09F55BB-1EB0-5838-4663-8CB54CF8DD3E}"/>
          </ac:grpSpMkLst>
        </pc:grpChg>
        <pc:grpChg chg="add mod">
          <ac:chgData name="Abhishek Mohapatra" userId="55fe1bddae0fa15b" providerId="LiveId" clId="{88DDCC78-171C-48BD-B90F-0506223C05A0}" dt="2023-07-18T08:24:07.004" v="105" actId="1076"/>
          <ac:grpSpMkLst>
            <pc:docMk/>
            <pc:sldMk cId="3956596834" sldId="357"/>
            <ac:grpSpMk id="34" creationId="{97FA8A1E-0929-1976-1763-D94C1E47DE30}"/>
          </ac:grpSpMkLst>
        </pc:grpChg>
        <pc:grpChg chg="add mod">
          <ac:chgData name="Abhishek Mohapatra" userId="55fe1bddae0fa15b" providerId="LiveId" clId="{88DDCC78-171C-48BD-B90F-0506223C05A0}" dt="2023-07-18T08:27:05.790" v="153" actId="571"/>
          <ac:grpSpMkLst>
            <pc:docMk/>
            <pc:sldMk cId="3956596834" sldId="357"/>
            <ac:grpSpMk id="39" creationId="{CCC65EC9-2ED2-553F-84A0-4DF27F8A7268}"/>
          </ac:grpSpMkLst>
        </pc:grpChg>
        <pc:grpChg chg="mod">
          <ac:chgData name="Abhishek Mohapatra" userId="55fe1bddae0fa15b" providerId="LiveId" clId="{88DDCC78-171C-48BD-B90F-0506223C05A0}" dt="2023-07-18T08:27:05.790" v="153" actId="571"/>
          <ac:grpSpMkLst>
            <pc:docMk/>
            <pc:sldMk cId="3956596834" sldId="357"/>
            <ac:grpSpMk id="40" creationId="{6DAC666D-75EE-97DB-5BBA-525C4D6D6155}"/>
          </ac:grpSpMkLst>
        </pc:grpChg>
        <pc:grpChg chg="mod">
          <ac:chgData name="Abhishek Mohapatra" userId="55fe1bddae0fa15b" providerId="LiveId" clId="{88DDCC78-171C-48BD-B90F-0506223C05A0}" dt="2023-07-18T08:27:05.790" v="153" actId="571"/>
          <ac:grpSpMkLst>
            <pc:docMk/>
            <pc:sldMk cId="3956596834" sldId="357"/>
            <ac:grpSpMk id="43" creationId="{0238FDAB-F193-B0C9-0FAE-6D0C8040F09A}"/>
          </ac:grpSpMkLst>
        </pc:grpChg>
        <pc:picChg chg="del mod topLvl">
          <ac:chgData name="Abhishek Mohapatra" userId="55fe1bddae0fa15b" providerId="LiveId" clId="{88DDCC78-171C-48BD-B90F-0506223C05A0}" dt="2023-07-18T08:23:11.713" v="93" actId="478"/>
          <ac:picMkLst>
            <pc:docMk/>
            <pc:sldMk cId="3956596834" sldId="357"/>
            <ac:picMk id="20" creationId="{92F172FA-3826-3135-78A1-3A6BA8E11C49}"/>
          </ac:picMkLst>
        </pc:picChg>
        <pc:inkChg chg="add del">
          <ac:chgData name="Abhishek Mohapatra" userId="55fe1bddae0fa15b" providerId="LiveId" clId="{88DDCC78-171C-48BD-B90F-0506223C05A0}" dt="2023-07-18T13:36:15.382" v="266" actId="478"/>
          <ac:inkMkLst>
            <pc:docMk/>
            <pc:sldMk cId="3956596834" sldId="357"/>
            <ac:inkMk id="52" creationId="{09129D94-B2D5-F409-2CFC-E83DC2E32AF6}"/>
          </ac:inkMkLst>
        </pc:inkChg>
        <pc:inkChg chg="mod">
          <ac:chgData name="Abhishek Mohapatra" userId="55fe1bddae0fa15b" providerId="LiveId" clId="{88DDCC78-171C-48BD-B90F-0506223C05A0}" dt="2023-07-18T08:24:18.645" v="107" actId="1076"/>
          <ac:inkMkLst>
            <pc:docMk/>
            <pc:sldMk cId="3956596834" sldId="357"/>
            <ac:inkMk id="91" creationId="{ADC3096F-BCCB-B652-0505-46C96C56F19F}"/>
          </ac:inkMkLst>
        </pc:inkChg>
        <pc:inkChg chg="mod">
          <ac:chgData name="Abhishek Mohapatra" userId="55fe1bddae0fa15b" providerId="LiveId" clId="{88DDCC78-171C-48BD-B90F-0506223C05A0}" dt="2023-07-18T08:24:26.681" v="108" actId="1076"/>
          <ac:inkMkLst>
            <pc:docMk/>
            <pc:sldMk cId="3956596834" sldId="357"/>
            <ac:inkMk id="99" creationId="{5977D17E-3EE0-54C8-A3EA-7019011EB726}"/>
          </ac:inkMkLst>
        </pc:inkChg>
        <pc:inkChg chg="mod">
          <ac:chgData name="Abhishek Mohapatra" userId="55fe1bddae0fa15b" providerId="LiveId" clId="{88DDCC78-171C-48BD-B90F-0506223C05A0}" dt="2023-07-18T08:24:26.681" v="108" actId="1076"/>
          <ac:inkMkLst>
            <pc:docMk/>
            <pc:sldMk cId="3956596834" sldId="357"/>
            <ac:inkMk id="118" creationId="{4A1A53B1-D187-E157-D4CC-1AF1CB290580}"/>
          </ac:inkMkLst>
        </pc:inkChg>
        <pc:inkChg chg="mod">
          <ac:chgData name="Abhishek Mohapatra" userId="55fe1bddae0fa15b" providerId="LiveId" clId="{88DDCC78-171C-48BD-B90F-0506223C05A0}" dt="2023-07-18T08:24:26.681" v="108" actId="1076"/>
          <ac:inkMkLst>
            <pc:docMk/>
            <pc:sldMk cId="3956596834" sldId="357"/>
            <ac:inkMk id="119" creationId="{9AB992F0-E77B-EAB0-2FEF-F1E0D4CB3879}"/>
          </ac:inkMkLst>
        </pc:inkChg>
        <pc:cxnChg chg="mod">
          <ac:chgData name="Abhishek Mohapatra" userId="55fe1bddae0fa15b" providerId="LiveId" clId="{88DDCC78-171C-48BD-B90F-0506223C05A0}" dt="2023-07-18T08:22:39.951" v="85" actId="164"/>
          <ac:cxnSpMkLst>
            <pc:docMk/>
            <pc:sldMk cId="3956596834" sldId="357"/>
            <ac:cxnSpMk id="16" creationId="{8FA857E3-F40C-E75C-1ADC-2A9FE953F9E8}"/>
          </ac:cxnSpMkLst>
        </pc:cxnChg>
        <pc:cxnChg chg="mod">
          <ac:chgData name="Abhishek Mohapatra" userId="55fe1bddae0fa15b" providerId="LiveId" clId="{88DDCC78-171C-48BD-B90F-0506223C05A0}" dt="2023-07-18T08:22:39.951" v="85" actId="164"/>
          <ac:cxnSpMkLst>
            <pc:docMk/>
            <pc:sldMk cId="3956596834" sldId="357"/>
            <ac:cxnSpMk id="19" creationId="{7F33EE7C-308F-A730-5486-2A9FB749E32F}"/>
          </ac:cxnSpMkLst>
        </pc:cxnChg>
        <pc:cxnChg chg="del mod">
          <ac:chgData name="Abhishek Mohapatra" userId="55fe1bddae0fa15b" providerId="LiveId" clId="{88DDCC78-171C-48BD-B90F-0506223C05A0}" dt="2023-07-18T08:22:58.636" v="90" actId="478"/>
          <ac:cxnSpMkLst>
            <pc:docMk/>
            <pc:sldMk cId="3956596834" sldId="357"/>
            <ac:cxnSpMk id="25" creationId="{5B407E69-78A9-5999-481E-9930C9BC74BA}"/>
          </ac:cxnSpMkLst>
        </pc:cxnChg>
        <pc:cxnChg chg="mod">
          <ac:chgData name="Abhishek Mohapatra" userId="55fe1bddae0fa15b" providerId="LiveId" clId="{88DDCC78-171C-48BD-B90F-0506223C05A0}" dt="2023-07-18T08:23:23.360" v="95" actId="165"/>
          <ac:cxnSpMkLst>
            <pc:docMk/>
            <pc:sldMk cId="3956596834" sldId="357"/>
            <ac:cxnSpMk id="28" creationId="{182DEAF0-996A-0865-E9DD-8EA71A3E0F5A}"/>
          </ac:cxnSpMkLst>
        </pc:cxnChg>
        <pc:cxnChg chg="mod">
          <ac:chgData name="Abhishek Mohapatra" userId="55fe1bddae0fa15b" providerId="LiveId" clId="{88DDCC78-171C-48BD-B90F-0506223C05A0}" dt="2023-07-18T08:23:23.360" v="95" actId="165"/>
          <ac:cxnSpMkLst>
            <pc:docMk/>
            <pc:sldMk cId="3956596834" sldId="357"/>
            <ac:cxnSpMk id="29" creationId="{0195E90E-9BE9-0102-66F6-2D7DB44E8611}"/>
          </ac:cxnSpMkLst>
        </pc:cxnChg>
        <pc:cxnChg chg="mod">
          <ac:chgData name="Abhishek Mohapatra" userId="55fe1bddae0fa15b" providerId="LiveId" clId="{88DDCC78-171C-48BD-B90F-0506223C05A0}" dt="2023-07-18T08:23:34.299" v="98"/>
          <ac:cxnSpMkLst>
            <pc:docMk/>
            <pc:sldMk cId="3956596834" sldId="357"/>
            <ac:cxnSpMk id="31" creationId="{325FE556-9DD5-AFE8-3398-2BE850BAB23E}"/>
          </ac:cxnSpMkLst>
        </pc:cxnChg>
        <pc:cxnChg chg="mod">
          <ac:chgData name="Abhishek Mohapatra" userId="55fe1bddae0fa15b" providerId="LiveId" clId="{88DDCC78-171C-48BD-B90F-0506223C05A0}" dt="2023-07-18T08:23:34.299" v="98"/>
          <ac:cxnSpMkLst>
            <pc:docMk/>
            <pc:sldMk cId="3956596834" sldId="357"/>
            <ac:cxnSpMk id="32" creationId="{0F7B2FF1-456C-54D0-E20C-DD0384403550}"/>
          </ac:cxnSpMkLst>
        </pc:cxnChg>
        <pc:cxnChg chg="mod">
          <ac:chgData name="Abhishek Mohapatra" userId="55fe1bddae0fa15b" providerId="LiveId" clId="{88DDCC78-171C-48BD-B90F-0506223C05A0}" dt="2023-07-18T08:27:05.790" v="153" actId="571"/>
          <ac:cxnSpMkLst>
            <pc:docMk/>
            <pc:sldMk cId="3956596834" sldId="357"/>
            <ac:cxnSpMk id="45" creationId="{23F5AC0F-A506-13CB-CA3F-D1D46FEAA428}"/>
          </ac:cxnSpMkLst>
        </pc:cxnChg>
        <pc:cxnChg chg="mod">
          <ac:chgData name="Abhishek Mohapatra" userId="55fe1bddae0fa15b" providerId="LiveId" clId="{88DDCC78-171C-48BD-B90F-0506223C05A0}" dt="2023-07-18T08:27:05.790" v="153" actId="571"/>
          <ac:cxnSpMkLst>
            <pc:docMk/>
            <pc:sldMk cId="3956596834" sldId="357"/>
            <ac:cxnSpMk id="46" creationId="{5272A760-8EFA-7544-BB4A-A39E1AE1E039}"/>
          </ac:cxnSpMkLst>
        </pc:cxnChg>
        <pc:cxnChg chg="mod">
          <ac:chgData name="Abhishek Mohapatra" userId="55fe1bddae0fa15b" providerId="LiveId" clId="{88DDCC78-171C-48BD-B90F-0506223C05A0}" dt="2023-07-18T08:27:05.790" v="153" actId="571"/>
          <ac:cxnSpMkLst>
            <pc:docMk/>
            <pc:sldMk cId="3956596834" sldId="357"/>
            <ac:cxnSpMk id="47" creationId="{6424C93D-AB40-A2AB-6993-B813677EBFAE}"/>
          </ac:cxnSpMkLst>
        </pc:cxnChg>
        <pc:cxnChg chg="mod">
          <ac:chgData name="Abhishek Mohapatra" userId="55fe1bddae0fa15b" providerId="LiveId" clId="{88DDCC78-171C-48BD-B90F-0506223C05A0}" dt="2023-07-18T08:27:05.790" v="153" actId="571"/>
          <ac:cxnSpMkLst>
            <pc:docMk/>
            <pc:sldMk cId="3956596834" sldId="357"/>
            <ac:cxnSpMk id="48" creationId="{58B5809A-8FCE-6C9C-1713-72DD9C590802}"/>
          </ac:cxnSpMkLst>
        </pc:cxnChg>
      </pc:sldChg>
      <pc:sldChg chg="delSp del mod ord">
        <pc:chgData name="Abhishek Mohapatra" userId="55fe1bddae0fa15b" providerId="LiveId" clId="{88DDCC78-171C-48BD-B90F-0506223C05A0}" dt="2023-07-18T08:29:48.583" v="165" actId="47"/>
        <pc:sldMkLst>
          <pc:docMk/>
          <pc:sldMk cId="875503662" sldId="358"/>
        </pc:sldMkLst>
        <pc:picChg chg="del">
          <ac:chgData name="Abhishek Mohapatra" userId="55fe1bddae0fa15b" providerId="LiveId" clId="{88DDCC78-171C-48BD-B90F-0506223C05A0}" dt="2023-07-18T08:29:09.206" v="164" actId="478"/>
          <ac:picMkLst>
            <pc:docMk/>
            <pc:sldMk cId="875503662" sldId="358"/>
            <ac:picMk id="25" creationId="{942D5759-EAE4-0599-2429-50D06E7B38B5}"/>
          </ac:picMkLst>
        </pc:picChg>
      </pc:sldChg>
      <pc:sldChg chg="add ord">
        <pc:chgData name="Abhishek Mohapatra" userId="55fe1bddae0fa15b" providerId="LiveId" clId="{88DDCC78-171C-48BD-B90F-0506223C05A0}" dt="2023-07-18T08:29:57.006" v="168"/>
        <pc:sldMkLst>
          <pc:docMk/>
          <pc:sldMk cId="4205367146" sldId="358"/>
        </pc:sldMkLst>
      </pc:sldChg>
      <pc:sldChg chg="addSp">
        <pc:chgData name="Abhishek Mohapatra" userId="55fe1bddae0fa15b" providerId="LiveId" clId="{88DDCC78-171C-48BD-B90F-0506223C05A0}" dt="2023-07-18T10:41:17.172" v="259"/>
        <pc:sldMkLst>
          <pc:docMk/>
          <pc:sldMk cId="863533342" sldId="361"/>
        </pc:sldMkLst>
        <pc:inkChg chg="add">
          <ac:chgData name="Abhishek Mohapatra" userId="55fe1bddae0fa15b" providerId="LiveId" clId="{88DDCC78-171C-48BD-B90F-0506223C05A0}" dt="2023-07-18T10:41:17.172" v="259"/>
          <ac:inkMkLst>
            <pc:docMk/>
            <pc:sldMk cId="863533342" sldId="361"/>
            <ac:inkMk id="2" creationId="{3515FBA3-5CA6-AAAC-E0D5-D16137557CF0}"/>
          </ac:inkMkLst>
        </pc:inkChg>
      </pc:sldChg>
      <pc:sldChg chg="addSp delSp mod">
        <pc:chgData name="Abhishek Mohapatra" userId="55fe1bddae0fa15b" providerId="LiveId" clId="{88DDCC78-171C-48BD-B90F-0506223C05A0}" dt="2023-07-18T13:36:54.374" v="271" actId="478"/>
        <pc:sldMkLst>
          <pc:docMk/>
          <pc:sldMk cId="4253055667" sldId="362"/>
        </pc:sldMkLst>
        <pc:inkChg chg="add del">
          <ac:chgData name="Abhishek Mohapatra" userId="55fe1bddae0fa15b" providerId="LiveId" clId="{88DDCC78-171C-48BD-B90F-0506223C05A0}" dt="2023-07-18T13:36:54.374" v="271" actId="478"/>
          <ac:inkMkLst>
            <pc:docMk/>
            <pc:sldMk cId="4253055667" sldId="362"/>
            <ac:inkMk id="2" creationId="{872D716F-C6F4-EAA4-35BF-3B9E1FCA591B}"/>
          </ac:inkMkLst>
        </pc:inkChg>
      </pc:sldChg>
      <pc:sldChg chg="addSp delSp modSp mod">
        <pc:chgData name="Abhishek Mohapatra" userId="55fe1bddae0fa15b" providerId="LiveId" clId="{88DDCC78-171C-48BD-B90F-0506223C05A0}" dt="2023-07-18T13:37:14.825" v="275" actId="478"/>
        <pc:sldMkLst>
          <pc:docMk/>
          <pc:sldMk cId="2954486046" sldId="364"/>
        </pc:sldMkLst>
        <pc:spChg chg="mod">
          <ac:chgData name="Abhishek Mohapatra" userId="55fe1bddae0fa15b" providerId="LiveId" clId="{88DDCC78-171C-48BD-B90F-0506223C05A0}" dt="2023-07-18T08:31:23.515" v="203" actId="20577"/>
          <ac:spMkLst>
            <pc:docMk/>
            <pc:sldMk cId="2954486046" sldId="364"/>
            <ac:spMk id="4" creationId="{0990B798-1357-D71F-E7D3-AED3C53D70E0}"/>
          </ac:spMkLst>
        </pc:spChg>
        <pc:spChg chg="add mod">
          <ac:chgData name="Abhishek Mohapatra" userId="55fe1bddae0fa15b" providerId="LiveId" clId="{88DDCC78-171C-48BD-B90F-0506223C05A0}" dt="2023-07-18T08:31:13.513" v="174" actId="1076"/>
          <ac:spMkLst>
            <pc:docMk/>
            <pc:sldMk cId="2954486046" sldId="364"/>
            <ac:spMk id="6" creationId="{908D21D2-7435-7939-CD1C-C594BE316E92}"/>
          </ac:spMkLst>
        </pc:spChg>
        <pc:spChg chg="mod">
          <ac:chgData name="Abhishek Mohapatra" userId="55fe1bddae0fa15b" providerId="LiveId" clId="{88DDCC78-171C-48BD-B90F-0506223C05A0}" dt="2023-07-18T08:32:51.849" v="205" actId="1076"/>
          <ac:spMkLst>
            <pc:docMk/>
            <pc:sldMk cId="2954486046" sldId="364"/>
            <ac:spMk id="26" creationId="{3EAF1F24-B28E-0F51-3619-E7576466020E}"/>
          </ac:spMkLst>
        </pc:spChg>
        <pc:inkChg chg="add del">
          <ac:chgData name="Abhishek Mohapatra" userId="55fe1bddae0fa15b" providerId="LiveId" clId="{88DDCC78-171C-48BD-B90F-0506223C05A0}" dt="2023-07-18T13:37:14.825" v="275" actId="478"/>
          <ac:inkMkLst>
            <pc:docMk/>
            <pc:sldMk cId="2954486046" sldId="364"/>
            <ac:inkMk id="8" creationId="{530A0F25-EA1D-80CD-30B9-1F14CE5D9E88}"/>
          </ac:inkMkLst>
        </pc:inkChg>
      </pc:sldChg>
      <pc:sldChg chg="addSp delSp mod">
        <pc:chgData name="Abhishek Mohapatra" userId="55fe1bddae0fa15b" providerId="LiveId" clId="{88DDCC78-171C-48BD-B90F-0506223C05A0}" dt="2023-07-18T13:37:08.684" v="274" actId="478"/>
        <pc:sldMkLst>
          <pc:docMk/>
          <pc:sldMk cId="2150043942" sldId="365"/>
        </pc:sldMkLst>
        <pc:inkChg chg="add del">
          <ac:chgData name="Abhishek Mohapatra" userId="55fe1bddae0fa15b" providerId="LiveId" clId="{88DDCC78-171C-48BD-B90F-0506223C05A0}" dt="2023-07-18T13:37:08.684" v="274" actId="478"/>
          <ac:inkMkLst>
            <pc:docMk/>
            <pc:sldMk cId="2150043942" sldId="365"/>
            <ac:inkMk id="4" creationId="{525969FA-9140-700B-8F97-4018B8A8D88C}"/>
          </ac:inkMkLst>
        </pc:inkChg>
      </pc:sldChg>
      <pc:sldChg chg="addSp delSp mod">
        <pc:chgData name="Abhishek Mohapatra" userId="55fe1bddae0fa15b" providerId="LiveId" clId="{88DDCC78-171C-48BD-B90F-0506223C05A0}" dt="2023-07-18T13:37:24.832" v="276" actId="478"/>
        <pc:sldMkLst>
          <pc:docMk/>
          <pc:sldMk cId="4102999909" sldId="369"/>
        </pc:sldMkLst>
        <pc:inkChg chg="add del">
          <ac:chgData name="Abhishek Mohapatra" userId="55fe1bddae0fa15b" providerId="LiveId" clId="{88DDCC78-171C-48BD-B90F-0506223C05A0}" dt="2023-07-18T13:37:24.832" v="276" actId="478"/>
          <ac:inkMkLst>
            <pc:docMk/>
            <pc:sldMk cId="4102999909" sldId="369"/>
            <ac:inkMk id="2" creationId="{BE06F892-7950-5EF7-4FDF-0CFAF84A5668}"/>
          </ac:inkMkLst>
        </pc:inkChg>
      </pc:sldChg>
      <pc:sldChg chg="addSp">
        <pc:chgData name="Abhishek Mohapatra" userId="55fe1bddae0fa15b" providerId="LiveId" clId="{88DDCC78-171C-48BD-B90F-0506223C05A0}" dt="2023-07-18T10:41:17.172" v="259"/>
        <pc:sldMkLst>
          <pc:docMk/>
          <pc:sldMk cId="2200296626" sldId="376"/>
        </pc:sldMkLst>
        <pc:inkChg chg="add">
          <ac:chgData name="Abhishek Mohapatra" userId="55fe1bddae0fa15b" providerId="LiveId" clId="{88DDCC78-171C-48BD-B90F-0506223C05A0}" dt="2023-07-18T10:41:17.172" v="259"/>
          <ac:inkMkLst>
            <pc:docMk/>
            <pc:sldMk cId="2200296626" sldId="376"/>
            <ac:inkMk id="4" creationId="{91E28F3D-59BF-CC97-60C5-0D0F1BFE664A}"/>
          </ac:inkMkLst>
        </pc:inkChg>
      </pc:sldChg>
      <pc:sldChg chg="addSp">
        <pc:chgData name="Abhishek Mohapatra" userId="55fe1bddae0fa15b" providerId="LiveId" clId="{88DDCC78-171C-48BD-B90F-0506223C05A0}" dt="2023-07-18T10:41:17.172" v="259"/>
        <pc:sldMkLst>
          <pc:docMk/>
          <pc:sldMk cId="3243428242" sldId="377"/>
        </pc:sldMkLst>
        <pc:inkChg chg="add">
          <ac:chgData name="Abhishek Mohapatra" userId="55fe1bddae0fa15b" providerId="LiveId" clId="{88DDCC78-171C-48BD-B90F-0506223C05A0}" dt="2023-07-18T10:41:17.172" v="259"/>
          <ac:inkMkLst>
            <pc:docMk/>
            <pc:sldMk cId="3243428242" sldId="377"/>
            <ac:inkMk id="3" creationId="{F2125AD9-12FF-A428-F2BD-AD30BB22D8DB}"/>
          </ac:inkMkLst>
        </pc:inkChg>
      </pc:sldChg>
      <pc:sldChg chg="addSp delSp mod">
        <pc:chgData name="Abhishek Mohapatra" userId="55fe1bddae0fa15b" providerId="LiveId" clId="{88DDCC78-171C-48BD-B90F-0506223C05A0}" dt="2023-07-18T13:36:07.523" v="265" actId="478"/>
        <pc:sldMkLst>
          <pc:docMk/>
          <pc:sldMk cId="724779064" sldId="378"/>
        </pc:sldMkLst>
        <pc:inkChg chg="add del">
          <ac:chgData name="Abhishek Mohapatra" userId="55fe1bddae0fa15b" providerId="LiveId" clId="{88DDCC78-171C-48BD-B90F-0506223C05A0}" dt="2023-07-18T13:36:07.523" v="265" actId="478"/>
          <ac:inkMkLst>
            <pc:docMk/>
            <pc:sldMk cId="724779064" sldId="378"/>
            <ac:inkMk id="25" creationId="{D922D6D2-1A01-FE14-C850-E7419F657BF6}"/>
          </ac:inkMkLst>
        </pc:inkChg>
      </pc:sldChg>
      <pc:sldChg chg="addSp delSp mod">
        <pc:chgData name="Abhishek Mohapatra" userId="55fe1bddae0fa15b" providerId="LiveId" clId="{88DDCC78-171C-48BD-B90F-0506223C05A0}" dt="2023-07-18T13:39:43.541" v="278" actId="478"/>
        <pc:sldMkLst>
          <pc:docMk/>
          <pc:sldMk cId="2466894438" sldId="380"/>
        </pc:sldMkLst>
        <pc:inkChg chg="add del">
          <ac:chgData name="Abhishek Mohapatra" userId="55fe1bddae0fa15b" providerId="LiveId" clId="{88DDCC78-171C-48BD-B90F-0506223C05A0}" dt="2023-07-18T13:39:43.541" v="278" actId="478"/>
          <ac:inkMkLst>
            <pc:docMk/>
            <pc:sldMk cId="2466894438" sldId="380"/>
            <ac:inkMk id="3" creationId="{2873C036-E5F9-009B-892D-30459CF845BC}"/>
          </ac:inkMkLst>
        </pc:inkChg>
      </pc:sldChg>
      <pc:sldChg chg="addSp delSp mod">
        <pc:chgData name="Abhishek Mohapatra" userId="55fe1bddae0fa15b" providerId="LiveId" clId="{88DDCC78-171C-48BD-B90F-0506223C05A0}" dt="2023-07-18T13:36:43.517" v="269" actId="478"/>
        <pc:sldMkLst>
          <pc:docMk/>
          <pc:sldMk cId="3988274509" sldId="381"/>
        </pc:sldMkLst>
        <pc:inkChg chg="add del">
          <ac:chgData name="Abhishek Mohapatra" userId="55fe1bddae0fa15b" providerId="LiveId" clId="{88DDCC78-171C-48BD-B90F-0506223C05A0}" dt="2023-07-18T13:36:43.517" v="269" actId="478"/>
          <ac:inkMkLst>
            <pc:docMk/>
            <pc:sldMk cId="3988274509" sldId="381"/>
            <ac:inkMk id="2" creationId="{3161EBC6-E228-DDA3-EBD8-1150DE4887C8}"/>
          </ac:inkMkLst>
        </pc:inkChg>
      </pc:sldChg>
      <pc:sldChg chg="addSp delSp mod">
        <pc:chgData name="Abhishek Mohapatra" userId="55fe1bddae0fa15b" providerId="LiveId" clId="{88DDCC78-171C-48BD-B90F-0506223C05A0}" dt="2023-07-18T13:36:49.991" v="270" actId="478"/>
        <pc:sldMkLst>
          <pc:docMk/>
          <pc:sldMk cId="1096771369" sldId="382"/>
        </pc:sldMkLst>
        <pc:inkChg chg="add del">
          <ac:chgData name="Abhishek Mohapatra" userId="55fe1bddae0fa15b" providerId="LiveId" clId="{88DDCC78-171C-48BD-B90F-0506223C05A0}" dt="2023-07-18T13:36:49.991" v="270" actId="478"/>
          <ac:inkMkLst>
            <pc:docMk/>
            <pc:sldMk cId="1096771369" sldId="382"/>
            <ac:inkMk id="3" creationId="{85E720DA-67F7-8FF9-7A86-A08D6E612D8E}"/>
          </ac:inkMkLst>
        </pc:inkChg>
      </pc:sldChg>
      <pc:sldChg chg="addSp delSp modSp mod">
        <pc:chgData name="Abhishek Mohapatra" userId="55fe1bddae0fa15b" providerId="LiveId" clId="{88DDCC78-171C-48BD-B90F-0506223C05A0}" dt="2023-07-18T13:37:03.767" v="273" actId="478"/>
        <pc:sldMkLst>
          <pc:docMk/>
          <pc:sldMk cId="3809324809" sldId="383"/>
        </pc:sldMkLst>
        <pc:inkChg chg="add del mod">
          <ac:chgData name="Abhishek Mohapatra" userId="55fe1bddae0fa15b" providerId="LiveId" clId="{88DDCC78-171C-48BD-B90F-0506223C05A0}" dt="2023-07-18T13:37:03.767" v="273" actId="478"/>
          <ac:inkMkLst>
            <pc:docMk/>
            <pc:sldMk cId="3809324809" sldId="383"/>
            <ac:inkMk id="11" creationId="{9329FFF6-BABC-B866-12E7-ADAB099774F0}"/>
          </ac:inkMkLst>
        </pc:inkChg>
      </pc:sldChg>
      <pc:sldChg chg="ord">
        <pc:chgData name="Abhishek Mohapatra" userId="55fe1bddae0fa15b" providerId="LiveId" clId="{88DDCC78-171C-48BD-B90F-0506223C05A0}" dt="2023-07-18T08:18:02.618" v="78"/>
        <pc:sldMkLst>
          <pc:docMk/>
          <pc:sldMk cId="4245491492" sldId="384"/>
        </pc:sldMkLst>
      </pc:sldChg>
      <pc:sldChg chg="addSp delSp mod">
        <pc:chgData name="Abhishek Mohapatra" userId="55fe1bddae0fa15b" providerId="LiveId" clId="{88DDCC78-171C-48BD-B90F-0506223C05A0}" dt="2023-07-18T11:47:13.673" v="263" actId="478"/>
        <pc:sldMkLst>
          <pc:docMk/>
          <pc:sldMk cId="3898059166" sldId="385"/>
        </pc:sldMkLst>
        <pc:inkChg chg="add del">
          <ac:chgData name="Abhishek Mohapatra" userId="55fe1bddae0fa15b" providerId="LiveId" clId="{88DDCC78-171C-48BD-B90F-0506223C05A0}" dt="2023-07-18T11:47:13.673" v="263" actId="478"/>
          <ac:inkMkLst>
            <pc:docMk/>
            <pc:sldMk cId="3898059166" sldId="385"/>
            <ac:inkMk id="3" creationId="{26B0493F-2575-F92C-1C8D-B07AA533FC93}"/>
          </ac:inkMkLst>
        </pc:inkChg>
      </pc:sldChg>
      <pc:sldChg chg="addSp delSp mod">
        <pc:chgData name="Abhishek Mohapatra" userId="55fe1bddae0fa15b" providerId="LiveId" clId="{88DDCC78-171C-48BD-B90F-0506223C05A0}" dt="2023-07-18T11:46:44.763" v="260" actId="478"/>
        <pc:sldMkLst>
          <pc:docMk/>
          <pc:sldMk cId="256609613" sldId="391"/>
        </pc:sldMkLst>
        <pc:inkChg chg="add del">
          <ac:chgData name="Abhishek Mohapatra" userId="55fe1bddae0fa15b" providerId="LiveId" clId="{88DDCC78-171C-48BD-B90F-0506223C05A0}" dt="2023-07-18T11:46:44.763" v="260" actId="478"/>
          <ac:inkMkLst>
            <pc:docMk/>
            <pc:sldMk cId="256609613" sldId="391"/>
            <ac:inkMk id="23" creationId="{5393587D-D2B8-3C12-9705-79D55426E94C}"/>
          </ac:inkMkLst>
        </pc:inkChg>
      </pc:sldChg>
      <pc:sldChg chg="modAnim">
        <pc:chgData name="Abhishek Mohapatra" userId="55fe1bddae0fa15b" providerId="LiveId" clId="{88DDCC78-171C-48BD-B90F-0506223C05A0}" dt="2023-07-18T07:33:57.088" v="70"/>
        <pc:sldMkLst>
          <pc:docMk/>
          <pc:sldMk cId="3269524235" sldId="393"/>
        </pc:sldMkLst>
      </pc:sldChg>
      <pc:sldChg chg="addSp delSp modSp mod delAnim">
        <pc:chgData name="Abhishek Mohapatra" userId="55fe1bddae0fa15b" providerId="LiveId" clId="{88DDCC78-171C-48BD-B90F-0506223C05A0}" dt="2023-07-18T11:46:51.870" v="261" actId="478"/>
        <pc:sldMkLst>
          <pc:docMk/>
          <pc:sldMk cId="1878830897" sldId="394"/>
        </pc:sldMkLst>
        <pc:spChg chg="add del mod">
          <ac:chgData name="Abhishek Mohapatra" userId="55fe1bddae0fa15b" providerId="LiveId" clId="{88DDCC78-171C-48BD-B90F-0506223C05A0}" dt="2023-07-18T07:22:22.778" v="38" actId="21"/>
          <ac:spMkLst>
            <pc:docMk/>
            <pc:sldMk cId="1878830897" sldId="394"/>
            <ac:spMk id="4" creationId="{2ABC2B4E-0888-DCEA-FBF9-D9406D5E4DEC}"/>
          </ac:spMkLst>
        </pc:spChg>
        <pc:spChg chg="mod">
          <ac:chgData name="Abhishek Mohapatra" userId="55fe1bddae0fa15b" providerId="LiveId" clId="{88DDCC78-171C-48BD-B90F-0506223C05A0}" dt="2023-07-18T07:29:14.273" v="46" actId="1076"/>
          <ac:spMkLst>
            <pc:docMk/>
            <pc:sldMk cId="1878830897" sldId="394"/>
            <ac:spMk id="5" creationId="{C2300050-F737-FB2F-993F-B98D0AC60ECB}"/>
          </ac:spMkLst>
        </pc:spChg>
        <pc:spChg chg="mod">
          <ac:chgData name="Abhishek Mohapatra" userId="55fe1bddae0fa15b" providerId="LiveId" clId="{88DDCC78-171C-48BD-B90F-0506223C05A0}" dt="2023-07-18T07:29:14.273" v="46" actId="1076"/>
          <ac:spMkLst>
            <pc:docMk/>
            <pc:sldMk cId="1878830897" sldId="394"/>
            <ac:spMk id="9" creationId="{DE5D8555-A5FF-5CAE-0FD3-337BEBC6C73E}"/>
          </ac:spMkLst>
        </pc:spChg>
        <pc:spChg chg="mod">
          <ac:chgData name="Abhishek Mohapatra" userId="55fe1bddae0fa15b" providerId="LiveId" clId="{88DDCC78-171C-48BD-B90F-0506223C05A0}" dt="2023-07-18T07:29:14.273" v="46" actId="1076"/>
          <ac:spMkLst>
            <pc:docMk/>
            <pc:sldMk cId="1878830897" sldId="394"/>
            <ac:spMk id="10" creationId="{5E305A1E-0017-2362-6E24-121412AD0B2B}"/>
          </ac:spMkLst>
        </pc:spChg>
        <pc:spChg chg="del mod">
          <ac:chgData name="Abhishek Mohapatra" userId="55fe1bddae0fa15b" providerId="LiveId" clId="{88DDCC78-171C-48BD-B90F-0506223C05A0}" dt="2023-07-18T07:22:07.089" v="35" actId="478"/>
          <ac:spMkLst>
            <pc:docMk/>
            <pc:sldMk cId="1878830897" sldId="394"/>
            <ac:spMk id="11" creationId="{252CE534-0640-7A3C-6844-4C226C18F89D}"/>
          </ac:spMkLst>
        </pc:spChg>
        <pc:spChg chg="mod">
          <ac:chgData name="Abhishek Mohapatra" userId="55fe1bddae0fa15b" providerId="LiveId" clId="{88DDCC78-171C-48BD-B90F-0506223C05A0}" dt="2023-07-18T07:26:00.484" v="44" actId="1076"/>
          <ac:spMkLst>
            <pc:docMk/>
            <pc:sldMk cId="1878830897" sldId="394"/>
            <ac:spMk id="15" creationId="{98E71618-A3FB-EFF5-35B5-5F071CEDF40D}"/>
          </ac:spMkLst>
        </pc:spChg>
        <pc:spChg chg="add mod">
          <ac:chgData name="Abhishek Mohapatra" userId="55fe1bddae0fa15b" providerId="LiveId" clId="{88DDCC78-171C-48BD-B90F-0506223C05A0}" dt="2023-07-18T07:22:26.588" v="40" actId="1076"/>
          <ac:spMkLst>
            <pc:docMk/>
            <pc:sldMk cId="1878830897" sldId="394"/>
            <ac:spMk id="17" creationId="{0FB02702-2952-7199-F641-1DD2DBA2F4A6}"/>
          </ac:spMkLst>
        </pc:spChg>
        <pc:picChg chg="add mod ord">
          <ac:chgData name="Abhishek Mohapatra" userId="55fe1bddae0fa15b" providerId="LiveId" clId="{88DDCC78-171C-48BD-B90F-0506223C05A0}" dt="2023-07-18T07:22:17.255" v="37" actId="167"/>
          <ac:picMkLst>
            <pc:docMk/>
            <pc:sldMk cId="1878830897" sldId="394"/>
            <ac:picMk id="12" creationId="{5C5CF5E5-2EB5-9E50-715E-DD73A4C18AD0}"/>
          </ac:picMkLst>
        </pc:picChg>
        <pc:picChg chg="add mod">
          <ac:chgData name="Abhishek Mohapatra" userId="55fe1bddae0fa15b" providerId="LiveId" clId="{88DDCC78-171C-48BD-B90F-0506223C05A0}" dt="2023-07-18T07:29:27.523" v="52" actId="1076"/>
          <ac:picMkLst>
            <pc:docMk/>
            <pc:sldMk cId="1878830897" sldId="394"/>
            <ac:picMk id="20" creationId="{E645E76F-172E-4CCE-98CF-0B8024055412}"/>
          </ac:picMkLst>
        </pc:picChg>
        <pc:picChg chg="add mod">
          <ac:chgData name="Abhishek Mohapatra" userId="55fe1bddae0fa15b" providerId="LiveId" clId="{88DDCC78-171C-48BD-B90F-0506223C05A0}" dt="2023-07-18T07:31:04.301" v="58" actId="1076"/>
          <ac:picMkLst>
            <pc:docMk/>
            <pc:sldMk cId="1878830897" sldId="394"/>
            <ac:picMk id="22" creationId="{3422DC4F-D984-DEA3-D5CE-14EBED5FF4C1}"/>
          </ac:picMkLst>
        </pc:picChg>
        <pc:picChg chg="del">
          <ac:chgData name="Abhishek Mohapatra" userId="55fe1bddae0fa15b" providerId="LiveId" clId="{88DDCC78-171C-48BD-B90F-0506223C05A0}" dt="2023-07-18T07:21:37.792" v="26" actId="478"/>
          <ac:picMkLst>
            <pc:docMk/>
            <pc:sldMk cId="1878830897" sldId="394"/>
            <ac:picMk id="1026" creationId="{B49554B1-680B-AF05-8C06-1378656D847E}"/>
          </ac:picMkLst>
        </pc:picChg>
        <pc:inkChg chg="add del">
          <ac:chgData name="Abhishek Mohapatra" userId="55fe1bddae0fa15b" providerId="LiveId" clId="{88DDCC78-171C-48BD-B90F-0506223C05A0}" dt="2023-07-18T11:46:51.870" v="261" actId="478"/>
          <ac:inkMkLst>
            <pc:docMk/>
            <pc:sldMk cId="1878830897" sldId="394"/>
            <ac:inkMk id="23" creationId="{3FAFCCF5-FF88-9A10-0A91-38817DC8376B}"/>
          </ac:inkMkLst>
        </pc:inkChg>
        <pc:cxnChg chg="mod">
          <ac:chgData name="Abhishek Mohapatra" userId="55fe1bddae0fa15b" providerId="LiveId" clId="{88DDCC78-171C-48BD-B90F-0506223C05A0}" dt="2023-07-18T07:26:04.367" v="45" actId="14100"/>
          <ac:cxnSpMkLst>
            <pc:docMk/>
            <pc:sldMk cId="1878830897" sldId="394"/>
            <ac:cxnSpMk id="13" creationId="{9B05BF60-7ED6-48DE-D822-0F23411D3F8E}"/>
          </ac:cxnSpMkLst>
        </pc:cxnChg>
      </pc:sldChg>
      <pc:sldChg chg="addSp modSp">
        <pc:chgData name="Abhishek Mohapatra" userId="55fe1bddae0fa15b" providerId="LiveId" clId="{88DDCC78-171C-48BD-B90F-0506223C05A0}" dt="2023-07-18T10:41:17.172" v="259"/>
        <pc:sldMkLst>
          <pc:docMk/>
          <pc:sldMk cId="1669205562" sldId="398"/>
        </pc:sldMkLst>
        <pc:spChg chg="mod">
          <ac:chgData name="Abhishek Mohapatra" userId="55fe1bddae0fa15b" providerId="LiveId" clId="{88DDCC78-171C-48BD-B90F-0506223C05A0}" dt="2023-07-18T07:32:08.574" v="60" actId="20577"/>
          <ac:spMkLst>
            <pc:docMk/>
            <pc:sldMk cId="1669205562" sldId="398"/>
            <ac:spMk id="49" creationId="{F129110C-4547-992D-5338-67CE67412CE8}"/>
          </ac:spMkLst>
        </pc:spChg>
        <pc:inkChg chg="add">
          <ac:chgData name="Abhishek Mohapatra" userId="55fe1bddae0fa15b" providerId="LiveId" clId="{88DDCC78-171C-48BD-B90F-0506223C05A0}" dt="2023-07-18T10:41:17.172" v="259"/>
          <ac:inkMkLst>
            <pc:docMk/>
            <pc:sldMk cId="1669205562" sldId="398"/>
            <ac:inkMk id="6" creationId="{6824727E-2EA1-7FFE-10DE-19B28DC7AC33}"/>
          </ac:inkMkLst>
        </pc:inkChg>
      </pc:sldChg>
      <pc:sldChg chg="modNotesTx">
        <pc:chgData name="Abhishek Mohapatra" userId="55fe1bddae0fa15b" providerId="LiveId" clId="{88DDCC78-171C-48BD-B90F-0506223C05A0}" dt="2023-07-18T08:43:17.711" v="258" actId="20577"/>
        <pc:sldMkLst>
          <pc:docMk/>
          <pc:sldMk cId="3911130122" sldId="400"/>
        </pc:sldMkLst>
      </pc:sldChg>
      <pc:sldChg chg="modNotesTx">
        <pc:chgData name="Abhishek Mohapatra" userId="55fe1bddae0fa15b" providerId="LiveId" clId="{88DDCC78-171C-48BD-B90F-0506223C05A0}" dt="2023-07-18T08:39:47.573" v="233" actId="20577"/>
        <pc:sldMkLst>
          <pc:docMk/>
          <pc:sldMk cId="451008263" sldId="401"/>
        </pc:sldMkLst>
      </pc:sldChg>
      <pc:sldChg chg="addSp">
        <pc:chgData name="Abhishek Mohapatra" userId="55fe1bddae0fa15b" providerId="LiveId" clId="{88DDCC78-171C-48BD-B90F-0506223C05A0}" dt="2023-07-18T10:41:17.172" v="259"/>
        <pc:sldMkLst>
          <pc:docMk/>
          <pc:sldMk cId="3337725842" sldId="404"/>
        </pc:sldMkLst>
        <pc:inkChg chg="add">
          <ac:chgData name="Abhishek Mohapatra" userId="55fe1bddae0fa15b" providerId="LiveId" clId="{88DDCC78-171C-48BD-B90F-0506223C05A0}" dt="2023-07-18T10:41:17.172" v="259"/>
          <ac:inkMkLst>
            <pc:docMk/>
            <pc:sldMk cId="3337725842" sldId="404"/>
            <ac:inkMk id="4" creationId="{AA106C77-E023-F6C6-763C-0430460E35BF}"/>
          </ac:inkMkLst>
        </pc:inkChg>
      </pc:sldChg>
      <pc:sldChg chg="add">
        <pc:chgData name="Abhishek Mohapatra" userId="55fe1bddae0fa15b" providerId="LiveId" clId="{88DDCC78-171C-48BD-B90F-0506223C05A0}" dt="2023-07-18T08:21:51.825" v="80"/>
        <pc:sldMkLst>
          <pc:docMk/>
          <pc:sldMk cId="217869230" sldId="406"/>
        </pc:sldMkLst>
      </pc:sldChg>
    </pc:docChg>
  </pc:docChgLst>
  <pc:docChgLst>
    <pc:chgData name="Abhishek Mohapatra" userId="55fe1bddae0fa15b" providerId="LiveId" clId="{13DC95B3-EE4F-49BD-8E76-95FE5F5708BB}"/>
    <pc:docChg chg="undo custSel addSld delSld modSld sldOrd">
      <pc:chgData name="Abhishek Mohapatra" userId="55fe1bddae0fa15b" providerId="LiveId" clId="{13DC95B3-EE4F-49BD-8E76-95FE5F5708BB}" dt="2023-05-22T22:38:30.653" v="1129" actId="47"/>
      <pc:docMkLst>
        <pc:docMk/>
      </pc:docMkLst>
      <pc:sldChg chg="addSp delSp modSp mod">
        <pc:chgData name="Abhishek Mohapatra" userId="55fe1bddae0fa15b" providerId="LiveId" clId="{13DC95B3-EE4F-49BD-8E76-95FE5F5708BB}" dt="2023-05-22T22:36:44.643" v="1126" actId="1076"/>
        <pc:sldMkLst>
          <pc:docMk/>
          <pc:sldMk cId="427592746" sldId="262"/>
        </pc:sldMkLst>
        <pc:spChg chg="mod">
          <ac:chgData name="Abhishek Mohapatra" userId="55fe1bddae0fa15b" providerId="LiveId" clId="{13DC95B3-EE4F-49BD-8E76-95FE5F5708BB}" dt="2023-05-22T22:35:58.801" v="1119" actId="1076"/>
          <ac:spMkLst>
            <pc:docMk/>
            <pc:sldMk cId="427592746" sldId="262"/>
            <ac:spMk id="3" creationId="{84806EFA-90B6-4067-983B-6F820E668612}"/>
          </ac:spMkLst>
        </pc:spChg>
        <pc:spChg chg="del">
          <ac:chgData name="Abhishek Mohapatra" userId="55fe1bddae0fa15b" providerId="LiveId" clId="{13DC95B3-EE4F-49BD-8E76-95FE5F5708BB}" dt="2023-05-22T22:35:39.828" v="1108" actId="478"/>
          <ac:spMkLst>
            <pc:docMk/>
            <pc:sldMk cId="427592746" sldId="262"/>
            <ac:spMk id="4" creationId="{84806EFA-90B6-4067-983B-6F820E668612}"/>
          </ac:spMkLst>
        </pc:spChg>
        <pc:spChg chg="del">
          <ac:chgData name="Abhishek Mohapatra" userId="55fe1bddae0fa15b" providerId="LiveId" clId="{13DC95B3-EE4F-49BD-8E76-95FE5F5708BB}" dt="2023-05-22T22:35:38.113" v="1107" actId="478"/>
          <ac:spMkLst>
            <pc:docMk/>
            <pc:sldMk cId="427592746" sldId="262"/>
            <ac:spMk id="5" creationId="{84806EFA-90B6-4067-983B-6F820E668612}"/>
          </ac:spMkLst>
        </pc:spChg>
        <pc:spChg chg="mod">
          <ac:chgData name="Abhishek Mohapatra" userId="55fe1bddae0fa15b" providerId="LiveId" clId="{13DC95B3-EE4F-49BD-8E76-95FE5F5708BB}" dt="2023-05-22T22:35:47.688" v="1118" actId="20577"/>
          <ac:spMkLst>
            <pc:docMk/>
            <pc:sldMk cId="427592746" sldId="262"/>
            <ac:spMk id="6" creationId="{84806EFA-90B6-4067-983B-6F820E668612}"/>
          </ac:spMkLst>
        </pc:spChg>
        <pc:spChg chg="mod">
          <ac:chgData name="Abhishek Mohapatra" userId="55fe1bddae0fa15b" providerId="LiveId" clId="{13DC95B3-EE4F-49BD-8E76-95FE5F5708BB}" dt="2023-05-22T22:36:07.420" v="1120" actId="1076"/>
          <ac:spMkLst>
            <pc:docMk/>
            <pc:sldMk cId="427592746" sldId="262"/>
            <ac:spMk id="7" creationId="{00000000-0000-0000-0000-000000000000}"/>
          </ac:spMkLst>
        </pc:spChg>
        <pc:spChg chg="mod">
          <ac:chgData name="Abhishek Mohapatra" userId="55fe1bddae0fa15b" providerId="LiveId" clId="{13DC95B3-EE4F-49BD-8E76-95FE5F5708BB}" dt="2023-05-22T22:36:07.420" v="1120" actId="1076"/>
          <ac:spMkLst>
            <pc:docMk/>
            <pc:sldMk cId="427592746" sldId="262"/>
            <ac:spMk id="8" creationId="{00000000-0000-0000-0000-000000000000}"/>
          </ac:spMkLst>
        </pc:spChg>
        <pc:spChg chg="mod">
          <ac:chgData name="Abhishek Mohapatra" userId="55fe1bddae0fa15b" providerId="LiveId" clId="{13DC95B3-EE4F-49BD-8E76-95FE5F5708BB}" dt="2023-05-22T22:36:24.411" v="1123" actId="164"/>
          <ac:spMkLst>
            <pc:docMk/>
            <pc:sldMk cId="427592746" sldId="262"/>
            <ac:spMk id="10" creationId="{60C9836F-C0D1-26E5-E872-FDC0B10C1491}"/>
          </ac:spMkLst>
        </pc:spChg>
        <pc:spChg chg="mod">
          <ac:chgData name="Abhishek Mohapatra" userId="55fe1bddae0fa15b" providerId="LiveId" clId="{13DC95B3-EE4F-49BD-8E76-95FE5F5708BB}" dt="2023-05-22T22:36:33.143" v="1125" actId="1076"/>
          <ac:spMkLst>
            <pc:docMk/>
            <pc:sldMk cId="427592746" sldId="262"/>
            <ac:spMk id="14" creationId="{3D1FA640-C6AC-09E1-7734-0267946F3CE7}"/>
          </ac:spMkLst>
        </pc:spChg>
        <pc:spChg chg="mod">
          <ac:chgData name="Abhishek Mohapatra" userId="55fe1bddae0fa15b" providerId="LiveId" clId="{13DC95B3-EE4F-49BD-8E76-95FE5F5708BB}" dt="2023-05-22T22:36:44.643" v="1126" actId="1076"/>
          <ac:spMkLst>
            <pc:docMk/>
            <pc:sldMk cId="427592746" sldId="262"/>
            <ac:spMk id="17" creationId="{7F1C5891-1399-0374-BAB4-6D910358194D}"/>
          </ac:spMkLst>
        </pc:spChg>
        <pc:grpChg chg="mod">
          <ac:chgData name="Abhishek Mohapatra" userId="55fe1bddae0fa15b" providerId="LiveId" clId="{13DC95B3-EE4F-49BD-8E76-95FE5F5708BB}" dt="2023-05-22T22:36:24.411" v="1123" actId="164"/>
          <ac:grpSpMkLst>
            <pc:docMk/>
            <pc:sldMk cId="427592746" sldId="262"/>
            <ac:grpSpMk id="2" creationId="{7C168A5E-6C3F-709F-151E-DF5B78D674E4}"/>
          </ac:grpSpMkLst>
        </pc:grpChg>
        <pc:grpChg chg="add mod">
          <ac:chgData name="Abhishek Mohapatra" userId="55fe1bddae0fa15b" providerId="LiveId" clId="{13DC95B3-EE4F-49BD-8E76-95FE5F5708BB}" dt="2023-05-22T22:36:28.454" v="1124" actId="1076"/>
          <ac:grpSpMkLst>
            <pc:docMk/>
            <pc:sldMk cId="427592746" sldId="262"/>
            <ac:grpSpMk id="15" creationId="{5FB8D434-8A1E-283B-8FDE-2328D482876D}"/>
          </ac:grpSpMkLst>
        </pc:grpChg>
        <pc:picChg chg="mod">
          <ac:chgData name="Abhishek Mohapatra" userId="55fe1bddae0fa15b" providerId="LiveId" clId="{13DC95B3-EE4F-49BD-8E76-95FE5F5708BB}" dt="2023-05-22T22:36:44.643" v="1126" actId="1076"/>
          <ac:picMkLst>
            <pc:docMk/>
            <pc:sldMk cId="427592746" sldId="262"/>
            <ac:picMk id="16" creationId="{18525153-3028-7CD7-B9AC-092585C0A720}"/>
          </ac:picMkLst>
        </pc:picChg>
      </pc:sldChg>
      <pc:sldChg chg="delSp modSp mod">
        <pc:chgData name="Abhishek Mohapatra" userId="55fe1bddae0fa15b" providerId="LiveId" clId="{13DC95B3-EE4F-49BD-8E76-95FE5F5708BB}" dt="2023-05-22T19:41:17.238" v="332" actId="1076"/>
        <pc:sldMkLst>
          <pc:docMk/>
          <pc:sldMk cId="42424651" sldId="267"/>
        </pc:sldMkLst>
        <pc:spChg chg="del">
          <ac:chgData name="Abhishek Mohapatra" userId="55fe1bddae0fa15b" providerId="LiveId" clId="{13DC95B3-EE4F-49BD-8E76-95FE5F5708BB}" dt="2023-05-22T19:40:07.209" v="324" actId="478"/>
          <ac:spMkLst>
            <pc:docMk/>
            <pc:sldMk cId="42424651" sldId="267"/>
            <ac:spMk id="17" creationId="{84806EFA-90B6-4067-983B-6F820E668612}"/>
          </ac:spMkLst>
        </pc:spChg>
        <pc:spChg chg="del">
          <ac:chgData name="Abhishek Mohapatra" userId="55fe1bddae0fa15b" providerId="LiveId" clId="{13DC95B3-EE4F-49BD-8E76-95FE5F5708BB}" dt="2023-05-22T19:40:07.209" v="324" actId="478"/>
          <ac:spMkLst>
            <pc:docMk/>
            <pc:sldMk cId="42424651" sldId="267"/>
            <ac:spMk id="20" creationId="{00000000-0000-0000-0000-000000000000}"/>
          </ac:spMkLst>
        </pc:spChg>
        <pc:spChg chg="del">
          <ac:chgData name="Abhishek Mohapatra" userId="55fe1bddae0fa15b" providerId="LiveId" clId="{13DC95B3-EE4F-49BD-8E76-95FE5F5708BB}" dt="2023-05-22T19:40:07.209" v="324" actId="478"/>
          <ac:spMkLst>
            <pc:docMk/>
            <pc:sldMk cId="42424651" sldId="267"/>
            <ac:spMk id="21" creationId="{00000000-0000-0000-0000-000000000000}"/>
          </ac:spMkLst>
        </pc:spChg>
        <pc:spChg chg="del">
          <ac:chgData name="Abhishek Mohapatra" userId="55fe1bddae0fa15b" providerId="LiveId" clId="{13DC95B3-EE4F-49BD-8E76-95FE5F5708BB}" dt="2023-05-22T19:40:07.209" v="324" actId="478"/>
          <ac:spMkLst>
            <pc:docMk/>
            <pc:sldMk cId="42424651" sldId="267"/>
            <ac:spMk id="27" creationId="{3E0A2FC1-564A-79FF-F268-E7ACDE53F07C}"/>
          </ac:spMkLst>
        </pc:spChg>
        <pc:spChg chg="del">
          <ac:chgData name="Abhishek Mohapatra" userId="55fe1bddae0fa15b" providerId="LiveId" clId="{13DC95B3-EE4F-49BD-8E76-95FE5F5708BB}" dt="2023-05-22T19:40:07.209" v="324" actId="478"/>
          <ac:spMkLst>
            <pc:docMk/>
            <pc:sldMk cId="42424651" sldId="267"/>
            <ac:spMk id="28" creationId="{2E75D355-179E-04B1-C0AF-D61752D28E38}"/>
          </ac:spMkLst>
        </pc:spChg>
        <pc:spChg chg="del">
          <ac:chgData name="Abhishek Mohapatra" userId="55fe1bddae0fa15b" providerId="LiveId" clId="{13DC95B3-EE4F-49BD-8E76-95FE5F5708BB}" dt="2023-05-22T19:40:07.209" v="324" actId="478"/>
          <ac:spMkLst>
            <pc:docMk/>
            <pc:sldMk cId="42424651" sldId="267"/>
            <ac:spMk id="30" creationId="{254D9FF5-D4AB-6AA2-D09C-6767CBABACA5}"/>
          </ac:spMkLst>
        </pc:spChg>
        <pc:picChg chg="del">
          <ac:chgData name="Abhishek Mohapatra" userId="55fe1bddae0fa15b" providerId="LiveId" clId="{13DC95B3-EE4F-49BD-8E76-95FE5F5708BB}" dt="2023-05-22T19:40:07.209" v="324" actId="478"/>
          <ac:picMkLst>
            <pc:docMk/>
            <pc:sldMk cId="42424651" sldId="267"/>
            <ac:picMk id="7" creationId="{C54B35E1-DA2C-BF5B-38DE-F3D64DFD044C}"/>
          </ac:picMkLst>
        </pc:picChg>
        <pc:picChg chg="mod">
          <ac:chgData name="Abhishek Mohapatra" userId="55fe1bddae0fa15b" providerId="LiveId" clId="{13DC95B3-EE4F-49BD-8E76-95FE5F5708BB}" dt="2023-05-22T19:41:17.238" v="332" actId="1076"/>
          <ac:picMkLst>
            <pc:docMk/>
            <pc:sldMk cId="42424651" sldId="267"/>
            <ac:picMk id="10" creationId="{00000000-0000-0000-0000-000000000000}"/>
          </ac:picMkLst>
        </pc:picChg>
        <pc:picChg chg="del">
          <ac:chgData name="Abhishek Mohapatra" userId="55fe1bddae0fa15b" providerId="LiveId" clId="{13DC95B3-EE4F-49BD-8E76-95FE5F5708BB}" dt="2023-05-22T19:40:38.500" v="325" actId="478"/>
          <ac:picMkLst>
            <pc:docMk/>
            <pc:sldMk cId="42424651" sldId="267"/>
            <ac:picMk id="11" creationId="{00000000-0000-0000-0000-000000000000}"/>
          </ac:picMkLst>
        </pc:picChg>
      </pc:sldChg>
      <pc:sldChg chg="addSp delSp modSp mod">
        <pc:chgData name="Abhishek Mohapatra" userId="55fe1bddae0fa15b" providerId="LiveId" clId="{13DC95B3-EE4F-49BD-8E76-95FE5F5708BB}" dt="2023-05-22T12:25:46.950" v="266" actId="1076"/>
        <pc:sldMkLst>
          <pc:docMk/>
          <pc:sldMk cId="2986797339" sldId="270"/>
        </pc:sldMkLst>
        <pc:spChg chg="mod">
          <ac:chgData name="Abhishek Mohapatra" userId="55fe1bddae0fa15b" providerId="LiveId" clId="{13DC95B3-EE4F-49BD-8E76-95FE5F5708BB}" dt="2023-05-22T12:25:03.562" v="253" actId="20577"/>
          <ac:spMkLst>
            <pc:docMk/>
            <pc:sldMk cId="2986797339" sldId="270"/>
            <ac:spMk id="2" creationId="{AC4B3398-F7EE-3F6B-C8BC-26FAF344B983}"/>
          </ac:spMkLst>
        </pc:spChg>
        <pc:spChg chg="mod">
          <ac:chgData name="Abhishek Mohapatra" userId="55fe1bddae0fa15b" providerId="LiveId" clId="{13DC95B3-EE4F-49BD-8E76-95FE5F5708BB}" dt="2023-05-22T12:24:40.399" v="247" actId="20577"/>
          <ac:spMkLst>
            <pc:docMk/>
            <pc:sldMk cId="2986797339" sldId="270"/>
            <ac:spMk id="4" creationId="{00000000-0000-0000-0000-000000000000}"/>
          </ac:spMkLst>
        </pc:spChg>
        <pc:spChg chg="mod">
          <ac:chgData name="Abhishek Mohapatra" userId="55fe1bddae0fa15b" providerId="LiveId" clId="{13DC95B3-EE4F-49BD-8E76-95FE5F5708BB}" dt="2023-05-22T12:23:23.631" v="207" actId="1076"/>
          <ac:spMkLst>
            <pc:docMk/>
            <pc:sldMk cId="2986797339" sldId="270"/>
            <ac:spMk id="5" creationId="{E87F3105-DFE0-5A8F-6E3A-8A94F0CC091E}"/>
          </ac:spMkLst>
        </pc:spChg>
        <pc:spChg chg="mod">
          <ac:chgData name="Abhishek Mohapatra" userId="55fe1bddae0fa15b" providerId="LiveId" clId="{13DC95B3-EE4F-49BD-8E76-95FE5F5708BB}" dt="2023-05-22T12:24:44.895" v="248" actId="1076"/>
          <ac:spMkLst>
            <pc:docMk/>
            <pc:sldMk cId="2986797339" sldId="270"/>
            <ac:spMk id="6" creationId="{8C50489A-6D81-559B-871B-E5F14AA9022D}"/>
          </ac:spMkLst>
        </pc:spChg>
        <pc:spChg chg="mod">
          <ac:chgData name="Abhishek Mohapatra" userId="55fe1bddae0fa15b" providerId="LiveId" clId="{13DC95B3-EE4F-49BD-8E76-95FE5F5708BB}" dt="2023-05-22T12:24:47.973" v="249" actId="1076"/>
          <ac:spMkLst>
            <pc:docMk/>
            <pc:sldMk cId="2986797339" sldId="270"/>
            <ac:spMk id="8" creationId="{B03DCD01-9A58-94E7-4DB0-A6599098B8F9}"/>
          </ac:spMkLst>
        </pc:spChg>
        <pc:spChg chg="del">
          <ac:chgData name="Abhishek Mohapatra" userId="55fe1bddae0fa15b" providerId="LiveId" clId="{13DC95B3-EE4F-49BD-8E76-95FE5F5708BB}" dt="2023-05-22T12:23:05.077" v="203" actId="478"/>
          <ac:spMkLst>
            <pc:docMk/>
            <pc:sldMk cId="2986797339" sldId="270"/>
            <ac:spMk id="10" creationId="{2962C61B-3256-4DA1-9DC9-07C53E91845F}"/>
          </ac:spMkLst>
        </pc:spChg>
        <pc:spChg chg="mod">
          <ac:chgData name="Abhishek Mohapatra" userId="55fe1bddae0fa15b" providerId="LiveId" clId="{13DC95B3-EE4F-49BD-8E76-95FE5F5708BB}" dt="2023-05-22T12:25:30.290" v="257" actId="1076"/>
          <ac:spMkLst>
            <pc:docMk/>
            <pc:sldMk cId="2986797339" sldId="270"/>
            <ac:spMk id="18" creationId="{00000000-0000-0000-0000-000000000000}"/>
          </ac:spMkLst>
        </pc:spChg>
        <pc:spChg chg="mod">
          <ac:chgData name="Abhishek Mohapatra" userId="55fe1bddae0fa15b" providerId="LiveId" clId="{13DC95B3-EE4F-49BD-8E76-95FE5F5708BB}" dt="2023-05-22T12:25:10.506" v="254" actId="1076"/>
          <ac:spMkLst>
            <pc:docMk/>
            <pc:sldMk cId="2986797339" sldId="270"/>
            <ac:spMk id="20" creationId="{5195F70D-C03C-4051-9293-2CBAC2D801F0}"/>
          </ac:spMkLst>
        </pc:spChg>
        <pc:spChg chg="mod">
          <ac:chgData name="Abhishek Mohapatra" userId="55fe1bddae0fa15b" providerId="LiveId" clId="{13DC95B3-EE4F-49BD-8E76-95FE5F5708BB}" dt="2023-05-22T12:24:13.881" v="238" actId="1076"/>
          <ac:spMkLst>
            <pc:docMk/>
            <pc:sldMk cId="2986797339" sldId="270"/>
            <ac:spMk id="28" creationId="{84806EFA-90B6-4067-983B-6F820E668612}"/>
          </ac:spMkLst>
        </pc:spChg>
        <pc:spChg chg="mod">
          <ac:chgData name="Abhishek Mohapatra" userId="55fe1bddae0fa15b" providerId="LiveId" clId="{13DC95B3-EE4F-49BD-8E76-95FE5F5708BB}" dt="2023-05-22T12:24:23.787" v="242" actId="20577"/>
          <ac:spMkLst>
            <pc:docMk/>
            <pc:sldMk cId="2986797339" sldId="270"/>
            <ac:spMk id="30" creationId="{00000000-0000-0000-0000-000000000000}"/>
          </ac:spMkLst>
        </pc:spChg>
        <pc:spChg chg="mod">
          <ac:chgData name="Abhishek Mohapatra" userId="55fe1bddae0fa15b" providerId="LiveId" clId="{13DC95B3-EE4F-49BD-8E76-95FE5F5708BB}" dt="2023-05-22T12:24:08.306" v="237" actId="1076"/>
          <ac:spMkLst>
            <pc:docMk/>
            <pc:sldMk cId="2986797339" sldId="270"/>
            <ac:spMk id="33" creationId="{84806EFA-90B6-4067-983B-6F820E668612}"/>
          </ac:spMkLst>
        </pc:spChg>
        <pc:spChg chg="del mod">
          <ac:chgData name="Abhishek Mohapatra" userId="55fe1bddae0fa15b" providerId="LiveId" clId="{13DC95B3-EE4F-49BD-8E76-95FE5F5708BB}" dt="2023-05-22T12:13:36.149" v="181"/>
          <ac:spMkLst>
            <pc:docMk/>
            <pc:sldMk cId="2986797339" sldId="270"/>
            <ac:spMk id="34" creationId="{00000000-0000-0000-0000-000000000000}"/>
          </ac:spMkLst>
        </pc:spChg>
        <pc:spChg chg="del">
          <ac:chgData name="Abhishek Mohapatra" userId="55fe1bddae0fa15b" providerId="LiveId" clId="{13DC95B3-EE4F-49BD-8E76-95FE5F5708BB}" dt="2023-05-22T12:13:47.005" v="195" actId="478"/>
          <ac:spMkLst>
            <pc:docMk/>
            <pc:sldMk cId="2986797339" sldId="270"/>
            <ac:spMk id="35" creationId="{00000000-0000-0000-0000-000000000000}"/>
          </ac:spMkLst>
        </pc:spChg>
        <pc:spChg chg="mod">
          <ac:chgData name="Abhishek Mohapatra" userId="55fe1bddae0fa15b" providerId="LiveId" clId="{13DC95B3-EE4F-49BD-8E76-95FE5F5708BB}" dt="2023-05-22T12:23:43.362" v="209" actId="1076"/>
          <ac:spMkLst>
            <pc:docMk/>
            <pc:sldMk cId="2986797339" sldId="270"/>
            <ac:spMk id="36" creationId="{84806EFA-90B6-4067-983B-6F820E668612}"/>
          </ac:spMkLst>
        </pc:spChg>
        <pc:spChg chg="mod">
          <ac:chgData name="Abhishek Mohapatra" userId="55fe1bddae0fa15b" providerId="LiveId" clId="{13DC95B3-EE4F-49BD-8E76-95FE5F5708BB}" dt="2023-05-22T12:25:46.950" v="266" actId="1076"/>
          <ac:spMkLst>
            <pc:docMk/>
            <pc:sldMk cId="2986797339" sldId="270"/>
            <ac:spMk id="37" creationId="{84806EFA-90B6-4067-983B-6F820E668612}"/>
          </ac:spMkLst>
        </pc:spChg>
        <pc:picChg chg="del">
          <ac:chgData name="Abhishek Mohapatra" userId="55fe1bddae0fa15b" providerId="LiveId" clId="{13DC95B3-EE4F-49BD-8E76-95FE5F5708BB}" dt="2023-05-22T12:22:16.388" v="198" actId="478"/>
          <ac:picMkLst>
            <pc:docMk/>
            <pc:sldMk cId="2986797339" sldId="270"/>
            <ac:picMk id="11" creationId="{C15F6B4B-7697-F591-3447-71961F811B70}"/>
          </ac:picMkLst>
        </pc:picChg>
        <pc:picChg chg="add mod ord">
          <ac:chgData name="Abhishek Mohapatra" userId="55fe1bddae0fa15b" providerId="LiveId" clId="{13DC95B3-EE4F-49BD-8E76-95FE5F5708BB}" dt="2023-05-22T12:23:29.654" v="208" actId="1076"/>
          <ac:picMkLst>
            <pc:docMk/>
            <pc:sldMk cId="2986797339" sldId="270"/>
            <ac:picMk id="13" creationId="{FD918BEF-4EB2-FBBC-8A67-03DFF922073E}"/>
          </ac:picMkLst>
        </pc:picChg>
      </pc:sldChg>
      <pc:sldChg chg="addSp delSp modSp mod ord">
        <pc:chgData name="Abhishek Mohapatra" userId="55fe1bddae0fa15b" providerId="LiveId" clId="{13DC95B3-EE4F-49BD-8E76-95FE5F5708BB}" dt="2023-05-22T19:55:10.429" v="459" actId="20577"/>
        <pc:sldMkLst>
          <pc:docMk/>
          <pc:sldMk cId="2688354727" sldId="273"/>
        </pc:sldMkLst>
        <pc:spChg chg="del">
          <ac:chgData name="Abhishek Mohapatra" userId="55fe1bddae0fa15b" providerId="LiveId" clId="{13DC95B3-EE4F-49BD-8E76-95FE5F5708BB}" dt="2023-05-22T19:49:37.446" v="367" actId="478"/>
          <ac:spMkLst>
            <pc:docMk/>
            <pc:sldMk cId="2688354727" sldId="273"/>
            <ac:spMk id="3" creationId="{84806EFA-90B6-4067-983B-6F820E668612}"/>
          </ac:spMkLst>
        </pc:spChg>
        <pc:spChg chg="mod">
          <ac:chgData name="Abhishek Mohapatra" userId="55fe1bddae0fa15b" providerId="LiveId" clId="{13DC95B3-EE4F-49BD-8E76-95FE5F5708BB}" dt="2023-05-22T19:50:11.396" v="372" actId="1076"/>
          <ac:spMkLst>
            <pc:docMk/>
            <pc:sldMk cId="2688354727" sldId="273"/>
            <ac:spMk id="4" creationId="{FF48FDC9-E2B8-9B21-5489-16FCAE76F9DE}"/>
          </ac:spMkLst>
        </pc:spChg>
        <pc:spChg chg="mod">
          <ac:chgData name="Abhishek Mohapatra" userId="55fe1bddae0fa15b" providerId="LiveId" clId="{13DC95B3-EE4F-49BD-8E76-95FE5F5708BB}" dt="2023-05-22T19:50:11.396" v="372" actId="1076"/>
          <ac:spMkLst>
            <pc:docMk/>
            <pc:sldMk cId="2688354727" sldId="273"/>
            <ac:spMk id="5" creationId="{D9D75DFA-9F76-A0EE-7239-A8215AE7DE93}"/>
          </ac:spMkLst>
        </pc:spChg>
        <pc:spChg chg="del mod">
          <ac:chgData name="Abhishek Mohapatra" userId="55fe1bddae0fa15b" providerId="LiveId" clId="{13DC95B3-EE4F-49BD-8E76-95FE5F5708BB}" dt="2023-05-22T19:49:37.446" v="367" actId="478"/>
          <ac:spMkLst>
            <pc:docMk/>
            <pc:sldMk cId="2688354727" sldId="273"/>
            <ac:spMk id="6" creationId="{84806EFA-90B6-4067-983B-6F820E668612}"/>
          </ac:spMkLst>
        </pc:spChg>
        <pc:spChg chg="add del mod">
          <ac:chgData name="Abhishek Mohapatra" userId="55fe1bddae0fa15b" providerId="LiveId" clId="{13DC95B3-EE4F-49BD-8E76-95FE5F5708BB}" dt="2023-05-22T19:49:11.838" v="361" actId="478"/>
          <ac:spMkLst>
            <pc:docMk/>
            <pc:sldMk cId="2688354727" sldId="273"/>
            <ac:spMk id="7" creationId="{3E18E842-9EE4-94B9-7DF7-2A05481CE0C2}"/>
          </ac:spMkLst>
        </pc:spChg>
        <pc:spChg chg="add del mod">
          <ac:chgData name="Abhishek Mohapatra" userId="55fe1bddae0fa15b" providerId="LiveId" clId="{13DC95B3-EE4F-49BD-8E76-95FE5F5708BB}" dt="2023-05-22T19:49:18.140" v="364" actId="478"/>
          <ac:spMkLst>
            <pc:docMk/>
            <pc:sldMk cId="2688354727" sldId="273"/>
            <ac:spMk id="8" creationId="{DEAE8096-C75A-7842-D405-93A2F8CB9666}"/>
          </ac:spMkLst>
        </pc:spChg>
        <pc:spChg chg="add mod">
          <ac:chgData name="Abhishek Mohapatra" userId="55fe1bddae0fa15b" providerId="LiveId" clId="{13DC95B3-EE4F-49BD-8E76-95FE5F5708BB}" dt="2023-05-22T19:55:10.429" v="459" actId="20577"/>
          <ac:spMkLst>
            <pc:docMk/>
            <pc:sldMk cId="2688354727" sldId="273"/>
            <ac:spMk id="9" creationId="{A066058E-B6AC-639B-E43C-93D7DB01FBF3}"/>
          </ac:spMkLst>
        </pc:spChg>
        <pc:spChg chg="del">
          <ac:chgData name="Abhishek Mohapatra" userId="55fe1bddae0fa15b" providerId="LiveId" clId="{13DC95B3-EE4F-49BD-8E76-95FE5F5708BB}" dt="2023-05-22T19:49:13.664" v="362" actId="478"/>
          <ac:spMkLst>
            <pc:docMk/>
            <pc:sldMk cId="2688354727" sldId="273"/>
            <ac:spMk id="11" creationId="{8863548E-14C8-DDE1-A130-A0C89D6AF6E2}"/>
          </ac:spMkLst>
        </pc:spChg>
        <pc:spChg chg="mod">
          <ac:chgData name="Abhishek Mohapatra" userId="55fe1bddae0fa15b" providerId="LiveId" clId="{13DC95B3-EE4F-49BD-8E76-95FE5F5708BB}" dt="2023-05-22T19:49:44.274" v="368" actId="1076"/>
          <ac:spMkLst>
            <pc:docMk/>
            <pc:sldMk cId="2688354727" sldId="273"/>
            <ac:spMk id="14" creationId="{84806EFA-90B6-4067-983B-6F820E668612}"/>
          </ac:spMkLst>
        </pc:spChg>
        <pc:spChg chg="mod">
          <ac:chgData name="Abhishek Mohapatra" userId="55fe1bddae0fa15b" providerId="LiveId" clId="{13DC95B3-EE4F-49BD-8E76-95FE5F5708BB}" dt="2023-05-22T19:51:58.877" v="399" actId="1076"/>
          <ac:spMkLst>
            <pc:docMk/>
            <pc:sldMk cId="2688354727" sldId="273"/>
            <ac:spMk id="16" creationId="{00000000-0000-0000-0000-000000000000}"/>
          </ac:spMkLst>
        </pc:spChg>
        <pc:spChg chg="del">
          <ac:chgData name="Abhishek Mohapatra" userId="55fe1bddae0fa15b" providerId="LiveId" clId="{13DC95B3-EE4F-49BD-8E76-95FE5F5708BB}" dt="2023-05-22T19:52:03.252" v="400" actId="478"/>
          <ac:spMkLst>
            <pc:docMk/>
            <pc:sldMk cId="2688354727" sldId="273"/>
            <ac:spMk id="17" creationId="{00000000-0000-0000-0000-000000000000}"/>
          </ac:spMkLst>
        </pc:spChg>
        <pc:spChg chg="mod">
          <ac:chgData name="Abhishek Mohapatra" userId="55fe1bddae0fa15b" providerId="LiveId" clId="{13DC95B3-EE4F-49BD-8E76-95FE5F5708BB}" dt="2023-05-22T19:49:59.459" v="370" actId="1076"/>
          <ac:spMkLst>
            <pc:docMk/>
            <pc:sldMk cId="2688354727" sldId="273"/>
            <ac:spMk id="32" creationId="{2AD460F8-05E9-ADF2-8E6E-E4CEB4181534}"/>
          </ac:spMkLst>
        </pc:spChg>
        <pc:spChg chg="mod">
          <ac:chgData name="Abhishek Mohapatra" userId="55fe1bddae0fa15b" providerId="LiveId" clId="{13DC95B3-EE4F-49BD-8E76-95FE5F5708BB}" dt="2023-05-22T19:49:59.459" v="370" actId="1076"/>
          <ac:spMkLst>
            <pc:docMk/>
            <pc:sldMk cId="2688354727" sldId="273"/>
            <ac:spMk id="33" creationId="{171C4ACF-06F2-0CCE-526F-D062BAA3EEDB}"/>
          </ac:spMkLst>
        </pc:spChg>
        <pc:spChg chg="mod">
          <ac:chgData name="Abhishek Mohapatra" userId="55fe1bddae0fa15b" providerId="LiveId" clId="{13DC95B3-EE4F-49BD-8E76-95FE5F5708BB}" dt="2023-05-22T19:49:59.459" v="370" actId="1076"/>
          <ac:spMkLst>
            <pc:docMk/>
            <pc:sldMk cId="2688354727" sldId="273"/>
            <ac:spMk id="34" creationId="{33A04901-4764-CD94-419D-E6AEBA2C98F2}"/>
          </ac:spMkLst>
        </pc:spChg>
        <pc:spChg chg="del mod">
          <ac:chgData name="Abhishek Mohapatra" userId="55fe1bddae0fa15b" providerId="LiveId" clId="{13DC95B3-EE4F-49BD-8E76-95FE5F5708BB}" dt="2023-05-22T19:49:37.446" v="367" actId="478"/>
          <ac:spMkLst>
            <pc:docMk/>
            <pc:sldMk cId="2688354727" sldId="273"/>
            <ac:spMk id="35" creationId="{9477B402-B0B3-BB44-D3F0-FB193FE8D98F}"/>
          </ac:spMkLst>
        </pc:spChg>
        <pc:spChg chg="mod">
          <ac:chgData name="Abhishek Mohapatra" userId="55fe1bddae0fa15b" providerId="LiveId" clId="{13DC95B3-EE4F-49BD-8E76-95FE5F5708BB}" dt="2023-05-22T19:51:33.938" v="395" actId="20577"/>
          <ac:spMkLst>
            <pc:docMk/>
            <pc:sldMk cId="2688354727" sldId="273"/>
            <ac:spMk id="36" creationId="{BDC8BEE5-16A6-1298-21AA-C176743D0E71}"/>
          </ac:spMkLst>
        </pc:spChg>
        <pc:spChg chg="mod">
          <ac:chgData name="Abhishek Mohapatra" userId="55fe1bddae0fa15b" providerId="LiveId" clId="{13DC95B3-EE4F-49BD-8E76-95FE5F5708BB}" dt="2023-05-22T19:51:41.706" v="396" actId="1076"/>
          <ac:spMkLst>
            <pc:docMk/>
            <pc:sldMk cId="2688354727" sldId="273"/>
            <ac:spMk id="37" creationId="{D578B004-82A0-B791-EFA1-5884AF7383F1}"/>
          </ac:spMkLst>
        </pc:spChg>
        <pc:spChg chg="mod">
          <ac:chgData name="Abhishek Mohapatra" userId="55fe1bddae0fa15b" providerId="LiveId" clId="{13DC95B3-EE4F-49BD-8E76-95FE5F5708BB}" dt="2023-05-22T19:51:51.784" v="398" actId="1076"/>
          <ac:spMkLst>
            <pc:docMk/>
            <pc:sldMk cId="2688354727" sldId="273"/>
            <ac:spMk id="40" creationId="{390DA65E-131A-E4A2-0348-F21D025DC829}"/>
          </ac:spMkLst>
        </pc:spChg>
        <pc:spChg chg="mod">
          <ac:chgData name="Abhishek Mohapatra" userId="55fe1bddae0fa15b" providerId="LiveId" clId="{13DC95B3-EE4F-49BD-8E76-95FE5F5708BB}" dt="2023-05-22T19:50:05.198" v="371" actId="1076"/>
          <ac:spMkLst>
            <pc:docMk/>
            <pc:sldMk cId="2688354727" sldId="273"/>
            <ac:spMk id="41" creationId="{847757AE-87B7-9038-831A-022F7A21C40B}"/>
          </ac:spMkLst>
        </pc:spChg>
        <pc:picChg chg="mod">
          <ac:chgData name="Abhishek Mohapatra" userId="55fe1bddae0fa15b" providerId="LiveId" clId="{13DC95B3-EE4F-49BD-8E76-95FE5F5708BB}" dt="2023-05-22T19:49:49.121" v="369" actId="1076"/>
          <ac:picMkLst>
            <pc:docMk/>
            <pc:sldMk cId="2688354727" sldId="273"/>
            <ac:picMk id="23" creationId="{B2117736-9A3B-B8F0-5B18-C85A3C604AB8}"/>
          </ac:picMkLst>
        </pc:picChg>
        <pc:picChg chg="mod">
          <ac:chgData name="Abhishek Mohapatra" userId="55fe1bddae0fa15b" providerId="LiveId" clId="{13DC95B3-EE4F-49BD-8E76-95FE5F5708BB}" dt="2023-05-22T19:49:59.459" v="370" actId="1076"/>
          <ac:picMkLst>
            <pc:docMk/>
            <pc:sldMk cId="2688354727" sldId="273"/>
            <ac:picMk id="25" creationId="{AE33B07A-5AC4-5FE3-E5BA-DE51B8714651}"/>
          </ac:picMkLst>
        </pc:picChg>
        <pc:picChg chg="mod">
          <ac:chgData name="Abhishek Mohapatra" userId="55fe1bddae0fa15b" providerId="LiveId" clId="{13DC95B3-EE4F-49BD-8E76-95FE5F5708BB}" dt="2023-05-22T19:49:59.459" v="370" actId="1076"/>
          <ac:picMkLst>
            <pc:docMk/>
            <pc:sldMk cId="2688354727" sldId="273"/>
            <ac:picMk id="29" creationId="{6C884DFA-599B-9AA6-52A6-3132BD56452E}"/>
          </ac:picMkLst>
        </pc:picChg>
        <pc:picChg chg="mod">
          <ac:chgData name="Abhishek Mohapatra" userId="55fe1bddae0fa15b" providerId="LiveId" clId="{13DC95B3-EE4F-49BD-8E76-95FE5F5708BB}" dt="2023-05-22T19:49:59.459" v="370" actId="1076"/>
          <ac:picMkLst>
            <pc:docMk/>
            <pc:sldMk cId="2688354727" sldId="273"/>
            <ac:picMk id="31" creationId="{661CC9CF-F255-CC10-D76B-1F9F9B3BD4CA}"/>
          </ac:picMkLst>
        </pc:picChg>
        <pc:picChg chg="mod">
          <ac:chgData name="Abhishek Mohapatra" userId="55fe1bddae0fa15b" providerId="LiveId" clId="{13DC95B3-EE4F-49BD-8E76-95FE5F5708BB}" dt="2023-05-22T19:51:46.293" v="397" actId="1076"/>
          <ac:picMkLst>
            <pc:docMk/>
            <pc:sldMk cId="2688354727" sldId="273"/>
            <ac:picMk id="39" creationId="{7DE417D5-6037-4EB2-0A65-C037530B1AF4}"/>
          </ac:picMkLst>
        </pc:picChg>
      </pc:sldChg>
      <pc:sldChg chg="addSp delSp modSp mod">
        <pc:chgData name="Abhishek Mohapatra" userId="55fe1bddae0fa15b" providerId="LiveId" clId="{13DC95B3-EE4F-49BD-8E76-95FE5F5708BB}" dt="2023-05-22T16:16:21.816" v="281" actId="1076"/>
        <pc:sldMkLst>
          <pc:docMk/>
          <pc:sldMk cId="678403510" sldId="322"/>
        </pc:sldMkLst>
        <pc:spChg chg="add mod">
          <ac:chgData name="Abhishek Mohapatra" userId="55fe1bddae0fa15b" providerId="LiveId" clId="{13DC95B3-EE4F-49BD-8E76-95FE5F5708BB}" dt="2023-05-22T16:16:21.816" v="281" actId="1076"/>
          <ac:spMkLst>
            <pc:docMk/>
            <pc:sldMk cId="678403510" sldId="322"/>
            <ac:spMk id="2" creationId="{301B57DB-E0E0-F29A-34F0-348056A4E522}"/>
          </ac:spMkLst>
        </pc:spChg>
        <pc:spChg chg="mod">
          <ac:chgData name="Abhishek Mohapatra" userId="55fe1bddae0fa15b" providerId="LiveId" clId="{13DC95B3-EE4F-49BD-8E76-95FE5F5708BB}" dt="2023-05-22T16:15:55.120" v="278" actId="20577"/>
          <ac:spMkLst>
            <pc:docMk/>
            <pc:sldMk cId="678403510" sldId="322"/>
            <ac:spMk id="10" creationId="{3BB0CC25-50B6-70D9-5B7B-7ADE7C1A17B8}"/>
          </ac:spMkLst>
        </pc:spChg>
        <pc:spChg chg="del">
          <ac:chgData name="Abhishek Mohapatra" userId="55fe1bddae0fa15b" providerId="LiveId" clId="{13DC95B3-EE4F-49BD-8E76-95FE5F5708BB}" dt="2023-05-22T16:16:04.194" v="279" actId="478"/>
          <ac:spMkLst>
            <pc:docMk/>
            <pc:sldMk cId="678403510" sldId="322"/>
            <ac:spMk id="11" creationId="{BD1060CF-080F-4DBC-5886-B6FF0A4C8EE0}"/>
          </ac:spMkLst>
        </pc:spChg>
      </pc:sldChg>
      <pc:sldChg chg="delSp modSp mod">
        <pc:chgData name="Abhishek Mohapatra" userId="55fe1bddae0fa15b" providerId="LiveId" clId="{13DC95B3-EE4F-49BD-8E76-95FE5F5708BB}" dt="2023-05-22T11:39:06.235" v="171" actId="20577"/>
        <pc:sldMkLst>
          <pc:docMk/>
          <pc:sldMk cId="957161436" sldId="330"/>
        </pc:sldMkLst>
        <pc:spChg chg="del">
          <ac:chgData name="Abhishek Mohapatra" userId="55fe1bddae0fa15b" providerId="LiveId" clId="{13DC95B3-EE4F-49BD-8E76-95FE5F5708BB}" dt="2023-05-22T10:21:11.422" v="4" actId="478"/>
          <ac:spMkLst>
            <pc:docMk/>
            <pc:sldMk cId="957161436" sldId="330"/>
            <ac:spMk id="2" creationId="{0E1F4F12-BDC9-A1C5-FD70-60CB6087F718}"/>
          </ac:spMkLst>
        </pc:spChg>
        <pc:spChg chg="mod">
          <ac:chgData name="Abhishek Mohapatra" userId="55fe1bddae0fa15b" providerId="LiveId" clId="{13DC95B3-EE4F-49BD-8E76-95FE5F5708BB}" dt="2023-05-22T11:39:06.235" v="171" actId="20577"/>
          <ac:spMkLst>
            <pc:docMk/>
            <pc:sldMk cId="957161436" sldId="330"/>
            <ac:spMk id="5" creationId="{834F40D1-7DAA-46EE-9A48-81C91FA3558F}"/>
          </ac:spMkLst>
        </pc:spChg>
        <pc:spChg chg="mod">
          <ac:chgData name="Abhishek Mohapatra" userId="55fe1bddae0fa15b" providerId="LiveId" clId="{13DC95B3-EE4F-49BD-8E76-95FE5F5708BB}" dt="2023-05-22T10:21:21.796" v="7" actId="1076"/>
          <ac:spMkLst>
            <pc:docMk/>
            <pc:sldMk cId="957161436" sldId="330"/>
            <ac:spMk id="6" creationId="{7480A4B1-C1D6-42DD-8E74-E496DE869B48}"/>
          </ac:spMkLst>
        </pc:spChg>
        <pc:spChg chg="del">
          <ac:chgData name="Abhishek Mohapatra" userId="55fe1bddae0fa15b" providerId="LiveId" clId="{13DC95B3-EE4F-49BD-8E76-95FE5F5708BB}" dt="2023-05-22T10:21:08.611" v="3" actId="478"/>
          <ac:spMkLst>
            <pc:docMk/>
            <pc:sldMk cId="957161436" sldId="330"/>
            <ac:spMk id="7" creationId="{BB560310-FDFF-416A-B50A-31EE2F4D7FDD}"/>
          </ac:spMkLst>
        </pc:spChg>
        <pc:spChg chg="mod">
          <ac:chgData name="Abhishek Mohapatra" userId="55fe1bddae0fa15b" providerId="LiveId" clId="{13DC95B3-EE4F-49BD-8E76-95FE5F5708BB}" dt="2023-05-22T11:38:00.317" v="153" actId="20577"/>
          <ac:spMkLst>
            <pc:docMk/>
            <pc:sldMk cId="957161436" sldId="330"/>
            <ac:spMk id="8" creationId="{08097899-5821-491B-BEF1-FD053F6FFD79}"/>
          </ac:spMkLst>
        </pc:spChg>
        <pc:picChg chg="del">
          <ac:chgData name="Abhishek Mohapatra" userId="55fe1bddae0fa15b" providerId="LiveId" clId="{13DC95B3-EE4F-49BD-8E76-95FE5F5708BB}" dt="2023-05-22T10:20:59.801" v="0" actId="478"/>
          <ac:picMkLst>
            <pc:docMk/>
            <pc:sldMk cId="957161436" sldId="330"/>
            <ac:picMk id="11" creationId="{0DD34869-2F2D-9281-7EF3-D5F3E9FB0E5C}"/>
          </ac:picMkLst>
        </pc:picChg>
        <pc:picChg chg="mod">
          <ac:chgData name="Abhishek Mohapatra" userId="55fe1bddae0fa15b" providerId="LiveId" clId="{13DC95B3-EE4F-49BD-8E76-95FE5F5708BB}" dt="2023-05-22T11:38:06.763" v="155" actId="1076"/>
          <ac:picMkLst>
            <pc:docMk/>
            <pc:sldMk cId="957161436" sldId="330"/>
            <ac:picMk id="15" creationId="{AB1B59B0-ED65-0818-B399-420D19334012}"/>
          </ac:picMkLst>
        </pc:picChg>
        <pc:picChg chg="mod">
          <ac:chgData name="Abhishek Mohapatra" userId="55fe1bddae0fa15b" providerId="LiveId" clId="{13DC95B3-EE4F-49BD-8E76-95FE5F5708BB}" dt="2023-05-22T11:38:08.874" v="156" actId="1076"/>
          <ac:picMkLst>
            <pc:docMk/>
            <pc:sldMk cId="957161436" sldId="330"/>
            <ac:picMk id="19" creationId="{659349B2-AD0F-1DB0-B9C9-A9CAEB9594F9}"/>
          </ac:picMkLst>
        </pc:picChg>
      </pc:sldChg>
      <pc:sldChg chg="delSp modSp del mod">
        <pc:chgData name="Abhishek Mohapatra" userId="55fe1bddae0fa15b" providerId="LiveId" clId="{13DC95B3-EE4F-49BD-8E76-95FE5F5708BB}" dt="2023-05-22T17:14:41.459" v="285" actId="47"/>
        <pc:sldMkLst>
          <pc:docMk/>
          <pc:sldMk cId="3116447235" sldId="332"/>
        </pc:sldMkLst>
        <pc:spChg chg="mod">
          <ac:chgData name="Abhishek Mohapatra" userId="55fe1bddae0fa15b" providerId="LiveId" clId="{13DC95B3-EE4F-49BD-8E76-95FE5F5708BB}" dt="2023-05-22T11:40:36.977" v="174" actId="20577"/>
          <ac:spMkLst>
            <pc:docMk/>
            <pc:sldMk cId="3116447235" sldId="332"/>
            <ac:spMk id="14" creationId="{84806EFA-90B6-4067-983B-6F820E668612}"/>
          </ac:spMkLst>
        </pc:spChg>
        <pc:spChg chg="del">
          <ac:chgData name="Abhishek Mohapatra" userId="55fe1bddae0fa15b" providerId="LiveId" clId="{13DC95B3-EE4F-49BD-8E76-95FE5F5708BB}" dt="2023-05-22T17:13:03.278" v="283" actId="478"/>
          <ac:spMkLst>
            <pc:docMk/>
            <pc:sldMk cId="3116447235" sldId="332"/>
            <ac:spMk id="16" creationId="{208AA860-F96E-3F67-FBA4-4D4AE8F04A4C}"/>
          </ac:spMkLst>
        </pc:spChg>
        <pc:picChg chg="del">
          <ac:chgData name="Abhishek Mohapatra" userId="55fe1bddae0fa15b" providerId="LiveId" clId="{13DC95B3-EE4F-49BD-8E76-95FE5F5708BB}" dt="2023-05-22T17:13:00.119" v="282" actId="478"/>
          <ac:picMkLst>
            <pc:docMk/>
            <pc:sldMk cId="3116447235" sldId="332"/>
            <ac:picMk id="8" creationId="{B3DBD025-4B9A-A0A9-3C42-87F27BE638DB}"/>
          </ac:picMkLst>
        </pc:picChg>
      </pc:sldChg>
      <pc:sldChg chg="ord">
        <pc:chgData name="Abhishek Mohapatra" userId="55fe1bddae0fa15b" providerId="LiveId" clId="{13DC95B3-EE4F-49BD-8E76-95FE5F5708BB}" dt="2023-05-22T12:26:55.909" v="273"/>
        <pc:sldMkLst>
          <pc:docMk/>
          <pc:sldMk cId="1926484467" sldId="333"/>
        </pc:sldMkLst>
      </pc:sldChg>
      <pc:sldChg chg="modSp add del mod">
        <pc:chgData name="Abhishek Mohapatra" userId="55fe1bddae0fa15b" providerId="LiveId" clId="{13DC95B3-EE4F-49BD-8E76-95FE5F5708BB}" dt="2023-05-22T12:27:27.292" v="276" actId="1076"/>
        <pc:sldMkLst>
          <pc:docMk/>
          <pc:sldMk cId="2426545938" sldId="336"/>
        </pc:sldMkLst>
        <pc:picChg chg="mod">
          <ac:chgData name="Abhishek Mohapatra" userId="55fe1bddae0fa15b" providerId="LiveId" clId="{13DC95B3-EE4F-49BD-8E76-95FE5F5708BB}" dt="2023-05-22T12:27:27.292" v="276" actId="1076"/>
          <ac:picMkLst>
            <pc:docMk/>
            <pc:sldMk cId="2426545938" sldId="336"/>
            <ac:picMk id="47" creationId="{90982236-0DF3-91CA-1273-BE268443700C}"/>
          </ac:picMkLst>
        </pc:picChg>
      </pc:sldChg>
      <pc:sldChg chg="del">
        <pc:chgData name="Abhishek Mohapatra" userId="55fe1bddae0fa15b" providerId="LiveId" clId="{13DC95B3-EE4F-49BD-8E76-95FE5F5708BB}" dt="2023-05-22T12:27:09.529" v="274" actId="47"/>
        <pc:sldMkLst>
          <pc:docMk/>
          <pc:sldMk cId="2298085893" sldId="337"/>
        </pc:sldMkLst>
      </pc:sldChg>
      <pc:sldChg chg="del">
        <pc:chgData name="Abhishek Mohapatra" userId="55fe1bddae0fa15b" providerId="LiveId" clId="{13DC95B3-EE4F-49BD-8E76-95FE5F5708BB}" dt="2023-05-22T12:26:45.467" v="269" actId="47"/>
        <pc:sldMkLst>
          <pc:docMk/>
          <pc:sldMk cId="3786814161" sldId="339"/>
        </pc:sldMkLst>
      </pc:sldChg>
      <pc:sldChg chg="ord">
        <pc:chgData name="Abhishek Mohapatra" userId="55fe1bddae0fa15b" providerId="LiveId" clId="{13DC95B3-EE4F-49BD-8E76-95FE5F5708BB}" dt="2023-05-22T19:56:36.167" v="466"/>
        <pc:sldMkLst>
          <pc:docMk/>
          <pc:sldMk cId="1784124998" sldId="342"/>
        </pc:sldMkLst>
      </pc:sldChg>
      <pc:sldChg chg="addSp delSp modSp mod ord">
        <pc:chgData name="Abhishek Mohapatra" userId="55fe1bddae0fa15b" providerId="LiveId" clId="{13DC95B3-EE4F-49BD-8E76-95FE5F5708BB}" dt="2023-05-22T22:24:32.936" v="975" actId="1076"/>
        <pc:sldMkLst>
          <pc:docMk/>
          <pc:sldMk cId="3709316710" sldId="343"/>
        </pc:sldMkLst>
        <pc:spChg chg="mod">
          <ac:chgData name="Abhishek Mohapatra" userId="55fe1bddae0fa15b" providerId="LiveId" clId="{13DC95B3-EE4F-49BD-8E76-95FE5F5708BB}" dt="2023-05-22T21:58:55.986" v="544" actId="1076"/>
          <ac:spMkLst>
            <pc:docMk/>
            <pc:sldMk cId="3709316710" sldId="343"/>
            <ac:spMk id="2" creationId="{456FA284-3BAE-1D58-E866-943E3B929574}"/>
          </ac:spMkLst>
        </pc:spChg>
        <pc:spChg chg="del">
          <ac:chgData name="Abhishek Mohapatra" userId="55fe1bddae0fa15b" providerId="LiveId" clId="{13DC95B3-EE4F-49BD-8E76-95FE5F5708BB}" dt="2023-05-22T20:02:35.617" v="468" actId="478"/>
          <ac:spMkLst>
            <pc:docMk/>
            <pc:sldMk cId="3709316710" sldId="343"/>
            <ac:spMk id="4" creationId="{18CE5DF3-E768-B2FD-1ABD-612AAB556132}"/>
          </ac:spMkLst>
        </pc:spChg>
        <pc:spChg chg="mod">
          <ac:chgData name="Abhishek Mohapatra" userId="55fe1bddae0fa15b" providerId="LiveId" clId="{13DC95B3-EE4F-49BD-8E76-95FE5F5708BB}" dt="2023-05-22T22:23:48.546" v="929" actId="1076"/>
          <ac:spMkLst>
            <pc:docMk/>
            <pc:sldMk cId="3709316710" sldId="343"/>
            <ac:spMk id="5" creationId="{9BD1B135-72CA-5E74-1690-E8B2732E6566}"/>
          </ac:spMkLst>
        </pc:spChg>
        <pc:spChg chg="mod">
          <ac:chgData name="Abhishek Mohapatra" userId="55fe1bddae0fa15b" providerId="LiveId" clId="{13DC95B3-EE4F-49BD-8E76-95FE5F5708BB}" dt="2023-05-22T22:23:48.546" v="929" actId="1076"/>
          <ac:spMkLst>
            <pc:docMk/>
            <pc:sldMk cId="3709316710" sldId="343"/>
            <ac:spMk id="7" creationId="{D1196DA7-3443-3FD7-AD00-1112BBBF0B9D}"/>
          </ac:spMkLst>
        </pc:spChg>
        <pc:spChg chg="mod">
          <ac:chgData name="Abhishek Mohapatra" userId="55fe1bddae0fa15b" providerId="LiveId" clId="{13DC95B3-EE4F-49BD-8E76-95FE5F5708BB}" dt="2023-05-22T22:09:46.160" v="553" actId="1076"/>
          <ac:spMkLst>
            <pc:docMk/>
            <pc:sldMk cId="3709316710" sldId="343"/>
            <ac:spMk id="9" creationId="{84806EFA-90B6-4067-983B-6F820E668612}"/>
          </ac:spMkLst>
        </pc:spChg>
        <pc:spChg chg="mod">
          <ac:chgData name="Abhishek Mohapatra" userId="55fe1bddae0fa15b" providerId="LiveId" clId="{13DC95B3-EE4F-49BD-8E76-95FE5F5708BB}" dt="2023-05-22T22:23:54.042" v="930" actId="1076"/>
          <ac:spMkLst>
            <pc:docMk/>
            <pc:sldMk cId="3709316710" sldId="343"/>
            <ac:spMk id="10" creationId="{84806EFA-90B6-4067-983B-6F820E668612}"/>
          </ac:spMkLst>
        </pc:spChg>
        <pc:spChg chg="mod">
          <ac:chgData name="Abhishek Mohapatra" userId="55fe1bddae0fa15b" providerId="LiveId" clId="{13DC95B3-EE4F-49BD-8E76-95FE5F5708BB}" dt="2023-05-22T22:23:48.546" v="929" actId="1076"/>
          <ac:spMkLst>
            <pc:docMk/>
            <pc:sldMk cId="3709316710" sldId="343"/>
            <ac:spMk id="11" creationId="{E338322C-DFC5-6D73-B01B-246885F004D5}"/>
          </ac:spMkLst>
        </pc:spChg>
        <pc:spChg chg="mod">
          <ac:chgData name="Abhishek Mohapatra" userId="55fe1bddae0fa15b" providerId="LiveId" clId="{13DC95B3-EE4F-49BD-8E76-95FE5F5708BB}" dt="2023-05-22T22:23:48.546" v="929" actId="1076"/>
          <ac:spMkLst>
            <pc:docMk/>
            <pc:sldMk cId="3709316710" sldId="343"/>
            <ac:spMk id="12" creationId="{DA8F8E60-F0A6-F6DC-1BF7-F454793DF553}"/>
          </ac:spMkLst>
        </pc:spChg>
        <pc:spChg chg="mod">
          <ac:chgData name="Abhishek Mohapatra" userId="55fe1bddae0fa15b" providerId="LiveId" clId="{13DC95B3-EE4F-49BD-8E76-95FE5F5708BB}" dt="2023-05-22T22:23:48.546" v="929" actId="1076"/>
          <ac:spMkLst>
            <pc:docMk/>
            <pc:sldMk cId="3709316710" sldId="343"/>
            <ac:spMk id="15" creationId="{2A22277C-86C7-AF19-11E6-C6D5719A1686}"/>
          </ac:spMkLst>
        </pc:spChg>
        <pc:spChg chg="mod">
          <ac:chgData name="Abhishek Mohapatra" userId="55fe1bddae0fa15b" providerId="LiveId" clId="{13DC95B3-EE4F-49BD-8E76-95FE5F5708BB}" dt="2023-05-22T22:22:33.968" v="920" actId="113"/>
          <ac:spMkLst>
            <pc:docMk/>
            <pc:sldMk cId="3709316710" sldId="343"/>
            <ac:spMk id="16" creationId="{2253F95B-C816-EA01-101B-E678A869FCE1}"/>
          </ac:spMkLst>
        </pc:spChg>
        <pc:spChg chg="mod">
          <ac:chgData name="Abhishek Mohapatra" userId="55fe1bddae0fa15b" providerId="LiveId" clId="{13DC95B3-EE4F-49BD-8E76-95FE5F5708BB}" dt="2023-05-22T22:09:20.855" v="549" actId="164"/>
          <ac:spMkLst>
            <pc:docMk/>
            <pc:sldMk cId="3709316710" sldId="343"/>
            <ac:spMk id="17" creationId="{2B6E963F-5803-E363-672A-0F924333FD3B}"/>
          </ac:spMkLst>
        </pc:spChg>
        <pc:spChg chg="mod">
          <ac:chgData name="Abhishek Mohapatra" userId="55fe1bddae0fa15b" providerId="LiveId" clId="{13DC95B3-EE4F-49BD-8E76-95FE5F5708BB}" dt="2023-05-22T22:09:20.855" v="549" actId="164"/>
          <ac:spMkLst>
            <pc:docMk/>
            <pc:sldMk cId="3709316710" sldId="343"/>
            <ac:spMk id="18" creationId="{134076DC-2782-679E-8EC8-E203A9D57705}"/>
          </ac:spMkLst>
        </pc:spChg>
        <pc:spChg chg="del">
          <ac:chgData name="Abhishek Mohapatra" userId="55fe1bddae0fa15b" providerId="LiveId" clId="{13DC95B3-EE4F-49BD-8E76-95FE5F5708BB}" dt="2023-05-22T19:47:04.507" v="353" actId="478"/>
          <ac:spMkLst>
            <pc:docMk/>
            <pc:sldMk cId="3709316710" sldId="343"/>
            <ac:spMk id="19" creationId="{7C8B4DC7-B813-72AA-7043-38A0A11E6814}"/>
          </ac:spMkLst>
        </pc:spChg>
        <pc:spChg chg="mod">
          <ac:chgData name="Abhishek Mohapatra" userId="55fe1bddae0fa15b" providerId="LiveId" clId="{13DC95B3-EE4F-49BD-8E76-95FE5F5708BB}" dt="2023-05-22T22:09:20.855" v="549" actId="164"/>
          <ac:spMkLst>
            <pc:docMk/>
            <pc:sldMk cId="3709316710" sldId="343"/>
            <ac:spMk id="20" creationId="{3616ECEA-1160-9F94-C7A6-9AEEF5D52DF6}"/>
          </ac:spMkLst>
        </pc:spChg>
        <pc:spChg chg="add del mod">
          <ac:chgData name="Abhishek Mohapatra" userId="55fe1bddae0fa15b" providerId="LiveId" clId="{13DC95B3-EE4F-49BD-8E76-95FE5F5708BB}" dt="2023-05-22T22:14:51.299" v="699" actId="478"/>
          <ac:spMkLst>
            <pc:docMk/>
            <pc:sldMk cId="3709316710" sldId="343"/>
            <ac:spMk id="21" creationId="{6CF7E79C-9F7F-2975-ACA0-5452E8C82AF4}"/>
          </ac:spMkLst>
        </pc:spChg>
        <pc:spChg chg="add del mod">
          <ac:chgData name="Abhishek Mohapatra" userId="55fe1bddae0fa15b" providerId="LiveId" clId="{13DC95B3-EE4F-49BD-8E76-95FE5F5708BB}" dt="2023-05-22T22:13:12.543" v="685"/>
          <ac:spMkLst>
            <pc:docMk/>
            <pc:sldMk cId="3709316710" sldId="343"/>
            <ac:spMk id="22" creationId="{7D634FBD-6710-36A9-3296-9A3D3DA95709}"/>
          </ac:spMkLst>
        </pc:spChg>
        <pc:spChg chg="mod">
          <ac:chgData name="Abhishek Mohapatra" userId="55fe1bddae0fa15b" providerId="LiveId" clId="{13DC95B3-EE4F-49BD-8E76-95FE5F5708BB}" dt="2023-05-22T22:09:20.855" v="549" actId="164"/>
          <ac:spMkLst>
            <pc:docMk/>
            <pc:sldMk cId="3709316710" sldId="343"/>
            <ac:spMk id="24" creationId="{F025F5F5-F3F1-09D6-F204-7990F94191C9}"/>
          </ac:spMkLst>
        </pc:spChg>
        <pc:spChg chg="add mod">
          <ac:chgData name="Abhishek Mohapatra" userId="55fe1bddae0fa15b" providerId="LiveId" clId="{13DC95B3-EE4F-49BD-8E76-95FE5F5708BB}" dt="2023-05-22T22:23:48.546" v="929" actId="1076"/>
          <ac:spMkLst>
            <pc:docMk/>
            <pc:sldMk cId="3709316710" sldId="343"/>
            <ac:spMk id="25" creationId="{3AA16F78-F269-E6F0-71F1-8C0574EB5947}"/>
          </ac:spMkLst>
        </pc:spChg>
        <pc:spChg chg="mod">
          <ac:chgData name="Abhishek Mohapatra" userId="55fe1bddae0fa15b" providerId="LiveId" clId="{13DC95B3-EE4F-49BD-8E76-95FE5F5708BB}" dt="2023-05-22T22:09:20.855" v="549" actId="164"/>
          <ac:spMkLst>
            <pc:docMk/>
            <pc:sldMk cId="3709316710" sldId="343"/>
            <ac:spMk id="26" creationId="{7C34DA32-4721-9443-D2BE-8DED7E848137}"/>
          </ac:spMkLst>
        </pc:spChg>
        <pc:spChg chg="mod">
          <ac:chgData name="Abhishek Mohapatra" userId="55fe1bddae0fa15b" providerId="LiveId" clId="{13DC95B3-EE4F-49BD-8E76-95FE5F5708BB}" dt="2023-05-22T22:09:20.855" v="549" actId="164"/>
          <ac:spMkLst>
            <pc:docMk/>
            <pc:sldMk cId="3709316710" sldId="343"/>
            <ac:spMk id="27" creationId="{AE2C4BD3-C164-EB6E-A8E9-D5F77EAA98A6}"/>
          </ac:spMkLst>
        </pc:spChg>
        <pc:spChg chg="add mod">
          <ac:chgData name="Abhishek Mohapatra" userId="55fe1bddae0fa15b" providerId="LiveId" clId="{13DC95B3-EE4F-49BD-8E76-95FE5F5708BB}" dt="2023-05-22T22:24:32.936" v="975" actId="1076"/>
          <ac:spMkLst>
            <pc:docMk/>
            <pc:sldMk cId="3709316710" sldId="343"/>
            <ac:spMk id="30" creationId="{3CC68686-8503-20B3-EA9D-DA2917CE7C6F}"/>
          </ac:spMkLst>
        </pc:spChg>
        <pc:spChg chg="add mod">
          <ac:chgData name="Abhishek Mohapatra" userId="55fe1bddae0fa15b" providerId="LiveId" clId="{13DC95B3-EE4F-49BD-8E76-95FE5F5708BB}" dt="2023-05-22T22:23:38.285" v="928" actId="571"/>
          <ac:spMkLst>
            <pc:docMk/>
            <pc:sldMk cId="3709316710" sldId="343"/>
            <ac:spMk id="35" creationId="{008D021A-9F2A-5807-00D1-14C9E257CBA2}"/>
          </ac:spMkLst>
        </pc:spChg>
        <pc:spChg chg="add mod">
          <ac:chgData name="Abhishek Mohapatra" userId="55fe1bddae0fa15b" providerId="LiveId" clId="{13DC95B3-EE4F-49BD-8E76-95FE5F5708BB}" dt="2023-05-22T22:23:38.285" v="928" actId="571"/>
          <ac:spMkLst>
            <pc:docMk/>
            <pc:sldMk cId="3709316710" sldId="343"/>
            <ac:spMk id="36" creationId="{44AA3C77-6C70-3154-6E2D-667E88304468}"/>
          </ac:spMkLst>
        </pc:spChg>
        <pc:grpChg chg="add mod">
          <ac:chgData name="Abhishek Mohapatra" userId="55fe1bddae0fa15b" providerId="LiveId" clId="{13DC95B3-EE4F-49BD-8E76-95FE5F5708BB}" dt="2023-05-22T22:09:28.017" v="550" actId="1076"/>
          <ac:grpSpMkLst>
            <pc:docMk/>
            <pc:sldMk cId="3709316710" sldId="343"/>
            <ac:grpSpMk id="8" creationId="{3CB523C8-EBCF-CCC2-6F22-DB88DC3DB4DE}"/>
          </ac:grpSpMkLst>
        </pc:grpChg>
        <pc:picChg chg="add del mod">
          <ac:chgData name="Abhishek Mohapatra" userId="55fe1bddae0fa15b" providerId="LiveId" clId="{13DC95B3-EE4F-49BD-8E76-95FE5F5708BB}" dt="2023-05-22T22:23:10.903" v="921" actId="478"/>
          <ac:picMkLst>
            <pc:docMk/>
            <pc:sldMk cId="3709316710" sldId="343"/>
            <ac:picMk id="29" creationId="{0FEEE00B-C3E3-8759-A86E-EA1C6B951820}"/>
          </ac:picMkLst>
        </pc:picChg>
        <pc:picChg chg="add del mod">
          <ac:chgData name="Abhishek Mohapatra" userId="55fe1bddae0fa15b" providerId="LiveId" clId="{13DC95B3-EE4F-49BD-8E76-95FE5F5708BB}" dt="2023-05-22T22:19:09.071" v="865" actId="478"/>
          <ac:picMkLst>
            <pc:docMk/>
            <pc:sldMk cId="3709316710" sldId="343"/>
            <ac:picMk id="32" creationId="{AD96037C-0DBC-F104-A3FF-12B595C49430}"/>
          </ac:picMkLst>
        </pc:picChg>
        <pc:picChg chg="add mod">
          <ac:chgData name="Abhishek Mohapatra" userId="55fe1bddae0fa15b" providerId="LiveId" clId="{13DC95B3-EE4F-49BD-8E76-95FE5F5708BB}" dt="2023-05-22T22:23:48.546" v="929" actId="1076"/>
          <ac:picMkLst>
            <pc:docMk/>
            <pc:sldMk cId="3709316710" sldId="343"/>
            <ac:picMk id="34" creationId="{5FDD01DD-DC4D-3945-81CB-FF6858E47262}"/>
          </ac:picMkLst>
        </pc:picChg>
        <pc:cxnChg chg="mod">
          <ac:chgData name="Abhishek Mohapatra" userId="55fe1bddae0fa15b" providerId="LiveId" clId="{13DC95B3-EE4F-49BD-8E76-95FE5F5708BB}" dt="2023-05-22T22:09:20.855" v="549" actId="164"/>
          <ac:cxnSpMkLst>
            <pc:docMk/>
            <pc:sldMk cId="3709316710" sldId="343"/>
            <ac:cxnSpMk id="23" creationId="{FADDBC8A-2747-2045-73CC-F94D48601EE6}"/>
          </ac:cxnSpMkLst>
        </pc:cxnChg>
      </pc:sldChg>
      <pc:sldChg chg="modSp mod ord">
        <pc:chgData name="Abhishek Mohapatra" userId="55fe1bddae0fa15b" providerId="LiveId" clId="{13DC95B3-EE4F-49BD-8E76-95FE5F5708BB}" dt="2023-05-22T22:25:06.726" v="987" actId="1076"/>
        <pc:sldMkLst>
          <pc:docMk/>
          <pc:sldMk cId="2982777380" sldId="344"/>
        </pc:sldMkLst>
        <pc:spChg chg="mod">
          <ac:chgData name="Abhishek Mohapatra" userId="55fe1bddae0fa15b" providerId="LiveId" clId="{13DC95B3-EE4F-49BD-8E76-95FE5F5708BB}" dt="2023-05-22T22:25:06.726" v="987" actId="1076"/>
          <ac:spMkLst>
            <pc:docMk/>
            <pc:sldMk cId="2982777380" sldId="344"/>
            <ac:spMk id="19" creationId="{9BBA587E-0CCA-042A-DD66-203E9E457964}"/>
          </ac:spMkLst>
        </pc:spChg>
      </pc:sldChg>
      <pc:sldChg chg="del ord">
        <pc:chgData name="Abhishek Mohapatra" userId="55fe1bddae0fa15b" providerId="LiveId" clId="{13DC95B3-EE4F-49BD-8E76-95FE5F5708BB}" dt="2023-05-22T22:29:20.220" v="1004" actId="47"/>
        <pc:sldMkLst>
          <pc:docMk/>
          <pc:sldMk cId="3545330079" sldId="350"/>
        </pc:sldMkLst>
      </pc:sldChg>
      <pc:sldChg chg="delSp del mod">
        <pc:chgData name="Abhishek Mohapatra" userId="55fe1bddae0fa15b" providerId="LiveId" clId="{13DC95B3-EE4F-49BD-8E76-95FE5F5708BB}" dt="2023-05-22T22:38:30.653" v="1129" actId="47"/>
        <pc:sldMkLst>
          <pc:docMk/>
          <pc:sldMk cId="1385411089" sldId="351"/>
        </pc:sldMkLst>
        <pc:spChg chg="del">
          <ac:chgData name="Abhishek Mohapatra" userId="55fe1bddae0fa15b" providerId="LiveId" clId="{13DC95B3-EE4F-49BD-8E76-95FE5F5708BB}" dt="2023-05-22T22:32:10.956" v="1100" actId="478"/>
          <ac:spMkLst>
            <pc:docMk/>
            <pc:sldMk cId="1385411089" sldId="351"/>
            <ac:spMk id="14" creationId="{91EDF982-A0D7-D25E-C1B4-F7DF9075E009}"/>
          </ac:spMkLst>
        </pc:spChg>
        <pc:spChg chg="del">
          <ac:chgData name="Abhishek Mohapatra" userId="55fe1bddae0fa15b" providerId="LiveId" clId="{13DC95B3-EE4F-49BD-8E76-95FE5F5708BB}" dt="2023-05-22T22:32:14.669" v="1101" actId="478"/>
          <ac:spMkLst>
            <pc:docMk/>
            <pc:sldMk cId="1385411089" sldId="351"/>
            <ac:spMk id="16" creationId="{C3EBD3A1-0073-3C87-796B-46D94FA7AEAD}"/>
          </ac:spMkLst>
        </pc:spChg>
        <pc:grpChg chg="del">
          <ac:chgData name="Abhishek Mohapatra" userId="55fe1bddae0fa15b" providerId="LiveId" clId="{13DC95B3-EE4F-49BD-8E76-95FE5F5708BB}" dt="2023-05-22T22:31:41.372" v="1099" actId="478"/>
          <ac:grpSpMkLst>
            <pc:docMk/>
            <pc:sldMk cId="1385411089" sldId="351"/>
            <ac:grpSpMk id="17" creationId="{39540C66-7C35-C4D7-95F8-19D0930AD2A2}"/>
          </ac:grpSpMkLst>
        </pc:grpChg>
      </pc:sldChg>
      <pc:sldChg chg="delSp mod">
        <pc:chgData name="Abhishek Mohapatra" userId="55fe1bddae0fa15b" providerId="LiveId" clId="{13DC95B3-EE4F-49BD-8E76-95FE5F5708BB}" dt="2023-05-22T22:38:08.447" v="1128" actId="478"/>
        <pc:sldMkLst>
          <pc:docMk/>
          <pc:sldMk cId="987505124" sldId="353"/>
        </pc:sldMkLst>
        <pc:spChg chg="del">
          <ac:chgData name="Abhishek Mohapatra" userId="55fe1bddae0fa15b" providerId="LiveId" clId="{13DC95B3-EE4F-49BD-8E76-95FE5F5708BB}" dt="2023-05-22T22:32:19.047" v="1102" actId="478"/>
          <ac:spMkLst>
            <pc:docMk/>
            <pc:sldMk cId="987505124" sldId="353"/>
            <ac:spMk id="14" creationId="{91EDF982-A0D7-D25E-C1B4-F7DF9075E009}"/>
          </ac:spMkLst>
        </pc:spChg>
        <pc:spChg chg="del">
          <ac:chgData name="Abhishek Mohapatra" userId="55fe1bddae0fa15b" providerId="LiveId" clId="{13DC95B3-EE4F-49BD-8E76-95FE5F5708BB}" dt="2023-05-22T22:32:21.303" v="1103" actId="478"/>
          <ac:spMkLst>
            <pc:docMk/>
            <pc:sldMk cId="987505124" sldId="353"/>
            <ac:spMk id="16" creationId="{C3EBD3A1-0073-3C87-796B-46D94FA7AEAD}"/>
          </ac:spMkLst>
        </pc:spChg>
        <pc:grpChg chg="del">
          <ac:chgData name="Abhishek Mohapatra" userId="55fe1bddae0fa15b" providerId="LiveId" clId="{13DC95B3-EE4F-49BD-8E76-95FE5F5708BB}" dt="2023-05-22T22:38:08.447" v="1128" actId="478"/>
          <ac:grpSpMkLst>
            <pc:docMk/>
            <pc:sldMk cId="987505124" sldId="353"/>
            <ac:grpSpMk id="17" creationId="{CF483AB0-F25A-7C28-7AB7-CCA984ED5184}"/>
          </ac:grpSpMkLst>
        </pc:grpChg>
      </pc:sldChg>
      <pc:sldChg chg="delSp mod delAnim">
        <pc:chgData name="Abhishek Mohapatra" userId="55fe1bddae0fa15b" providerId="LiveId" clId="{13DC95B3-EE4F-49BD-8E76-95FE5F5708BB}" dt="2023-05-22T22:35:02.631" v="1104" actId="478"/>
        <pc:sldMkLst>
          <pc:docMk/>
          <pc:sldMk cId="3956596834" sldId="357"/>
        </pc:sldMkLst>
        <pc:spChg chg="del">
          <ac:chgData name="Abhishek Mohapatra" userId="55fe1bddae0fa15b" providerId="LiveId" clId="{13DC95B3-EE4F-49BD-8E76-95FE5F5708BB}" dt="2023-05-22T22:35:02.631" v="1104" actId="478"/>
          <ac:spMkLst>
            <pc:docMk/>
            <pc:sldMk cId="3956596834" sldId="357"/>
            <ac:spMk id="32" creationId="{21C7910E-3BFD-285E-2E8B-09A9304790B1}"/>
          </ac:spMkLst>
        </pc:spChg>
      </pc:sldChg>
      <pc:sldChg chg="modSp del mod">
        <pc:chgData name="Abhishek Mohapatra" userId="55fe1bddae0fa15b" providerId="LiveId" clId="{13DC95B3-EE4F-49BD-8E76-95FE5F5708BB}" dt="2023-05-22T17:14:41.459" v="285" actId="47"/>
        <pc:sldMkLst>
          <pc:docMk/>
          <pc:sldMk cId="394654832" sldId="368"/>
        </pc:sldMkLst>
        <pc:spChg chg="mod">
          <ac:chgData name="Abhishek Mohapatra" userId="55fe1bddae0fa15b" providerId="LiveId" clId="{13DC95B3-EE4F-49BD-8E76-95FE5F5708BB}" dt="2023-05-22T11:40:49.727" v="175" actId="1076"/>
          <ac:spMkLst>
            <pc:docMk/>
            <pc:sldMk cId="394654832" sldId="368"/>
            <ac:spMk id="11" creationId="{84806EFA-90B6-4067-983B-6F820E668612}"/>
          </ac:spMkLst>
        </pc:spChg>
      </pc:sldChg>
      <pc:sldChg chg="addSp delSp modSp add mod">
        <pc:chgData name="Abhishek Mohapatra" userId="55fe1bddae0fa15b" providerId="LiveId" clId="{13DC95B3-EE4F-49BD-8E76-95FE5F5708BB}" dt="2023-05-22T19:43:36.556" v="352" actId="1076"/>
        <pc:sldMkLst>
          <pc:docMk/>
          <pc:sldMk cId="2295752422" sldId="373"/>
        </pc:sldMkLst>
        <pc:spChg chg="del">
          <ac:chgData name="Abhishek Mohapatra" userId="55fe1bddae0fa15b" providerId="LiveId" clId="{13DC95B3-EE4F-49BD-8E76-95FE5F5708BB}" dt="2023-05-22T19:41:30.431" v="334" actId="478"/>
          <ac:spMkLst>
            <pc:docMk/>
            <pc:sldMk cId="2295752422" sldId="373"/>
            <ac:spMk id="2" creationId="{DB9A34A3-464E-733B-96A1-58706FF9CF7C}"/>
          </ac:spMkLst>
        </pc:spChg>
        <pc:spChg chg="del">
          <ac:chgData name="Abhishek Mohapatra" userId="55fe1bddae0fa15b" providerId="LiveId" clId="{13DC95B3-EE4F-49BD-8E76-95FE5F5708BB}" dt="2023-05-22T19:41:22.496" v="333" actId="478"/>
          <ac:spMkLst>
            <pc:docMk/>
            <pc:sldMk cId="2295752422" sldId="373"/>
            <ac:spMk id="5" creationId="{84806EFA-90B6-4067-983B-6F820E668612}"/>
          </ac:spMkLst>
        </pc:spChg>
        <pc:spChg chg="del">
          <ac:chgData name="Abhishek Mohapatra" userId="55fe1bddae0fa15b" providerId="LiveId" clId="{13DC95B3-EE4F-49BD-8E76-95FE5F5708BB}" dt="2023-05-22T19:41:30.431" v="334" actId="478"/>
          <ac:spMkLst>
            <pc:docMk/>
            <pc:sldMk cId="2295752422" sldId="373"/>
            <ac:spMk id="8" creationId="{44F221D8-B030-9EB9-8094-2A4D2C301958}"/>
          </ac:spMkLst>
        </pc:spChg>
        <pc:spChg chg="del">
          <ac:chgData name="Abhishek Mohapatra" userId="55fe1bddae0fa15b" providerId="LiveId" clId="{13DC95B3-EE4F-49BD-8E76-95FE5F5708BB}" dt="2023-05-22T19:41:30.431" v="334" actId="478"/>
          <ac:spMkLst>
            <pc:docMk/>
            <pc:sldMk cId="2295752422" sldId="373"/>
            <ac:spMk id="9" creationId="{906AB3F8-734C-5ADA-01DF-4D0BA4B78D26}"/>
          </ac:spMkLst>
        </pc:spChg>
        <pc:spChg chg="mod">
          <ac:chgData name="Abhishek Mohapatra" userId="55fe1bddae0fa15b" providerId="LiveId" clId="{13DC95B3-EE4F-49BD-8E76-95FE5F5708BB}" dt="2023-05-22T19:41:43.566" v="338" actId="1076"/>
          <ac:spMkLst>
            <pc:docMk/>
            <pc:sldMk cId="2295752422" sldId="373"/>
            <ac:spMk id="13" creationId="{84806EFA-90B6-4067-983B-6F820E668612}"/>
          </ac:spMkLst>
        </pc:spChg>
        <pc:spChg chg="del">
          <ac:chgData name="Abhishek Mohapatra" userId="55fe1bddae0fa15b" providerId="LiveId" clId="{13DC95B3-EE4F-49BD-8E76-95FE5F5708BB}" dt="2023-05-22T19:41:35.833" v="335" actId="478"/>
          <ac:spMkLst>
            <pc:docMk/>
            <pc:sldMk cId="2295752422" sldId="373"/>
            <ac:spMk id="14" creationId="{00000000-0000-0000-0000-000000000000}"/>
          </ac:spMkLst>
        </pc:spChg>
        <pc:spChg chg="del">
          <ac:chgData name="Abhishek Mohapatra" userId="55fe1bddae0fa15b" providerId="LiveId" clId="{13DC95B3-EE4F-49BD-8E76-95FE5F5708BB}" dt="2023-05-22T19:41:35.833" v="335" actId="478"/>
          <ac:spMkLst>
            <pc:docMk/>
            <pc:sldMk cId="2295752422" sldId="373"/>
            <ac:spMk id="15" creationId="{00000000-0000-0000-0000-000000000000}"/>
          </ac:spMkLst>
        </pc:spChg>
        <pc:spChg chg="del">
          <ac:chgData name="Abhishek Mohapatra" userId="55fe1bddae0fa15b" providerId="LiveId" clId="{13DC95B3-EE4F-49BD-8E76-95FE5F5708BB}" dt="2023-05-22T19:41:35.833" v="335" actId="478"/>
          <ac:spMkLst>
            <pc:docMk/>
            <pc:sldMk cId="2295752422" sldId="373"/>
            <ac:spMk id="16" creationId="{00000000-0000-0000-0000-000000000000}"/>
          </ac:spMkLst>
        </pc:spChg>
        <pc:spChg chg="mod">
          <ac:chgData name="Abhishek Mohapatra" userId="55fe1bddae0fa15b" providerId="LiveId" clId="{13DC95B3-EE4F-49BD-8E76-95FE5F5708BB}" dt="2023-05-22T19:42:30.158" v="346" actId="1076"/>
          <ac:spMkLst>
            <pc:docMk/>
            <pc:sldMk cId="2295752422" sldId="373"/>
            <ac:spMk id="17" creationId="{84806EFA-90B6-4067-983B-6F820E668612}"/>
          </ac:spMkLst>
        </pc:spChg>
        <pc:spChg chg="del">
          <ac:chgData name="Abhishek Mohapatra" userId="55fe1bddae0fa15b" providerId="LiveId" clId="{13DC95B3-EE4F-49BD-8E76-95FE5F5708BB}" dt="2023-05-22T19:41:30.431" v="334" actId="478"/>
          <ac:spMkLst>
            <pc:docMk/>
            <pc:sldMk cId="2295752422" sldId="373"/>
            <ac:spMk id="18" creationId="{7F2FAA62-84DD-8BCF-847C-EEFB424944F3}"/>
          </ac:spMkLst>
        </pc:spChg>
        <pc:spChg chg="del">
          <ac:chgData name="Abhishek Mohapatra" userId="55fe1bddae0fa15b" providerId="LiveId" clId="{13DC95B3-EE4F-49BD-8E76-95FE5F5708BB}" dt="2023-05-22T19:41:30.431" v="334" actId="478"/>
          <ac:spMkLst>
            <pc:docMk/>
            <pc:sldMk cId="2295752422" sldId="373"/>
            <ac:spMk id="19" creationId="{BD7F3618-4714-7813-B224-C2408F9202C1}"/>
          </ac:spMkLst>
        </pc:spChg>
        <pc:spChg chg="mod">
          <ac:chgData name="Abhishek Mohapatra" userId="55fe1bddae0fa15b" providerId="LiveId" clId="{13DC95B3-EE4F-49BD-8E76-95FE5F5708BB}" dt="2023-05-22T19:42:00.164" v="341" actId="1076"/>
          <ac:spMkLst>
            <pc:docMk/>
            <pc:sldMk cId="2295752422" sldId="373"/>
            <ac:spMk id="20" creationId="{00000000-0000-0000-0000-000000000000}"/>
          </ac:spMkLst>
        </pc:spChg>
        <pc:spChg chg="mod">
          <ac:chgData name="Abhishek Mohapatra" userId="55fe1bddae0fa15b" providerId="LiveId" clId="{13DC95B3-EE4F-49BD-8E76-95FE5F5708BB}" dt="2023-05-22T19:42:22.949" v="345" actId="207"/>
          <ac:spMkLst>
            <pc:docMk/>
            <pc:sldMk cId="2295752422" sldId="373"/>
            <ac:spMk id="21" creationId="{00000000-0000-0000-0000-000000000000}"/>
          </ac:spMkLst>
        </pc:spChg>
        <pc:spChg chg="mod">
          <ac:chgData name="Abhishek Mohapatra" userId="55fe1bddae0fa15b" providerId="LiveId" clId="{13DC95B3-EE4F-49BD-8E76-95FE5F5708BB}" dt="2023-05-22T19:42:22.949" v="345" actId="207"/>
          <ac:spMkLst>
            <pc:docMk/>
            <pc:sldMk cId="2295752422" sldId="373"/>
            <ac:spMk id="22" creationId="{00000000-0000-0000-0000-000000000000}"/>
          </ac:spMkLst>
        </pc:spChg>
        <pc:spChg chg="mod">
          <ac:chgData name="Abhishek Mohapatra" userId="55fe1bddae0fa15b" providerId="LiveId" clId="{13DC95B3-EE4F-49BD-8E76-95FE5F5708BB}" dt="2023-05-22T19:42:22.949" v="345" actId="207"/>
          <ac:spMkLst>
            <pc:docMk/>
            <pc:sldMk cId="2295752422" sldId="373"/>
            <ac:spMk id="23" creationId="{00000000-0000-0000-0000-000000000000}"/>
          </ac:spMkLst>
        </pc:spChg>
        <pc:spChg chg="mod">
          <ac:chgData name="Abhishek Mohapatra" userId="55fe1bddae0fa15b" providerId="LiveId" clId="{13DC95B3-EE4F-49BD-8E76-95FE5F5708BB}" dt="2023-05-22T19:42:22.949" v="345" actId="207"/>
          <ac:spMkLst>
            <pc:docMk/>
            <pc:sldMk cId="2295752422" sldId="373"/>
            <ac:spMk id="25" creationId="{00000000-0000-0000-0000-000000000000}"/>
          </ac:spMkLst>
        </pc:spChg>
        <pc:spChg chg="del">
          <ac:chgData name="Abhishek Mohapatra" userId="55fe1bddae0fa15b" providerId="LiveId" clId="{13DC95B3-EE4F-49BD-8E76-95FE5F5708BB}" dt="2023-05-22T19:41:35.833" v="335" actId="478"/>
          <ac:spMkLst>
            <pc:docMk/>
            <pc:sldMk cId="2295752422" sldId="373"/>
            <ac:spMk id="26" creationId="{565737CA-7F01-3072-C398-51ADFB95659F}"/>
          </ac:spMkLst>
        </pc:spChg>
        <pc:spChg chg="mod">
          <ac:chgData name="Abhishek Mohapatra" userId="55fe1bddae0fa15b" providerId="LiveId" clId="{13DC95B3-EE4F-49BD-8E76-95FE5F5708BB}" dt="2023-05-22T19:41:57.377" v="340" actId="1076"/>
          <ac:spMkLst>
            <pc:docMk/>
            <pc:sldMk cId="2295752422" sldId="373"/>
            <ac:spMk id="27" creationId="{3E0A2FC1-564A-79FF-F268-E7ACDE53F07C}"/>
          </ac:spMkLst>
        </pc:spChg>
        <pc:spChg chg="mod">
          <ac:chgData name="Abhishek Mohapatra" userId="55fe1bddae0fa15b" providerId="LiveId" clId="{13DC95B3-EE4F-49BD-8E76-95FE5F5708BB}" dt="2023-05-22T19:41:57.377" v="340" actId="1076"/>
          <ac:spMkLst>
            <pc:docMk/>
            <pc:sldMk cId="2295752422" sldId="373"/>
            <ac:spMk id="28" creationId="{2E75D355-179E-04B1-C0AF-D61752D28E38}"/>
          </ac:spMkLst>
        </pc:spChg>
        <pc:spChg chg="del">
          <ac:chgData name="Abhishek Mohapatra" userId="55fe1bddae0fa15b" providerId="LiveId" clId="{13DC95B3-EE4F-49BD-8E76-95FE5F5708BB}" dt="2023-05-22T19:41:35.833" v="335" actId="478"/>
          <ac:spMkLst>
            <pc:docMk/>
            <pc:sldMk cId="2295752422" sldId="373"/>
            <ac:spMk id="29" creationId="{3F70563B-CAA4-7C86-BFA8-C6AB7DA78BBF}"/>
          </ac:spMkLst>
        </pc:spChg>
        <pc:spChg chg="mod">
          <ac:chgData name="Abhishek Mohapatra" userId="55fe1bddae0fa15b" providerId="LiveId" clId="{13DC95B3-EE4F-49BD-8E76-95FE5F5708BB}" dt="2023-05-22T19:42:39.262" v="348" actId="1076"/>
          <ac:spMkLst>
            <pc:docMk/>
            <pc:sldMk cId="2295752422" sldId="373"/>
            <ac:spMk id="30" creationId="{254D9FF5-D4AB-6AA2-D09C-6767CBABACA5}"/>
          </ac:spMkLst>
        </pc:spChg>
        <pc:picChg chg="mod">
          <ac:chgData name="Abhishek Mohapatra" userId="55fe1bddae0fa15b" providerId="LiveId" clId="{13DC95B3-EE4F-49BD-8E76-95FE5F5708BB}" dt="2023-05-22T19:42:34.617" v="347" actId="1076"/>
          <ac:picMkLst>
            <pc:docMk/>
            <pc:sldMk cId="2295752422" sldId="373"/>
            <ac:picMk id="7" creationId="{C54B35E1-DA2C-BF5B-38DE-F3D64DFD044C}"/>
          </ac:picMkLst>
        </pc:picChg>
        <pc:picChg chg="mod">
          <ac:chgData name="Abhishek Mohapatra" userId="55fe1bddae0fa15b" providerId="LiveId" clId="{13DC95B3-EE4F-49BD-8E76-95FE5F5708BB}" dt="2023-05-22T19:42:42.529" v="349" actId="1076"/>
          <ac:picMkLst>
            <pc:docMk/>
            <pc:sldMk cId="2295752422" sldId="373"/>
            <ac:picMk id="10" creationId="{00000000-0000-0000-0000-000000000000}"/>
          </ac:picMkLst>
        </pc:picChg>
        <pc:picChg chg="del">
          <ac:chgData name="Abhishek Mohapatra" userId="55fe1bddae0fa15b" providerId="LiveId" clId="{13DC95B3-EE4F-49BD-8E76-95FE5F5708BB}" dt="2023-05-22T19:40:41.907" v="326" actId="478"/>
          <ac:picMkLst>
            <pc:docMk/>
            <pc:sldMk cId="2295752422" sldId="373"/>
            <ac:picMk id="11" creationId="{00000000-0000-0000-0000-000000000000}"/>
          </ac:picMkLst>
        </pc:picChg>
        <pc:picChg chg="mod">
          <ac:chgData name="Abhishek Mohapatra" userId="55fe1bddae0fa15b" providerId="LiveId" clId="{13DC95B3-EE4F-49BD-8E76-95FE5F5708BB}" dt="2023-05-22T19:41:48.284" v="339" actId="1076"/>
          <ac:picMkLst>
            <pc:docMk/>
            <pc:sldMk cId="2295752422" sldId="373"/>
            <ac:picMk id="12" creationId="{75054ED5-F5F3-FA43-6F06-F00CF77CDCC3}"/>
          </ac:picMkLst>
        </pc:picChg>
        <pc:picChg chg="del">
          <ac:chgData name="Abhishek Mohapatra" userId="55fe1bddae0fa15b" providerId="LiveId" clId="{13DC95B3-EE4F-49BD-8E76-95FE5F5708BB}" dt="2023-05-22T19:41:40.401" v="337" actId="478"/>
          <ac:picMkLst>
            <pc:docMk/>
            <pc:sldMk cId="2295752422" sldId="373"/>
            <ac:picMk id="24" creationId="{0C08BD85-109D-1B1A-6DC9-99E11EAA9822}"/>
          </ac:picMkLst>
        </pc:picChg>
        <pc:picChg chg="add mod">
          <ac:chgData name="Abhishek Mohapatra" userId="55fe1bddae0fa15b" providerId="LiveId" clId="{13DC95B3-EE4F-49BD-8E76-95FE5F5708BB}" dt="2023-05-22T19:43:36.556" v="352" actId="1076"/>
          <ac:picMkLst>
            <pc:docMk/>
            <pc:sldMk cId="2295752422" sldId="373"/>
            <ac:picMk id="31" creationId="{24A9AA24-2D96-85C5-BEB9-03F6E0EB261A}"/>
          </ac:picMkLst>
        </pc:picChg>
      </pc:sldChg>
      <pc:sldChg chg="modSp add">
        <pc:chgData name="Abhishek Mohapatra" userId="55fe1bddae0fa15b" providerId="LiveId" clId="{13DC95B3-EE4F-49BD-8E76-95FE5F5708BB}" dt="2023-05-22T17:27:55.133" v="323" actId="20577"/>
        <pc:sldMkLst>
          <pc:docMk/>
          <pc:sldMk cId="825282437" sldId="374"/>
        </pc:sldMkLst>
        <pc:spChg chg="mod">
          <ac:chgData name="Abhishek Mohapatra" userId="55fe1bddae0fa15b" providerId="LiveId" clId="{13DC95B3-EE4F-49BD-8E76-95FE5F5708BB}" dt="2023-05-22T17:27:55.133" v="323" actId="20577"/>
          <ac:spMkLst>
            <pc:docMk/>
            <pc:sldMk cId="825282437" sldId="374"/>
            <ac:spMk id="4" creationId="{6141A2FF-66DF-80E3-C686-5802BEFDAD0B}"/>
          </ac:spMkLst>
        </pc:spChg>
      </pc:sldChg>
      <pc:sldChg chg="modSp add mod">
        <pc:chgData name="Abhishek Mohapatra" userId="55fe1bddae0fa15b" providerId="LiveId" clId="{13DC95B3-EE4F-49BD-8E76-95FE5F5708BB}" dt="2023-05-22T17:27:24.536" v="289" actId="1076"/>
        <pc:sldMkLst>
          <pc:docMk/>
          <pc:sldMk cId="2900285344" sldId="375"/>
        </pc:sldMkLst>
        <pc:spChg chg="mod">
          <ac:chgData name="Abhishek Mohapatra" userId="55fe1bddae0fa15b" providerId="LiveId" clId="{13DC95B3-EE4F-49BD-8E76-95FE5F5708BB}" dt="2023-05-22T17:27:09.040" v="286" actId="1076"/>
          <ac:spMkLst>
            <pc:docMk/>
            <pc:sldMk cId="2900285344" sldId="375"/>
            <ac:spMk id="2" creationId="{EA1E8AAC-217B-F9F1-8E00-FB6F485108FA}"/>
          </ac:spMkLst>
        </pc:spChg>
        <pc:spChg chg="mod">
          <ac:chgData name="Abhishek Mohapatra" userId="55fe1bddae0fa15b" providerId="LiveId" clId="{13DC95B3-EE4F-49BD-8E76-95FE5F5708BB}" dt="2023-05-22T17:27:19.410" v="288" actId="1076"/>
          <ac:spMkLst>
            <pc:docMk/>
            <pc:sldMk cId="2900285344" sldId="375"/>
            <ac:spMk id="6" creationId="{BDBAFD3B-8F7A-5D45-7BEA-31768DE604CA}"/>
          </ac:spMkLst>
        </pc:spChg>
        <pc:spChg chg="mod">
          <ac:chgData name="Abhishek Mohapatra" userId="55fe1bddae0fa15b" providerId="LiveId" clId="{13DC95B3-EE4F-49BD-8E76-95FE5F5708BB}" dt="2023-05-22T17:27:24.536" v="289" actId="1076"/>
          <ac:spMkLst>
            <pc:docMk/>
            <pc:sldMk cId="2900285344" sldId="375"/>
            <ac:spMk id="11" creationId="{84806EFA-90B6-4067-983B-6F820E668612}"/>
          </ac:spMkLst>
        </pc:spChg>
        <pc:spChg chg="mod">
          <ac:chgData name="Abhishek Mohapatra" userId="55fe1bddae0fa15b" providerId="LiveId" clId="{13DC95B3-EE4F-49BD-8E76-95FE5F5708BB}" dt="2023-05-22T17:27:09.040" v="286" actId="1076"/>
          <ac:spMkLst>
            <pc:docMk/>
            <pc:sldMk cId="2900285344" sldId="375"/>
            <ac:spMk id="14" creationId="{84806EFA-90B6-4067-983B-6F820E668612}"/>
          </ac:spMkLst>
        </pc:spChg>
        <pc:spChg chg="mod">
          <ac:chgData name="Abhishek Mohapatra" userId="55fe1bddae0fa15b" providerId="LiveId" clId="{13DC95B3-EE4F-49BD-8E76-95FE5F5708BB}" dt="2023-05-22T17:27:14.561" v="287" actId="1076"/>
          <ac:spMkLst>
            <pc:docMk/>
            <pc:sldMk cId="2900285344" sldId="375"/>
            <ac:spMk id="15" creationId="{00000000-0000-0000-0000-000000000000}"/>
          </ac:spMkLst>
        </pc:spChg>
        <pc:spChg chg="mod">
          <ac:chgData name="Abhishek Mohapatra" userId="55fe1bddae0fa15b" providerId="LiveId" clId="{13DC95B3-EE4F-49BD-8E76-95FE5F5708BB}" dt="2023-05-22T17:27:09.040" v="286" actId="1076"/>
          <ac:spMkLst>
            <pc:docMk/>
            <pc:sldMk cId="2900285344" sldId="375"/>
            <ac:spMk id="17" creationId="{077F48F7-D909-F89A-98C0-DB646865321F}"/>
          </ac:spMkLst>
        </pc:spChg>
        <pc:spChg chg="mod">
          <ac:chgData name="Abhishek Mohapatra" userId="55fe1bddae0fa15b" providerId="LiveId" clId="{13DC95B3-EE4F-49BD-8E76-95FE5F5708BB}" dt="2023-05-22T17:27:09.040" v="286" actId="1076"/>
          <ac:spMkLst>
            <pc:docMk/>
            <pc:sldMk cId="2900285344" sldId="375"/>
            <ac:spMk id="26" creationId="{BD2D1C72-548D-47FA-4F83-9120A162A3FB}"/>
          </ac:spMkLst>
        </pc:spChg>
        <pc:picChg chg="mod">
          <ac:chgData name="Abhishek Mohapatra" userId="55fe1bddae0fa15b" providerId="LiveId" clId="{13DC95B3-EE4F-49BD-8E76-95FE5F5708BB}" dt="2023-05-22T17:27:09.040" v="286" actId="1076"/>
          <ac:picMkLst>
            <pc:docMk/>
            <pc:sldMk cId="2900285344" sldId="375"/>
            <ac:picMk id="12" creationId="{70D7977A-D1E5-4CC1-BEC1-397F34E5AC4C}"/>
          </ac:picMkLst>
        </pc:picChg>
      </pc:sldChg>
      <pc:sldChg chg="addSp delSp modSp add mod modNotesTx">
        <pc:chgData name="Abhishek Mohapatra" userId="55fe1bddae0fa15b" providerId="LiveId" clId="{13DC95B3-EE4F-49BD-8E76-95FE5F5708BB}" dt="2023-05-22T22:30:16.569" v="1098" actId="33524"/>
        <pc:sldMkLst>
          <pc:docMk/>
          <pc:sldMk cId="2200296626" sldId="376"/>
        </pc:sldMkLst>
        <pc:spChg chg="add mod">
          <ac:chgData name="Abhishek Mohapatra" userId="55fe1bddae0fa15b" providerId="LiveId" clId="{13DC95B3-EE4F-49BD-8E76-95FE5F5708BB}" dt="2023-05-22T22:28:07.642" v="998" actId="1076"/>
          <ac:spMkLst>
            <pc:docMk/>
            <pc:sldMk cId="2200296626" sldId="376"/>
            <ac:spMk id="3" creationId="{E9F9E359-6BF8-9DB6-A345-3658B04911C7}"/>
          </ac:spMkLst>
        </pc:spChg>
        <pc:spChg chg="del">
          <ac:chgData name="Abhishek Mohapatra" userId="55fe1bddae0fa15b" providerId="LiveId" clId="{13DC95B3-EE4F-49BD-8E76-95FE5F5708BB}" dt="2023-05-22T22:28:12.896" v="999" actId="478"/>
          <ac:spMkLst>
            <pc:docMk/>
            <pc:sldMk cId="2200296626" sldId="376"/>
            <ac:spMk id="4" creationId="{FF48FDC9-E2B8-9B21-5489-16FCAE76F9DE}"/>
          </ac:spMkLst>
        </pc:spChg>
        <pc:spChg chg="del">
          <ac:chgData name="Abhishek Mohapatra" userId="55fe1bddae0fa15b" providerId="LiveId" clId="{13DC95B3-EE4F-49BD-8E76-95FE5F5708BB}" dt="2023-05-22T22:28:12.896" v="999" actId="478"/>
          <ac:spMkLst>
            <pc:docMk/>
            <pc:sldMk cId="2200296626" sldId="376"/>
            <ac:spMk id="5" creationId="{D9D75DFA-9F76-A0EE-7239-A8215AE7DE93}"/>
          </ac:spMkLst>
        </pc:spChg>
        <pc:spChg chg="add mod">
          <ac:chgData name="Abhishek Mohapatra" userId="55fe1bddae0fa15b" providerId="LiveId" clId="{13DC95B3-EE4F-49BD-8E76-95FE5F5708BB}" dt="2023-05-22T22:28:22.216" v="1000" actId="14100"/>
          <ac:spMkLst>
            <pc:docMk/>
            <pc:sldMk cId="2200296626" sldId="376"/>
            <ac:spMk id="6" creationId="{8AB42C67-A686-98FD-087E-FAAD2A7F8190}"/>
          </ac:spMkLst>
        </pc:spChg>
        <pc:spChg chg="del">
          <ac:chgData name="Abhishek Mohapatra" userId="55fe1bddae0fa15b" providerId="LiveId" clId="{13DC95B3-EE4F-49BD-8E76-95FE5F5708BB}" dt="2023-05-22T22:27:57.936" v="996" actId="478"/>
          <ac:spMkLst>
            <pc:docMk/>
            <pc:sldMk cId="2200296626" sldId="376"/>
            <ac:spMk id="41" creationId="{847757AE-87B7-9038-831A-022F7A21C40B}"/>
          </ac:spMkLst>
        </pc:spChg>
        <pc:picChg chg="add mod">
          <ac:chgData name="Abhishek Mohapatra" userId="55fe1bddae0fa15b" providerId="LiveId" clId="{13DC95B3-EE4F-49BD-8E76-95FE5F5708BB}" dt="2023-05-22T22:28:07.642" v="998" actId="1076"/>
          <ac:picMkLst>
            <pc:docMk/>
            <pc:sldMk cId="2200296626" sldId="376"/>
            <ac:picMk id="8" creationId="{5069E1EE-FEBA-C650-3831-B766D2130C27}"/>
          </ac:picMkLst>
        </pc:picChg>
        <pc:cxnChg chg="add mod">
          <ac:chgData name="Abhishek Mohapatra" userId="55fe1bddae0fa15b" providerId="LiveId" clId="{13DC95B3-EE4F-49BD-8E76-95FE5F5708BB}" dt="2023-05-22T22:28:22.216" v="1000" actId="14100"/>
          <ac:cxnSpMkLst>
            <pc:docMk/>
            <pc:sldMk cId="2200296626" sldId="376"/>
            <ac:cxnSpMk id="7" creationId="{CCFC6C1D-9E5D-47B5-5FE2-75C9627BAB49}"/>
          </ac:cxnSpMkLst>
        </pc:cxnChg>
      </pc:sldChg>
      <pc:sldChg chg="add del">
        <pc:chgData name="Abhishek Mohapatra" userId="55fe1bddae0fa15b" providerId="LiveId" clId="{13DC95B3-EE4F-49BD-8E76-95FE5F5708BB}" dt="2023-05-22T22:24:00.672" v="931" actId="47"/>
        <pc:sldMkLst>
          <pc:docMk/>
          <pc:sldMk cId="2836887956" sldId="376"/>
        </pc:sldMkLst>
      </pc:sldChg>
      <pc:sldChg chg="add del">
        <pc:chgData name="Abhishek Mohapatra" userId="55fe1bddae0fa15b" providerId="LiveId" clId="{13DC95B3-EE4F-49BD-8E76-95FE5F5708BB}" dt="2023-05-22T22:27:32.341" v="994" actId="47"/>
        <pc:sldMkLst>
          <pc:docMk/>
          <pc:sldMk cId="1297942238" sldId="377"/>
        </pc:sldMkLst>
      </pc:sldChg>
      <pc:sldChg chg="add ord">
        <pc:chgData name="Abhishek Mohapatra" userId="55fe1bddae0fa15b" providerId="LiveId" clId="{13DC95B3-EE4F-49BD-8E76-95FE5F5708BB}" dt="2023-05-22T22:29:16.409" v="1003"/>
        <pc:sldMkLst>
          <pc:docMk/>
          <pc:sldMk cId="3243428242" sldId="377"/>
        </pc:sldMkLst>
      </pc:sldChg>
      <pc:sldChg chg="delSp add mod delAnim">
        <pc:chgData name="Abhishek Mohapatra" userId="55fe1bddae0fa15b" providerId="LiveId" clId="{13DC95B3-EE4F-49BD-8E76-95FE5F5708BB}" dt="2023-05-22T22:35:18.282" v="1106" actId="478"/>
        <pc:sldMkLst>
          <pc:docMk/>
          <pc:sldMk cId="724779064" sldId="378"/>
        </pc:sldMkLst>
        <pc:spChg chg="del">
          <ac:chgData name="Abhishek Mohapatra" userId="55fe1bddae0fa15b" providerId="LiveId" clId="{13DC95B3-EE4F-49BD-8E76-95FE5F5708BB}" dt="2023-05-22T22:35:18.282" v="1106" actId="478"/>
          <ac:spMkLst>
            <pc:docMk/>
            <pc:sldMk cId="724779064" sldId="378"/>
            <ac:spMk id="2" creationId="{0A9A995E-A4B1-FE2C-FB70-42DF692DBB6D}"/>
          </ac:spMkLst>
        </pc:spChg>
        <pc:spChg chg="del">
          <ac:chgData name="Abhishek Mohapatra" userId="55fe1bddae0fa15b" providerId="LiveId" clId="{13DC95B3-EE4F-49BD-8E76-95FE5F5708BB}" dt="2023-05-22T22:35:18.282" v="1106" actId="478"/>
          <ac:spMkLst>
            <pc:docMk/>
            <pc:sldMk cId="724779064" sldId="378"/>
            <ac:spMk id="15" creationId="{9246DC66-B788-86D2-C4D0-BB5769F9F993}"/>
          </ac:spMkLst>
        </pc:spChg>
        <pc:spChg chg="del">
          <ac:chgData name="Abhishek Mohapatra" userId="55fe1bddae0fa15b" providerId="LiveId" clId="{13DC95B3-EE4F-49BD-8E76-95FE5F5708BB}" dt="2023-05-22T22:35:18.282" v="1106" actId="478"/>
          <ac:spMkLst>
            <pc:docMk/>
            <pc:sldMk cId="724779064" sldId="378"/>
            <ac:spMk id="22" creationId="{A09C8F9D-1ACA-2DFD-181E-24DE092E566F}"/>
          </ac:spMkLst>
        </pc:spChg>
        <pc:spChg chg="del">
          <ac:chgData name="Abhishek Mohapatra" userId="55fe1bddae0fa15b" providerId="LiveId" clId="{13DC95B3-EE4F-49BD-8E76-95FE5F5708BB}" dt="2023-05-22T22:35:18.282" v="1106" actId="478"/>
          <ac:spMkLst>
            <pc:docMk/>
            <pc:sldMk cId="724779064" sldId="378"/>
            <ac:spMk id="33" creationId="{02618ABF-1D80-F950-615E-DD91EAF6D340}"/>
          </ac:spMkLst>
        </pc:spChg>
      </pc:sldChg>
      <pc:sldChg chg="add del">
        <pc:chgData name="Abhishek Mohapatra" userId="55fe1bddae0fa15b" providerId="LiveId" clId="{13DC95B3-EE4F-49BD-8E76-95FE5F5708BB}" dt="2023-05-22T22:26:26.766" v="992" actId="47"/>
        <pc:sldMkLst>
          <pc:docMk/>
          <pc:sldMk cId="3057492769" sldId="378"/>
        </pc:sldMkLst>
      </pc:sldChg>
      <pc:sldChg chg="add">
        <pc:chgData name="Abhishek Mohapatra" userId="55fe1bddae0fa15b" providerId="LiveId" clId="{13DC95B3-EE4F-49BD-8E76-95FE5F5708BB}" dt="2023-05-22T22:37:38.532" v="1127" actId="2890"/>
        <pc:sldMkLst>
          <pc:docMk/>
          <pc:sldMk cId="538839168" sldId="379"/>
        </pc:sldMkLst>
      </pc:sldChg>
      <pc:sldChg chg="addSp delSp add del mod">
        <pc:chgData name="Abhishek Mohapatra" userId="55fe1bddae0fa15b" providerId="LiveId" clId="{13DC95B3-EE4F-49BD-8E76-95FE5F5708BB}" dt="2023-05-22T22:26:54.571" v="993" actId="47"/>
        <pc:sldMkLst>
          <pc:docMk/>
          <pc:sldMk cId="3183621524" sldId="379"/>
        </pc:sldMkLst>
        <pc:picChg chg="add del">
          <ac:chgData name="Abhishek Mohapatra" userId="55fe1bddae0fa15b" providerId="LiveId" clId="{13DC95B3-EE4F-49BD-8E76-95FE5F5708BB}" dt="2023-05-22T22:26:13.357" v="991" actId="478"/>
          <ac:picMkLst>
            <pc:docMk/>
            <pc:sldMk cId="3183621524" sldId="379"/>
            <ac:picMk id="10" creationId="{7F3E5274-BECD-C579-03A4-A3FE591E865C}"/>
          </ac:picMkLst>
        </pc:picChg>
      </pc:sldChg>
    </pc:docChg>
  </pc:docChgLst>
  <pc:docChgLst>
    <pc:chgData name="Abhishek Mohapatra" userId="55fe1bddae0fa15b" providerId="LiveId" clId="{525331FB-B469-4C1D-80C0-A835D05BEE36}"/>
    <pc:docChg chg="custSel modSld">
      <pc:chgData name="Abhishek Mohapatra" userId="55fe1bddae0fa15b" providerId="LiveId" clId="{525331FB-B469-4C1D-80C0-A835D05BEE36}" dt="2023-04-01T10:05:22.876" v="17" actId="571"/>
      <pc:docMkLst>
        <pc:docMk/>
      </pc:docMkLst>
      <pc:sldChg chg="addSp modSp">
        <pc:chgData name="Abhishek Mohapatra" userId="55fe1bddae0fa15b" providerId="LiveId" clId="{525331FB-B469-4C1D-80C0-A835D05BEE36}" dt="2023-04-01T10:05:22.876" v="17" actId="571"/>
        <pc:sldMkLst>
          <pc:docMk/>
          <pc:sldMk cId="42424651" sldId="267"/>
        </pc:sldMkLst>
        <pc:spChg chg="add mod">
          <ac:chgData name="Abhishek Mohapatra" userId="55fe1bddae0fa15b" providerId="LiveId" clId="{525331FB-B469-4C1D-80C0-A835D05BEE36}" dt="2023-04-01T10:05:22.876" v="17" actId="571"/>
          <ac:spMkLst>
            <pc:docMk/>
            <pc:sldMk cId="42424651" sldId="267"/>
            <ac:spMk id="2" creationId="{DB9A34A3-464E-733B-96A1-58706FF9CF7C}"/>
          </ac:spMkLst>
        </pc:spChg>
        <pc:spChg chg="add mod">
          <ac:chgData name="Abhishek Mohapatra" userId="55fe1bddae0fa15b" providerId="LiveId" clId="{525331FB-B469-4C1D-80C0-A835D05BEE36}" dt="2023-04-01T10:05:22.876" v="17" actId="571"/>
          <ac:spMkLst>
            <pc:docMk/>
            <pc:sldMk cId="42424651" sldId="267"/>
            <ac:spMk id="8" creationId="{44F221D8-B030-9EB9-8094-2A4D2C301958}"/>
          </ac:spMkLst>
        </pc:spChg>
        <pc:spChg chg="add mod">
          <ac:chgData name="Abhishek Mohapatra" userId="55fe1bddae0fa15b" providerId="LiveId" clId="{525331FB-B469-4C1D-80C0-A835D05BEE36}" dt="2023-04-01T10:05:22.876" v="17" actId="571"/>
          <ac:spMkLst>
            <pc:docMk/>
            <pc:sldMk cId="42424651" sldId="267"/>
            <ac:spMk id="9" creationId="{906AB3F8-734C-5ADA-01DF-4D0BA4B78D26}"/>
          </ac:spMkLst>
        </pc:spChg>
        <pc:spChg chg="add mod">
          <ac:chgData name="Abhishek Mohapatra" userId="55fe1bddae0fa15b" providerId="LiveId" clId="{525331FB-B469-4C1D-80C0-A835D05BEE36}" dt="2023-04-01T10:05:22.876" v="17" actId="571"/>
          <ac:spMkLst>
            <pc:docMk/>
            <pc:sldMk cId="42424651" sldId="267"/>
            <ac:spMk id="18" creationId="{7F2FAA62-84DD-8BCF-847C-EEFB424944F3}"/>
          </ac:spMkLst>
        </pc:spChg>
        <pc:spChg chg="add mod">
          <ac:chgData name="Abhishek Mohapatra" userId="55fe1bddae0fa15b" providerId="LiveId" clId="{525331FB-B469-4C1D-80C0-A835D05BEE36}" dt="2023-04-01T10:05:22.876" v="17" actId="571"/>
          <ac:spMkLst>
            <pc:docMk/>
            <pc:sldMk cId="42424651" sldId="267"/>
            <ac:spMk id="19" creationId="{BD7F3618-4714-7813-B224-C2408F9202C1}"/>
          </ac:spMkLst>
        </pc:spChg>
        <pc:picChg chg="add mod">
          <ac:chgData name="Abhishek Mohapatra" userId="55fe1bddae0fa15b" providerId="LiveId" clId="{525331FB-B469-4C1D-80C0-A835D05BEE36}" dt="2023-04-01T10:05:22.876" v="17" actId="571"/>
          <ac:picMkLst>
            <pc:docMk/>
            <pc:sldMk cId="42424651" sldId="267"/>
            <ac:picMk id="12" creationId="{75054ED5-F5F3-FA43-6F06-F00CF77CDCC3}"/>
          </ac:picMkLst>
        </pc:picChg>
      </pc:sldChg>
      <pc:sldChg chg="modSp mod">
        <pc:chgData name="Abhishek Mohapatra" userId="55fe1bddae0fa15b" providerId="LiveId" clId="{525331FB-B469-4C1D-80C0-A835D05BEE36}" dt="2023-04-01T01:02:53.513" v="15" actId="20577"/>
        <pc:sldMkLst>
          <pc:docMk/>
          <pc:sldMk cId="678403510" sldId="322"/>
        </pc:sldMkLst>
        <pc:spChg chg="mod">
          <ac:chgData name="Abhishek Mohapatra" userId="55fe1bddae0fa15b" providerId="LiveId" clId="{525331FB-B469-4C1D-80C0-A835D05BEE36}" dt="2023-04-01T01:02:53.513" v="15" actId="20577"/>
          <ac:spMkLst>
            <pc:docMk/>
            <pc:sldMk cId="678403510" sldId="322"/>
            <ac:spMk id="13" creationId="{374D1035-44EF-FC2E-66A1-328CD7B2C517}"/>
          </ac:spMkLst>
        </pc:spChg>
      </pc:sldChg>
      <pc:sldChg chg="delSp mod">
        <pc:chgData name="Abhishek Mohapatra" userId="55fe1bddae0fa15b" providerId="LiveId" clId="{525331FB-B469-4C1D-80C0-A835D05BEE36}" dt="2023-04-01T01:15:11.469" v="16" actId="478"/>
        <pc:sldMkLst>
          <pc:docMk/>
          <pc:sldMk cId="2561749494" sldId="323"/>
        </pc:sldMkLst>
        <pc:spChg chg="del">
          <ac:chgData name="Abhishek Mohapatra" userId="55fe1bddae0fa15b" providerId="LiveId" clId="{525331FB-B469-4C1D-80C0-A835D05BEE36}" dt="2023-04-01T01:15:11.469" v="16" actId="478"/>
          <ac:spMkLst>
            <pc:docMk/>
            <pc:sldMk cId="2561749494" sldId="323"/>
            <ac:spMk id="34" creationId="{84806EFA-90B6-4067-983B-6F820E668612}"/>
          </ac:spMkLst>
        </pc:spChg>
      </pc:sldChg>
      <pc:sldChg chg="modSp mod">
        <pc:chgData name="Abhishek Mohapatra" userId="55fe1bddae0fa15b" providerId="LiveId" clId="{525331FB-B469-4C1D-80C0-A835D05BEE36}" dt="2023-03-19T16:11:20.849" v="1" actId="1076"/>
        <pc:sldMkLst>
          <pc:docMk/>
          <pc:sldMk cId="3066125835" sldId="372"/>
        </pc:sldMkLst>
        <pc:picChg chg="mod">
          <ac:chgData name="Abhishek Mohapatra" userId="55fe1bddae0fa15b" providerId="LiveId" clId="{525331FB-B469-4C1D-80C0-A835D05BEE36}" dt="2023-03-19T16:11:20.849" v="1" actId="1076"/>
          <ac:picMkLst>
            <pc:docMk/>
            <pc:sldMk cId="3066125835" sldId="372"/>
            <ac:picMk id="36" creationId="{425FCF76-08D4-F501-09EE-5790A2252682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176" units="cm"/>
          <inkml:channel name="Y" type="integer" max="10240" units="cm"/>
          <inkml:channel name="F" type="integer" max="4096" units="dev"/>
          <inkml:channel name="T" type="integer" max="2.14748E9" units="dev"/>
        </inkml:traceFormat>
        <inkml:channelProperties>
          <inkml:channelProperty channel="X" name="resolution" value="616.13562" units="1/cm"/>
          <inkml:channelProperty channel="Y" name="resolution" value="620.6060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3-11-21T19:38:02.928"/>
    </inkml:context>
    <inkml:brush xml:id="br0">
      <inkml:brushProperty name="width" value="0.05" units="cm"/>
      <inkml:brushProperty name="height" value="0.05" units="cm"/>
      <inkml:brushProperty name="color" value="#3165BB"/>
      <inkml:brushProperty name="fitToCurve" value="1"/>
    </inkml:brush>
  </inkml:definitions>
  <inkml:trace contextRef="#ctx0" brushRef="#br0">0 1122 1041 0,'0'0'0'0,"0"0"0"16,0 0 0-16,0 0 47 0,0 0-47 0,0 0 48 15,0 0-48-15,0 0 95 0,0 0-95 0,0 0 95 0,0 0-95 16,0 0 99-16,0 0-99 0,0 0 100 0,0 0-100 16,0 0 65-16,0 0-65 0,0 0 66 0,0 0-66 15,20-21 42-15,-20 21-42 16,11-21 42-16,-11 21-42 0,16-24 34 0,-16 24-34 0,17-24 35 0,-17 24-35 16,24-28 35-16,-24 28-35 0,37-32 36 0,-37 32-36 15,51-28 36-15,-51 28-36 16,60-32 37-16,-60 32-37 0,59-32 32 0,-59 32-32 15,59-36 32-15,-59 36-32 0,60-47 29 0,-60 47-29 0,69-48 29 0,-69 48-29 0,83-48 24 16,-83 48-24-16,89-44 25 16,-89 44-25-16,92-42 26 0,-92 42-26 0,96-39 27 0,-96 39-27 0,103-37 28 0,-103 37-28 15,111-36 28-15,-111 36-28 0,123-30 24 0,-123 30-24 16,122-29 25-16,-122 29-25 0,130-25 29 0,-130 25-29 0,125-23 29 16,-125 23-29-16,124-21 25 0,-124 21-25 0,117-22 26 15,-117 22-26 1,114-18 22-16,-114 18-22 0,108-10 23 0,-108 10-23 0,106-4 20 0,-106 4-20 0,93 0 20 31,-93 0-20-31,77 0 18 0,-77 0-18 0,65 2 19 16,-65-2-19-16,61 7 15 0,-61-7-15 0,56 8 16 15,-56-8-16-15,51 8 11 0,-51-8-11 0,44 11 12 16,-44-11-12-16,44 10 10 0,-44-10-10 0,35 8 11 0,-35-8-11 16,21 1 8-16,-21-1-8 0,14 2 8 0,-14-2-8 15,9 3 7-15,-9-3-7 0,8 4 8 0,-8-4-8 16,0 0 7-16,0 0-7 0,7 7 8 0,-7-7-8 15,0 0 6-15,0 0-6 0,0 0 7 0,0 0-7 16,0 0 6-16,0 0-6 0,0 0 7 0,0 0-7 0,-9 2 2 0,9-2-2 16,-14 3 3-16,14-3-3 0,0 0-1999 0</inkml:trace>
  <inkml:trace contextRef="#ctx0" brushRef="#br0" timeOffset="1">2610 106 1500 0,'0'0'0'0,"0"0"0"0,0 0 0 15,0 0 4-15,0 0-4 0,-11-1 5 0,11 1-5 16,0 0 8-16,0 0-8 0,0 0 9 0,0 0-9 16,0 0 82-16,0 0-82 0,0 0 82 0,0 0-82 15,0 0 69-15,0 0-69 0,0 0 69 0,0 0-69 16,13 14 62-16,-13-14-62 0,15 16 62 0,-15-16-62 0,22 24 59 15,-22-24-59-15,24 28 59 0,-24-28-59 0,29 34 46 16,-29-34-46-16,30 34 46 0,-30-34-46 0,31 31 36 16,-31-31-36-16,25 21 37 0,-25-21-37 0,25 11 31 0,-25-11-31 15,23 7 31-15,-23-7-31 0,22 2 25 0,-22-2-25 16,22 0 25-16,-22 0-25 0,19-2 19 0,-19 2-19 16,14-2 20-16,-14 2-20 0,6 0 16 0,-6 0-16 0,0 0 16 15,0 0-16-15,0 0 13 0,0 0-13 0,-6 4 14 16,6-4-14-16,-18 11 11 0,18-11-11 15,-23 15 12-15,23-15-12 0,-26 23 10 0,26-23-10 0,-30 27 11 16,30-27-11-16,-30 27 10 0,30-27-10 0,-28 33 10 16,28-33-10-16,-26 32 14 0,26-32-14 0,-18 31 15 15,18-31-15-15,-15 23 19 0,15-23-19 0,-9 20 20 16,9-20-20-16,-8 18 17 0,8-18-17 0,-1 12 18 16,1-12-18-16,0 9 13 0,0-9-13 0,1 7 14 15,-1-7-14-15,0 0-1980 0</inkml:trace>
  <inkml:trace contextRef="#ctx0" brushRef="#br0" timeOffset="2">3397 270 795 0,'0'0'0'0,"0"0"0"0,0 0 0 15,0 0 30-15,0 0-30 0,0 0 30 0,0 0-30 16,0 0 95-16,0 0-95 0,0 0 95 0,0 0-95 0,0 0 97 16,0 0-97-16,0 0 98 0,0 0-98 0,3 11 77 15,-3-11-77-15,0 0 77 0,0 0-77 0,2 7 73 16,-2-7-73-16,0 0 74 0,0 0-74 0,4 10 72 16,-4-10-72-16,0 0 73 0,0 0-73 0,0 0 72 0,0 0-72 15,0 0 72-15,0 0-72 0,9 0 64 0,-9 0-64 16,3-10 64-16,-3 10-64 0,9-23 64 0,-9 23-64 15,9-23 64-15,-9 23-64 0,7-21 49 0,-7 21-49 16,-2-19 49-16,2 19-49 0,-9-22 41 0,9 22-41 16,-14-19 42-16,14 19-42 0,-16-15 31 0,16 15-31 0,-17-7 32 15,17 7-32-15,-15 0 25 0,15 0-25 0,-20 9 26 16,20-9-26-16,-24 23 29 0,24-23-29 0,-24 36 29 16,24-36-29-16,-17 49 35 0,17-49-35 0,-10 52 36 15,10-52-36-15,-8 43 32 0,8-43-32 0,-2 33 32 0,2-33-32 16,2 21 27-16,-2-21-27 0,9 14 27 0,-9-14-27 15,16 9 23-15,-16-9-23 0,20 2 24 0,-20-2-24 16,29-4 18-16,-29 4-18 0,29-7 18 0,-29 7-18 16,29-11 15-16,-29 11-15 0,22-14 15 0,-22 14-15 15,22-16 11-15,-22 16-11 0,17-25 11 0,-17 25-11 0,13-35 8 16,-13 35-8-16,10-35 9 0,-10 35-9 0,2-37 6 16,-2 37-6-16,-2-27 7 15,2 27-7-15,-2-16 4 0,2 16-4 0,-1-11 4 0,1 11-4 0,0 0 3 16,0 0-3-16,-15-5 3 0,15 5-3 0,0 0 2 0,0 0-2 15,-7 23 2-15,7-23-2 0,-4 43 1 16,4-43-1-16,-1 54 2 0,1-54-2 0,0 50 1 0,0-50-1 16,1 53 1-16,-1-53-1 0,1 66 1 0,-1-66-1 15,5 76 1-15,-5-76-1 0,4 81 2 0,-4-81-2 16,4 75 2-16,-4-75-2 0,2 61 3 0,-2-61-3 0,-2 46 3 16,2-46-3-16,-4 33 4 0,4-33-4 0,-14 24 4 15,14-24-4-15,-21 22 5 0,21-22-5 0,-19 16 5 16,19-16-5-16,-15 8 5 0,15-8-5 0,-17 0 6 15,17 0-6-15,-23-8 6 0,23 8-6 0,-24-16 6 16,24 16-6-16,-19-24 6 0,19 24-6 0,-15-26 7 16,15 26-7-16,-12-38 6 0,12 38-6 0,-7-43 7 15,7 43-7-15,-3-51 7 0,3 51-7 0,3-50 7 0,-3 50-7 16,14-47 6-16,-14 47-6 0,23-42 6 0,-23 42-6 16,32-41 5-16,-32 41-5 0,38-39 5 0,-38 39-5 15,38-29 0-15,-38 29 0 0,31-20 0 0,-31 20 0 0,0 0-2199 16</inkml:trace>
  <inkml:trace contextRef="#ctx0" brushRef="#br0" timeOffset="3">3612 37 1265 0,'0'0'0'0,"0"0"0"0,0 0 0 0,0-17 89 0,0 17-89 0,2-15 89 15,-2 15-89-15,-2-9 86 0,2 9-86 0,0 0 86 0,0 0-86 0,0-8 94 16,0 8-94-16,0 0 95 0,0 0-95 0,0 0 61 16,0 0-61-16,0 8 61 0,0-8-61 0,0 24 48 15,0-24-48-15,0 33 48 0,0-33-48 0,0 43 51 16,0-43-51-16,0 50 52 0,0-50-52 0,0 61 47 15,0-61-47-15,0 60 47 0,0-60-47 0,2 54 47 0,-2-54-47 16,4 43 47 0,-4-43-47-16,5 27 44 0,-5-27-44 0,1 19 44 0,-1-19-44 0,3 14 36 0,-3-14-36 15,6 13 36-15,-6-13-36 0,13 11 23 0,-13-11-23 0,12 5 24 16,-12-5-24-16,0 0-1890 0</inkml:trace>
  <inkml:trace contextRef="#ctx0" brushRef="#br0" timeOffset="4">3748 199 1646 0,'0'0'0'0,"0"0"0"16,0 0 0-16,0 8 46 0,0-8-46 0,0 0 46 0,0 0-46 15,0 6 90-15,0-6-90 0,0 0 90 0,0 0-90 16,0 0 63-16,0 0-63 0,0 0 63 0,0 0-63 15,0 0 30-15,0 0-30 0,0 0 31 0,0 0-31 0,0 0 25 16,0 0-25-16,5 13 25 0,-5-13-25 0,-5 25 26 16,5-25-26-16,-5 27 26 0,5-27-26 0,-4 33 31 15,4-33-31-15,0 27 31 0,0-27-31 16,2 22 34-16,-2-22-34 16,2 16 35-16,-2-16-35 0,5 11 34 0,-5-11-34 15,5 9 35-15,-5-9-35 0,10 7 31 0,-10-7-31 16,9 5 31-16,-9-5-31 0,8 4 25 0,-8-4-25 15,7 0 26-15,-7 0-26 0,11-2 22 0,-11 2-22 16,12-4 23-16,-12 4-23 0,12-6 22 0,-12 6-22 0,11-8 23 16,-11 8-23-16,8-7 18 0,-8 7-18 0,4-9 18 15,-4 9-18-15,1-12 17 0,-1 12-17 0,2-18 17 16,-2 18-17-16,2-19 14 0,-2 19-14 0,0-19 15 16,0 19-15-16,0-11 14 0,0 11-14 0,0-11 15 15,0 11-15-15,0 0 11 0,0 0-11 0,0-8 11 16,0 8-11-16,0 0 8 0,0 0-8 0,0 0 9 0,0 0-9 15,0-8 7-15,0 8-7 0,0 0 7 0,0 0-7 16,0 0 6-16,0 0-6 0,6-6 7 0,-6 6-7 16,0 0 5-16,0 0-5 0,0 0 6 0,0 0-6 15,0 0 4-15,0 0-4 0,8-4 5 0,-8 4-5 16,0 0 4-16,0 0-4 0,0 0 4 0,0 0-4 16,0 0 3-16,0 0-3 0,8-5 3 0,-8 5-3 0,0 0 2 15,0 0-2-15,0 0 3 0,0 0-3 0,0 0 2 16,0 0-2-16,1-7 3 0,-1 7-3 15,0 0 2-15,0 0-2 0,0 0 2 0,0 0-2 0,0 0 1 16,0 0-1-16,0 0 1 0,0 0-1 0,0 0 1 16,0 0-1-16,0-6 1 0,0 6-1 0,0 0 0 0,0 0 0 15,0 0 1-15,0 0-1 0,0 0 0 0,0 0 0 16,0 0 0-16,0 0 0 0,0 0-4 0,0 0 4 16,9 0-3-16,-9 0 3 0,0 0-2138 0</inkml:trace>
  <inkml:trace contextRef="#ctx0" brushRef="#br0" timeOffset="5">3977 251 1601 0,'0'0'0'0,"0"0"0"16,0 0 0-16,0 0 1 0,0 0-1 0,0 0 1 0,0 0-1 15,0-9-1-15,0 9 1 0,0 0 0 0,0 0 0 16,0 0 55-16,0 0-55 0,0-7 56 0,0 7-56 16,0 0 83-16,0 0-83 0,0 0 83 0,0 0-83 15,0 0 89-15,0 0-89 0,0 0 89 0,0 0-89 16,-12 9 78-16,12-9-78 0,-3 18 79 0,3-18-79 0,-10 29 65 0,10-29-65 16,-6 30 66-16,6-30-66 0,-3 25 52 0,3-25-52 15,-3 18 53-15,3-18-53 0,0 11 39 0,0-11-39 16,6 9 40-16,-6-9-40 0,6 8 33 0,-6-8-33 15,10 11 33-15,-10-11-33 0,10 3 26 0,-10-3-26 16,20 2 27-16,-20-2-27 0,27-5 27 0,-27 5-27 0,31-9 28 16,-31 9-28-16,28-10 23 0,-28 10-23 0,19-19 24 15,-19 19-24-15,12-21 21 0,-12 21-21 0,0-27 21 16,0 27-21-16,-10-34 19 0,10 34-19 16,-13-32 20-16,13 32-20 0,-16-28 16 0,16 28-16 0,-17-16 16 15,17 16-16-15,-17-8 12 0,17 8-12 0,-15 0 12 16,15 0-12-16,-14 6 9 0,14-6-9 0,-10 8 9 15,10-8-9-15,-8 11 4 0,8-11-4 0,-4 15 5 16,4-15-5-16,0 21 0 0,0-21 0 0,4 26 1 16,-4-26-1-16,0 0-2187 0</inkml:trace>
  <inkml:trace contextRef="#ctx0" brushRef="#br0" timeOffset="6">4159 235 1769 0,'0'0'0'0,"0"0"0"0,0 0 0 16,4-12 58-16,-4 12-58 0,2-10 59 0,-2 10-59 0,0 0 76 0,0 0-76 16,2-6 77-16,-2 6-77 15,0 0 88-15,0 0-88 0,0 12 89 0,0-12-89 0,-2 32 53 0,2-32-53 16,-4 35 54-16,4-35-54 0,0 41 47 0,0-41-47 16,4 32 48-16,-4-32-48 0,3 19 39 0,-3-19-39 15,4 13 39-15,-4-13-39 0,0 12 33 0,0-12-33 0,0 11 33 16,0-11-33-16,2 7 26 0,-2-7-26 0,0 0 27 15,0 0-27-15,0 0 25 0,0 0-25 0,0 0 25 16,0 0-25-16,0 0 22 0,0 0-22 0,8 0 22 16,-8 0-22-16,5-9 17 0,-5 9-17 0,10-18 18 15,-10 18-18-15,14-23 15 0,-14 23-15 0,9-36 15 16,-9 36-15-16,11-38 12 0,-11 38-12 0,12-35 13 16,-12 35-13-16,9-20 11 0,-9 20-11 0,8-10 11 15,-8 10-11-15,0 0 7 0,0 0-7 0,15 10 8 16,-15-10-8-16,14 32 4 0,-14-32-4 0,13 33 5 0,-13-33-5 15,10 31 2-15,-10-31-2 0,2 26 3 0,-2-26-3 16,1 16 2-16,-1-16-2 0,3 11 2 0,-3-11-2 16,1 12 1-16,-1-12-1 0,2 9 2 0,-2-9-2 15,0 0 1-15,0 0-1 0,6 9 2 0,-6-9-2 16,0 0 0-16,0 0 0 0,3 14 1 0,-3-14-1 0,0 0-2146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176" units="cm"/>
          <inkml:channel name="Y" type="integer" max="10240" units="cm"/>
          <inkml:channel name="F" type="integer" max="4096" units="dev"/>
          <inkml:channel name="T" type="integer" max="2.14748E9" units="dev"/>
        </inkml:traceFormat>
        <inkml:channelProperties>
          <inkml:channelProperty channel="X" name="resolution" value="616.13562" units="1/cm"/>
          <inkml:channelProperty channel="Y" name="resolution" value="620.6060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3-11-21T19:38:02.935"/>
    </inkml:context>
    <inkml:brush xml:id="br0">
      <inkml:brushProperty name="width" value="0.05" units="cm"/>
      <inkml:brushProperty name="height" value="0.05" units="cm"/>
      <inkml:brushProperty name="color" value="#3165BB"/>
      <inkml:brushProperty name="fitToCurve" value="1"/>
    </inkml:brush>
  </inkml:definitions>
  <inkml:trace contextRef="#ctx0" brushRef="#br0">270 33 1209 0,'0'0'0'15,"0"0"0"-15,0 0 0 0,0 0 71 0,0 0-71 0,0 0 71 0,0 0-71 0,0-27 154 16,0 27-154-16,0 0 155 0,0 0-155 0,0 0 99 16,0 0-99-16,0 0 99 0,0 0-99 0,-16 24 59 15,16-24-59-15,-16 32 60 0,16-32-60 0,-18 44 36 0,18-44-36 16,-20 50 37-16,20-50-37 0,-21 61 33 16,21-61-33-16,-23 65 33 0,23-65-33 0,-29 67 26 0,29-67-26 15,-29 63 26-15,29-63-26 16,-28 51 22-16,28-51-22 0,-26 39 23 0,26-39-23 15,-23 27 20-15,23-27-20 0,-17 14 20 0,17-14-20 0,-4 12 18 16,4-12-18-16,0 0 19 0,0 0-19 0,0 0 19 0,0 0-19 0,0 0 20 16,0 0-20-16,13 0 16 0,-13 0-16 0,18-9 17 0,-18 9-17 15,20-16 16-15,-20 16-16 0,29-23 17 16,-29 23-17-16,34-37 16 0,-34 37-16 0,25-50 16 0,-25 50-16 16,17-61 14-16,-17 61-14 0,9-63 14 15,-9 63-14-15,14-60 12 16,-14 60-12-16,15-50 13 0,-15 50-13 15,11-37 11-15,-11 37-11 0,4-37 11 0,-4 37-11 16,6-33 8-16,-6 33-8 0,5-27 9 0,-5 27-9 16,3-19 8-16,-3 19-8 0,0-12 9 0,0 12-9 15,0 0 5-15,0 0-5 0,0-13 6 0,0 13-6 0,0 0 4 0,0 0-4 0,0 0 5 0,0 0-5 16,0 0 3-16,0 0-3 0,7 22 4 0,-7-22-4 0,6 32 3 16,-6-32-3-16,8 44 3 0,-8-44-3 0,12 36 2 31,-12-36-2-31,16 44 3 0,-16-44-3 0,18 52 3 0,-18-52-3 15,18 53 3-15,-18-53-3 0,18 51 3 0,-18-51-3 16,18 44 4-16,-18-44-4 0,17 36 3 0,-17-36-3 16,12 29 3-16,-12-29-3 0,11 22 4 0,-11-22-4 0,7 17 4 15,-7-17-4-15,3 9 5 0,-3-9-5 0,0 0 6 16,0 0-6-16,0 11 6 0,0-11-6 0,0 9 6 16,0-9-6-16,0 0 5 0,0 0-5 0,-13 11 6 15,13-11-6-15,-16 6 6 0,16-6-6 0,-18 7 6 16,18-7-6-16,-21 12 7 0,21-12-7 0,-23 10 8 15,23-10-8-15,-31 7 8 0,31-7-8 0,-28 5 8 16,28-5-8-16,-24 0 9 0,24 0-9 0,-26-3 10 16,26 3-10-16,-31-2 9 0,31 2-9 0,-28-7 10 0,28 7-10 15,-19-5 9-15,19 5-9 0,-10-3 10 0,10 3-10 16,0 0 7-16,0 0-7 0,-13 0 8 0,13 0-8 16,0 0 6-16,0 0-6 0,0 0 6 0,0 0-6 15,18-9 4-15,-18 9-4 0,27-5 4 0,-27 5-4 16,0 0-2078-16</inkml:trace>
  <inkml:trace contextRef="#ctx0" brushRef="#br0" timeOffset="1">599 33 1399 0,'0'0'0'0,"0"0"0"0,0 0 0 16,8-12 97-16,-8 12-97 0,0-10 97 0,0 10-97 16,0 0 130-16,0 0-130 0,0-9 130 0,0 9-130 15,0 0 80-15,0 0-80 0,4 16 81 0,-4-16-81 16,3 20 40-16,-3-20-40 0,3 38 41 0,-3-38-41 0,5 56 33 16,-5-56-33-16,6 65 34 0,-6-65-34 0,2 75 29 0,-2-75-29 15,0 76 29-15,0-76-29 0,-2 67 32 0,2-67-32 16,-3 51 32-16,3-51-32 0,-6 28 32 0,6-28-32 15,-2 17 33-15,2-17-33 0,0 18 29 0,0-18-29 16,0 7 30-16,0-7-30 16,0 0 22-16,0 0-22 0,0 12 23 0,0-12-23 0,0 0 18 0,0 0-18 0,0 0 18 15,0 0-18-15,0 0 11 0,0 0-11 0,13-12 11 16,-13 12-11-16,0 0-1884 0</inkml:trace>
  <inkml:trace contextRef="#ctx0" brushRef="#br0" timeOffset="2">589 52 1590 0,'0'0'0'0,"0"0"0"0,0 0 0 15,0 0 14-15,0 0-14 0,0 0 15 0,0 0-15 16,-11 0 22-16,11 0-22 0,0 0 22 0,0 0-22 16,0 0 65-16,0 0-65 0,13-2 65 0,-13 2-65 15,28-7 51-15,-28 7-51 0,42-8 51 0,-42 8-51 16,49-7 53-16,-49 7-53 0,47-10 53 0,-47 10-53 0,36-7 49 15,-36 7-49-15,31-5 50 16,-31 5-50-16,32 0 39 0,-32 0-39 0,26-4 39 0,-26 4-39 16,13-3 36-16,-13 3-36 0,0 0 36 0,0 0-36 15,15 7 23-15,-15-7-23 0,8 7 23 0,-8-7-23 0,5 12 16 0,-5-12-16 16,0 15 16-16,0-15-16 0,0 0-1746 0</inkml:trace>
  <inkml:trace contextRef="#ctx0" brushRef="#br0" timeOffset="3">628 323 1590 0,'0'0'0'0,"0"0"0"15,0 0 0-15,0 9 23 0,0-9-23 16,0 10 23-16,0-10-23 0,0 0 22 0,0 0-22 0,0 0 23 0,0 0-23 16,18 7 74-16,-18-7-74 0,23-1 74 15,-23 1-74-15,31-3 54 0,-31 3-54 0,34-5 55 0,-34 5-55 16,36-5 50-16,-36 5-50 0,31-3 51 0,-31 3-51 15,15 0 42-15,-15 0-42 0,11 3 42 0,-11-3-42 16,13 5 34-16,-13-5-34 0,16 2 35 0,-16-2-35 16,13-2 27-16,-13 2-27 0,0 0 27 0,0 0-27 15,0 0-1685-15</inkml:trace>
  <inkml:trace contextRef="#ctx0" brushRef="#br0" timeOffset="4">658 572 1567 0,'0'0'0'0,"0"0"0"0,0 0 0 0,-10 7 66 15,10-7-66-15,0 0 67 0,0 0-67 16,-11 10 106-16,11-10-106 0,0 0 107 0,0 0-107 0,0 0 80 0,0 0-80 0,0 0 80 0,0 0-80 31,11 0 44-31,-11 0-44 0,24 0 44 0,-24 0-44 0,41 0 36 0,-41 0-36 0,41 0 36 0,-41 0-36 16,32-2 30-16,-32 2-30 0,23-3 31 0,-23 3-31 15,24-5 25-15,-24 5-25 0,26-2 26 0,-26 2-26 16,28 0 24-16,-28 0-24 16,26 0 25-16,-26 0-25 0,0 0-1796 15</inkml:trace>
  <inkml:trace contextRef="#ctx0" brushRef="#br0" timeOffset="5">1261 224 1646 0,'0'0'0'0,"0"0"0"15,0 0 0-15,0 0 46 0,0 0-46 0,-21 26 46 0,21-26-46 16,0 0 100-16,0 0-100 0,-14 5 100 0,14-5-100 0,0 0 106 16,0 0-106-16,0 0 106 0,0 0-106 0,0 0 53 15,0 0-53-15,8 13 54 0,-8-13-54 0,18 0 39 0,-18 0-39 16,32 0 40-16,-32 0-40 0,44-8 30 0,-44 8-30 15,41-7 31-15,-41 7-31 0,34-5 25 0,-34 5-25 16,23 0 25-16,-23 0-25 0,16 0 19 0,-16 0-19 16,10 0 19-16,-10 0-19 0,0 0 13 0,0 0-13 0,14 0 14 15,-14 0-14-15,0 0 10 0,0 0-10 16,0 0 10-16,0 0-10 0,0 0-1899 0</inkml:trace>
  <inkml:trace contextRef="#ctx0" brushRef="#br0" timeOffset="6">1270 447 1635 0,'0'0'0'16,"0"0"0"-16,0 0 0 0,0 0 42 0,0 0-42 0,3 11 42 15,-3-11-42-15,0 0 95 0,0 0-95 16,0 0 96-16,0 0-96 0,15 8 64 0,-15-8-64 0,19 0 64 0,-19 0-64 15,34 0 34-15,-34 0-34 0,31 0 35 0,-31 0-35 0,26-3 33 16,-26 3-33-16,24-5 33 16,-24 5-33-16,25-7 26 0,-25 7-26 0,26-9 27 0,-26 9-27 0,26-12 23 15,-26 12-23-15,23-10 24 0,-23 10-24 0,0 0-1705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176" units="cm"/>
          <inkml:channel name="Y" type="integer" max="10240" units="cm"/>
          <inkml:channel name="F" type="integer" max="4096" units="dev"/>
          <inkml:channel name="T" type="integer" max="2.14748E9" units="dev"/>
        </inkml:traceFormat>
        <inkml:channelProperties>
          <inkml:channelProperty channel="X" name="resolution" value="616.13562" units="1/cm"/>
          <inkml:channelProperty channel="Y" name="resolution" value="620.6060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3-11-21T19:38:02.942"/>
    </inkml:context>
    <inkml:brush xml:id="br0">
      <inkml:brushProperty name="width" value="0.05" units="cm"/>
      <inkml:brushProperty name="height" value="0.05" units="cm"/>
      <inkml:brushProperty name="color" value="#3165BB"/>
      <inkml:brushProperty name="fitToCurve" value="1"/>
    </inkml:brush>
  </inkml:definitions>
  <inkml:trace contextRef="#ctx0" brushRef="#br0">40 0 1657 0,'0'0'0'0,"0"0"0"0,0 0 0 0,0 0 69 0,0 0-69 0,-11 14 70 15,11-14-70-15,0 10 112 0,0-10-112 0,2 24 112 0,-2-24-112 16,3 51 69-16,-3-51-69 0,3 60 70 16,-3-60-70-16,3 70 36 0,-3-70-36 0,5 76 37 0,-5-76-37 15,7 86 28-15,-7-86-28 0,11 85 29 0,-11-85-29 16,7 75 34-16,-7-75-34 0,3 56 34 0,-3-56-34 16,-3 36 25-16,3-36-25 0,-2 22 26 0,2-22-26 15,0 19 20-15,0-19-20 0,2 12 20 0,-2-12-20 0,0 0 14 31,0 0-14-31,0 0 15 0,0 0-15 0,0 0-1858 16</inkml:trace>
  <inkml:trace contextRef="#ctx0" brushRef="#br0" timeOffset="1">0 39 1702 0,'0'0'0'0,"0"0"0"16,0 0 0-16,0 0 31 0,0 0-31 0,0 0 31 16,0 0-31-16,0 0 65 0,0 0-65 0,8 2 65 15,-8-2-65-15,23 4 46 0,-23-4-46 0,37 3 47 16,-37-3-47-16,44 0 37 0,-44 0-37 0,52 0 37 16,-52 0-37-16,62 0 29 0,-62 0-29 0,68 0 29 15,-68 0-29-15,67-3 36 0,-67 3-36 0,54-4 36 0,-54 4-36 16,35-2 32-16,-35 2-32 0,20 2 32 0,-20-2-32 15,13 4 22-15,-13-4-22 0,5 10 22 0,-5-10-22 16,0 0-1725-16</inkml:trace>
  <inkml:trace contextRef="#ctx0" brushRef="#br0" timeOffset="2">91 327 1646 0,'0'0'0'16,"0"0"0"-16,0 0 0 0,13 11 21 0,-13-11-21 0,13 10 21 15,-13-10-21-15,16 5 62 0,-16-5-62 0,33 0 63 16,-33 0-63-16,60-3 52 0,-60 3-52 0,68-4 52 16,-68 4-52-16,67-5 44 0,-67 5-44 0,57-3 44 15,-57 3-44-15,41 0 34 0,-41 0-34 0,29 0 34 16,-29 0-34-16,13-2 25 0,-13 2-25 0,0 0 26 16,0 0-26-16,0 0-1593 0</inkml:trace>
  <inkml:trace contextRef="#ctx0" brushRef="#br0" timeOffset="3">81 635 1702 0,'0'0'0'0,"0"0"0"0,0 0 0 16,0 0 5-16,0 0-5 0,13 8 6 0,-13-8-6 0,16 0 68 15,-16 0-68-15,33 0 68 0,-33 0-68 0,60 0 72 16,-60 0-72-16,72 0 73 0,-72 0-73 0,81-8 62 15,-81 8-62-15,73-6 62 0,-73 6-62 0,48-3 30 16,-48 3-30-16,43 0 30 0,-43 0-30 0,0 0-1634 16</inkml:trace>
  <inkml:trace contextRef="#ctx0" brushRef="#br0" timeOffset="4">724 549 1724 0,'0'0'0'0,"0"0"0"0,0 0 0 0,0 0 5 0,0 0-5 0,-21 23 5 16,21-23-5-16,-26 39 51 16,26-39-51-16,-22 41 52 0,22-41-52 0,-14 37 59 0,14-37-59 0,-10 29 60 15,10-29-60-15,-8 24 59 0,8-24-59 0,0 22 59 16,0-22-59-16,8 24 57 0,-8-24-57 0,10 19 58 16,-10-19-58-16,15 10 43 0,-15-10-43 0,24 5 44 0,-24-5-44 15,31-3 42-15,-31 3-42 0,34-9 43 0,-34 9-43 16,36-17 31-16,-36 17-31 0,39-27 32 0,-39 27-32 15,39-32 25-15,-39 32-25 16,37-41 26-16,-37 41-26 0,28-48 22 0,-28 48-22 0,16-55 22 0,-16 55-22 16,2-70 19-16,-2 70-19 0,-11-68 20 0,11 68-20 15,-26-56 16-15,26 56-16 0,-30-38 16 0,30 38-16 16,-34-20 14-16,34 20-14 0,-36-5 14 0,36 5-14 0,-47 3 14 16,47-3-14-16,-39 17 14 0,39-17-14 0,-34 26 12 15,34-26-12-15,-23 31 13 0,23-31-13 0,-13 32 13 16,13-32-13-16,-5 27 13 0,5-27-13 0,2 21 13 15,-2-21-13-15,9 18 14 0,-9-18-14 0,18 9 12 0,-18-9-12 16,20 8 13-16,-20-8-13 0,21 5 10 0,-21-5-10 16,18 1 10-16,-18-1-10 0,13 3 6 0,-13-3-6 0,16 12 7 15,-16-12-7-15,23 26 5 0,-23-26-5 0,21 35 5 16,-21-35-5-16,8 31 3 0,-8-31-3 0,4 27 3 16,-4-27-3-16,6 28 1 0,-6-28-1 0,5 25 2 15,-5-25-2-15,5 16 2 0,-5-16-2 0,5 13 3 16,-5-13-3-16,5 9 1 0,-5-9-1 0,0 0 2 15,0 0-2-15,11 13 0 0,-11-13 0 0,0 0 1 16,0 0-1-16,0 0-2108 0</inkml:trace>
  <inkml:trace contextRef="#ctx0" brushRef="#br0" timeOffset="5">1033 759 1556 0,'0'0'0'15,"0"0"0"-15,0 0 0 0,0 0 97 0,0 0-97 0,0 0 97 16,0 0-97-16,0 0 115 0,0 0-115 0,0 0 116 31,0 0-116-31,0 0 83 0,0 0-83 0,0 0 84 0,0 0-84 0,0 0 49 0,0 0-49 0,-3 10 49 16,3-10-49-16,-8 31 44 0,8-31-44 0,-7 36 45 15,7-36-45-15,-5 27 39 0,5-27-39 0,0 24 39 16,0-24-39-16,0 17 33 0,0-17-33 0,0 17 34 16,0-17-34-1,0 12 27-15,0-12-27 0,0 10 27 0,0-10-27 0,0 0 25 0,0 0-25 0,0 14 26 0,0-14-26 16,0 0 22-16,0 0-22 0,0 0 22 0,0 0-22 16,0 0 20-16,0 0-20 0,18-22 20 0,-18 22-20 15,20-26 16-15,-20 26-16 0,26-32 17 0,-26 32-17 16,27-33 14-16,-27 33-14 0,20-27 14 0,-20 27-14 15,10-15 12-15,-10 15-12 0,0 0 12 0,0 0-12 0,11-2 9 32,-11 2-9-32,0 0 10 0,0 0-10 0,18 24 7 15,-18-24-7-15,11 22 7 0,-11-22-7 0,10 22 6 0,-10-22-6 0,10 19 6 0,-10-19-6 16,8 12 4-16,-8-12-4 16,5 10 5-16,-5-10-5 0,0 0 3 0,0 0-3 15,11 12 3-15,-11-12-3 0,0 0-2111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176" units="cm"/>
          <inkml:channel name="Y" type="integer" max="10240" units="cm"/>
          <inkml:channel name="F" type="integer" max="4096" units="dev"/>
          <inkml:channel name="T" type="integer" max="2.14748E9" units="dev"/>
        </inkml:traceFormat>
        <inkml:channelProperties>
          <inkml:channelProperty channel="X" name="resolution" value="616.13562" units="1/cm"/>
          <inkml:channelProperty channel="Y" name="resolution" value="620.6060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3-11-21T19:38:02.948"/>
    </inkml:context>
    <inkml:brush xml:id="br0">
      <inkml:brushProperty name="width" value="0.05" units="cm"/>
      <inkml:brushProperty name="height" value="0.05" units="cm"/>
      <inkml:brushProperty name="color" value="#3165BB"/>
      <inkml:brushProperty name="fitToCurve" value="1"/>
    </inkml:brush>
  </inkml:definitions>
  <inkml:trace contextRef="#ctx0" brushRef="#br0">0 266 716 0,'0'0'0'0,"0"0"0"0,0 0 0 0,0 0-537 0</inkml:trace>
  <inkml:trace contextRef="#ctx0" brushRef="#br0" timeOffset="1">135 26 1310 0,'0'0'0'0,"0"0"0"16,0 0 0-16,0 0 84 0,0 0-84 0,0 0 84 0,0 0-84 0,10-26 167 0,-10 26-167 15,0 0 167-15,0 0-167 0,5 9 129 0,-5-9-129 16,6 27 129-16,-6-27-129 0,5 44 50 0,-5-44-50 16,5 58 50-16,-5-58-50 0,10 63 39 0,-10-63-39 0,11 74 40 15,-11-74-40-15,10 88 34 0,-10-88-34 0,11 79 35 16,-11-79-35 0,7 61 32-16,-7-61-32 0,3 48 33 0,-3-48-33 0,-3 39 29 0,3-39-29 0,-3 26 29 15,3-26-29-15,0 19 22 0,0-19-22 0,3 13 23 16,-3-13-23-16,0 0 12 0,0 0-12 0,0 0 12 15,0 0-12-15,0 0-1883 0</inkml:trace>
  <inkml:trace contextRef="#ctx0" brushRef="#br0" timeOffset="2">156 26 1679 0,'0'0'0'0,"0"0"0"0,0 0 0 16,-13 0 33-16,13 0-33 0,0 0 33 0,0 0-33 15,-11 0 78-15,11 0-78 0,0 0 79 0,0 0-79 16,8 10 97-16,-8-10-97 0,13 8 98 0,-13-8-98 15,31 4 54-15,-31-4-54 0,44 2 54 0,-44-2-54 16,47 0 40-16,-47 0-40 0,51-5 40 0,-51 5-40 16,55-4 34-16,-55 4-34 0,50-5 34 0,-50 5-34 15,33-7 22-15,-33 7-22 0,23 0 22 0,-23 0-22 16,18 0 15-16,-18 0-15 0,11 0 15 0,-11 0-15 0,0 0 9 16,0 0-9-1,11 0 9-15,-11 0-9 0,0 0-1834 0</inkml:trace>
  <inkml:trace contextRef="#ctx0" brushRef="#br0" timeOffset="3">308 217 1579 0,'0'0'0'16,"0"0"0"-1,0 0 0 1,0 17 59-16,0-17-59 0,0 13 60 0,0-13-60 0,0 0 102 0,0 0-102 0,3 14 102 0,-3-14-102 0,0 0 83 0,0 0-83 0,11 12 83 31,-11-12-83-31,10 5 44 0,-10-5-44 0,15 2 45 16,-15-2-45-16,26 0 33 0,-26 0-33 0,32-2 34 15,-32 2-34-15,36-3 27 0,-36 3-27 0,34-5 27 16,-34 5-27-16,26-4 20 0,-26 4-20 0,18-2 21 0,-18 2-21 16,10 0 11-16,-10 0-11 0,0 0 11 0,0 0-11 15,13 9 4-15,-13-9-4 0,0 19 4 0,0-19-4 16,0 0-1762-16</inkml:trace>
  <inkml:trace contextRef="#ctx0" brushRef="#br0" timeOffset="4">278 592 1668 0,'0'0'0'0,"0"0"0"0,0 0 0 0,0 10 12 0,0-10-12 16,0 0 12-16,0 0-12 0,4 10 12 0,-4-10-12 0,0 0 13 15,0 0-13-15,14 0 78 0,-14 0-78 16,18-3 79-16,-18 3-79 0,33-2 68 0,-33 2-68 0,40-5 69 16,-40 5-69-16,38-5 59 0,-38 5-59 0,32-3 60 15,-32 3-60-15,20 3 44 0,-20-3-44 0,16 5 44 16,-16-5-44-16,12 5 24 0,-12-5-24 0,11 7 25 16,-11-7-25-16,0 0-1701 0</inkml:trace>
  <inkml:trace contextRef="#ctx0" brushRef="#br0" timeOffset="5">776 478 1567 0,'0'0'0'0,"0"0"0"0,0 0 0 0,0 0 66 0,0 0-66 0,0 0 67 15,0 0-67-15,0-9 106 0,0 9-106 0,0 0 107 16,0 0-107-16,2 9 94 0,-2-9-94 0,2 17 94 15,-2-17-94-15,6 32 54 0,-6-32-54 0,3 34 55 16,-3-34-55-16,0 31 39 0,0-31-39 0,2 27 40 16,-2-27-40-16,6 19 36 0,-6-19-36 0,1 19 36 15,-1-19-36-15,-1 25 25 0,1-25-25 0,-6 24 26 16,6-24-26-16,-5 17 17 16,5-17-17-16,-3 11 18 0,3-11-18 0,0 0-1836 0</inkml:trace>
  <inkml:trace contextRef="#ctx0" brushRef="#br0" timeOffset="6">703 660 1623 0,'0'0'0'0,"0"0"0"0,0 0 0 16,0 0 63-16,0 0-63 0,0 0 63 0,0 0-63 0,0 0 106 0,0 0-106 16,0 0 107-16,0 0-107 0,18 0 68 15,-18 0-68-15,29 0 68 0,-29 0-68 16,47-3 30-16,-47 3-30 0,41-2 30 0,-41 2-30 0,23-4 18 0,-23 4-18 15,18-3 18-15,-18 3-18 0,18 0 12 0,-18 0-12 0,16 0 12 16,-16 0-12-16,0 0-1664 0</inkml:trace>
  <inkml:trace contextRef="#ctx0" brushRef="#br0" timeOffset="7">959 469 1556 0,'0'0'0'0,"0"0"0"0,0 0 0 0,0 0 19 0,0 0-19 0,0 0 20 0,0 0-20 16,0 0 65-16,0 0-65 0,0 20 65 0,0-20-65 15,-2 26 100-15,2-26-100 0,-5 31 100 0,5-31-100 16,0 25 59-16,0-25-59 0,3 23 60 0,-3-23-60 16,0 22 50-16,0-22-50 0,0 19 51 0,0-19-51 15,0 16 40-15,0-16-40 0,2 14 40 0,-2-14-40 0,2 19 30 16,-2-19-30-16,3 17 31 0,-3-17-31 0,3 10 22 15,-3-10-22-15,0 0 22 0,0 0-22 0,0 0-1748 16</inkml:trace>
  <inkml:trace contextRef="#ctx0" brushRef="#br0" timeOffset="8">1053 698 1433 0,'0'0'0'15,"0"0"0"-15,0 0 0 16,5-9 5-16,-5 9-5 0,0 0 6 16,0 0-6-16,0 0 58 0,0 0-58 0,0 0 59 15,0 0-59-15,0 0 73 0,0 0-73 0,0 0 74 16,0 0-74-16,8 12 50 0,-8-12-50 0,0 19 51 0,0-19-51 15,-2 17 49-15,2-17-49 0,-3 19 49 0,3-19-49 16,3 18 42-16,-3-18-42 0,2 14 42 0,-2-14-42 16,3 12 35-16,-3-12-35 0,0 10 35 0,0-10-35 15,0 0 27-15,0 0-27 0,0 12 28 0,0-12-28 0,0 0 23 16,0 0-23-16,0 0 24 0,0 0-24 0,0 0 20 16,0 0-20-16,15-12 20 0,-15 12-20 0,16-19 18 0,-16 19-18 15,15-25 19-15,-15 25-19 0,13-21 16 0,-13 21-16 16,8-17 16-16,-8 17-16 0,0 0 13 0,0 0-13 15,8-8 14-15,-8 8-14 0,0 0 12 0,0 0-12 16,10-5 12-16,-10 5-12 0,0 0 9 0,0 0-9 16,10 19 9-16,-10-19-9 0,3 18 7 0,-3-18-7 15,3 14 7-15,-3-14-7 0,2 10 6 0,-2-10-6 0,0 0 6 16,0 0-6-16,0 12 5 0,0-12-5 0,0 0 6 16,0 0-6-16,0 9 5 0,0-9-5 0,0 0 5 15,0 0-5-15,0 0 5 0,0 0-5 0,10-2 5 16,-10 2-5-16,8-9 5 0,-8 9-5 0,16-15 6 15,-16 15-6-15,21-24 5 0,-21 24-5 0,21-24 5 16,-21 24-5-16,18-15 4 0,-18 15-4 0,15-7 4 16,-15 7-4-16,14 0 3 0,-14 0-3 0,12 7 4 0,-12-7-4 15,13 17 3-15,-13-17-3 0,13 20 3 0,-13-20-3 16,8 19 4-16,-8-19-4 0,2 14 5 0,-2-14-5 16,-2 13 5-16,2-13-5 0,-2 9 5 0,2-9-5 0,0 0 4 15,0 0-4-15,0 13 5 0,0-13-5 16,0 0-1851-16</inkml:trace>
  <inkml:trace contextRef="#ctx0" brushRef="#br0" timeOffset="9">1683 401 1635 0,'0'0'0'15,"0"0"0"-15,0 0 0 0,-21 15 67 0,21-15-67 16,-12 5 68-16,12-5-68 0,0 0 155 0,0 0-155 16,0 0 156-16,0 0-156 0,-8 7 93 0,8-7-93 15,0 0 94-15,0 0-94 0,0 0 46 0,0 0-46 16,11 3 47-16,-11-3-47 0,20-3 32 15,-20 3-32-15,36-10 33 0,-36 10-33 0,50-9 20 0,-50 9-20 0,46-5 21 16,-46 5-21-16,29 2 11 0,-29-2-11 0,15 4 11 16,-15-4-11-16,0 0-1867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176" units="cm"/>
          <inkml:channel name="Y" type="integer" max="10240" units="cm"/>
          <inkml:channel name="F" type="integer" max="4096" units="dev"/>
          <inkml:channel name="T" type="integer" max="2.14748E9" units="dev"/>
        </inkml:traceFormat>
        <inkml:channelProperties>
          <inkml:channelProperty channel="X" name="resolution" value="616.13562" units="1/cm"/>
          <inkml:channelProperty channel="Y" name="resolution" value="620.6060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3-11-21T19:38:02.928"/>
    </inkml:context>
    <inkml:brush xml:id="br0">
      <inkml:brushProperty name="width" value="0.05" units="cm"/>
      <inkml:brushProperty name="height" value="0.05" units="cm"/>
      <inkml:brushProperty name="color" value="#3165BB"/>
      <inkml:brushProperty name="fitToCurve" value="1"/>
    </inkml:brush>
  </inkml:definitions>
  <inkml:trace contextRef="#ctx0" brushRef="#br0">0 1122 1041 0,'0'0'0'0,"0"0"0"16,0 0 0-16,0 0 47 0,0 0-47 0,0 0 48 15,0 0-48-15,0 0 95 0,0 0-95 0,0 0 95 0,0 0-95 16,0 0 99-16,0 0-99 0,0 0 100 0,0 0-100 16,0 0 65-16,0 0-65 0,0 0 66 0,0 0-66 15,20-21 42-15,-20 21-42 16,11-21 42-16,-11 21-42 0,16-24 34 0,-16 24-34 0,17-24 35 0,-17 24-35 16,24-28 35-16,-24 28-35 0,37-32 36 0,-37 32-36 15,51-28 36-15,-51 28-36 16,60-32 37-16,-60 32-37 0,59-32 32 0,-59 32-32 15,59-36 32-15,-59 36-32 0,60-47 29 0,-60 47-29 0,69-48 29 0,-69 48-29 0,83-48 24 16,-83 48-24-16,89-44 25 16,-89 44-25-16,92-42 26 0,-92 42-26 0,96-39 27 0,-96 39-27 0,103-37 28 0,-103 37-28 15,111-36 28-15,-111 36-28 0,123-30 24 0,-123 30-24 16,122-29 25-16,-122 29-25 0,130-25 29 0,-130 25-29 0,125-23 29 16,-125 23-29-16,124-21 25 0,-124 21-25 0,117-22 26 15,-117 22-26 1,114-18 22-16,-114 18-22 0,108-10 23 0,-108 10-23 0,106-4 20 0,-106 4-20 0,93 0 20 31,-93 0-20-31,77 0 18 0,-77 0-18 0,65 2 19 16,-65-2-19-16,61 7 15 0,-61-7-15 0,56 8 16 15,-56-8-16-15,51 8 11 0,-51-8-11 0,44 11 12 16,-44-11-12-16,44 10 10 0,-44-10-10 0,35 8 11 0,-35-8-11 16,21 1 8-16,-21-1-8 0,14 2 8 0,-14-2-8 15,9 3 7-15,-9-3-7 0,8 4 8 0,-8-4-8 16,0 0 7-16,0 0-7 0,7 7 8 0,-7-7-8 15,0 0 6-15,0 0-6 0,0 0 7 0,0 0-7 16,0 0 6-16,0 0-6 0,0 0 7 0,0 0-7 0,-9 2 2 0,9-2-2 16,-14 3 3-16,14-3-3 0,0 0-1999 0</inkml:trace>
  <inkml:trace contextRef="#ctx0" brushRef="#br0" timeOffset="1">2610 106 1500 0,'0'0'0'0,"0"0"0"0,0 0 0 15,0 0 4-15,0 0-4 0,-11-1 5 0,11 1-5 16,0 0 8-16,0 0-8 0,0 0 9 0,0 0-9 16,0 0 82-16,0 0-82 0,0 0 82 0,0 0-82 15,0 0 69-15,0 0-69 0,0 0 69 0,0 0-69 16,13 14 62-16,-13-14-62 0,15 16 62 0,-15-16-62 0,22 24 59 15,-22-24-59-15,24 28 59 0,-24-28-59 0,29 34 46 16,-29-34-46-16,30 34 46 0,-30-34-46 0,31 31 36 16,-31-31-36-16,25 21 37 0,-25-21-37 0,25 11 31 0,-25-11-31 15,23 7 31-15,-23-7-31 0,22 2 25 0,-22-2-25 16,22 0 25-16,-22 0-25 0,19-2 19 0,-19 2-19 16,14-2 20-16,-14 2-20 0,6 0 16 0,-6 0-16 0,0 0 16 15,0 0-16-15,0 0 13 0,0 0-13 0,-6 4 14 16,6-4-14-16,-18 11 11 0,18-11-11 15,-23 15 12-15,23-15-12 0,-26 23 10 0,26-23-10 0,-30 27 11 16,30-27-11-16,-30 27 10 0,30-27-10 0,-28 33 10 16,28-33-10-16,-26 32 14 0,26-32-14 0,-18 31 15 15,18-31-15-15,-15 23 19 0,15-23-19 0,-9 20 20 16,9-20-20-16,-8 18 17 0,8-18-17 0,-1 12 18 16,1-12-18-16,0 9 13 0,0-9-13 0,1 7 14 15,-1-7-14-15,0 0-1980 0</inkml:trace>
  <inkml:trace contextRef="#ctx0" brushRef="#br0" timeOffset="2">3397 270 795 0,'0'0'0'0,"0"0"0"0,0 0 0 15,0 0 30-15,0 0-30 0,0 0 30 0,0 0-30 16,0 0 95-16,0 0-95 0,0 0 95 0,0 0-95 0,0 0 97 16,0 0-97-16,0 0 98 0,0 0-98 0,3 11 77 15,-3-11-77-15,0 0 77 0,0 0-77 0,2 7 73 16,-2-7-73-16,0 0 74 0,0 0-74 0,4 10 72 16,-4-10-72-16,0 0 73 0,0 0-73 0,0 0 72 0,0 0-72 15,0 0 72-15,0 0-72 0,9 0 64 0,-9 0-64 16,3-10 64-16,-3 10-64 0,9-23 64 0,-9 23-64 15,9-23 64-15,-9 23-64 0,7-21 49 0,-7 21-49 16,-2-19 49-16,2 19-49 0,-9-22 41 0,9 22-41 16,-14-19 42-16,14 19-42 0,-16-15 31 0,16 15-31 0,-17-7 32 15,17 7-32-15,-15 0 25 0,15 0-25 0,-20 9 26 16,20-9-26-16,-24 23 29 0,24-23-29 0,-24 36 29 16,24-36-29-16,-17 49 35 0,17-49-35 0,-10 52 36 15,10-52-36-15,-8 43 32 0,8-43-32 0,-2 33 32 0,2-33-32 16,2 21 27-16,-2-21-27 0,9 14 27 0,-9-14-27 15,16 9 23-15,-16-9-23 0,20 2 24 0,-20-2-24 16,29-4 18-16,-29 4-18 0,29-7 18 0,-29 7-18 16,29-11 15-16,-29 11-15 0,22-14 15 0,-22 14-15 15,22-16 11-15,-22 16-11 0,17-25 11 0,-17 25-11 0,13-35 8 16,-13 35-8-16,10-35 9 0,-10 35-9 0,2-37 6 16,-2 37-6-16,-2-27 7 15,2 27-7-15,-2-16 4 0,2 16-4 0,-1-11 4 0,1 11-4 0,0 0 3 16,0 0-3-16,-15-5 3 0,15 5-3 0,0 0 2 0,0 0-2 15,-7 23 2-15,7-23-2 0,-4 43 1 16,4-43-1-16,-1 54 2 0,1-54-2 0,0 50 1 0,0-50-1 16,1 53 1-16,-1-53-1 0,1 66 1 0,-1-66-1 15,5 76 1-15,-5-76-1 0,4 81 2 0,-4-81-2 16,4 75 2-16,-4-75-2 0,2 61 3 0,-2-61-3 0,-2 46 3 16,2-46-3-16,-4 33 4 0,4-33-4 0,-14 24 4 15,14-24-4-15,-21 22 5 0,21-22-5 0,-19 16 5 16,19-16-5-16,-15 8 5 0,15-8-5 0,-17 0 6 15,17 0-6-15,-23-8 6 0,23 8-6 0,-24-16 6 16,24 16-6-16,-19-24 6 0,19 24-6 0,-15-26 7 16,15 26-7-16,-12-38 6 0,12 38-6 0,-7-43 7 15,7 43-7-15,-3-51 7 0,3 51-7 0,3-50 7 0,-3 50-7 16,14-47 6-16,-14 47-6 0,23-42 6 0,-23 42-6 16,32-41 5-16,-32 41-5 0,38-39 5 0,-38 39-5 15,38-29 0-15,-38 29 0 0,31-20 0 0,-31 20 0 0,0 0-2199 16</inkml:trace>
  <inkml:trace contextRef="#ctx0" brushRef="#br0" timeOffset="3">3612 37 1265 0,'0'0'0'0,"0"0"0"0,0 0 0 0,0-17 89 0,0 17-89 0,2-15 89 15,-2 15-89-15,-2-9 86 0,2 9-86 0,0 0 86 0,0 0-86 0,0-8 94 16,0 8-94-16,0 0 95 0,0 0-95 0,0 0 61 16,0 0-61-16,0 8 61 0,0-8-61 0,0 24 48 15,0-24-48-15,0 33 48 0,0-33-48 0,0 43 51 16,0-43-51-16,0 50 52 0,0-50-52 0,0 61 47 15,0-61-47-15,0 60 47 0,0-60-47 0,2 54 47 0,-2-54-47 16,4 43 47 0,-4-43-47-16,5 27 44 0,-5-27-44 0,1 19 44 0,-1-19-44 0,3 14 36 0,-3-14-36 15,6 13 36-15,-6-13-36 0,13 11 23 0,-13-11-23 0,12 5 24 16,-12-5-24-16,0 0-1890 0</inkml:trace>
  <inkml:trace contextRef="#ctx0" brushRef="#br0" timeOffset="4">3748 199 1646 0,'0'0'0'0,"0"0"0"16,0 0 0-16,0 8 46 0,0-8-46 0,0 0 46 0,0 0-46 15,0 6 90-15,0-6-90 0,0 0 90 0,0 0-90 16,0 0 63-16,0 0-63 0,0 0 63 0,0 0-63 15,0 0 30-15,0 0-30 0,0 0 31 0,0 0-31 0,0 0 25 16,0 0-25-16,5 13 25 0,-5-13-25 0,-5 25 26 16,5-25-26-16,-5 27 26 0,5-27-26 0,-4 33 31 15,4-33-31-15,0 27 31 0,0-27-31 16,2 22 34-16,-2-22-34 16,2 16 35-16,-2-16-35 0,5 11 34 0,-5-11-34 15,5 9 35-15,-5-9-35 0,10 7 31 0,-10-7-31 16,9 5 31-16,-9-5-31 0,8 4 25 0,-8-4-25 15,7 0 26-15,-7 0-26 0,11-2 22 0,-11 2-22 16,12-4 23-16,-12 4-23 0,12-6 22 0,-12 6-22 0,11-8 23 16,-11 8-23-16,8-7 18 0,-8 7-18 0,4-9 18 15,-4 9-18-15,1-12 17 0,-1 12-17 0,2-18 17 16,-2 18-17-16,2-19 14 0,-2 19-14 0,0-19 15 16,0 19-15-16,0-11 14 0,0 11-14 0,0-11 15 15,0 11-15-15,0 0 11 0,0 0-11 0,0-8 11 16,0 8-11-16,0 0 8 0,0 0-8 0,0 0 9 0,0 0-9 15,0-8 7-15,0 8-7 0,0 0 7 0,0 0-7 16,0 0 6-16,0 0-6 0,6-6 7 0,-6 6-7 16,0 0 5-16,0 0-5 0,0 0 6 0,0 0-6 15,0 0 4-15,0 0-4 0,8-4 5 0,-8 4-5 16,0 0 4-16,0 0-4 0,0 0 4 0,0 0-4 16,0 0 3-16,0 0-3 0,8-5 3 0,-8 5-3 0,0 0 2 15,0 0-2-15,0 0 3 0,0 0-3 0,0 0 2 16,0 0-2-16,1-7 3 0,-1 7-3 15,0 0 2-15,0 0-2 0,0 0 2 0,0 0-2 0,0 0 1 16,0 0-1-16,0 0 1 0,0 0-1 0,0 0 1 16,0 0-1-16,0-6 1 0,0 6-1 0,0 0 0 0,0 0 0 15,0 0 1-15,0 0-1 0,0 0 0 0,0 0 0 16,0 0 0-16,0 0 0 0,0 0-4 0,0 0 4 16,9 0-3-16,-9 0 3 0,0 0-2138 0</inkml:trace>
  <inkml:trace contextRef="#ctx0" brushRef="#br0" timeOffset="5">3977 251 1601 0,'0'0'0'0,"0"0"0"16,0 0 0-16,0 0 1 0,0 0-1 0,0 0 1 0,0 0-1 15,0-9-1-15,0 9 1 0,0 0 0 0,0 0 0 16,0 0 55-16,0 0-55 0,0-7 56 0,0 7-56 16,0 0 83-16,0 0-83 0,0 0 83 0,0 0-83 15,0 0 89-15,0 0-89 0,0 0 89 0,0 0-89 16,-12 9 78-16,12-9-78 0,-3 18 79 0,3-18-79 0,-10 29 65 0,10-29-65 16,-6 30 66-16,6-30-66 0,-3 25 52 0,3-25-52 15,-3 18 53-15,3-18-53 0,0 11 39 0,0-11-39 16,6 9 40-16,-6-9-40 0,6 8 33 0,-6-8-33 15,10 11 33-15,-10-11-33 0,10 3 26 0,-10-3-26 16,20 2 27-16,-20-2-27 0,27-5 27 0,-27 5-27 0,31-9 28 16,-31 9-28-16,28-10 23 0,-28 10-23 0,19-19 24 15,-19 19-24-15,12-21 21 0,-12 21-21 0,0-27 21 16,0 27-21-16,-10-34 19 0,10 34-19 16,-13-32 20-16,13 32-20 0,-16-28 16 0,16 28-16 0,-17-16 16 15,17 16-16-15,-17-8 12 0,17 8-12 0,-15 0 12 16,15 0-12-16,-14 6 9 0,14-6-9 0,-10 8 9 15,10-8-9-15,-8 11 4 0,8-11-4 0,-4 15 5 16,4-15-5-16,0 21 0 0,0-21 0 0,4 26 1 16,-4-26-1-16,0 0-2187 0</inkml:trace>
  <inkml:trace contextRef="#ctx0" brushRef="#br0" timeOffset="6">4159 235 1769 0,'0'0'0'0,"0"0"0"0,0 0 0 16,4-12 58-16,-4 12-58 0,2-10 59 0,-2 10-59 0,0 0 76 0,0 0-76 16,2-6 77-16,-2 6-77 15,0 0 88-15,0 0-88 0,0 12 89 0,0-12-89 0,-2 32 53 0,2-32-53 16,-4 35 54-16,4-35-54 0,0 41 47 0,0-41-47 16,4 32 48-16,-4-32-48 0,3 19 39 0,-3-19-39 15,4 13 39-15,-4-13-39 0,0 12 33 0,0-12-33 0,0 11 33 16,0-11-33-16,2 7 26 0,-2-7-26 0,0 0 27 15,0 0-27-15,0 0 25 0,0 0-25 0,0 0 25 16,0 0-25-16,0 0 22 0,0 0-22 0,8 0 22 16,-8 0-22-16,5-9 17 0,-5 9-17 0,10-18 18 15,-10 18-18-15,14-23 15 0,-14 23-15 0,9-36 15 16,-9 36-15-16,11-38 12 0,-11 38-12 0,12-35 13 16,-12 35-13-16,9-20 11 0,-9 20-11 0,8-10 11 15,-8 10-11-15,0 0 7 0,0 0-7 0,15 10 8 16,-15-10-8-16,14 32 4 0,-14-32-4 0,13 33 5 0,-13-33-5 15,10 31 2-15,-10-31-2 0,2 26 3 0,-2-26-3 16,1 16 2-16,-1-16-2 0,3 11 2 0,-3-11-2 16,1 12 1-16,-1-12-1 0,2 9 2 0,-2-9-2 15,0 0 1-15,0 0-1 0,6 9 2 0,-6-9-2 16,0 0 0-16,0 0 0 0,3 14 1 0,-3-14-1 0,0 0-2146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176" units="cm"/>
          <inkml:channel name="Y" type="integer" max="10240" units="cm"/>
          <inkml:channel name="F" type="integer" max="4096" units="dev"/>
          <inkml:channel name="T" type="integer" max="2.14748E9" units="dev"/>
        </inkml:traceFormat>
        <inkml:channelProperties>
          <inkml:channelProperty channel="X" name="resolution" value="616.13562" units="1/cm"/>
          <inkml:channelProperty channel="Y" name="resolution" value="620.6060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3-11-21T19:38:02.935"/>
    </inkml:context>
    <inkml:brush xml:id="br0">
      <inkml:brushProperty name="width" value="0.05" units="cm"/>
      <inkml:brushProperty name="height" value="0.05" units="cm"/>
      <inkml:brushProperty name="color" value="#3165BB"/>
      <inkml:brushProperty name="fitToCurve" value="1"/>
    </inkml:brush>
  </inkml:definitions>
  <inkml:trace contextRef="#ctx0" brushRef="#br0">270 33 1209 0,'0'0'0'15,"0"0"0"-15,0 0 0 0,0 0 71 0,0 0-71 0,0 0 71 0,0 0-71 0,0-27 154 16,0 27-154-16,0 0 155 0,0 0-155 0,0 0 99 16,0 0-99-16,0 0 99 0,0 0-99 0,-16 24 59 15,16-24-59-15,-16 32 60 0,16-32-60 0,-18 44 36 0,18-44-36 16,-20 50 37-16,20-50-37 0,-21 61 33 16,21-61-33-16,-23 65 33 0,23-65-33 0,-29 67 26 0,29-67-26 15,-29 63 26-15,29-63-26 16,-28 51 22-16,28-51-22 0,-26 39 23 0,26-39-23 15,-23 27 20-15,23-27-20 0,-17 14 20 0,17-14-20 0,-4 12 18 16,4-12-18-16,0 0 19 0,0 0-19 0,0 0 19 0,0 0-19 0,0 0 20 16,0 0-20-16,13 0 16 0,-13 0-16 0,18-9 17 0,-18 9-17 15,20-16 16-15,-20 16-16 0,29-23 17 16,-29 23-17-16,34-37 16 0,-34 37-16 0,25-50 16 0,-25 50-16 16,17-61 14-16,-17 61-14 0,9-63 14 15,-9 63-14-15,14-60 12 16,-14 60-12-16,15-50 13 0,-15 50-13 15,11-37 11-15,-11 37-11 0,4-37 11 0,-4 37-11 16,6-33 8-16,-6 33-8 0,5-27 9 0,-5 27-9 16,3-19 8-16,-3 19-8 0,0-12 9 0,0 12-9 15,0 0 5-15,0 0-5 0,0-13 6 0,0 13-6 0,0 0 4 0,0 0-4 0,0 0 5 0,0 0-5 16,0 0 3-16,0 0-3 0,7 22 4 0,-7-22-4 0,6 32 3 16,-6-32-3-16,8 44 3 0,-8-44-3 0,12 36 2 31,-12-36-2-31,16 44 3 0,-16-44-3 0,18 52 3 0,-18-52-3 15,18 53 3-15,-18-53-3 0,18 51 3 0,-18-51-3 16,18 44 4-16,-18-44-4 0,17 36 3 0,-17-36-3 16,12 29 3-16,-12-29-3 0,11 22 4 0,-11-22-4 0,7 17 4 15,-7-17-4-15,3 9 5 0,-3-9-5 0,0 0 6 16,0 0-6-16,0 11 6 0,0-11-6 0,0 9 6 16,0-9-6-16,0 0 5 0,0 0-5 0,-13 11 6 15,13-11-6-15,-16 6 6 0,16-6-6 0,-18 7 6 16,18-7-6-16,-21 12 7 0,21-12-7 0,-23 10 8 15,23-10-8-15,-31 7 8 0,31-7-8 0,-28 5 8 16,28-5-8-16,-24 0 9 0,24 0-9 0,-26-3 10 16,26 3-10-16,-31-2 9 0,31 2-9 0,-28-7 10 0,28 7-10 15,-19-5 9-15,19 5-9 0,-10-3 10 0,10 3-10 16,0 0 7-16,0 0-7 0,-13 0 8 0,13 0-8 16,0 0 6-16,0 0-6 0,0 0 6 0,0 0-6 15,18-9 4-15,-18 9-4 0,27-5 4 0,-27 5-4 16,0 0-2078-16</inkml:trace>
  <inkml:trace contextRef="#ctx0" brushRef="#br0" timeOffset="1">599 33 1399 0,'0'0'0'0,"0"0"0"0,0 0 0 16,8-12 97-16,-8 12-97 0,0-10 97 0,0 10-97 16,0 0 130-16,0 0-130 0,0-9 130 0,0 9-130 15,0 0 80-15,0 0-80 0,4 16 81 0,-4-16-81 16,3 20 40-16,-3-20-40 0,3 38 41 0,-3-38-41 0,5 56 33 16,-5-56-33-16,6 65 34 0,-6-65-34 0,2 75 29 0,-2-75-29 15,0 76 29-15,0-76-29 0,-2 67 32 0,2-67-32 16,-3 51 32-16,3-51-32 0,-6 28 32 0,6-28-32 15,-2 17 33-15,2-17-33 0,0 18 29 0,0-18-29 16,0 7 30-16,0-7-30 16,0 0 22-16,0 0-22 0,0 12 23 0,0-12-23 0,0 0 18 0,0 0-18 0,0 0 18 15,0 0-18-15,0 0 11 0,0 0-11 0,13-12 11 16,-13 12-11-16,0 0-1884 0</inkml:trace>
  <inkml:trace contextRef="#ctx0" brushRef="#br0" timeOffset="2">589 52 1590 0,'0'0'0'0,"0"0"0"0,0 0 0 15,0 0 14-15,0 0-14 0,0 0 15 0,0 0-15 16,-11 0 22-16,11 0-22 0,0 0 22 0,0 0-22 16,0 0 65-16,0 0-65 0,13-2 65 0,-13 2-65 15,28-7 51-15,-28 7-51 0,42-8 51 0,-42 8-51 16,49-7 53-16,-49 7-53 0,47-10 53 0,-47 10-53 0,36-7 49 15,-36 7-49-15,31-5 50 16,-31 5-50-16,32 0 39 0,-32 0-39 0,26-4 39 0,-26 4-39 16,13-3 36-16,-13 3-36 0,0 0 36 0,0 0-36 15,15 7 23-15,-15-7-23 0,8 7 23 0,-8-7-23 0,5 12 16 0,-5-12-16 16,0 15 16-16,0-15-16 0,0 0-1746 0</inkml:trace>
  <inkml:trace contextRef="#ctx0" brushRef="#br0" timeOffset="3">628 323 1590 0,'0'0'0'0,"0"0"0"15,0 0 0-15,0 9 23 0,0-9-23 16,0 10 23-16,0-10-23 0,0 0 22 0,0 0-22 0,0 0 23 0,0 0-23 16,18 7 74-16,-18-7-74 0,23-1 74 15,-23 1-74-15,31-3 54 0,-31 3-54 0,34-5 55 0,-34 5-55 16,36-5 50-16,-36 5-50 0,31-3 51 0,-31 3-51 15,15 0 42-15,-15 0-42 0,11 3 42 0,-11-3-42 16,13 5 34-16,-13-5-34 0,16 2 35 0,-16-2-35 16,13-2 27-16,-13 2-27 0,0 0 27 0,0 0-27 15,0 0-1685-15</inkml:trace>
  <inkml:trace contextRef="#ctx0" brushRef="#br0" timeOffset="4">658 572 1567 0,'0'0'0'0,"0"0"0"0,0 0 0 0,-10 7 66 15,10-7-66-15,0 0 67 0,0 0-67 16,-11 10 106-16,11-10-106 0,0 0 107 0,0 0-107 0,0 0 80 0,0 0-80 0,0 0 80 0,0 0-80 31,11 0 44-31,-11 0-44 0,24 0 44 0,-24 0-44 0,41 0 36 0,-41 0-36 0,41 0 36 0,-41 0-36 16,32-2 30-16,-32 2-30 0,23-3 31 0,-23 3-31 15,24-5 25-15,-24 5-25 0,26-2 26 0,-26 2-26 16,28 0 24-16,-28 0-24 16,26 0 25-16,-26 0-25 0,0 0-1796 15</inkml:trace>
  <inkml:trace contextRef="#ctx0" brushRef="#br0" timeOffset="5">1261 224 1646 0,'0'0'0'0,"0"0"0"15,0 0 0-15,0 0 46 0,0 0-46 0,-21 26 46 0,21-26-46 16,0 0 100-16,0 0-100 0,-14 5 100 0,14-5-100 0,0 0 106 16,0 0-106-16,0 0 106 0,0 0-106 0,0 0 53 15,0 0-53-15,8 13 54 0,-8-13-54 0,18 0 39 0,-18 0-39 16,32 0 40-16,-32 0-40 0,44-8 30 0,-44 8-30 15,41-7 31-15,-41 7-31 0,34-5 25 0,-34 5-25 16,23 0 25-16,-23 0-25 0,16 0 19 0,-16 0-19 16,10 0 19-16,-10 0-19 0,0 0 13 0,0 0-13 0,14 0 14 15,-14 0-14-15,0 0 10 0,0 0-10 16,0 0 10-16,0 0-10 0,0 0-1899 0</inkml:trace>
  <inkml:trace contextRef="#ctx0" brushRef="#br0" timeOffset="6">1270 447 1635 0,'0'0'0'16,"0"0"0"-16,0 0 0 0,0 0 42 0,0 0-42 0,3 11 42 15,-3-11-42-15,0 0 95 0,0 0-95 16,0 0 96-16,0 0-96 0,15 8 64 0,-15-8-64 0,19 0 64 0,-19 0-64 15,34 0 34-15,-34 0-34 0,31 0 35 0,-31 0-35 0,26-3 33 16,-26 3-33-16,24-5 33 16,-24 5-33-16,25-7 26 0,-25 7-26 0,26-9 27 0,-26 9-27 0,26-12 23 15,-26 12-23-15,23-10 24 0,-23 10-24 0,0 0-1705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176" units="cm"/>
          <inkml:channel name="Y" type="integer" max="10240" units="cm"/>
          <inkml:channel name="F" type="integer" max="4096" units="dev"/>
          <inkml:channel name="T" type="integer" max="2.14748E9" units="dev"/>
        </inkml:traceFormat>
        <inkml:channelProperties>
          <inkml:channelProperty channel="X" name="resolution" value="616.13562" units="1/cm"/>
          <inkml:channelProperty channel="Y" name="resolution" value="620.6060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3-11-21T19:38:02.942"/>
    </inkml:context>
    <inkml:brush xml:id="br0">
      <inkml:brushProperty name="width" value="0.05" units="cm"/>
      <inkml:brushProperty name="height" value="0.05" units="cm"/>
      <inkml:brushProperty name="color" value="#3165BB"/>
      <inkml:brushProperty name="fitToCurve" value="1"/>
    </inkml:brush>
  </inkml:definitions>
  <inkml:trace contextRef="#ctx0" brushRef="#br0">40 0 1657 0,'0'0'0'0,"0"0"0"0,0 0 0 0,0 0 69 0,0 0-69 0,-11 14 70 15,11-14-70-15,0 10 112 0,0-10-112 0,2 24 112 0,-2-24-112 16,3 51 69-16,-3-51-69 0,3 60 70 16,-3-60-70-16,3 70 36 0,-3-70-36 0,5 76 37 0,-5-76-37 15,7 86 28-15,-7-86-28 0,11 85 29 0,-11-85-29 16,7 75 34-16,-7-75-34 0,3 56 34 0,-3-56-34 16,-3 36 25-16,3-36-25 0,-2 22 26 0,2-22-26 15,0 19 20-15,0-19-20 0,2 12 20 0,-2-12-20 0,0 0 14 31,0 0-14-31,0 0 15 0,0 0-15 0,0 0-1858 16</inkml:trace>
  <inkml:trace contextRef="#ctx0" brushRef="#br0" timeOffset="1">0 39 1702 0,'0'0'0'0,"0"0"0"16,0 0 0-16,0 0 31 0,0 0-31 0,0 0 31 16,0 0-31-16,0 0 65 0,0 0-65 0,8 2 65 15,-8-2-65-15,23 4 46 0,-23-4-46 0,37 3 47 16,-37-3-47-16,44 0 37 0,-44 0-37 0,52 0 37 16,-52 0-37-16,62 0 29 0,-62 0-29 0,68 0 29 15,-68 0-29-15,67-3 36 0,-67 3-36 0,54-4 36 0,-54 4-36 16,35-2 32-16,-35 2-32 0,20 2 32 0,-20-2-32 15,13 4 22-15,-13-4-22 0,5 10 22 0,-5-10-22 16,0 0-1725-16</inkml:trace>
  <inkml:trace contextRef="#ctx0" brushRef="#br0" timeOffset="2">91 327 1646 0,'0'0'0'16,"0"0"0"-16,0 0 0 0,13 11 21 0,-13-11-21 0,13 10 21 15,-13-10-21-15,16 5 62 0,-16-5-62 0,33 0 63 16,-33 0-63-16,60-3 52 0,-60 3-52 0,68-4 52 16,-68 4-52-16,67-5 44 0,-67 5-44 0,57-3 44 15,-57 3-44-15,41 0 34 0,-41 0-34 0,29 0 34 16,-29 0-34-16,13-2 25 0,-13 2-25 0,0 0 26 16,0 0-26-16,0 0-1593 0</inkml:trace>
  <inkml:trace contextRef="#ctx0" brushRef="#br0" timeOffset="3">81 635 1702 0,'0'0'0'0,"0"0"0"0,0 0 0 16,0 0 5-16,0 0-5 0,13 8 6 0,-13-8-6 0,16 0 68 15,-16 0-68-15,33 0 68 0,-33 0-68 0,60 0 72 16,-60 0-72-16,72 0 73 0,-72 0-73 0,81-8 62 15,-81 8-62-15,73-6 62 0,-73 6-62 0,48-3 30 16,-48 3-30-16,43 0 30 0,-43 0-30 0,0 0-1634 16</inkml:trace>
  <inkml:trace contextRef="#ctx0" brushRef="#br0" timeOffset="4">724 549 1724 0,'0'0'0'0,"0"0"0"0,0 0 0 0,0 0 5 0,0 0-5 0,-21 23 5 16,21-23-5-16,-26 39 51 16,26-39-51-16,-22 41 52 0,22-41-52 0,-14 37 59 0,14-37-59 0,-10 29 60 15,10-29-60-15,-8 24 59 0,8-24-59 0,0 22 59 16,0-22-59-16,8 24 57 0,-8-24-57 0,10 19 58 16,-10-19-58-16,15 10 43 0,-15-10-43 0,24 5 44 0,-24-5-44 15,31-3 42-15,-31 3-42 0,34-9 43 0,-34 9-43 16,36-17 31-16,-36 17-31 0,39-27 32 0,-39 27-32 15,39-32 25-15,-39 32-25 16,37-41 26-16,-37 41-26 0,28-48 22 0,-28 48-22 0,16-55 22 0,-16 55-22 16,2-70 19-16,-2 70-19 0,-11-68 20 0,11 68-20 15,-26-56 16-15,26 56-16 0,-30-38 16 0,30 38-16 16,-34-20 14-16,34 20-14 0,-36-5 14 0,36 5-14 0,-47 3 14 16,47-3-14-16,-39 17 14 0,39-17-14 0,-34 26 12 15,34-26-12-15,-23 31 13 0,23-31-13 0,-13 32 13 16,13-32-13-16,-5 27 13 0,5-27-13 0,2 21 13 15,-2-21-13-15,9 18 14 0,-9-18-14 0,18 9 12 0,-18-9-12 16,20 8 13-16,-20-8-13 0,21 5 10 0,-21-5-10 16,18 1 10-16,-18-1-10 0,13 3 6 0,-13-3-6 0,16 12 7 15,-16-12-7-15,23 26 5 0,-23-26-5 0,21 35 5 16,-21-35-5-16,8 31 3 0,-8-31-3 0,4 27 3 16,-4-27-3-16,6 28 1 0,-6-28-1 0,5 25 2 15,-5-25-2-15,5 16 2 0,-5-16-2 0,5 13 3 16,-5-13-3-16,5 9 1 0,-5-9-1 0,0 0 2 15,0 0-2-15,11 13 0 0,-11-13 0 0,0 0 1 16,0 0-1-16,0 0-2108 0</inkml:trace>
  <inkml:trace contextRef="#ctx0" brushRef="#br0" timeOffset="5">1033 759 1556 0,'0'0'0'15,"0"0"0"-15,0 0 0 0,0 0 97 0,0 0-97 0,0 0 97 16,0 0-97-16,0 0 115 0,0 0-115 0,0 0 116 31,0 0-116-31,0 0 83 0,0 0-83 0,0 0 84 0,0 0-84 0,0 0 49 0,0 0-49 0,-3 10 49 16,3-10-49-16,-8 31 44 0,8-31-44 0,-7 36 45 15,7-36-45-15,-5 27 39 0,5-27-39 0,0 24 39 16,0-24-39-16,0 17 33 0,0-17-33 0,0 17 34 16,0-17-34-1,0 12 27-15,0-12-27 0,0 10 27 0,0-10-27 0,0 0 25 0,0 0-25 0,0 14 26 0,0-14-26 16,0 0 22-16,0 0-22 0,0 0 22 0,0 0-22 16,0 0 20-16,0 0-20 0,18-22 20 0,-18 22-20 15,20-26 16-15,-20 26-16 0,26-32 17 0,-26 32-17 16,27-33 14-16,-27 33-14 0,20-27 14 0,-20 27-14 15,10-15 12-15,-10 15-12 0,0 0 12 0,0 0-12 0,11-2 9 32,-11 2-9-32,0 0 10 0,0 0-10 0,18 24 7 15,-18-24-7-15,11 22 7 0,-11-22-7 0,10 22 6 0,-10-22-6 0,10 19 6 0,-10-19-6 16,8 12 4-16,-8-12-4 16,5 10 5-16,-5-10-5 0,0 0 3 0,0 0-3 15,11 12 3-15,-11-12-3 0,0 0-2111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8176" units="cm"/>
          <inkml:channel name="Y" type="integer" max="10240" units="cm"/>
          <inkml:channel name="F" type="integer" max="4096" units="dev"/>
          <inkml:channel name="T" type="integer" max="2.14748E9" units="dev"/>
        </inkml:traceFormat>
        <inkml:channelProperties>
          <inkml:channelProperty channel="X" name="resolution" value="616.13562" units="1/cm"/>
          <inkml:channelProperty channel="Y" name="resolution" value="620.6060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3-11-21T19:38:02.948"/>
    </inkml:context>
    <inkml:brush xml:id="br0">
      <inkml:brushProperty name="width" value="0.05" units="cm"/>
      <inkml:brushProperty name="height" value="0.05" units="cm"/>
      <inkml:brushProperty name="color" value="#3165BB"/>
      <inkml:brushProperty name="fitToCurve" value="1"/>
    </inkml:brush>
  </inkml:definitions>
  <inkml:trace contextRef="#ctx0" brushRef="#br0">0 266 716 0,'0'0'0'0,"0"0"0"0,0 0 0 0,0 0-537 0</inkml:trace>
  <inkml:trace contextRef="#ctx0" brushRef="#br0" timeOffset="1">135 26 1310 0,'0'0'0'0,"0"0"0"16,0 0 0-16,0 0 84 0,0 0-84 0,0 0 84 0,0 0-84 0,10-26 167 0,-10 26-167 15,0 0 167-15,0 0-167 0,5 9 129 0,-5-9-129 16,6 27 129-16,-6-27-129 0,5 44 50 0,-5-44-50 16,5 58 50-16,-5-58-50 0,10 63 39 0,-10-63-39 0,11 74 40 15,-11-74-40-15,10 88 34 0,-10-88-34 0,11 79 35 16,-11-79-35 0,7 61 32-16,-7-61-32 0,3 48 33 0,-3-48-33 0,-3 39 29 0,3-39-29 0,-3 26 29 15,3-26-29-15,0 19 22 0,0-19-22 0,3 13 23 16,-3-13-23-16,0 0 12 0,0 0-12 0,0 0 12 15,0 0-12-15,0 0-1883 0</inkml:trace>
  <inkml:trace contextRef="#ctx0" brushRef="#br0" timeOffset="2">156 26 1679 0,'0'0'0'0,"0"0"0"0,0 0 0 16,-13 0 33-16,13 0-33 0,0 0 33 0,0 0-33 15,-11 0 78-15,11 0-78 0,0 0 79 0,0 0-79 16,8 10 97-16,-8-10-97 0,13 8 98 0,-13-8-98 15,31 4 54-15,-31-4-54 0,44 2 54 0,-44-2-54 16,47 0 40-16,-47 0-40 0,51-5 40 0,-51 5-40 16,55-4 34-16,-55 4-34 0,50-5 34 0,-50 5-34 15,33-7 22-15,-33 7-22 0,23 0 22 0,-23 0-22 16,18 0 15-16,-18 0-15 0,11 0 15 0,-11 0-15 0,0 0 9 16,0 0-9-1,11 0 9-15,-11 0-9 0,0 0-1834 0</inkml:trace>
  <inkml:trace contextRef="#ctx0" brushRef="#br0" timeOffset="3">308 217 1579 0,'0'0'0'16,"0"0"0"-1,0 0 0 1,0 17 59-16,0-17-59 0,0 13 60 0,0-13-60 0,0 0 102 0,0 0-102 0,3 14 102 0,-3-14-102 0,0 0 83 0,0 0-83 0,11 12 83 31,-11-12-83-31,10 5 44 0,-10-5-44 0,15 2 45 16,-15-2-45-16,26 0 33 0,-26 0-33 0,32-2 34 15,-32 2-34-15,36-3 27 0,-36 3-27 0,34-5 27 16,-34 5-27-16,26-4 20 0,-26 4-20 0,18-2 21 0,-18 2-21 16,10 0 11-16,-10 0-11 0,0 0 11 0,0 0-11 15,13 9 4-15,-13-9-4 0,0 19 4 0,0-19-4 16,0 0-1762-16</inkml:trace>
  <inkml:trace contextRef="#ctx0" brushRef="#br0" timeOffset="4">278 592 1668 0,'0'0'0'0,"0"0"0"0,0 0 0 0,0 10 12 0,0-10-12 16,0 0 12-16,0 0-12 0,4 10 12 0,-4-10-12 0,0 0 13 15,0 0-13-15,14 0 78 0,-14 0-78 16,18-3 79-16,-18 3-79 0,33-2 68 0,-33 2-68 0,40-5 69 16,-40 5-69-16,38-5 59 0,-38 5-59 0,32-3 60 15,-32 3-60-15,20 3 44 0,-20-3-44 0,16 5 44 16,-16-5-44-16,12 5 24 0,-12-5-24 0,11 7 25 16,-11-7-25-16,0 0-1701 0</inkml:trace>
  <inkml:trace contextRef="#ctx0" brushRef="#br0" timeOffset="5">776 478 1567 0,'0'0'0'0,"0"0"0"0,0 0 0 0,0 0 66 0,0 0-66 0,0 0 67 15,0 0-67-15,0-9 106 0,0 9-106 0,0 0 107 16,0 0-107-16,2 9 94 0,-2-9-94 0,2 17 94 15,-2-17-94-15,6 32 54 0,-6-32-54 0,3 34 55 16,-3-34-55-16,0 31 39 0,0-31-39 0,2 27 40 16,-2-27-40-16,6 19 36 0,-6-19-36 0,1 19 36 15,-1-19-36-15,-1 25 25 0,1-25-25 0,-6 24 26 16,6-24-26-16,-5 17 17 16,5-17-17-16,-3 11 18 0,3-11-18 0,0 0-1836 0</inkml:trace>
  <inkml:trace contextRef="#ctx0" brushRef="#br0" timeOffset="6">703 660 1623 0,'0'0'0'0,"0"0"0"0,0 0 0 16,0 0 63-16,0 0-63 0,0 0 63 0,0 0-63 0,0 0 106 0,0 0-106 16,0 0 107-16,0 0-107 0,18 0 68 15,-18 0-68-15,29 0 68 0,-29 0-68 16,47-3 30-16,-47 3-30 0,41-2 30 0,-41 2-30 0,23-4 18 0,-23 4-18 15,18-3 18-15,-18 3-18 0,18 0 12 0,-18 0-12 0,16 0 12 16,-16 0-12-16,0 0-1664 0</inkml:trace>
  <inkml:trace contextRef="#ctx0" brushRef="#br0" timeOffset="7">959 469 1556 0,'0'0'0'0,"0"0"0"0,0 0 0 0,0 0 19 0,0 0-19 0,0 0 20 0,0 0-20 16,0 0 65-16,0 0-65 0,0 20 65 0,0-20-65 15,-2 26 100-15,2-26-100 0,-5 31 100 0,5-31-100 16,0 25 59-16,0-25-59 0,3 23 60 0,-3-23-60 16,0 22 50-16,0-22-50 0,0 19 51 0,0-19-51 15,0 16 40-15,0-16-40 0,2 14 40 0,-2-14-40 0,2 19 30 16,-2-19-30-16,3 17 31 0,-3-17-31 0,3 10 22 15,-3-10-22-15,0 0 22 0,0 0-22 0,0 0-1748 16</inkml:trace>
  <inkml:trace contextRef="#ctx0" brushRef="#br0" timeOffset="8">1053 698 1433 0,'0'0'0'15,"0"0"0"-15,0 0 0 16,5-9 5-16,-5 9-5 0,0 0 6 16,0 0-6-16,0 0 58 0,0 0-58 0,0 0 59 15,0 0-59-15,0 0 73 0,0 0-73 0,0 0 74 16,0 0-74-16,8 12 50 0,-8-12-50 0,0 19 51 0,0-19-51 15,-2 17 49-15,2-17-49 0,-3 19 49 0,3-19-49 16,3 18 42-16,-3-18-42 0,2 14 42 0,-2-14-42 16,3 12 35-16,-3-12-35 0,0 10 35 0,0-10-35 15,0 0 27-15,0 0-27 0,0 12 28 0,0-12-28 0,0 0 23 16,0 0-23-16,0 0 24 0,0 0-24 0,0 0 20 16,0 0-20-16,15-12 20 0,-15 12-20 0,16-19 18 0,-16 19-18 15,15-25 19-15,-15 25-19 0,13-21 16 0,-13 21-16 16,8-17 16-16,-8 17-16 0,0 0 13 0,0 0-13 15,8-8 14-15,-8 8-14 0,0 0 12 0,0 0-12 16,10-5 12-16,-10 5-12 0,0 0 9 0,0 0-9 16,10 19 9-16,-10-19-9 0,3 18 7 0,-3-18-7 15,3 14 7-15,-3-14-7 0,2 10 6 0,-2-10-6 0,0 0 6 16,0 0-6-16,0 12 5 0,0-12-5 0,0 0 6 16,0 0-6-16,0 9 5 0,0-9-5 0,0 0 5 15,0 0-5-15,0 0 5 0,0 0-5 0,10-2 5 16,-10 2-5-16,8-9 5 0,-8 9-5 0,16-15 6 15,-16 15-6-15,21-24 5 0,-21 24-5 0,21-24 5 16,-21 24-5-16,18-15 4 0,-18 15-4 0,15-7 4 16,-15 7-4-16,14 0 3 0,-14 0-3 0,12 7 4 0,-12-7-4 15,13 17 3-15,-13-17-3 0,13 20 3 0,-13-20-3 16,8 19 4-16,-8-19-4 0,2 14 5 0,-2-14-5 16,-2 13 5-16,2-13-5 0,-2 9 5 0,2-9-5 0,0 0 4 15,0 0-4-15,0 13 5 0,0-13-5 16,0 0-1851-16</inkml:trace>
  <inkml:trace contextRef="#ctx0" brushRef="#br0" timeOffset="9">1683 401 1635 0,'0'0'0'15,"0"0"0"-15,0 0 0 0,-21 15 67 0,21-15-67 16,-12 5 68-16,12-5-68 0,0 0 155 0,0 0-155 16,0 0 156-16,0 0-156 0,-8 7 93 0,8-7-93 15,0 0 94-15,0 0-94 0,0 0 46 0,0 0-46 16,11 3 47-16,-11-3-47 0,20-3 32 15,-20 3-32-15,36-10 33 0,-36 10-33 0,50-9 20 0,-50 9-20 0,46-5 21 16,-46 5-21-16,29 2 11 0,-29-2-11 0,15 4 11 16,-15-4-11-16,0 0-1867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7E661-8D66-4037-99A3-9168BDC4F05B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FE6CA-6D84-4485-93AD-AD9C31278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401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Mechanics" TargetMode="External"/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n.wikipedia.org/wiki/Potential_energy" TargetMode="External"/><Relationship Id="rId4" Type="http://schemas.openxmlformats.org/officeDocument/2006/relationships/hyperlink" Target="https://en.wikipedia.org/wiki/Kinetic_energy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4785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429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0302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exclusive decay widths Γ(Hm → </a:t>
            </a:r>
            <a:r>
              <a:rPr lang="en-US" dirty="0" err="1"/>
              <a:t>Qn</a:t>
            </a:r>
            <a:r>
              <a:rPr lang="en-US" dirty="0"/>
              <a:t>) may be computed by selecting a suitable decay channel in the right-hand side of the above equation.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5568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4650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Spin singlet member of the H2 </a:t>
            </a:r>
            <a:r>
              <a:rPr lang="en-US" dirty="0" err="1"/>
              <a:t>multiplet</a:t>
            </a:r>
            <a:r>
              <a:rPr lang="en-US" dirty="0"/>
              <a:t>, the spin-conserving decay leads to spin singlet </a:t>
            </a:r>
            <a:r>
              <a:rPr lang="en-US" dirty="0" err="1"/>
              <a:t>ηc</a:t>
            </a:r>
            <a:r>
              <a:rPr lang="en-US" dirty="0"/>
              <a:t>(1S) quarkonium in the final state and the  spin-flipping decay leads to spin triplet </a:t>
            </a:r>
            <a:r>
              <a:rPr lang="en-US" dirty="0" err="1"/>
              <a:t>χc</a:t>
            </a:r>
            <a:r>
              <a:rPr lang="en-US" dirty="0"/>
              <a:t>(1P) quarkonium in the final state. However, these 681 states: χc1(4140) and χc1(4274) only decays to </a:t>
            </a:r>
            <a:r>
              <a:rPr lang="en-US" dirty="0" err="1"/>
              <a:t>ϕJ</a:t>
            </a:r>
            <a:r>
              <a:rPr lang="en-US" dirty="0"/>
              <a:t>/ψ which </a:t>
            </a:r>
            <a:r>
              <a:rPr lang="en-US" dirty="0" err="1"/>
              <a:t>disfavours</a:t>
            </a:r>
            <a:r>
              <a:rPr lang="en-US" dirty="0"/>
              <a:t> the hybrid interpretation. It has been suggested that these states could be isospin−0 charmonium tetraquark state.</a:t>
            </a:r>
          </a:p>
          <a:p>
            <a:endParaRPr lang="en-US" dirty="0"/>
          </a:p>
          <a:p>
            <a:r>
              <a:rPr lang="en-US" dirty="0"/>
              <a:t>The JPC quantum number of X(4160) have not yet been determined. However, the charge conjugation and mass suggest that it can be a candidate for the spin triplet  1−+ member of the H1 </a:t>
            </a:r>
            <a:r>
              <a:rPr lang="en-US" dirty="0" err="1"/>
              <a:t>multiplet</a:t>
            </a:r>
            <a:r>
              <a:rPr lang="en-US" dirty="0"/>
              <a:t> or the spin singlet 1++ member of the H2 </a:t>
            </a:r>
            <a:r>
              <a:rPr lang="en-US" dirty="0" err="1"/>
              <a:t>multiplet</a:t>
            </a:r>
            <a:r>
              <a:rPr lang="en-US" dirty="0"/>
              <a:t>. Since, X(4160) only decays into D∗ ¯D∗ mesons, this disfavors hybrid interpretation and favors a  molecular interpretation of this state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1211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Upsilon(10753): Candidate of upsilon(3d) quarkonium state. And upsilon(10860) candidate for upsilon (5s) quarkonium state.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4255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Hybrid-quarkonium mixing can introduce corrections to the selection rules of Kou and </a:t>
                </a:r>
                <a:r>
                  <a:rPr lang="en-US" dirty="0" err="1"/>
                  <a:t>Pene</a:t>
                </a:r>
                <a:r>
                  <a:rPr lang="en-US" dirty="0"/>
                  <a:t>. </a:t>
                </a:r>
                <a:r>
                  <a:rPr lang="en-US" sz="1200" dirty="0">
                    <a:latin typeface="Bell MT" panose="02020503060305020303" pitchFamily="18" charset="0"/>
                  </a:rPr>
                  <a:t>Hybrid and meson-</a:t>
                </a:r>
                <a:r>
                  <a:rPr lang="en-US" sz="1200" dirty="0" err="1">
                    <a:latin typeface="Bell MT" panose="02020503060305020303" pitchFamily="18" charset="0"/>
                  </a:rPr>
                  <a:t>antimeson</a:t>
                </a:r>
                <a:r>
                  <a:rPr lang="en-US" sz="1200" dirty="0">
                    <a:latin typeface="Bell MT" panose="02020503060305020303" pitchFamily="18" charset="0"/>
                  </a:rPr>
                  <a:t> threshold states</a:t>
                </a:r>
                <a:r>
                  <a:rPr lang="en-US" sz="1200" baseline="0" dirty="0">
                    <a:latin typeface="Bell MT" panose="02020503060305020303" pitchFamily="18" charset="0"/>
                  </a:rPr>
                  <a:t> should have </a:t>
                </a:r>
                <a:r>
                  <a:rPr lang="en-US" sz="1200" dirty="0">
                    <a:latin typeface="Bell MT" panose="02020503060305020303" pitchFamily="18" charset="0"/>
                  </a:rPr>
                  <a:t>narrow avoided crossing since</a:t>
                </a:r>
                <a:r>
                  <a:rPr lang="en-US" sz="1200" baseline="0" dirty="0">
                    <a:latin typeface="Bell MT" panose="02020503060305020303" pitchFamily="18" charset="0"/>
                  </a:rPr>
                  <a:t> </a:t>
                </a:r>
                <a:r>
                  <a:rPr lang="en-US" sz="1200" dirty="0">
                    <a:latin typeface="Bell MT" panose="02020503060305020303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𝑞</m:t>
                    </m:r>
                    <m:acc>
                      <m:accPr>
                        <m:chr m:val="̅"/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Hybrid-quarkonium mixing can introduce corrections to the selection rules of Kou and </a:t>
                </a:r>
                <a:r>
                  <a:rPr lang="en-US" dirty="0" err="1"/>
                  <a:t>Pene</a:t>
                </a:r>
                <a:r>
                  <a:rPr lang="en-US" dirty="0"/>
                  <a:t>. </a:t>
                </a:r>
                <a:r>
                  <a:rPr lang="en-US" sz="1200" dirty="0">
                    <a:latin typeface="Bell MT" panose="02020503060305020303" pitchFamily="18" charset="0"/>
                  </a:rPr>
                  <a:t>Hybrid and meson-</a:t>
                </a:r>
                <a:r>
                  <a:rPr lang="en-US" sz="1200" dirty="0" err="1">
                    <a:latin typeface="Bell MT" panose="02020503060305020303" pitchFamily="18" charset="0"/>
                  </a:rPr>
                  <a:t>antimeson</a:t>
                </a:r>
                <a:r>
                  <a:rPr lang="en-US" sz="1200" dirty="0">
                    <a:latin typeface="Bell MT" panose="02020503060305020303" pitchFamily="18" charset="0"/>
                  </a:rPr>
                  <a:t> threshold states</a:t>
                </a:r>
                <a:r>
                  <a:rPr lang="en-US" sz="1200" baseline="0" dirty="0">
                    <a:latin typeface="Bell MT" panose="02020503060305020303" pitchFamily="18" charset="0"/>
                  </a:rPr>
                  <a:t> should have </a:t>
                </a:r>
                <a:r>
                  <a:rPr lang="en-US" sz="1200" dirty="0">
                    <a:latin typeface="Bell MT" panose="02020503060305020303" pitchFamily="18" charset="0"/>
                  </a:rPr>
                  <a:t>narrow avoided crossing since</a:t>
                </a:r>
                <a:r>
                  <a:rPr lang="en-US" sz="1200" baseline="0" dirty="0">
                    <a:latin typeface="Bell MT" panose="02020503060305020303" pitchFamily="18" charset="0"/>
                  </a:rPr>
                  <a:t> </a:t>
                </a:r>
                <a:r>
                  <a:rPr lang="en-US" sz="1200" dirty="0">
                    <a:latin typeface="Bell MT" panose="02020503060305020303" pitchFamily="18" charset="0"/>
                  </a:rPr>
                  <a:t> </a:t>
                </a:r>
                <a:r>
                  <a:rPr lang="en-US" sz="1200" b="0" i="0">
                    <a:latin typeface="Cambria Math" panose="02040503050406030204" pitchFamily="18" charset="0"/>
                  </a:rPr>
                  <a:t>𝑔→𝑞𝑞 ̅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9153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Hybrid-quarkonium mixing can introduce corrections to the selection rules of Kou and </a:t>
                </a:r>
                <a:r>
                  <a:rPr lang="en-US" dirty="0" err="1"/>
                  <a:t>Pene</a:t>
                </a:r>
                <a:r>
                  <a:rPr lang="en-US" dirty="0"/>
                  <a:t>. </a:t>
                </a:r>
                <a:r>
                  <a:rPr lang="en-US" sz="1200" dirty="0">
                    <a:latin typeface="Bell MT" panose="02020503060305020303" pitchFamily="18" charset="0"/>
                  </a:rPr>
                  <a:t>Hybrid and meson-</a:t>
                </a:r>
                <a:r>
                  <a:rPr lang="en-US" sz="1200" dirty="0" err="1">
                    <a:latin typeface="Bell MT" panose="02020503060305020303" pitchFamily="18" charset="0"/>
                  </a:rPr>
                  <a:t>antimeson</a:t>
                </a:r>
                <a:r>
                  <a:rPr lang="en-US" sz="1200" dirty="0">
                    <a:latin typeface="Bell MT" panose="02020503060305020303" pitchFamily="18" charset="0"/>
                  </a:rPr>
                  <a:t> threshold states</a:t>
                </a:r>
                <a:r>
                  <a:rPr lang="en-US" sz="1200" baseline="0" dirty="0">
                    <a:latin typeface="Bell MT" panose="02020503060305020303" pitchFamily="18" charset="0"/>
                  </a:rPr>
                  <a:t> should have </a:t>
                </a:r>
                <a:r>
                  <a:rPr lang="en-US" sz="1200" dirty="0">
                    <a:latin typeface="Bell MT" panose="02020503060305020303" pitchFamily="18" charset="0"/>
                  </a:rPr>
                  <a:t>narrow avoided crossing since</a:t>
                </a:r>
                <a:r>
                  <a:rPr lang="en-US" sz="1200" baseline="0" dirty="0">
                    <a:latin typeface="Bell MT" panose="02020503060305020303" pitchFamily="18" charset="0"/>
                  </a:rPr>
                  <a:t> </a:t>
                </a:r>
                <a:r>
                  <a:rPr lang="en-US" sz="1200" dirty="0">
                    <a:latin typeface="Bell MT" panose="02020503060305020303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𝑞</m:t>
                    </m:r>
                    <m:acc>
                      <m:accPr>
                        <m:chr m:val="̅"/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Hybrid-quarkonium mixing can introduce corrections to the selection rules of Kou and </a:t>
                </a:r>
                <a:r>
                  <a:rPr lang="en-US" dirty="0" err="1"/>
                  <a:t>Pene</a:t>
                </a:r>
                <a:r>
                  <a:rPr lang="en-US" dirty="0"/>
                  <a:t>. </a:t>
                </a:r>
                <a:r>
                  <a:rPr lang="en-US" sz="1200" dirty="0">
                    <a:latin typeface="Bell MT" panose="02020503060305020303" pitchFamily="18" charset="0"/>
                  </a:rPr>
                  <a:t>Hybrid and meson-</a:t>
                </a:r>
                <a:r>
                  <a:rPr lang="en-US" sz="1200" dirty="0" err="1">
                    <a:latin typeface="Bell MT" panose="02020503060305020303" pitchFamily="18" charset="0"/>
                  </a:rPr>
                  <a:t>antimeson</a:t>
                </a:r>
                <a:r>
                  <a:rPr lang="en-US" sz="1200" dirty="0">
                    <a:latin typeface="Bell MT" panose="02020503060305020303" pitchFamily="18" charset="0"/>
                  </a:rPr>
                  <a:t> threshold states</a:t>
                </a:r>
                <a:r>
                  <a:rPr lang="en-US" sz="1200" baseline="0" dirty="0">
                    <a:latin typeface="Bell MT" panose="02020503060305020303" pitchFamily="18" charset="0"/>
                  </a:rPr>
                  <a:t> should have </a:t>
                </a:r>
                <a:r>
                  <a:rPr lang="en-US" sz="1200" dirty="0">
                    <a:latin typeface="Bell MT" panose="02020503060305020303" pitchFamily="18" charset="0"/>
                  </a:rPr>
                  <a:t>narrow avoided crossing since</a:t>
                </a:r>
                <a:r>
                  <a:rPr lang="en-US" sz="1200" baseline="0" dirty="0">
                    <a:latin typeface="Bell MT" panose="02020503060305020303" pitchFamily="18" charset="0"/>
                  </a:rPr>
                  <a:t> </a:t>
                </a:r>
                <a:r>
                  <a:rPr lang="en-US" sz="1200" dirty="0">
                    <a:latin typeface="Bell MT" panose="02020503060305020303" pitchFamily="18" charset="0"/>
                  </a:rPr>
                  <a:t> </a:t>
                </a:r>
                <a:r>
                  <a:rPr lang="en-US" sz="1200" b="0" i="0">
                    <a:latin typeface="Cambria Math" panose="02040503050406030204" pitchFamily="18" charset="0"/>
                  </a:rPr>
                  <a:t>𝑔→𝑞𝑞 ̅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9153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1EB72-522C-95A4-0C97-28224B6024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5976A20-BC59-5CB4-F2AF-9A75A7BBCD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219761-6405-8389-BF1C-5211601BB8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recent observation of the transition Y (4260) → X(3872)γ  makes the identification of Y (4260) as a hybrid highly unlikely. Also in Soto and </a:t>
            </a:r>
            <a:r>
              <a:rPr lang="en-US" dirty="0" err="1"/>
              <a:t>Oncala</a:t>
            </a:r>
            <a:r>
              <a:rPr lang="en-US" dirty="0"/>
              <a:t> find Y(4260)</a:t>
            </a:r>
            <a:r>
              <a:rPr lang="en-US" baseline="0" dirty="0"/>
              <a:t> mass to be close to the spin-1 2d charmonium state in their analysis.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5BE503-477F-20F5-8344-A706C7A334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7962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In </a:t>
            </a:r>
            <a:r>
              <a:rPr 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3" tooltip="Mechanics"/>
              </a:rPr>
              <a:t>mechanics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the </a:t>
            </a:r>
            <a:r>
              <a:rPr lang="en-US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virial theorem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provides a general equation that relates the average over time of the total </a:t>
            </a:r>
            <a:r>
              <a:rPr 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4" tooltip="Kinetic energy"/>
              </a:rPr>
              <a:t>kinetic energy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of a stable system of discrete particles with that of the total </a:t>
            </a:r>
            <a:r>
              <a:rPr 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5" tooltip="Potential energy"/>
              </a:rPr>
              <a:t>potential energy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of the system.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397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408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0EFB17-8731-5E9C-0AB3-96B7CBD233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524919-AD17-B8FB-847E-57BC5326AE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67B52A-C35B-3B56-FD2D-E5DD272779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complete understanding of exotic </a:t>
            </a:r>
            <a:r>
              <a:rPr lang="en-US" dirty="0" err="1"/>
              <a:t>quarkonia</a:t>
            </a:r>
            <a:r>
              <a:rPr lang="en-US" dirty="0"/>
              <a:t> in terms of these pictures has not yet been obtained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258C2A-FC9C-1625-9787-FB03534226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782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E76D16-3A37-94D7-0132-622C988D5A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14760C7-C73B-96AD-3E0E-59419C5023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BADE5EF-5171-0959-1A79-E71A159415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Spin singlet member of the H2 </a:t>
            </a:r>
            <a:r>
              <a:rPr lang="en-US" dirty="0" err="1"/>
              <a:t>multiplet</a:t>
            </a:r>
            <a:r>
              <a:rPr lang="en-US" dirty="0"/>
              <a:t>, the spin-conserving decay leads to spin singlet </a:t>
            </a:r>
            <a:r>
              <a:rPr lang="en-US" dirty="0" err="1"/>
              <a:t>ηc</a:t>
            </a:r>
            <a:r>
              <a:rPr lang="en-US" dirty="0"/>
              <a:t>(1S) quarkonium in the final state and the  spin-flipping decay leads to spin triplet </a:t>
            </a:r>
            <a:r>
              <a:rPr lang="en-US" dirty="0" err="1"/>
              <a:t>χc</a:t>
            </a:r>
            <a:r>
              <a:rPr lang="en-US" dirty="0"/>
              <a:t>(1P) quarkonium in the final state. However, these  states: χc1(4140) and χc1(4274) only decays to </a:t>
            </a:r>
            <a:r>
              <a:rPr lang="en-US" dirty="0" err="1"/>
              <a:t>ϕJ</a:t>
            </a:r>
            <a:r>
              <a:rPr lang="en-US" dirty="0"/>
              <a:t>/ψ which </a:t>
            </a:r>
            <a:r>
              <a:rPr lang="en-US" dirty="0" err="1"/>
              <a:t>disfavours</a:t>
            </a:r>
            <a:r>
              <a:rPr lang="en-US" dirty="0"/>
              <a:t> the hybrid interpretation. It has been suggested that these states could be isospin−0 charmonium tetraquark state.</a:t>
            </a:r>
          </a:p>
          <a:p>
            <a:endParaRPr lang="en-US" dirty="0"/>
          </a:p>
          <a:p>
            <a:r>
              <a:rPr lang="en-US" dirty="0"/>
              <a:t>The JPC quantum number of X(4160) have not yet been determined. However, the charge conjugation and mass suggest that it can be a candidate for the spin triplet  1−+ member of the H1 </a:t>
            </a:r>
            <a:r>
              <a:rPr lang="en-US" dirty="0" err="1"/>
              <a:t>multiplet</a:t>
            </a:r>
            <a:r>
              <a:rPr lang="en-US" dirty="0"/>
              <a:t> or the spin singlet 1++ member of the H2 </a:t>
            </a:r>
            <a:r>
              <a:rPr lang="en-US" dirty="0" err="1"/>
              <a:t>multiplet</a:t>
            </a:r>
            <a:r>
              <a:rPr lang="en-US" dirty="0"/>
              <a:t>. Since, X(4160) only decays into D∗ ¯D∗ mesons, this disfavors hybrid interpretation and favors a  molecular interpretation of this state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C0CB92-F274-9120-6F3D-E166C3C9BA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3856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18F50E-0A34-A527-DCB5-676841669D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42399C-DFBB-A254-EF63-C811DF425C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D86D07-93F2-FC21-D010-DD9BD09A20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Upsilon(10753): Candidate of upsilon(3d) quarkonium state. And upsilon(10860) candidate for upsilon (5s) quarkonium state.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3ABD7A-F77A-5529-810E-B477A5980E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383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Fermi theory of weak interaction: EFT for energy scale less than W and Z-boson mass ( roughly 80 GeV). Hydrogen atom is an EFT  for energy scale less than electron mass, </a:t>
            </a:r>
            <a:r>
              <a:rPr lang="en-US" dirty="0" err="1"/>
              <a:t>lambda_QCD</a:t>
            </a:r>
            <a:r>
              <a:rPr lang="en-US" dirty="0"/>
              <a:t> or proton mass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94ECB3-BDAD-4C45-8538-F107F9D69DA4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62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Fermi theory of weak interaction: EFT for energy scale less than W and Z-boson mass ( roughly 80 GeV). Hydrogen atom is an EFT  for energy scale less than electron mass, </a:t>
            </a:r>
            <a:r>
              <a:rPr lang="en-US" dirty="0" err="1"/>
              <a:t>lambda_QCD</a:t>
            </a:r>
            <a:r>
              <a:rPr lang="en-US" dirty="0"/>
              <a:t> or proton mass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94ECB3-BDAD-4C45-8538-F107F9D69DA4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6608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exclusive decay widths Γ(Hm → </a:t>
            </a:r>
            <a:r>
              <a:rPr lang="en-US" dirty="0" err="1"/>
              <a:t>Qn</a:t>
            </a:r>
            <a:r>
              <a:rPr lang="en-US" dirty="0"/>
              <a:t>) may be computed by selecting a suitable decay channel in the right-hand side of the above equation.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5568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potential term contains the imaginary term.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1565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9476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C104AF-9CED-702F-C60E-F423274D41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7147DA8-7F33-7849-9D52-8B74241519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94F46B-5AB6-E2CC-CFF0-36A44C997F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Behavior of mixing potential at short and long distances determined from the </a:t>
            </a:r>
            <a:r>
              <a:rPr lang="en-US" dirty="0" err="1"/>
              <a:t>pNRQCD</a:t>
            </a:r>
            <a:r>
              <a:rPr lang="en-US" dirty="0"/>
              <a:t> and effective string theory. At short distances, </a:t>
            </a:r>
            <a:r>
              <a:rPr lang="en-US" dirty="0" err="1"/>
              <a:t>pNRQCD</a:t>
            </a:r>
            <a:r>
              <a:rPr lang="en-US" dirty="0"/>
              <a:t> will imply there is degeneracy.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B5762A-01C0-B0D3-E19A-403FB14933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1641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681752-F24A-4088-781D-886237FF12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849172-E993-F2CC-5078-988E999273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E0E3AFB-C75F-9B1F-379E-B5F1D55883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F7A8BB-88A3-CE24-A634-66DBB13F41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8440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074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Non-relativistic because </a:t>
            </a:r>
            <a:r>
              <a:rPr lang="en-US" dirty="0" err="1"/>
              <a:t>v~alpha</a:t>
            </a:r>
            <a:r>
              <a:rPr lang="en-US" dirty="0"/>
              <a:t>&lt;&lt;1. This can be seen from the virial theorem. </a:t>
            </a:r>
          </a:p>
          <a:p>
            <a:endParaRPr lang="en-US" dirty="0"/>
          </a:p>
          <a:p>
            <a:r>
              <a:rPr lang="en-US" dirty="0"/>
              <a:t>Top quark mass ~ 180 GeV. Top quark unstable and short-lived and  decays into bottom quark + W-boson.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7972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D_{infinity}h-</a:t>
            </a:r>
            <a:r>
              <a:rPr lang="en-US" dirty="0">
                <a:sym typeface="Wingdings" panose="05000000000000000000" pitchFamily="2" charset="2"/>
              </a:rPr>
              <a:t>cylindrical</a:t>
            </a:r>
            <a:r>
              <a:rPr lang="en-US" baseline="0" dirty="0">
                <a:sym typeface="Wingdings" panose="05000000000000000000" pitchFamily="2" charset="2"/>
              </a:rPr>
              <a:t> symmetry group. O(3)*C: spherical symmetry group. </a:t>
            </a:r>
            <a:r>
              <a:rPr lang="en-US" dirty="0"/>
              <a:t>In the </a:t>
            </a:r>
            <a:r>
              <a:rPr lang="en-US" dirty="0" err="1"/>
              <a:t>centreof</a:t>
            </a:r>
            <a:r>
              <a:rPr lang="en-US" dirty="0"/>
              <a:t>-mass system gluonic excitations between static quarks are, therefore, classified according to representations of O(3)× C, which we summarize by L, the angular momentum, CP and reflection with respect a plane passing through the quark-antiquark axes5x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1258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Non-relativistic because </a:t>
            </a:r>
            <a:r>
              <a:rPr lang="en-US" dirty="0" err="1"/>
              <a:t>v~alpha</a:t>
            </a:r>
            <a:r>
              <a:rPr lang="en-US" dirty="0"/>
              <a:t>&lt;&lt;1. This can be seen from the virial theorem. </a:t>
            </a:r>
          </a:p>
          <a:p>
            <a:endParaRPr lang="en-US" dirty="0"/>
          </a:p>
          <a:p>
            <a:r>
              <a:rPr lang="en-US" dirty="0"/>
              <a:t>Top quark mass ~ 180 GeV. Top quark unstable and short-lived and  decays into bottom quark + W-boson.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947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BB14BE-B2CB-D285-7969-580EFC0091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A998F7-73A3-3F23-4FC1-B1607BA12C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C81516-C9D7-27E0-2B86-82BF00B6C9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static limit, quarkonium (the lowest potential ) and heavy hybrids (the remaining potentials) do not mix by construction (they are built as orthogonal states). Hence, the mixing must be due to 1/m corrections to the Born-Oppenheimer approximation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D0B394-641F-4D7C-B477-A552E950A5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3741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96A0D9-D2FB-3B81-BA8B-88B5DC5177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755DF4D-E58E-C584-EAEA-726C7EF240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09CF1A-6713-713B-4FB4-89CB40B005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static limit, quarkonium (the lowest potential ) and heavy hybrids (the remaining potentials) do not mix by construction (they are built as orthogonal states). Hence, the mixing must be due to 1/m corrections to the Born-Oppenheimer approximation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E0EA29-DDDE-B777-4B38-AA6322621B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1618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static limit, quarkonium (the lowest potential ) and heavy hybrids (the remaining potentials) do not mix by construction (they are built as orthogonal states). Hence, the mixing must be due to 1/m corrections to the Born-Oppenheimer approximation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FE6CA-6D84-4485-93AD-AD9C31278AC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93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867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11130180" y="6408271"/>
            <a:ext cx="766981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667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339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8494-6B19-49EA-AC4E-A37C0F7CA0B0}" type="datetime1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64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867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/>
        </p:nvSpPr>
        <p:spPr bwMode="auto">
          <a:xfrm>
            <a:off x="11130180" y="6408271"/>
            <a:ext cx="766981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667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43509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CC23B-7234-C3DF-8718-09E9F00B10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AE5146-0E0B-590D-E579-E5941DB0F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D6E650-B77A-89D2-817C-FA57F5822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386A-CD97-4509-91D5-F38F7BD7A752}" type="datetime1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CBBC3-11BE-B64B-29D4-79F812D38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C56E09-DC0C-4210-D000-9F793C06C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6275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E38F2-5AF7-28A0-8968-CC98098E1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92259-A38B-C7FB-8390-84827A715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5EA2F-F77E-F269-4B4E-F24A11D13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8494-6B19-49EA-AC4E-A37C0F7CA0B0}" type="datetime1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7D423-2697-23F3-5213-4F0DA5A0B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64E77A-E858-69B2-5151-B83FA30E9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3816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0"/>
            <a:ext cx="11345332" cy="50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4267"/>
              </a:lnSpc>
              <a:defRPr lang="de-DE" sz="3333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2133" baseline="0" noProof="0" dirty="0" smtClean="0">
                <a:solidFill>
                  <a:schemeClr val="bg1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1132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0"/>
            <a:ext cx="11345332" cy="50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4267"/>
              </a:lnSpc>
              <a:defRPr lang="de-DE" sz="3333" noProof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867" baseline="0" noProof="0" dirty="0" smtClean="0">
                <a:solidFill>
                  <a:srgbClr val="000000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11130180" y="6408271"/>
            <a:ext cx="766981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667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6392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1867" baseline="0" noProof="0" dirty="0" smtClean="0"/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11130180" y="6408271"/>
            <a:ext cx="766981" cy="3585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667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0740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133601"/>
            <a:ext cx="1134533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  <a:lvl2pPr>
              <a:lnSpc>
                <a:spcPct val="114000"/>
              </a:lnSpc>
              <a:defRPr lang="de-DE" sz="1867" noProof="0" dirty="0" smtClean="0"/>
            </a:lvl2pPr>
            <a:lvl3pPr>
              <a:defRPr sz="1867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 lIns="0" rIns="0"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8646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857501"/>
            <a:ext cx="11345332" cy="33909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  <a:lvl2pPr>
              <a:lnSpc>
                <a:spcPct val="114000"/>
              </a:lnSpc>
              <a:defRPr lang="de-DE" sz="1867" noProof="0" dirty="0" smtClean="0"/>
            </a:lvl2pPr>
            <a:lvl3pPr>
              <a:defRPr sz="1867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 useBgFill="1"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 useBgFill="1"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 useBgFill="1"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 useBgFill="1"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1"/>
            <a:ext cx="11345332" cy="67374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0563076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425455" y="2136000"/>
            <a:ext cx="5574547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  <a:lvl2pPr>
              <a:lnSpc>
                <a:spcPct val="114000"/>
              </a:lnSpc>
              <a:defRPr lang="de-DE" sz="1867" noProof="0" dirty="0" smtClean="0"/>
            </a:lvl2pPr>
            <a:lvl3pPr>
              <a:defRPr sz="1867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6196239" y="2136000"/>
            <a:ext cx="5574547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  <a:lvl2pPr>
              <a:lnSpc>
                <a:spcPct val="114000"/>
              </a:lnSpc>
              <a:defRPr lang="de-DE" sz="1867" noProof="0" dirty="0" smtClean="0"/>
            </a:lvl2pPr>
            <a:lvl3pPr>
              <a:defRPr sz="1867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baseline="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779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133601"/>
            <a:ext cx="1134533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  <a:lvl2pPr>
              <a:lnSpc>
                <a:spcPct val="114000"/>
              </a:lnSpc>
              <a:defRPr lang="de-DE" sz="1867" noProof="0" dirty="0" smtClean="0"/>
            </a:lvl2pPr>
            <a:lvl3pPr>
              <a:defRPr sz="1867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 lIns="0" rIns="0"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602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7" y="2865003"/>
            <a:ext cx="5584444" cy="3396099"/>
          </a:xfrm>
          <a:prstGeom prst="rect">
            <a:avLst/>
          </a:prstGeom>
        </p:spPr>
        <p:txBody>
          <a:bodyPr lIns="0" rIns="0"/>
          <a:lstStyle>
            <a:lvl1pPr>
              <a:defRPr lang="de-DE" sz="1867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867"/>
            </a:lvl2pPr>
            <a:lvl3pPr>
              <a:defRPr sz="1867" baseline="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97600" y="2865121"/>
            <a:ext cx="5573856" cy="339588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67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07337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 (Hintergr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auto">
          <a:xfrm>
            <a:off x="0" y="2870200"/>
            <a:ext cx="12192000" cy="3987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de-DE" sz="1333">
              <a:latin typeface="Arial" pitchFamily="34" charset="0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6" y="2870200"/>
            <a:ext cx="5597144" cy="3403600"/>
          </a:xfrm>
          <a:prstGeom prst="rect">
            <a:avLst/>
          </a:prstGeom>
        </p:spPr>
        <p:txBody>
          <a:bodyPr lIns="0" rIns="0"/>
          <a:lstStyle>
            <a:lvl1pPr>
              <a:defRPr lang="de-DE" sz="1867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867"/>
            </a:lvl2pPr>
            <a:lvl3pPr>
              <a:defRPr sz="1867" baseline="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97600" y="2857500"/>
            <a:ext cx="5573856" cy="339090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67"/>
            </a:lvl1pPr>
          </a:lstStyle>
          <a:p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3054737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7"/>
          </p:nvPr>
        </p:nvSpPr>
        <p:spPr>
          <a:xfrm>
            <a:off x="0" y="2844800"/>
            <a:ext cx="12192000" cy="4013200"/>
          </a:xfrm>
          <a:prstGeom prst="rect">
            <a:avLst/>
          </a:prstGeom>
        </p:spPr>
        <p:txBody>
          <a:bodyPr/>
          <a:lstStyle>
            <a:lvl1pPr>
              <a:defRPr sz="1867"/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90377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formatfü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2133601"/>
            <a:ext cx="12192000" cy="4724399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67"/>
            </a:lvl1pPr>
          </a:lstStyle>
          <a:p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5155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0"/>
            <a:ext cx="11345332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baseline="0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Präsentationsmuster</a:t>
            </a:r>
            <a:br>
              <a:rPr lang="de-DE" noProof="0" dirty="0"/>
            </a:br>
            <a:br>
              <a:rPr lang="de-DE" noProof="0" dirty="0"/>
            </a:br>
            <a:r>
              <a:rPr lang="de-DE" noProof="0" dirty="0"/>
              <a:t>kann auch als </a:t>
            </a:r>
            <a:r>
              <a:rPr lang="de-DE" noProof="0" dirty="0" err="1"/>
              <a:t>Kapiteltrenner</a:t>
            </a:r>
            <a:r>
              <a:rPr lang="de-DE" noProof="0" dirty="0"/>
              <a:t> verwendet werden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2952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0"/>
            <a:ext cx="11345332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Präsentationsmuster</a:t>
            </a:r>
            <a:br>
              <a:rPr lang="de-DE" noProof="0" dirty="0"/>
            </a:br>
            <a:br>
              <a:rPr lang="de-DE" noProof="0" dirty="0"/>
            </a:br>
            <a:r>
              <a:rPr lang="de-DE" noProof="0" dirty="0"/>
              <a:t>kann auch als </a:t>
            </a:r>
            <a:r>
              <a:rPr lang="de-DE" noProof="0" dirty="0" err="1"/>
              <a:t>Kapiteltrenner</a:t>
            </a:r>
            <a:r>
              <a:rPr lang="de-DE" noProof="0" dirty="0"/>
              <a:t> verwendet werden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1857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CC23B-7234-C3DF-8718-09E9F00B10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AE5146-0E0B-590D-E579-E5941DB0F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D6E650-B77A-89D2-817C-FA57F5822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386A-CD97-4509-91D5-F38F7BD7A752}" type="datetime1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CBBC3-11BE-B64B-29D4-79F812D38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C56E09-DC0C-4210-D000-9F793C06C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4802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E38F2-5AF7-28A0-8968-CC98098E1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92259-A38B-C7FB-8390-84827A715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5EA2F-F77E-F269-4B4E-F24A11D13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8494-6B19-49EA-AC4E-A37C0F7CA0B0}" type="datetime1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7D423-2697-23F3-5213-4F0DA5A0B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64E77A-E858-69B2-5151-B83FA30E9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54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857501"/>
            <a:ext cx="11345332" cy="33909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  <a:lvl2pPr>
              <a:lnSpc>
                <a:spcPct val="114000"/>
              </a:lnSpc>
              <a:defRPr lang="de-DE" sz="1867" noProof="0" dirty="0" smtClean="0"/>
            </a:lvl2pPr>
            <a:lvl3pPr>
              <a:defRPr sz="1867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 useBgFill="1"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 useBgFill="1"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 useBgFill="1"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sp useBgFill="1"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1"/>
            <a:ext cx="11345332" cy="67374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537959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425455" y="2136000"/>
            <a:ext cx="5574547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  <a:lvl2pPr>
              <a:lnSpc>
                <a:spcPct val="114000"/>
              </a:lnSpc>
              <a:defRPr lang="de-DE" sz="1867" noProof="0" dirty="0" smtClean="0"/>
            </a:lvl2pPr>
            <a:lvl3pPr>
              <a:defRPr sz="1867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6196239" y="2136000"/>
            <a:ext cx="5574547" cy="412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  <a:lvl2pPr>
              <a:lnSpc>
                <a:spcPct val="114000"/>
              </a:lnSpc>
              <a:defRPr lang="de-DE" sz="1867" noProof="0" dirty="0" smtClean="0"/>
            </a:lvl2pPr>
            <a:lvl3pPr>
              <a:defRPr sz="1867" baseline="0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baseline="0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134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7" y="2865003"/>
            <a:ext cx="5584444" cy="3396099"/>
          </a:xfrm>
          <a:prstGeom prst="rect">
            <a:avLst/>
          </a:prstGeom>
        </p:spPr>
        <p:txBody>
          <a:bodyPr lIns="0" rIns="0"/>
          <a:lstStyle>
            <a:lvl1pPr>
              <a:defRPr lang="de-DE" sz="1867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867"/>
            </a:lvl2pPr>
            <a:lvl3pPr>
              <a:defRPr sz="1867" baseline="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97600" y="2865121"/>
            <a:ext cx="5573856" cy="339588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67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024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+ Text (Hintergr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 bwMode="auto">
          <a:xfrm>
            <a:off x="0" y="2870200"/>
            <a:ext cx="12192000" cy="3987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de-DE" sz="1333">
              <a:latin typeface="Arial" pitchFamily="34" charset="0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8" name="Inhaltsplatzhalter 9"/>
          <p:cNvSpPr>
            <a:spLocks noGrp="1"/>
          </p:cNvSpPr>
          <p:nvPr>
            <p:ph sz="quarter" idx="18"/>
          </p:nvPr>
        </p:nvSpPr>
        <p:spPr>
          <a:xfrm>
            <a:off x="422656" y="2870200"/>
            <a:ext cx="5597144" cy="3403600"/>
          </a:xfrm>
          <a:prstGeom prst="rect">
            <a:avLst/>
          </a:prstGeom>
        </p:spPr>
        <p:txBody>
          <a:bodyPr lIns="0" rIns="0"/>
          <a:lstStyle>
            <a:lvl1pPr>
              <a:defRPr lang="de-DE" sz="1867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1867"/>
            </a:lvl2pPr>
            <a:lvl3pPr>
              <a:defRPr sz="1867" baseline="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6197600" y="2857500"/>
            <a:ext cx="5573856" cy="3390901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67"/>
            </a:lvl1pPr>
          </a:lstStyle>
          <a:p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22541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Dr. rer. nat. Erika Mustermann (TUM) | kann beliebig erweitert werden | Infos mit Strich trennen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7"/>
          </p:nvPr>
        </p:nvSpPr>
        <p:spPr>
          <a:xfrm>
            <a:off x="0" y="2844800"/>
            <a:ext cx="12192000" cy="4013200"/>
          </a:xfrm>
          <a:prstGeom prst="rect">
            <a:avLst/>
          </a:prstGeom>
        </p:spPr>
        <p:txBody>
          <a:bodyPr/>
          <a:lstStyle>
            <a:lvl1pPr>
              <a:defRPr sz="1867"/>
            </a:lvl1pPr>
          </a:lstStyle>
          <a:p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425454" y="2133600"/>
            <a:ext cx="11345332" cy="6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</a:lstStyle>
          <a:p>
            <a:pPr lvl="0"/>
            <a:r>
              <a:rPr lang="de-DE" noProof="0" dirty="0"/>
              <a:t>Inhalt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834348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formatfü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2133601"/>
            <a:ext cx="12192000" cy="4724399"/>
          </a:xfrm>
          <a:prstGeom prst="rect">
            <a:avLst/>
          </a:prstGeom>
        </p:spPr>
        <p:txBody>
          <a:bodyPr/>
          <a:lstStyle>
            <a:lvl1pPr>
              <a:lnSpc>
                <a:spcPct val="114000"/>
              </a:lnSpc>
              <a:defRPr sz="1867"/>
            </a:lvl1pPr>
          </a:lstStyle>
          <a:p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635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386A-CD97-4509-91D5-F38F7BD7A752}" type="datetime1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83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.wm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1.wmf"/><Relationship Id="rId4" Type="http://schemas.openxmlformats.org/officeDocument/2006/relationships/slideLayout" Target="../slideLayouts/slideLayout19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.emf"/><Relationship Id="rId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20150416 tum logo blau png final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957882" y="432000"/>
            <a:ext cx="806365" cy="424688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9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467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467">
                <a:solidFill>
                  <a:schemeClr val="tx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891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717" r:id="rId9"/>
    <p:sldLayoutId id="2147483718" r:id="rId10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33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fontAlgn="base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fontAlgn="base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fontAlgn="base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fontAlgn="base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10439384" cy="384687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467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467">
                <a:solidFill>
                  <a:schemeClr val="tx1"/>
                </a:solidFill>
              </a:defRPr>
            </a:lvl1pPr>
          </a:lstStyle>
          <a:p>
            <a:fld id="{F625E1C1-922A-47A9-AF37-A2DFACD4FCD7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Bild 8" descr="20150416 tum logo blau png final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58400" y="432000"/>
            <a:ext cx="806365" cy="42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105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</p:sldLayoutIdLst>
  <p:hf hdr="0" ft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9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feld 22"/>
          <p:cNvSpPr txBox="1"/>
          <p:nvPr/>
        </p:nvSpPr>
        <p:spPr>
          <a:xfrm>
            <a:off x="10284440" y="6586709"/>
            <a:ext cx="1487168" cy="257250"/>
          </a:xfrm>
          <a:prstGeom prst="rect">
            <a:avLst/>
          </a:prstGeom>
        </p:spPr>
        <p:txBody>
          <a:bodyPr wrap="square" lIns="0" tIns="0" rIns="0" bIns="0" rtlCol="0" anchor="b" anchorCtr="0">
            <a:spAutoFit/>
          </a:bodyPr>
          <a:lstStyle/>
          <a:p>
            <a:pPr algn="r">
              <a:lnSpc>
                <a:spcPct val="114000"/>
              </a:lnSpc>
            </a:pPr>
            <a:fld id="{C51078C5-4710-4254-8001-F1C0900803FD}" type="slidenum">
              <a:rPr lang="de-DE" sz="1600" smtClean="0">
                <a:latin typeface="+mn-lt"/>
                <a:cs typeface="Arial" pitchFamily="34" charset="0"/>
              </a:rPr>
              <a:pPr algn="r">
                <a:lnSpc>
                  <a:spcPct val="114000"/>
                </a:lnSpc>
              </a:pPr>
              <a:t>‹#›</a:t>
            </a:fld>
            <a:endParaRPr lang="de-DE" sz="1600" dirty="0">
              <a:latin typeface="+mn-lt"/>
              <a:cs typeface="Arial" pitchFamily="34" charset="0"/>
            </a:endParaRPr>
          </a:p>
        </p:txBody>
      </p:sp>
      <p:pic>
        <p:nvPicPr>
          <p:cNvPr id="5" name="Bild 4" descr="Fahnen_HG.jpg"/>
          <p:cNvPicPr>
            <a:picLocks noChangeAspect="1"/>
          </p:cNvPicPr>
          <p:nvPr/>
        </p:nvPicPr>
        <p:blipFill>
          <a:blip r:embed="rId3" cstate="screen"/>
          <a:srcRect l="398" t="14167" b="1083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58401" y="432000"/>
            <a:ext cx="799351" cy="427051"/>
          </a:xfrm>
          <a:prstGeom prst="rect">
            <a:avLst/>
          </a:prstGeom>
        </p:spPr>
      </p:pic>
      <p:sp>
        <p:nvSpPr>
          <p:cNvPr id="8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467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467"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490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9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467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467">
                <a:solidFill>
                  <a:schemeClr val="tx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7882" y="432000"/>
            <a:ext cx="806365" cy="42468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426009" y="428625"/>
            <a:ext cx="954723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de-DE" sz="1067" dirty="0">
                <a:solidFill>
                  <a:schemeClr val="tx2"/>
                </a:solidFill>
                <a:latin typeface="+mn-lt"/>
              </a:rPr>
              <a:t>Lehrstuhl für Mustertechnik</a:t>
            </a:r>
          </a:p>
          <a:p>
            <a:pPr>
              <a:lnSpc>
                <a:spcPts val="1200"/>
              </a:lnSpc>
            </a:pPr>
            <a:r>
              <a:rPr lang="de-DE" sz="1067" dirty="0">
                <a:solidFill>
                  <a:schemeClr val="tx2"/>
                </a:solidFill>
                <a:latin typeface="+mn-lt"/>
              </a:rPr>
              <a:t>TUM</a:t>
            </a:r>
            <a:r>
              <a:rPr lang="de-DE" sz="1067" baseline="0" dirty="0">
                <a:solidFill>
                  <a:schemeClr val="tx2"/>
                </a:solidFill>
                <a:latin typeface="+mn-lt"/>
              </a:rPr>
              <a:t> School </a:t>
            </a:r>
            <a:r>
              <a:rPr lang="de-DE" sz="1067" baseline="0" dirty="0" err="1">
                <a:solidFill>
                  <a:schemeClr val="tx2"/>
                </a:solidFill>
                <a:latin typeface="+mn-lt"/>
              </a:rPr>
              <a:t>of</a:t>
            </a:r>
            <a:r>
              <a:rPr lang="de-DE" sz="1067" dirty="0">
                <a:solidFill>
                  <a:schemeClr val="tx2"/>
                </a:solidFill>
                <a:latin typeface="+mn-lt"/>
              </a:rPr>
              <a:t> Musterverfahren</a:t>
            </a:r>
          </a:p>
          <a:p>
            <a:pPr>
              <a:lnSpc>
                <a:spcPts val="1200"/>
              </a:lnSpc>
            </a:pPr>
            <a:r>
              <a:rPr lang="de-DE" sz="1067" dirty="0">
                <a:solidFill>
                  <a:schemeClr val="tx2"/>
                </a:solidFill>
                <a:latin typeface="+mn-lt"/>
              </a:rPr>
              <a:t>Technische Universität</a:t>
            </a:r>
            <a:r>
              <a:rPr lang="de-DE" sz="1067" baseline="0" dirty="0">
                <a:solidFill>
                  <a:schemeClr val="tx2"/>
                </a:solidFill>
                <a:latin typeface="+mn-lt"/>
              </a:rPr>
              <a:t> München</a:t>
            </a:r>
            <a:endParaRPr lang="de-DE" sz="1067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1487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9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20150416 tum logo blau png final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57882" y="432000"/>
            <a:ext cx="806365" cy="424688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9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467">
                <a:solidFill>
                  <a:schemeClr val="tx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467">
                <a:solidFill>
                  <a:schemeClr val="tx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833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33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hidden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sz="2400" dirty="0"/>
          </a:p>
        </p:txBody>
      </p:sp>
      <p:pic>
        <p:nvPicPr>
          <p:cNvPr id="4" name="Bild 3" descr="20150416 tum logo blau png fi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black">
          <a:xfrm>
            <a:off x="10958401" y="432000"/>
            <a:ext cx="799351" cy="427051"/>
          </a:xfrm>
          <a:prstGeom prst="rect">
            <a:avLst/>
          </a:prstGeom>
        </p:spPr>
      </p:pic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467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467"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422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9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hidden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sz="2400" dirty="0">
              <a:solidFill>
                <a:schemeClr val="bg1"/>
              </a:solidFill>
            </a:endParaRPr>
          </a:p>
        </p:txBody>
      </p:sp>
      <p:pic>
        <p:nvPicPr>
          <p:cNvPr id="4" name="Bild 3" descr="20150416 tum logo blau png final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black">
          <a:xfrm>
            <a:off x="10958401" y="432000"/>
            <a:ext cx="799351" cy="427051"/>
          </a:xfrm>
          <a:prstGeom prst="rect">
            <a:avLst/>
          </a:prstGeom>
        </p:spPr>
      </p:pic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467"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467"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00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9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0.png"/><Relationship Id="rId3" Type="http://schemas.openxmlformats.org/officeDocument/2006/relationships/image" Target="../media/image57.png"/><Relationship Id="rId7" Type="http://schemas.openxmlformats.org/officeDocument/2006/relationships/image" Target="../media/image26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1.png"/><Relationship Id="rId5" Type="http://schemas.openxmlformats.org/officeDocument/2006/relationships/image" Target="../media/image59.png"/><Relationship Id="rId10" Type="http://schemas.openxmlformats.org/officeDocument/2006/relationships/image" Target="../media/image63.png"/><Relationship Id="rId4" Type="http://schemas.openxmlformats.org/officeDocument/2006/relationships/image" Target="../media/image58.png"/><Relationship Id="rId9" Type="http://schemas.openxmlformats.org/officeDocument/2006/relationships/image" Target="../media/image62.png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9.png"/><Relationship Id="rId3" Type="http://schemas.openxmlformats.org/officeDocument/2006/relationships/image" Target="../media/image64.png"/><Relationship Id="rId12" Type="http://schemas.openxmlformats.org/officeDocument/2006/relationships/image" Target="../media/image6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11" Type="http://schemas.openxmlformats.org/officeDocument/2006/relationships/image" Target="../media/image67.png"/><Relationship Id="rId15" Type="http://schemas.openxmlformats.org/officeDocument/2006/relationships/image" Target="../media/image72.png"/><Relationship Id="rId10" Type="http://schemas.openxmlformats.org/officeDocument/2006/relationships/image" Target="../media/image972.png"/><Relationship Id="rId4" Type="http://schemas.openxmlformats.org/officeDocument/2006/relationships/image" Target="../media/image66.png"/><Relationship Id="rId14" Type="http://schemas.openxmlformats.org/officeDocument/2006/relationships/image" Target="../media/image7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0.png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30.png"/><Relationship Id="rId3" Type="http://schemas.openxmlformats.org/officeDocument/2006/relationships/image" Target="../media/image83.svg"/><Relationship Id="rId12" Type="http://schemas.openxmlformats.org/officeDocument/2006/relationships/image" Target="../media/image850.png"/><Relationship Id="rId2" Type="http://schemas.openxmlformats.org/officeDocument/2006/relationships/image" Target="../media/image82.png"/><Relationship Id="rId16" Type="http://schemas.openxmlformats.org/officeDocument/2006/relationships/image" Target="../media/image80.png"/><Relationship Id="rId1" Type="http://schemas.openxmlformats.org/officeDocument/2006/relationships/slideLayout" Target="../slideLayouts/slideLayout13.xml"/><Relationship Id="rId11" Type="http://schemas.openxmlformats.org/officeDocument/2006/relationships/image" Target="../media/image840.png"/><Relationship Id="rId15" Type="http://schemas.openxmlformats.org/officeDocument/2006/relationships/image" Target="../media/image1250.png"/><Relationship Id="rId10" Type="http://schemas.openxmlformats.org/officeDocument/2006/relationships/image" Target="../media/image831.png"/><Relationship Id="rId14" Type="http://schemas.openxmlformats.org/officeDocument/2006/relationships/image" Target="../media/image124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0.png"/><Relationship Id="rId13" Type="http://schemas.openxmlformats.org/officeDocument/2006/relationships/image" Target="../media/image120.png"/><Relationship Id="rId18" Type="http://schemas.openxmlformats.org/officeDocument/2006/relationships/customXml" Target="../ink/ink4.xml"/><Relationship Id="rId3" Type="http://schemas.openxmlformats.org/officeDocument/2006/relationships/image" Target="../media/image442.png"/><Relationship Id="rId21" Type="http://schemas.openxmlformats.org/officeDocument/2006/relationships/image" Target="../media/image133.png"/><Relationship Id="rId7" Type="http://schemas.openxmlformats.org/officeDocument/2006/relationships/image" Target="../media/image480.png"/><Relationship Id="rId12" Type="http://schemas.openxmlformats.org/officeDocument/2006/relationships/customXml" Target="../ink/ink1.xml"/><Relationship Id="rId17" Type="http://schemas.openxmlformats.org/officeDocument/2006/relationships/image" Target="../media/image122.png"/><Relationship Id="rId2" Type="http://schemas.openxmlformats.org/officeDocument/2006/relationships/notesSlide" Target="../notesSlides/notesSlide12.xml"/><Relationship Id="rId16" Type="http://schemas.openxmlformats.org/officeDocument/2006/relationships/customXml" Target="../ink/ink3.xml"/><Relationship Id="rId20" Type="http://schemas.openxmlformats.org/officeDocument/2006/relationships/image" Target="../media/image13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4.png"/><Relationship Id="rId11" Type="http://schemas.openxmlformats.org/officeDocument/2006/relationships/image" Target="../media/image85.png"/><Relationship Id="rId5" Type="http://schemas.openxmlformats.org/officeDocument/2006/relationships/image" Target="../media/image462.png"/><Relationship Id="rId15" Type="http://schemas.openxmlformats.org/officeDocument/2006/relationships/image" Target="../media/image121.png"/><Relationship Id="rId10" Type="http://schemas.openxmlformats.org/officeDocument/2006/relationships/image" Target="../media/image510.png"/><Relationship Id="rId19" Type="http://schemas.openxmlformats.org/officeDocument/2006/relationships/image" Target="../media/image126.png"/><Relationship Id="rId4" Type="http://schemas.openxmlformats.org/officeDocument/2006/relationships/image" Target="../media/image452.png"/><Relationship Id="rId9" Type="http://schemas.openxmlformats.org/officeDocument/2006/relationships/image" Target="../media/image500.png"/><Relationship Id="rId14" Type="http://schemas.openxmlformats.org/officeDocument/2006/relationships/customXml" Target="../ink/ink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1171.png"/><Relationship Id="rId7" Type="http://schemas.openxmlformats.org/officeDocument/2006/relationships/image" Target="../media/image892.png"/><Relationship Id="rId12" Type="http://schemas.openxmlformats.org/officeDocument/2006/relationships/image" Target="../media/image94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2.png"/><Relationship Id="rId11" Type="http://schemas.openxmlformats.org/officeDocument/2006/relationships/image" Target="../media/image90.png"/><Relationship Id="rId5" Type="http://schemas.openxmlformats.org/officeDocument/2006/relationships/image" Target="../media/image87.png"/><Relationship Id="rId10" Type="http://schemas.openxmlformats.org/officeDocument/2006/relationships/image" Target="../media/image89.png"/><Relationship Id="rId4" Type="http://schemas.openxmlformats.org/officeDocument/2006/relationships/image" Target="../media/image86.png"/><Relationship Id="rId9" Type="http://schemas.openxmlformats.org/officeDocument/2006/relationships/image" Target="../media/image8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4.png"/><Relationship Id="rId4" Type="http://schemas.openxmlformats.org/officeDocument/2006/relationships/image" Target="../media/image6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7" Type="http://schemas.openxmlformats.org/officeDocument/2006/relationships/image" Target="../media/image99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80.png"/><Relationship Id="rId11" Type="http://schemas.openxmlformats.org/officeDocument/2006/relationships/image" Target="../media/image671.png"/><Relationship Id="rId5" Type="http://schemas.openxmlformats.org/officeDocument/2006/relationships/image" Target="../media/image970.png"/><Relationship Id="rId10" Type="http://schemas.openxmlformats.org/officeDocument/2006/relationships/image" Target="../media/image94.png"/><Relationship Id="rId4" Type="http://schemas.openxmlformats.org/officeDocument/2006/relationships/image" Target="../media/image960.png"/><Relationship Id="rId9" Type="http://schemas.openxmlformats.org/officeDocument/2006/relationships/image" Target="../media/image96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80.png"/><Relationship Id="rId7" Type="http://schemas.openxmlformats.org/officeDocument/2006/relationships/image" Target="../media/image9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711.png"/><Relationship Id="rId5" Type="http://schemas.openxmlformats.org/officeDocument/2006/relationships/image" Target="../media/image97.png"/><Relationship Id="rId4" Type="http://schemas.openxmlformats.org/officeDocument/2006/relationships/image" Target="../media/image652.png"/><Relationship Id="rId9" Type="http://schemas.openxmlformats.org/officeDocument/2006/relationships/image" Target="../media/image10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102.png"/><Relationship Id="rId7" Type="http://schemas.openxmlformats.org/officeDocument/2006/relationships/image" Target="../media/image10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7.png"/><Relationship Id="rId5" Type="http://schemas.openxmlformats.org/officeDocument/2006/relationships/image" Target="../media/image104.png"/><Relationship Id="rId10" Type="http://schemas.openxmlformats.org/officeDocument/2006/relationships/image" Target="../media/image108.png"/><Relationship Id="rId4" Type="http://schemas.openxmlformats.org/officeDocument/2006/relationships/image" Target="../media/image103.png"/><Relationship Id="rId9" Type="http://schemas.openxmlformats.org/officeDocument/2006/relationships/image" Target="../media/image10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3" Type="http://schemas.openxmlformats.org/officeDocument/2006/relationships/image" Target="../media/image110.png"/><Relationship Id="rId7" Type="http://schemas.openxmlformats.org/officeDocument/2006/relationships/image" Target="../media/image931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21.png"/><Relationship Id="rId4" Type="http://schemas.openxmlformats.org/officeDocument/2006/relationships/image" Target="../media/image111.png"/><Relationship Id="rId9" Type="http://schemas.openxmlformats.org/officeDocument/2006/relationships/image" Target="../media/image1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0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12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0.png"/><Relationship Id="rId3" Type="http://schemas.openxmlformats.org/officeDocument/2006/relationships/image" Target="../media/image1050.png"/><Relationship Id="rId7" Type="http://schemas.openxmlformats.org/officeDocument/2006/relationships/image" Target="../media/image109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80.png"/><Relationship Id="rId5" Type="http://schemas.openxmlformats.org/officeDocument/2006/relationships/image" Target="../media/image1070.png"/><Relationship Id="rId4" Type="http://schemas.openxmlformats.org/officeDocument/2006/relationships/image" Target="../media/image106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3.png"/><Relationship Id="rId3" Type="http://schemas.openxmlformats.org/officeDocument/2006/relationships/image" Target="../media/image631.png"/><Relationship Id="rId7" Type="http://schemas.openxmlformats.org/officeDocument/2006/relationships/image" Target="../media/image67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60.png"/><Relationship Id="rId11" Type="http://schemas.openxmlformats.org/officeDocument/2006/relationships/image" Target="../media/image711.png"/><Relationship Id="rId5" Type="http://schemas.openxmlformats.org/officeDocument/2006/relationships/image" Target="../media/image651.png"/><Relationship Id="rId10" Type="http://schemas.openxmlformats.org/officeDocument/2006/relationships/image" Target="../media/image702.png"/><Relationship Id="rId4" Type="http://schemas.openxmlformats.org/officeDocument/2006/relationships/image" Target="../media/image116.png"/><Relationship Id="rId9" Type="http://schemas.openxmlformats.org/officeDocument/2006/relationships/image" Target="../media/image117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91.png"/><Relationship Id="rId7" Type="http://schemas.openxmlformats.org/officeDocument/2006/relationships/image" Target="../media/image59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0.png"/><Relationship Id="rId4" Type="http://schemas.openxmlformats.org/officeDocument/2006/relationships/image" Target="../media/image15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svg"/><Relationship Id="rId3" Type="http://schemas.openxmlformats.org/officeDocument/2006/relationships/image" Target="../media/image159.png"/><Relationship Id="rId7" Type="http://schemas.openxmlformats.org/officeDocument/2006/relationships/image" Target="../media/image9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2.png"/><Relationship Id="rId11" Type="http://schemas.openxmlformats.org/officeDocument/2006/relationships/image" Target="../media/image1092.png"/><Relationship Id="rId5" Type="http://schemas.openxmlformats.org/officeDocument/2006/relationships/image" Target="../media/image161.png"/><Relationship Id="rId10" Type="http://schemas.openxmlformats.org/officeDocument/2006/relationships/image" Target="../media/image1083.png"/><Relationship Id="rId4" Type="http://schemas.openxmlformats.org/officeDocument/2006/relationships/image" Target="../media/image160.png"/><Relationship Id="rId9" Type="http://schemas.openxmlformats.org/officeDocument/2006/relationships/image" Target="../media/image9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02.png"/><Relationship Id="rId18" Type="http://schemas.openxmlformats.org/officeDocument/2006/relationships/customXml" Target="../ink/ink8.xml"/><Relationship Id="rId3" Type="http://schemas.openxmlformats.org/officeDocument/2006/relationships/image" Target="../media/image142.png"/><Relationship Id="rId21" Type="http://schemas.openxmlformats.org/officeDocument/2006/relationships/image" Target="../media/image1332.png"/><Relationship Id="rId7" Type="http://schemas.openxmlformats.org/officeDocument/2006/relationships/customXml" Target="../ink/ink5.xml"/><Relationship Id="rId17" Type="http://schemas.openxmlformats.org/officeDocument/2006/relationships/image" Target="../media/image1222.png"/><Relationship Id="rId2" Type="http://schemas.openxmlformats.org/officeDocument/2006/relationships/notesSlide" Target="../notesSlides/notesSlide25.xml"/><Relationship Id="rId16" Type="http://schemas.openxmlformats.org/officeDocument/2006/relationships/customXml" Target="../ink/ink7.xml"/><Relationship Id="rId20" Type="http://schemas.openxmlformats.org/officeDocument/2006/relationships/image" Target="../media/image132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5.png"/><Relationship Id="rId24" Type="http://schemas.openxmlformats.org/officeDocument/2006/relationships/image" Target="../media/image147.png"/><Relationship Id="rId5" Type="http://schemas.openxmlformats.org/officeDocument/2006/relationships/image" Target="../media/image144.png"/><Relationship Id="rId15" Type="http://schemas.openxmlformats.org/officeDocument/2006/relationships/image" Target="../media/image1211.png"/><Relationship Id="rId23" Type="http://schemas.openxmlformats.org/officeDocument/2006/relationships/image" Target="../media/image146.png"/><Relationship Id="rId19" Type="http://schemas.openxmlformats.org/officeDocument/2006/relationships/image" Target="../media/image1262.png"/><Relationship Id="rId4" Type="http://schemas.openxmlformats.org/officeDocument/2006/relationships/image" Target="../media/image143.png"/><Relationship Id="rId14" Type="http://schemas.openxmlformats.org/officeDocument/2006/relationships/customXml" Target="../ink/ink6.xml"/><Relationship Id="rId22" Type="http://schemas.openxmlformats.org/officeDocument/2006/relationships/image" Target="../media/image130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../media/image134.png"/><Relationship Id="rId10" Type="http://schemas.openxmlformats.org/officeDocument/2006/relationships/image" Target="NULL"/><Relationship Id="rId4" Type="http://schemas.openxmlformats.org/officeDocument/2006/relationships/image" Target="../media/image131.png"/><Relationship Id="rId9" Type="http://schemas.openxmlformats.org/officeDocument/2006/relationships/image" Target="NUL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png"/><Relationship Id="rId13" Type="http://schemas.openxmlformats.org/officeDocument/2006/relationships/image" Target="../media/image145.png"/><Relationship Id="rId3" Type="http://schemas.openxmlformats.org/officeDocument/2006/relationships/image" Target="../media/image135.png"/><Relationship Id="rId7" Type="http://schemas.openxmlformats.org/officeDocument/2006/relationships/image" Target="../media/image1780.png"/><Relationship Id="rId12" Type="http://schemas.openxmlformats.org/officeDocument/2006/relationships/image" Target="../media/image6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7.png"/><Relationship Id="rId11" Type="http://schemas.openxmlformats.org/officeDocument/2006/relationships/image" Target="../media/image141.png"/><Relationship Id="rId5" Type="http://schemas.microsoft.com/office/2007/relationships/hdphoto" Target="../media/hdphoto1.wdp"/><Relationship Id="rId15" Type="http://schemas.openxmlformats.org/officeDocument/2006/relationships/image" Target="../media/image148.png"/><Relationship Id="rId10" Type="http://schemas.openxmlformats.org/officeDocument/2006/relationships/image" Target="../media/image140.png"/><Relationship Id="rId4" Type="http://schemas.openxmlformats.org/officeDocument/2006/relationships/image" Target="../media/image136.png"/><Relationship Id="rId9" Type="http://schemas.openxmlformats.org/officeDocument/2006/relationships/image" Target="../media/image139.png"/><Relationship Id="rId14" Type="http://schemas.openxmlformats.org/officeDocument/2006/relationships/image" Target="../media/image1840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png"/><Relationship Id="rId13" Type="http://schemas.openxmlformats.org/officeDocument/2006/relationships/image" Target="../media/image781.png"/><Relationship Id="rId18" Type="http://schemas.openxmlformats.org/officeDocument/2006/relationships/image" Target="../media/image1141.png"/><Relationship Id="rId3" Type="http://schemas.openxmlformats.org/officeDocument/2006/relationships/image" Target="../media/image149.png"/><Relationship Id="rId7" Type="http://schemas.openxmlformats.org/officeDocument/2006/relationships/image" Target="../media/image151.png"/><Relationship Id="rId12" Type="http://schemas.openxmlformats.org/officeDocument/2006/relationships/image" Target="../media/image771.png"/><Relationship Id="rId17" Type="http://schemas.openxmlformats.org/officeDocument/2006/relationships/image" Target="../media/image62.png"/><Relationship Id="rId2" Type="http://schemas.openxmlformats.org/officeDocument/2006/relationships/notesSlide" Target="../notesSlides/notesSlide28.xml"/><Relationship Id="rId16" Type="http://schemas.openxmlformats.org/officeDocument/2006/relationships/image" Target="../media/image156.png"/><Relationship Id="rId1" Type="http://schemas.openxmlformats.org/officeDocument/2006/relationships/slideLayout" Target="../slideLayouts/slideLayout13.xml"/><Relationship Id="rId6" Type="http://schemas.microsoft.com/office/2007/relationships/hdphoto" Target="../media/hdphoto3.wdp"/><Relationship Id="rId5" Type="http://schemas.openxmlformats.org/officeDocument/2006/relationships/image" Target="../media/image150.png"/><Relationship Id="rId15" Type="http://schemas.openxmlformats.org/officeDocument/2006/relationships/image" Target="../media/image154.png"/><Relationship Id="rId4" Type="http://schemas.microsoft.com/office/2007/relationships/hdphoto" Target="../media/hdphoto2.wdp"/><Relationship Id="rId9" Type="http://schemas.openxmlformats.org/officeDocument/2006/relationships/image" Target="../media/image153.png"/><Relationship Id="rId14" Type="http://schemas.openxmlformats.org/officeDocument/2006/relationships/image" Target="../media/image1111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1.png"/><Relationship Id="rId3" Type="http://schemas.openxmlformats.org/officeDocument/2006/relationships/image" Target="../media/image180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11" Type="http://schemas.openxmlformats.org/officeDocument/2006/relationships/image" Target="../media/image307.png"/><Relationship Id="rId5" Type="http://schemas.openxmlformats.org/officeDocument/2006/relationships/image" Target="../media/image200.pn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png"/><Relationship Id="rId13" Type="http://schemas.openxmlformats.org/officeDocument/2006/relationships/image" Target="NULL"/><Relationship Id="rId18" Type="http://schemas.openxmlformats.org/officeDocument/2006/relationships/image" Target="../media/image134.png"/><Relationship Id="rId3" Type="http://schemas.openxmlformats.org/officeDocument/2006/relationships/image" Target="../media/image157.png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../media/image166.png"/><Relationship Id="rId2" Type="http://schemas.openxmlformats.org/officeDocument/2006/relationships/notesSlide" Target="../notesSlides/notesSlide29.xml"/><Relationship Id="rId16" Type="http://schemas.openxmlformats.org/officeDocument/2006/relationships/image" Target="../media/image165.png"/><Relationship Id="rId20" Type="http://schemas.openxmlformats.org/officeDocument/2006/relationships/image" Target="../media/image450.png"/><Relationship Id="rId1" Type="http://schemas.openxmlformats.org/officeDocument/2006/relationships/slideLayout" Target="../slideLayouts/slideLayout13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../media/image164.png"/><Relationship Id="rId10" Type="http://schemas.openxmlformats.org/officeDocument/2006/relationships/image" Target="NULL"/><Relationship Id="rId19" Type="http://schemas.openxmlformats.org/officeDocument/2006/relationships/image" Target="../media/image167.png"/><Relationship Id="rId4" Type="http://schemas.openxmlformats.org/officeDocument/2006/relationships/image" Target="../media/image158.png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15.png"/><Relationship Id="rId7" Type="http://schemas.openxmlformats.org/officeDocument/2006/relationships/image" Target="../media/image76.png"/><Relationship Id="rId12" Type="http://schemas.openxmlformats.org/officeDocument/2006/relationships/image" Target="../media/image81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5.png"/><Relationship Id="rId11" Type="http://schemas.openxmlformats.org/officeDocument/2006/relationships/image" Target="../media/image14.png"/><Relationship Id="rId5" Type="http://schemas.openxmlformats.org/officeDocument/2006/relationships/image" Target="../media/image74.png"/><Relationship Id="rId15" Type="http://schemas.openxmlformats.org/officeDocument/2006/relationships/image" Target="../media/image17.png"/><Relationship Id="rId10" Type="http://schemas.openxmlformats.org/officeDocument/2006/relationships/image" Target="../media/image13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Relationship Id="rId1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../media/image1810.png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../media/image311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30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13.png"/><Relationship Id="rId11" Type="http://schemas.openxmlformats.org/officeDocument/2006/relationships/image" Target="../media/image270.png"/><Relationship Id="rId5" Type="http://schemas.openxmlformats.org/officeDocument/2006/relationships/image" Target="../media/image2011.png"/><Relationship Id="rId15" Type="http://schemas.openxmlformats.org/officeDocument/2006/relationships/image" Target="../media/image290.png"/><Relationship Id="rId10" Type="http://schemas.openxmlformats.org/officeDocument/2006/relationships/image" Target="../media/image20.png"/><Relationship Id="rId4" Type="http://schemas.openxmlformats.org/officeDocument/2006/relationships/image" Target="../media/image1912.png"/><Relationship Id="rId9" Type="http://schemas.openxmlformats.org/officeDocument/2006/relationships/image" Target="../media/image241.png"/><Relationship Id="rId1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0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8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5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3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png"/><Relationship Id="rId11" Type="http://schemas.openxmlformats.org/officeDocument/2006/relationships/image" Target="../media/image41.png"/><Relationship Id="rId5" Type="http://schemas.openxmlformats.org/officeDocument/2006/relationships/image" Target="../media/image48.png"/><Relationship Id="rId10" Type="http://schemas.openxmlformats.org/officeDocument/2006/relationships/image" Target="../media/image40.png"/><Relationship Id="rId4" Type="http://schemas.openxmlformats.org/officeDocument/2006/relationships/image" Target="../media/image36.png"/><Relationship Id="rId9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id="{7480A4B1-C1D6-42DD-8E74-E496DE869B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48828" y="3429000"/>
            <a:ext cx="5706399" cy="555935"/>
          </a:xfrm>
        </p:spPr>
        <p:txBody>
          <a:bodyPr>
            <a:noAutofit/>
          </a:bodyPr>
          <a:lstStyle/>
          <a:p>
            <a:r>
              <a:rPr lang="en-US" b="1" dirty="0">
                <a:latin typeface="Garamond"/>
                <a:cs typeface="Garamond"/>
              </a:rPr>
              <a:t> Abhishek Mohapatra </a:t>
            </a:r>
            <a:r>
              <a:rPr lang="en-US" b="1" dirty="0">
                <a:latin typeface="Book Antiqua" panose="02040602050305030304" pitchFamily="18" charset="0"/>
                <a:cs typeface="Garamond"/>
              </a:rPr>
              <a:t>(</a:t>
            </a:r>
            <a:r>
              <a:rPr lang="en-US" b="1" dirty="0">
                <a:latin typeface="Book Antiqua" panose="02040602050305030304" pitchFamily="18" charset="0"/>
              </a:rPr>
              <a:t>TU Munich)</a:t>
            </a:r>
            <a:endParaRPr lang="en-US" b="1" dirty="0">
              <a:latin typeface="Book Antiqua" panose="02040602050305030304" pitchFamily="18" charset="0"/>
              <a:cs typeface="Garamon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097899-5821-491B-BEF1-FD053F6FFD79}"/>
              </a:ext>
            </a:extLst>
          </p:cNvPr>
          <p:cNvSpPr txBox="1"/>
          <p:nvPr/>
        </p:nvSpPr>
        <p:spPr>
          <a:xfrm>
            <a:off x="1906621" y="2032590"/>
            <a:ext cx="800814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ell MT" panose="02020503060305020303" pitchFamily="18" charset="0"/>
              </a:rPr>
              <a:t>              QWG workshop 2024, IISER-Mohali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1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radley Hand ITC" panose="03070402050302030203" pitchFamily="66" charset="0"/>
                <a:ea typeface="+mn-ea"/>
                <a:cs typeface="+mn-cs"/>
              </a:rPr>
              <a:t>                      Chandigarh</a:t>
            </a:r>
            <a:r>
              <a:rPr lang="en-US" sz="2600" b="1" i="1" dirty="0">
                <a:solidFill>
                  <a:srgbClr val="C00000"/>
                </a:solidFill>
                <a:latin typeface="Bradley Hand ITC" panose="03070402050302030203" pitchFamily="66" charset="0"/>
              </a:rPr>
              <a:t>, February 27</a:t>
            </a:r>
            <a:r>
              <a:rPr kumimoji="0" lang="en-US" sz="26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radley Hand ITC" panose="03070402050302030203" pitchFamily="66" charset="0"/>
                <a:ea typeface="+mn-ea"/>
                <a:cs typeface="+mn-cs"/>
              </a:rPr>
              <a:t>, 2023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3BB0861-F5DE-45BF-A762-4EAE19B17585}"/>
              </a:ext>
            </a:extLst>
          </p:cNvPr>
          <p:cNvCxnSpPr>
            <a:cxnSpLocks/>
          </p:cNvCxnSpPr>
          <p:nvPr/>
        </p:nvCxnSpPr>
        <p:spPr>
          <a:xfrm flipV="1">
            <a:off x="799250" y="1325597"/>
            <a:ext cx="9805557" cy="3009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AB1B59B0-ED65-0818-B399-420D193340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22" y="5293456"/>
            <a:ext cx="4055819" cy="136242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59349B2-AD0F-1DB0-B9C9-A9CAEB9594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354" y="5210279"/>
            <a:ext cx="2865073" cy="1618199"/>
          </a:xfrm>
          <a:prstGeom prst="rect">
            <a:avLst/>
          </a:prstGeom>
        </p:spPr>
      </p:pic>
      <p:sp>
        <p:nvSpPr>
          <p:cNvPr id="2" name="Doubly Heavy Tetraquarks in the…">
            <a:extLst>
              <a:ext uri="{FF2B5EF4-FFF2-40B4-BE49-F238E27FC236}">
                <a16:creationId xmlns:a16="http://schemas.microsoft.com/office/drawing/2014/main" id="{1A81368B-7033-A329-1CCA-A07D22DBD71F}"/>
              </a:ext>
            </a:extLst>
          </p:cNvPr>
          <p:cNvSpPr txBox="1"/>
          <p:nvPr/>
        </p:nvSpPr>
        <p:spPr>
          <a:xfrm>
            <a:off x="799250" y="76585"/>
            <a:ext cx="10008514" cy="1264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lIns="71437" tIns="71437" rIns="71437" bIns="71437" anchor="b">
            <a:noAutofit/>
          </a:bodyPr>
          <a:lstStyle/>
          <a:p>
            <a:pPr marL="0" marR="0" lvl="0" indent="0" algn="l" defTabSz="7886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87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3600" b="1" dirty="0">
                <a:latin typeface="Bell MT" panose="02020503060305020303" pitchFamily="18" charset="0"/>
              </a:rPr>
              <a:t>Born-Oppenheimer Effective Theory (BOEFT): </a:t>
            </a:r>
          </a:p>
          <a:p>
            <a:pPr marL="0" marR="0" lvl="0" indent="0" algn="l" defTabSz="7886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87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3600" b="1" dirty="0">
                <a:latin typeface="Bell MT" panose="02020503060305020303" pitchFamily="18" charset="0"/>
              </a:rPr>
              <a:t>           Hybrids, Tetraquarks, Pentaquarks</a:t>
            </a:r>
            <a:endParaRPr kumimoji="0" lang="en-US" sz="3600" b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ell MT" panose="02020503060305020303" pitchFamily="18" charset="0"/>
              <a:cs typeface="Helvetica"/>
              <a:sym typeface="Helvetica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A65ABF-9742-13D2-6A0B-DABD4B1366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1915" y="4952874"/>
            <a:ext cx="4179838" cy="1775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161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8B2FD4-F2F2-3021-F0B4-463BF846F2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5634027-ADFE-CE5C-66D0-9CA125FD9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0239" y="1352636"/>
            <a:ext cx="9411884" cy="86718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824D0D-266D-8928-51D8-9C2A9C7A0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10</a:t>
            </a:fld>
            <a:endParaRPr lang="en-US"/>
          </a:p>
        </p:txBody>
      </p:sp>
      <p:sp>
        <p:nvSpPr>
          <p:cNvPr id="3" name="HQET for heavy quarks and diquarks">
            <a:extLst>
              <a:ext uri="{FF2B5EF4-FFF2-40B4-BE49-F238E27FC236}">
                <a16:creationId xmlns:a16="http://schemas.microsoft.com/office/drawing/2014/main" id="{231DC501-2F0E-D0A6-C2AB-52E1B0F1BBE1}"/>
              </a:ext>
            </a:extLst>
          </p:cNvPr>
          <p:cNvSpPr txBox="1"/>
          <p:nvPr/>
        </p:nvSpPr>
        <p:spPr>
          <a:xfrm>
            <a:off x="81406" y="762045"/>
            <a:ext cx="11969551" cy="456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300" dirty="0">
                <a:solidFill>
                  <a:schemeClr val="tx1"/>
                </a:solidFill>
                <a:latin typeface="Bell MT" panose="02020503060305020303" pitchFamily="18" charset="0"/>
              </a:rPr>
              <a:t>Adiabatic Radial Schrödinger equation: Mixing different static energies at short-distances: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A4EC5E-2F9E-407D-EF96-A3952651CE15}"/>
              </a:ext>
            </a:extLst>
          </p:cNvPr>
          <p:cNvSpPr txBox="1"/>
          <p:nvPr/>
        </p:nvSpPr>
        <p:spPr>
          <a:xfrm>
            <a:off x="4783896" y="90287"/>
            <a:ext cx="1590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BOEFT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1987D5-7081-6C90-BFCF-B742D843F620}"/>
              </a:ext>
            </a:extLst>
          </p:cNvPr>
          <p:cNvSpPr/>
          <p:nvPr/>
        </p:nvSpPr>
        <p:spPr>
          <a:xfrm>
            <a:off x="5400359" y="1401725"/>
            <a:ext cx="811598" cy="7093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3112ABA-3291-F63F-701C-0ED929CD1DB7}"/>
                  </a:ext>
                </a:extLst>
              </p:cNvPr>
              <p:cNvSpPr txBox="1"/>
              <p:nvPr/>
            </p:nvSpPr>
            <p:spPr>
              <a:xfrm>
                <a:off x="3269085" y="2363074"/>
                <a:ext cx="5451364" cy="6492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dirty="0">
                    <a:solidFill>
                      <a:srgbClr val="FF0000"/>
                    </a:solidFill>
                  </a:rPr>
                  <a:t>Mixing </a:t>
                </a:r>
                <a:r>
                  <a:rPr lang="en-US" dirty="0"/>
                  <a:t>term from angular momentum piece</a:t>
                </a:r>
                <a:r>
                  <a:rPr lang="en-US" dirty="0">
                    <a:solidFill>
                      <a:srgbClr val="FF0000"/>
                    </a:solidFill>
                  </a:rPr>
                  <a:t>: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dirty="0">
                    <a:solidFill>
                      <a:srgbClr val="FF0000"/>
                    </a:solidFill>
                  </a:rPr>
                  <a:t>Coupling different static energies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at short-distance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3112ABA-3291-F63F-701C-0ED929CD1D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9085" y="2363074"/>
                <a:ext cx="5451364" cy="649217"/>
              </a:xfrm>
              <a:prstGeom prst="rect">
                <a:avLst/>
              </a:prstGeom>
              <a:blipFill>
                <a:blip r:embed="rId3"/>
                <a:stretch>
                  <a:fillRect l="-2570" t="-10377" r="-1899" b="-169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HQET for heavy quarks and diquarks">
                <a:extLst>
                  <a:ext uri="{FF2B5EF4-FFF2-40B4-BE49-F238E27FC236}">
                    <a16:creationId xmlns:a16="http://schemas.microsoft.com/office/drawing/2014/main" id="{9B8D69E1-ECBE-51FE-F5AF-0A9F3413F1AE}"/>
                  </a:ext>
                </a:extLst>
              </p:cNvPr>
              <p:cNvSpPr txBox="1"/>
              <p:nvPr/>
            </p:nvSpPr>
            <p:spPr>
              <a:xfrm>
                <a:off x="111224" y="3297784"/>
                <a:ext cx="6892691" cy="46063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2300" dirty="0">
                    <a:latin typeface="Bell MT" panose="02020503060305020303" pitchFamily="18" charset="0"/>
                  </a:rPr>
                  <a:t>General expression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sSup>
                          <m:sSupPr>
                            <m:ctrlP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p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sz="23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 (matrix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3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300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3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 basis) :</a:t>
                </a:r>
              </a:p>
            </p:txBody>
          </p:sp>
        </mc:Choice>
        <mc:Fallback>
          <p:sp>
            <p:nvSpPr>
              <p:cNvPr id="11" name="HQET for heavy quarks and diquarks">
                <a:extLst>
                  <a:ext uri="{FF2B5EF4-FFF2-40B4-BE49-F238E27FC236}">
                    <a16:creationId xmlns:a16="http://schemas.microsoft.com/office/drawing/2014/main" id="{9B8D69E1-ECBE-51FE-F5AF-0A9F3413F1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24" y="3297784"/>
                <a:ext cx="6892691" cy="460639"/>
              </a:xfrm>
              <a:prstGeom prst="rect">
                <a:avLst/>
              </a:prstGeom>
              <a:blipFill>
                <a:blip r:embed="rId4"/>
                <a:stretch>
                  <a:fillRect l="-1592" t="-6579" b="-2763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A87A655C-99F2-83FA-FC0A-C4B5F34C25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48" y="4113384"/>
            <a:ext cx="11191904" cy="1342891"/>
          </a:xfrm>
          <a:prstGeom prst="rect">
            <a:avLst/>
          </a:prstGeom>
          <a:ln w="38100">
            <a:solidFill>
              <a:srgbClr val="00B0F0"/>
            </a:solidFill>
            <a:prstDash val="sysDot"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4FEAFE9-DDCC-1A98-1738-4501224F83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47270" y="3307668"/>
            <a:ext cx="2324853" cy="33315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74D1893-ABB2-6277-8962-9041A80EFF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224" y="6201709"/>
            <a:ext cx="1406291" cy="24573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620AB78-88C7-B7CA-9841-A2C45E3345E5}"/>
                  </a:ext>
                </a:extLst>
              </p:cNvPr>
              <p:cNvSpPr txBox="1"/>
              <p:nvPr/>
            </p:nvSpPr>
            <p:spPr>
              <a:xfrm>
                <a:off x="1721087" y="5980824"/>
                <a:ext cx="4941417" cy="6451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𝑲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dirty="0"/>
                  <a:t> angular-momentum of light </a:t>
                </a:r>
                <a:r>
                  <a:rPr lang="en-US" dirty="0" err="1"/>
                  <a:t>d.o.f</a:t>
                </a:r>
                <a:endParaRPr lang="en-US" dirty="0"/>
              </a:p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dirty="0"/>
                  <a:t> orbital-angular momentum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𝑄𝑄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𝑄</m:t>
                    </m:r>
                    <m:acc>
                      <m:accPr>
                        <m:chr m:val="̅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</m:oMath>
                </a14:m>
                <a:r>
                  <a:rPr lang="en-US" dirty="0"/>
                  <a:t> pair. </a:t>
                </a: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620AB78-88C7-B7CA-9841-A2C45E3345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1087" y="5980824"/>
                <a:ext cx="4941417" cy="645177"/>
              </a:xfrm>
              <a:prstGeom prst="rect">
                <a:avLst/>
              </a:prstGeom>
              <a:blipFill>
                <a:blip r:embed="rId8"/>
                <a:stretch>
                  <a:fillRect l="-1603" t="-10377" r="-2096" b="-179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>
            <a:extLst>
              <a:ext uri="{FF2B5EF4-FFF2-40B4-BE49-F238E27FC236}">
                <a16:creationId xmlns:a16="http://schemas.microsoft.com/office/drawing/2014/main" id="{38452440-8939-FB76-9277-07CB3B5DDC0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98458" y="5980824"/>
            <a:ext cx="4070787" cy="51692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5D88705-B629-F806-B3E8-868F4BA4171E}"/>
              </a:ext>
            </a:extLst>
          </p:cNvPr>
          <p:cNvSpPr txBox="1"/>
          <p:nvPr/>
        </p:nvSpPr>
        <p:spPr>
          <a:xfrm>
            <a:off x="8867875" y="5682611"/>
            <a:ext cx="2085507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+mn-lt"/>
              </a:rPr>
              <a:t>Angular wave-function: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CEFFC99-ED19-D9FA-CA82-D01AAD4CF8BA}"/>
              </a:ext>
            </a:extLst>
          </p:cNvPr>
          <p:cNvSpPr/>
          <p:nvPr/>
        </p:nvSpPr>
        <p:spPr>
          <a:xfrm>
            <a:off x="7600867" y="5682611"/>
            <a:ext cx="4315516" cy="853015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016DD9-88E1-254D-CF87-10114F64CBBF}"/>
              </a:ext>
            </a:extLst>
          </p:cNvPr>
          <p:cNvSpPr txBox="1"/>
          <p:nvPr/>
        </p:nvSpPr>
        <p:spPr>
          <a:xfrm>
            <a:off x="8156784" y="225286"/>
            <a:ext cx="25571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chemeClr val="accent6">
                    <a:lumMod val="50000"/>
                  </a:schemeClr>
                </a:solidFill>
                <a:cs typeface="Helvetica" panose="020B0604020202020204" pitchFamily="34" charset="0"/>
              </a:rPr>
              <a:t>Brambilla, AM, Vairo </a:t>
            </a:r>
          </a:p>
          <a:p>
            <a:r>
              <a:rPr lang="it-IT" sz="1400" dirty="0">
                <a:solidFill>
                  <a:schemeClr val="accent6">
                    <a:lumMod val="50000"/>
                  </a:schemeClr>
                </a:solidFill>
                <a:cs typeface="Helvetica" panose="020B0604020202020204" pitchFamily="34" charset="0"/>
              </a:rPr>
              <a:t>arXiv 2402.xxxxx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53064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4C5EEE-65A2-A8B9-47E4-84A1B9AB65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248354-C37F-CAB7-8821-7700BBEC2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11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EFF721-E0F3-2E5D-C639-04C1EB316664}"/>
              </a:ext>
            </a:extLst>
          </p:cNvPr>
          <p:cNvSpPr txBox="1"/>
          <p:nvPr/>
        </p:nvSpPr>
        <p:spPr>
          <a:xfrm>
            <a:off x="4783896" y="90287"/>
            <a:ext cx="1590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BOEFT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HQET for heavy quarks and diquarks">
                <a:extLst>
                  <a:ext uri="{FF2B5EF4-FFF2-40B4-BE49-F238E27FC236}">
                    <a16:creationId xmlns:a16="http://schemas.microsoft.com/office/drawing/2014/main" id="{AB413190-6272-8903-25D2-EF73C660D883}"/>
                  </a:ext>
                </a:extLst>
              </p:cNvPr>
              <p:cNvSpPr txBox="1"/>
              <p:nvPr/>
            </p:nvSpPr>
            <p:spPr>
              <a:xfrm>
                <a:off x="0" y="947743"/>
                <a:ext cx="11191904" cy="46063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2300" dirty="0">
                    <a:latin typeface="Bell MT" panose="02020503060305020303" pitchFamily="18" charset="0"/>
                  </a:rPr>
                  <a:t>Lastly construct parity eigenstates (specifically for </a:t>
                </a:r>
                <a14:m>
                  <m:oMath xmlns:m="http://schemas.openxmlformats.org/officeDocument/2006/math"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300" dirty="0">
                    <a:latin typeface="Bell MT" panose="02020503060305020303" pitchFamily="18" charset="0"/>
                  </a:rPr>
                  <a:t>) </a:t>
                </a:r>
                <a:r>
                  <a:rPr lang="en-US" sz="23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sSup>
                          <m:sSupPr>
                            <m:ctrlPr>
                              <a:rPr lang="en-US" sz="23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3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p>
                            <m:r>
                              <a:rPr lang="en-US" sz="23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sz="23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 in block-diagonal form. </a:t>
                </a:r>
              </a:p>
            </p:txBody>
          </p:sp>
        </mc:Choice>
        <mc:Fallback>
          <p:sp>
            <p:nvSpPr>
              <p:cNvPr id="10" name="HQET for heavy quarks and diquarks">
                <a:extLst>
                  <a:ext uri="{FF2B5EF4-FFF2-40B4-BE49-F238E27FC236}">
                    <a16:creationId xmlns:a16="http://schemas.microsoft.com/office/drawing/2014/main" id="{AB413190-6272-8903-25D2-EF73C660D8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47743"/>
                <a:ext cx="11191904" cy="460639"/>
              </a:xfrm>
              <a:prstGeom prst="rect">
                <a:avLst/>
              </a:prstGeom>
              <a:blipFill>
                <a:blip r:embed="rId2"/>
                <a:stretch>
                  <a:fillRect l="-1035" t="-6579" b="-2894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3BEFB76F-99BC-BB43-A4DC-6D13E1E8C867}"/>
              </a:ext>
            </a:extLst>
          </p:cNvPr>
          <p:cNvSpPr txBox="1"/>
          <p:nvPr/>
        </p:nvSpPr>
        <p:spPr>
          <a:xfrm>
            <a:off x="8156784" y="225286"/>
            <a:ext cx="25571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chemeClr val="accent6">
                    <a:lumMod val="50000"/>
                  </a:schemeClr>
                </a:solidFill>
                <a:cs typeface="Helvetica" panose="020B0604020202020204" pitchFamily="34" charset="0"/>
              </a:rPr>
              <a:t>Brambilla, AM, Vairo </a:t>
            </a:r>
          </a:p>
          <a:p>
            <a:r>
              <a:rPr lang="it-IT" sz="1400" dirty="0">
                <a:solidFill>
                  <a:schemeClr val="accent6">
                    <a:lumMod val="50000"/>
                  </a:schemeClr>
                </a:solidFill>
                <a:cs typeface="Helvetica" panose="020B0604020202020204" pitchFamily="34" charset="0"/>
              </a:rPr>
              <a:t>arXiv 2402.xxxxx</a:t>
            </a:r>
            <a:endParaRPr lang="en-US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HQET for heavy quarks and diquarks">
                <a:extLst>
                  <a:ext uri="{FF2B5EF4-FFF2-40B4-BE49-F238E27FC236}">
                    <a16:creationId xmlns:a16="http://schemas.microsoft.com/office/drawing/2014/main" id="{0367A702-DA7D-2CDB-EAB2-EDD18F561315}"/>
                  </a:ext>
                </a:extLst>
              </p:cNvPr>
              <p:cNvSpPr txBox="1"/>
              <p:nvPr/>
            </p:nvSpPr>
            <p:spPr>
              <a:xfrm>
                <a:off x="0" y="1681063"/>
                <a:ext cx="8871626" cy="46063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2300" dirty="0">
                    <a:latin typeface="Bell MT" panose="02020503060305020303" pitchFamily="18" charset="0"/>
                  </a:rPr>
                  <a:t>Example of (adiabatic) mixing matrices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sSup>
                          <m:sSupPr>
                            <m:ctrlP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p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sz="23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 (accounting for parity) :</a:t>
                </a:r>
              </a:p>
            </p:txBody>
          </p:sp>
        </mc:Choice>
        <mc:Fallback>
          <p:sp>
            <p:nvSpPr>
              <p:cNvPr id="12" name="HQET for heavy quarks and diquarks">
                <a:extLst>
                  <a:ext uri="{FF2B5EF4-FFF2-40B4-BE49-F238E27FC236}">
                    <a16:creationId xmlns:a16="http://schemas.microsoft.com/office/drawing/2014/main" id="{0367A702-DA7D-2CDB-EAB2-EDD18F5613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81063"/>
                <a:ext cx="8871626" cy="460639"/>
              </a:xfrm>
              <a:prstGeom prst="rect">
                <a:avLst/>
              </a:prstGeom>
              <a:blipFill>
                <a:blip r:embed="rId3"/>
                <a:stretch>
                  <a:fillRect l="-1306" t="-8000" b="-2933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7CCD131B-6B3F-84C2-2948-784709C71B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755" y="2673517"/>
            <a:ext cx="4956587" cy="78281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DEA64D5-DC0B-2DD6-F2E2-918E0B8A1D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8280" y="2673517"/>
            <a:ext cx="6225824" cy="81385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1584853-B58E-A240-F329-6076B57849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87709" y="4752502"/>
            <a:ext cx="6505101" cy="1406210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C30FFF6F-F43D-B6F9-9E3E-638D4F4F87DC}"/>
              </a:ext>
            </a:extLst>
          </p:cNvPr>
          <p:cNvSpPr/>
          <p:nvPr/>
        </p:nvSpPr>
        <p:spPr>
          <a:xfrm>
            <a:off x="187896" y="2305456"/>
            <a:ext cx="5483330" cy="1527956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E10CF6F-CA91-5C7F-8E08-0C2C93575EAD}"/>
                  </a:ext>
                </a:extLst>
              </p:cNvPr>
              <p:cNvSpPr txBox="1"/>
              <p:nvPr/>
            </p:nvSpPr>
            <p:spPr>
              <a:xfrm>
                <a:off x="1142643" y="4035257"/>
                <a:ext cx="3641253" cy="2576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600" dirty="0">
                    <a:solidFill>
                      <a:srgbClr val="FF0000"/>
                    </a:solidFill>
                    <a:latin typeface="+mn-lt"/>
                  </a:rPr>
                  <a:t>Mixing matrix for hybrid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𝑃𝐶</m:t>
                        </m:r>
                      </m:sup>
                    </m:sSup>
                    <m:r>
                      <a:rPr 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 −</m:t>
                        </m:r>
                      </m:sup>
                    </m:sSup>
                    <m:r>
                      <a:rPr 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1600" dirty="0">
                  <a:solidFill>
                    <a:srgbClr val="FF0000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E10CF6F-CA91-5C7F-8E08-0C2C93575E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2643" y="4035257"/>
                <a:ext cx="3641253" cy="257699"/>
              </a:xfrm>
              <a:prstGeom prst="rect">
                <a:avLst/>
              </a:prstGeom>
              <a:blipFill>
                <a:blip r:embed="rId7"/>
                <a:stretch>
                  <a:fillRect l="-3344" t="-21429" b="-47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7342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21" grpId="0" animBg="1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BA7FC-14AD-785F-C31A-DBC9D6A677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55D9A0F-0316-9EC2-BF95-4F57E258DB71}"/>
              </a:ext>
            </a:extLst>
          </p:cNvPr>
          <p:cNvSpPr txBox="1"/>
          <p:nvPr/>
        </p:nvSpPr>
        <p:spPr>
          <a:xfrm>
            <a:off x="4817806" y="2579872"/>
            <a:ext cx="180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Bell MT" panose="02020503060305020303" pitchFamily="18" charset="0"/>
              </a:rPr>
              <a:t>Hybrids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3D37D9-CC9E-E312-974F-492DAD813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3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6152D6B-F1EA-EDC7-F995-6A7225A42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1431" y="3387867"/>
            <a:ext cx="6827618" cy="74646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17B6950-0FA4-4F24-82EC-C6C1B6691946}"/>
              </a:ext>
            </a:extLst>
          </p:cNvPr>
          <p:cNvSpPr txBox="1"/>
          <p:nvPr/>
        </p:nvSpPr>
        <p:spPr>
          <a:xfrm>
            <a:off x="3766058" y="31284"/>
            <a:ext cx="32061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BOEFT: Hybrids</a:t>
            </a:r>
          </a:p>
        </p:txBody>
      </p:sp>
      <p:sp>
        <p:nvSpPr>
          <p:cNvPr id="14" name="HQET for heavy quarks and diquarks">
            <a:extLst>
              <a:ext uri="{FF2B5EF4-FFF2-40B4-BE49-F238E27FC236}">
                <a16:creationId xmlns:a16="http://schemas.microsoft.com/office/drawing/2014/main" id="{84806EFA-90B6-4067-983B-6F820E668612}"/>
              </a:ext>
            </a:extLst>
          </p:cNvPr>
          <p:cNvSpPr txBox="1"/>
          <p:nvPr/>
        </p:nvSpPr>
        <p:spPr>
          <a:xfrm>
            <a:off x="111224" y="597635"/>
            <a:ext cx="11969551" cy="456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300" dirty="0">
                <a:solidFill>
                  <a:schemeClr val="tx1"/>
                </a:solidFill>
                <a:latin typeface="Bell MT" panose="02020503060305020303" pitchFamily="18" charset="0"/>
              </a:rPr>
              <a:t>BOEFT Lagrangian:</a:t>
            </a:r>
          </a:p>
        </p:txBody>
      </p:sp>
      <p:sp>
        <p:nvSpPr>
          <p:cNvPr id="16" name="Rectangle 15"/>
          <p:cNvSpPr/>
          <p:nvPr/>
        </p:nvSpPr>
        <p:spPr>
          <a:xfrm>
            <a:off x="8719455" y="1332324"/>
            <a:ext cx="3317961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Krein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Castell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à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Vairo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 Phys. Rev. D. 97, (2018)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13</a:t>
            </a:fld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2117736-9A3B-B8F0-5B18-C85A3C604A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3515" y="1091265"/>
            <a:ext cx="5050643" cy="356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E33B07A-5AC4-5FE3-E5BA-DE51B87146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7775" y="1739020"/>
            <a:ext cx="5962700" cy="60229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C884DFA-599B-9AA6-52A6-3132BD5645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9243" y="2627406"/>
            <a:ext cx="8199806" cy="58642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2AD460F8-05E9-ADF2-8E6E-E4CEB4181534}"/>
              </a:ext>
            </a:extLst>
          </p:cNvPr>
          <p:cNvSpPr txBox="1"/>
          <p:nvPr/>
        </p:nvSpPr>
        <p:spPr>
          <a:xfrm>
            <a:off x="210206" y="1964626"/>
            <a:ext cx="1166666" cy="268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>
                <a:solidFill>
                  <a:srgbClr val="FF0000"/>
                </a:solidFill>
                <a:latin typeface="Bell MT" panose="02020503060305020303" pitchFamily="18" charset="0"/>
              </a:rPr>
              <a:t>Quarkonium: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71C4ACF-06F2-0CCE-526F-D062BAA3EEDB}"/>
              </a:ext>
            </a:extLst>
          </p:cNvPr>
          <p:cNvSpPr txBox="1"/>
          <p:nvPr/>
        </p:nvSpPr>
        <p:spPr>
          <a:xfrm>
            <a:off x="210206" y="2739117"/>
            <a:ext cx="684483" cy="268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>
                <a:solidFill>
                  <a:srgbClr val="FF0000"/>
                </a:solidFill>
                <a:latin typeface="Bell MT" panose="02020503060305020303" pitchFamily="18" charset="0"/>
              </a:rPr>
              <a:t>Hybrid:</a:t>
            </a:r>
          </a:p>
        </p:txBody>
      </p:sp>
      <p:sp>
        <p:nvSpPr>
          <p:cNvPr id="41" name="HQET for heavy quarks and diquarks">
            <a:extLst>
              <a:ext uri="{FF2B5EF4-FFF2-40B4-BE49-F238E27FC236}">
                <a16:creationId xmlns:a16="http://schemas.microsoft.com/office/drawing/2014/main" id="{847757AE-87B7-9038-831A-022F7A21C40B}"/>
              </a:ext>
            </a:extLst>
          </p:cNvPr>
          <p:cNvSpPr txBox="1"/>
          <p:nvPr/>
        </p:nvSpPr>
        <p:spPr>
          <a:xfrm>
            <a:off x="8847328" y="1838652"/>
            <a:ext cx="2119171" cy="318036"/>
          </a:xfrm>
          <a:prstGeom prst="rect">
            <a:avLst/>
          </a:prstGeom>
          <a:ln/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>
              <a:defRPr sz="2400"/>
            </a:pPr>
            <a:r>
              <a:rPr lang="en-US" sz="1400" dirty="0">
                <a:latin typeface="Bell MT" panose="02020503060305020303" pitchFamily="18" charset="0"/>
              </a:rPr>
              <a:t>Trace over spin indices.</a:t>
            </a:r>
            <a:endParaRPr lang="en-US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B137828-DC79-97BC-16E1-8EA2FDD95375}"/>
              </a:ext>
            </a:extLst>
          </p:cNvPr>
          <p:cNvGrpSpPr/>
          <p:nvPr/>
        </p:nvGrpSpPr>
        <p:grpSpPr>
          <a:xfrm>
            <a:off x="10133092" y="2582991"/>
            <a:ext cx="1655903" cy="515520"/>
            <a:chOff x="9987363" y="3538190"/>
            <a:chExt cx="1655903" cy="51552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FF48FDC9-E2B8-9B21-5489-16FCAE76F9DE}"/>
                    </a:ext>
                  </a:extLst>
                </p:cNvPr>
                <p:cNvSpPr txBox="1"/>
                <p:nvPr/>
              </p:nvSpPr>
              <p:spPr>
                <a:xfrm>
                  <a:off x="9987363" y="3538190"/>
                  <a:ext cx="1655903" cy="22506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14000"/>
                    </a:lnSpc>
                  </a:pPr>
                  <a14:m>
                    <m:oMath xmlns:m="http://schemas.openxmlformats.org/officeDocument/2006/math"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a14:m>
                  <a:r>
                    <a:rPr lang="en-US" sz="1400" dirty="0"/>
                    <a:t> relative coordinate</a:t>
                  </a:r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FF48FDC9-E2B8-9B21-5489-16FCAE76F9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87363" y="3538190"/>
                  <a:ext cx="1655903" cy="225062"/>
                </a:xfrm>
                <a:prstGeom prst="rect">
                  <a:avLst/>
                </a:prstGeom>
                <a:blipFill>
                  <a:blip r:embed="rId7"/>
                  <a:stretch>
                    <a:fillRect l="-2574" t="-18919" r="-5515" b="-4864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D9D75DFA-9F76-A0EE-7239-A8215AE7DE93}"/>
                    </a:ext>
                  </a:extLst>
                </p:cNvPr>
                <p:cNvSpPr txBox="1"/>
                <p:nvPr/>
              </p:nvSpPr>
              <p:spPr>
                <a:xfrm>
                  <a:off x="9987363" y="3828648"/>
                  <a:ext cx="1526059" cy="22506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14000"/>
                    </a:lnSpc>
                  </a:pPr>
                  <a14:m>
                    <m:oMath xmlns:m="http://schemas.openxmlformats.org/officeDocument/2006/math"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a14:m>
                  <a:r>
                    <a:rPr lang="en-US" sz="1400" dirty="0"/>
                    <a:t> COM coordinate</a:t>
                  </a:r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D9D75DFA-9F76-A0EE-7239-A8215AE7DE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87363" y="3828648"/>
                  <a:ext cx="1526059" cy="225062"/>
                </a:xfrm>
                <a:prstGeom prst="rect">
                  <a:avLst/>
                </a:prstGeom>
                <a:blipFill>
                  <a:blip r:embed="rId8"/>
                  <a:stretch>
                    <a:fillRect l="-3984" t="-18919" r="-5976" b="-4864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494F9E80-DF65-926E-D1C8-D44286E97340}"/>
              </a:ext>
            </a:extLst>
          </p:cNvPr>
          <p:cNvSpPr txBox="1"/>
          <p:nvPr/>
        </p:nvSpPr>
        <p:spPr>
          <a:xfrm>
            <a:off x="1235990" y="3699570"/>
            <a:ext cx="1548501" cy="268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>
                <a:solidFill>
                  <a:srgbClr val="FF0000"/>
                </a:solidFill>
                <a:latin typeface="Bell MT" panose="02020503060305020303" pitchFamily="18" charset="0"/>
              </a:rPr>
              <a:t>Hybrid potential: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ADCD46-0F8F-8157-FB00-EB3D78BDB3EC}"/>
              </a:ext>
            </a:extLst>
          </p:cNvPr>
          <p:cNvSpPr/>
          <p:nvPr/>
        </p:nvSpPr>
        <p:spPr>
          <a:xfrm>
            <a:off x="6298828" y="3387867"/>
            <a:ext cx="856035" cy="72135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US" dirty="0"/>
              <a:t>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BA4CA4-17F4-E58A-5CB3-923308D26E36}"/>
              </a:ext>
            </a:extLst>
          </p:cNvPr>
          <p:cNvSpPr txBox="1"/>
          <p:nvPr/>
        </p:nvSpPr>
        <p:spPr>
          <a:xfrm>
            <a:off x="6095998" y="4239922"/>
            <a:ext cx="1344920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solidFill>
                  <a:srgbClr val="0070C0"/>
                </a:solidFill>
                <a:latin typeface="+mn-lt"/>
              </a:rPr>
              <a:t>Static potential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50EE81-B909-D5E4-B736-F23653F5E0BF}"/>
              </a:ext>
            </a:extLst>
          </p:cNvPr>
          <p:cNvSpPr/>
          <p:nvPr/>
        </p:nvSpPr>
        <p:spPr>
          <a:xfrm>
            <a:off x="8709734" y="985734"/>
            <a:ext cx="3671241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 Lai, AM,  Vairo Phys. Rev. D 107, 054034 (2023)</a:t>
            </a:r>
            <a:endParaRPr lang="en-US" sz="10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2195B62-A5AA-350C-22FE-180A0A1CE69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90918" y="4975244"/>
            <a:ext cx="5142327" cy="57460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A72C58C-C21F-51DC-63CE-594D0DDD5D72}"/>
              </a:ext>
            </a:extLst>
          </p:cNvPr>
          <p:cNvSpPr txBox="1"/>
          <p:nvPr/>
        </p:nvSpPr>
        <p:spPr>
          <a:xfrm>
            <a:off x="1107135" y="5035157"/>
            <a:ext cx="2561279" cy="268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>
                <a:solidFill>
                  <a:srgbClr val="FF0000"/>
                </a:solidFill>
                <a:latin typeface="Bell MT" panose="02020503060305020303" pitchFamily="18" charset="0"/>
              </a:rPr>
              <a:t>Hybrid-Quarkonium mixing:</a:t>
            </a:r>
          </a:p>
        </p:txBody>
      </p:sp>
      <p:sp>
        <p:nvSpPr>
          <p:cNvPr id="30" name="HQET for heavy quarks and diquarks">
            <a:extLst>
              <a:ext uri="{FF2B5EF4-FFF2-40B4-BE49-F238E27FC236}">
                <a16:creationId xmlns:a16="http://schemas.microsoft.com/office/drawing/2014/main" id="{37DF5DB7-F020-25C3-CFCB-4AA5A2D3F4EA}"/>
              </a:ext>
            </a:extLst>
          </p:cNvPr>
          <p:cNvSpPr txBox="1"/>
          <p:nvPr/>
        </p:nvSpPr>
        <p:spPr>
          <a:xfrm>
            <a:off x="50093" y="6182218"/>
            <a:ext cx="1196955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200" dirty="0">
                <a:latin typeface="Bell MT" panose="02020503060305020303" pitchFamily="18" charset="0"/>
              </a:rPr>
              <a:t>No lattice calculations on mixing potential. Current work, ignore mixing,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F60BE5E-0669-2960-B904-D9ADA4F6C8FD}"/>
              </a:ext>
            </a:extLst>
          </p:cNvPr>
          <p:cNvSpPr/>
          <p:nvPr/>
        </p:nvSpPr>
        <p:spPr>
          <a:xfrm>
            <a:off x="7991293" y="3213826"/>
            <a:ext cx="1041952" cy="6200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CE1469-24F8-FE78-D6AC-BFF650A37D7E}"/>
              </a:ext>
            </a:extLst>
          </p:cNvPr>
          <p:cNvSpPr txBox="1"/>
          <p:nvPr/>
        </p:nvSpPr>
        <p:spPr>
          <a:xfrm>
            <a:off x="7849140" y="4217964"/>
            <a:ext cx="1503617" cy="53796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solidFill>
                  <a:srgbClr val="0070C0"/>
                </a:solidFill>
                <a:latin typeface="+mn-lt"/>
              </a:rPr>
              <a:t>Spin-dependent </a:t>
            </a:r>
          </a:p>
          <a:p>
            <a:pPr>
              <a:lnSpc>
                <a:spcPct val="114000"/>
              </a:lnSpc>
            </a:pPr>
            <a:r>
              <a:rPr lang="en-US" sz="1600" dirty="0">
                <a:solidFill>
                  <a:srgbClr val="0070C0"/>
                </a:solidFill>
                <a:latin typeface="+mn-lt"/>
              </a:rPr>
              <a:t>potential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2A415FC-AADE-BDC8-D190-BE4582FA4625}"/>
              </a:ext>
            </a:extLst>
          </p:cNvPr>
          <p:cNvSpPr/>
          <p:nvPr/>
        </p:nvSpPr>
        <p:spPr>
          <a:xfrm>
            <a:off x="9907692" y="3641659"/>
            <a:ext cx="1976858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Lai, Segovia,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Castell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à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Vairo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 Phys. Rev. D. 101, (2020)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E5E44A9-52F5-201F-4985-AA96A18FD92D}"/>
              </a:ext>
            </a:extLst>
          </p:cNvPr>
          <p:cNvSpPr/>
          <p:nvPr/>
        </p:nvSpPr>
        <p:spPr>
          <a:xfrm>
            <a:off x="9902441" y="4280311"/>
            <a:ext cx="2117203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Lai, Segovia,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Castell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à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Vairo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 Phys. Rev. D. 99, (2019)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6356EDF-D3CC-9F7C-A23B-74584520D706}"/>
              </a:ext>
            </a:extLst>
          </p:cNvPr>
          <p:cNvSpPr/>
          <p:nvPr/>
        </p:nvSpPr>
        <p:spPr>
          <a:xfrm>
            <a:off x="9902441" y="4915586"/>
            <a:ext cx="2117203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Soto, Valls,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arXiv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2302.01765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8F0FBE-0847-1B4B-6A07-7D22DD2F9A5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15472" y="6202764"/>
            <a:ext cx="1291609" cy="397417"/>
          </a:xfrm>
          <a:prstGeom prst="rect">
            <a:avLst/>
          </a:prstGeom>
        </p:spPr>
      </p:pic>
      <p:sp>
        <p:nvSpPr>
          <p:cNvPr id="12" name="HQET for heavy quarks and diquarks">
            <a:extLst>
              <a:ext uri="{FF2B5EF4-FFF2-40B4-BE49-F238E27FC236}">
                <a16:creationId xmlns:a16="http://schemas.microsoft.com/office/drawing/2014/main" id="{CBF4E977-FA66-1E39-1812-18FA165FFFCB}"/>
              </a:ext>
            </a:extLst>
          </p:cNvPr>
          <p:cNvSpPr txBox="1"/>
          <p:nvPr/>
        </p:nvSpPr>
        <p:spPr>
          <a:xfrm>
            <a:off x="2387774" y="5411280"/>
            <a:ext cx="2554702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>
              <a:defRPr sz="2400"/>
            </a:pPr>
            <a:r>
              <a:rPr lang="en-US" sz="10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</a:rPr>
              <a:t>R. </a:t>
            </a:r>
            <a:r>
              <a:rPr lang="en-US" sz="1000" b="1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</a:rPr>
              <a:t>Oncala</a:t>
            </a:r>
            <a:r>
              <a:rPr lang="en-US" sz="10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</a:rPr>
              <a:t>, J. Soto, </a:t>
            </a:r>
          </a:p>
          <a:p>
            <a:pPr>
              <a:defRPr sz="2400"/>
            </a:pPr>
            <a:r>
              <a:rPr lang="en-US" sz="10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</a:rPr>
              <a:t>Phys. Rev. D96, 014004 (2017). </a:t>
            </a:r>
          </a:p>
        </p:txBody>
      </p:sp>
    </p:spTree>
    <p:extLst>
      <p:ext uri="{BB962C8B-B14F-4D97-AF65-F5344CB8AC3E}">
        <p14:creationId xmlns:p14="http://schemas.microsoft.com/office/powerpoint/2010/main" val="3243428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31" grpId="0" animBg="1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14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25EE8A-2AA3-EC42-530F-42E85CEAB67D}"/>
              </a:ext>
            </a:extLst>
          </p:cNvPr>
          <p:cNvSpPr txBox="1"/>
          <p:nvPr/>
        </p:nvSpPr>
        <p:spPr>
          <a:xfrm>
            <a:off x="4295042" y="201954"/>
            <a:ext cx="32061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BOEFT: Hybrids</a:t>
            </a:r>
          </a:p>
        </p:txBody>
      </p:sp>
      <p:sp>
        <p:nvSpPr>
          <p:cNvPr id="10" name="HQET for heavy quarks and diquarks">
            <a:extLst>
              <a:ext uri="{FF2B5EF4-FFF2-40B4-BE49-F238E27FC236}">
                <a16:creationId xmlns:a16="http://schemas.microsoft.com/office/drawing/2014/main" id="{8D1A8B7F-B89B-390C-A31B-6A5CED8E91C8}"/>
              </a:ext>
            </a:extLst>
          </p:cNvPr>
          <p:cNvSpPr txBox="1"/>
          <p:nvPr/>
        </p:nvSpPr>
        <p:spPr>
          <a:xfrm>
            <a:off x="4551276" y="1511099"/>
            <a:ext cx="11969551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000" dirty="0">
                <a:solidFill>
                  <a:schemeClr val="tx1"/>
                </a:solidFill>
                <a:latin typeface="Bell MT" panose="02020503060305020303" pitchFamily="18" charset="0"/>
              </a:rPr>
              <a:t>Coupled Schrödinger Eq</a:t>
            </a:r>
            <a:r>
              <a:rPr lang="en-US" sz="2000" dirty="0">
                <a:latin typeface="Bell MT" panose="02020503060305020303" pitchFamily="18" charset="0"/>
              </a:rPr>
              <a:t>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HQET for heavy quarks and diquarks">
                <a:extLst>
                  <a:ext uri="{FF2B5EF4-FFF2-40B4-BE49-F238E27FC236}">
                    <a16:creationId xmlns:a16="http://schemas.microsoft.com/office/drawing/2014/main" id="{705BB303-6683-7E58-17DD-A816B333ED69}"/>
                  </a:ext>
                </a:extLst>
              </p:cNvPr>
              <p:cNvSpPr txBox="1"/>
              <p:nvPr/>
            </p:nvSpPr>
            <p:spPr>
              <a:xfrm>
                <a:off x="4551276" y="899585"/>
                <a:ext cx="7259587" cy="41036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2000" dirty="0">
                    <a:latin typeface="Bell MT" panose="02020503060305020303" pitchFamily="18" charset="0"/>
                  </a:rPr>
                  <a:t>Degeneracy at 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000" dirty="0">
                    <a:latin typeface="Bell MT" panose="02020503060305020303" pitchFamily="18" charset="0"/>
                  </a:rPr>
                  <a:t> , mixes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sz="2000" dirty="0">
                    <a:latin typeface="Bell MT" panose="02020503060305020303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u</m:t>
                        </m:r>
                      </m:sub>
                    </m:sSub>
                  </m:oMath>
                </a14:m>
                <a:r>
                  <a:rPr lang="en-US" sz="2000" dirty="0">
                    <a:latin typeface="Bell MT" panose="02020503060305020303" pitchFamily="18" charset="0"/>
                  </a:rPr>
                  <a:t> potential</a:t>
                </a:r>
              </a:p>
            </p:txBody>
          </p:sp>
        </mc:Choice>
        <mc:Fallback>
          <p:sp>
            <p:nvSpPr>
              <p:cNvPr id="12" name="HQET for heavy quarks and diquarks">
                <a:extLst>
                  <a:ext uri="{FF2B5EF4-FFF2-40B4-BE49-F238E27FC236}">
                    <a16:creationId xmlns:a16="http://schemas.microsoft.com/office/drawing/2014/main" id="{705BB303-6683-7E58-17DD-A816B333ED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1276" y="899585"/>
                <a:ext cx="7259587" cy="410369"/>
              </a:xfrm>
              <a:prstGeom prst="rect">
                <a:avLst/>
              </a:prstGeom>
              <a:blipFill>
                <a:blip r:embed="rId3"/>
                <a:stretch>
                  <a:fillRect l="-1345" t="-7463" b="-2537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A3B0BCA5-BADE-B4AB-0C02-0833A1AD54E5}"/>
              </a:ext>
            </a:extLst>
          </p:cNvPr>
          <p:cNvSpPr/>
          <p:nvPr/>
        </p:nvSpPr>
        <p:spPr>
          <a:xfrm>
            <a:off x="5169610" y="6546516"/>
            <a:ext cx="3712191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Castell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à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Vairo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 Phys. Rev. D. 92, (2015)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B7FBC08-5997-5A4C-B60E-F00C153DAC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3955" y="3265948"/>
            <a:ext cx="4337566" cy="3336589"/>
          </a:xfrm>
          <a:prstGeom prst="rect">
            <a:avLst/>
          </a:prstGeom>
        </p:spPr>
      </p:pic>
      <p:sp>
        <p:nvSpPr>
          <p:cNvPr id="20" name="HQET for heavy quarks and diquarks">
            <a:extLst>
              <a:ext uri="{FF2B5EF4-FFF2-40B4-BE49-F238E27FC236}">
                <a16:creationId xmlns:a16="http://schemas.microsoft.com/office/drawing/2014/main" id="{90F52523-56E5-A583-A7B8-A58A33D2D279}"/>
              </a:ext>
            </a:extLst>
          </p:cNvPr>
          <p:cNvSpPr txBox="1"/>
          <p:nvPr/>
        </p:nvSpPr>
        <p:spPr>
          <a:xfrm>
            <a:off x="4630040" y="4702883"/>
            <a:ext cx="1289245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>
              <a:defRPr sz="2400"/>
            </a:pPr>
            <a:r>
              <a:rPr lang="en-US" sz="2000" dirty="0">
                <a:latin typeface="Bell MT" panose="02020503060305020303" pitchFamily="18" charset="0"/>
              </a:rPr>
              <a:t>Hybrid </a:t>
            </a:r>
          </a:p>
          <a:p>
            <a:pPr>
              <a:defRPr sz="2400"/>
            </a:pPr>
            <a:r>
              <a:rPr lang="en-US" sz="2000" dirty="0">
                <a:latin typeface="Bell MT" panose="02020503060305020303" pitchFamily="18" charset="0"/>
              </a:rPr>
              <a:t>Spectrum:</a:t>
            </a:r>
          </a:p>
        </p:txBody>
      </p:sp>
      <p:sp>
        <p:nvSpPr>
          <p:cNvPr id="22" name="Right Brace 21">
            <a:extLst>
              <a:ext uri="{FF2B5EF4-FFF2-40B4-BE49-F238E27FC236}">
                <a16:creationId xmlns:a16="http://schemas.microsoft.com/office/drawing/2014/main" id="{AFEDF721-DDED-01FA-6DAB-0D1E314821DB}"/>
              </a:ext>
            </a:extLst>
          </p:cNvPr>
          <p:cNvSpPr/>
          <p:nvPr/>
        </p:nvSpPr>
        <p:spPr>
          <a:xfrm>
            <a:off x="10315128" y="3746933"/>
            <a:ext cx="349882" cy="276327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HQET for heavy quarks and diquarks">
                <a:extLst>
                  <a:ext uri="{FF2B5EF4-FFF2-40B4-BE49-F238E27FC236}">
                    <a16:creationId xmlns:a16="http://schemas.microsoft.com/office/drawing/2014/main" id="{F7D2EBB7-8ADB-B231-61F5-BA0A061F11E1}"/>
                  </a:ext>
                </a:extLst>
              </p:cNvPr>
              <p:cNvSpPr txBox="1"/>
              <p:nvPr/>
            </p:nvSpPr>
            <p:spPr>
              <a:xfrm>
                <a:off x="10649523" y="4582528"/>
                <a:ext cx="1861011" cy="108747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>
                  <a:defRPr sz="2400"/>
                </a:pPr>
                <a14:m>
                  <m:oMath xmlns:m="http://schemas.openxmlformats.org/officeDocument/2006/math"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𝚲</m:t>
                    </m:r>
                  </m:oMath>
                </a14:m>
                <a:r>
                  <a:rPr lang="en-US" sz="1600" b="1" dirty="0">
                    <a:latin typeface="Bell MT" panose="02020503060305020303" pitchFamily="18" charset="0"/>
                  </a:rPr>
                  <a:t>- doubling: </a:t>
                </a:r>
              </a:p>
              <a:p>
                <a:pPr>
                  <a:defRPr sz="2400"/>
                </a:pPr>
                <a:r>
                  <a:rPr lang="en-US" sz="1600" dirty="0">
                    <a:latin typeface="Bell MT" panose="02020503060305020303" pitchFamily="18" charset="0"/>
                  </a:rPr>
                  <a:t>opposite parity states  non-degenerate</a:t>
                </a:r>
                <a:r>
                  <a:rPr lang="en-US" sz="1600" b="1" dirty="0">
                    <a:latin typeface="Bell MT" panose="02020503060305020303" pitchFamily="18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23" name="HQET for heavy quarks and diquarks">
                <a:extLst>
                  <a:ext uri="{FF2B5EF4-FFF2-40B4-BE49-F238E27FC236}">
                    <a16:creationId xmlns:a16="http://schemas.microsoft.com/office/drawing/2014/main" id="{F7D2EBB7-8ADB-B231-61F5-BA0A061F11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9523" y="4582528"/>
                <a:ext cx="1861011" cy="1087477"/>
              </a:xfrm>
              <a:prstGeom prst="rect">
                <a:avLst/>
              </a:prstGeom>
              <a:blipFill>
                <a:blip r:embed="rId10"/>
                <a:stretch>
                  <a:fillRect l="-3934" t="-1124" b="-618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32EF72AD-3E25-444E-9C31-31A7C3810ADA}"/>
              </a:ext>
            </a:extLst>
          </p:cNvPr>
          <p:cNvSpPr/>
          <p:nvPr/>
        </p:nvSpPr>
        <p:spPr>
          <a:xfrm>
            <a:off x="0" y="6428104"/>
            <a:ext cx="4761805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 Lai, AM,  Vairo Phys. Rev. D 107, 054034 (2023)</a:t>
            </a:r>
            <a:endParaRPr lang="en-US" sz="12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70308F5-DE12-34D7-E242-6DFD1F5518E5}"/>
              </a:ext>
            </a:extLst>
          </p:cNvPr>
          <p:cNvGrpSpPr/>
          <p:nvPr/>
        </p:nvGrpSpPr>
        <p:grpSpPr>
          <a:xfrm>
            <a:off x="4054336" y="1921468"/>
            <a:ext cx="8137664" cy="1324597"/>
            <a:chOff x="4706641" y="2343893"/>
            <a:chExt cx="7064393" cy="10734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CCB2753-41D0-8AAE-EB52-A9B4B3E6B0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706641" y="2343893"/>
              <a:ext cx="7064393" cy="50823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5D0AF52-64DA-B08C-43CE-D82A6B57E9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096000" y="3011233"/>
              <a:ext cx="3822426" cy="40606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EE7708C1-AC60-27D2-8EF7-4F74F25CA17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9148" y="1326016"/>
            <a:ext cx="4089817" cy="484183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750C56A-9CD4-1618-7A9D-0752B2863D6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76714" y="1791044"/>
            <a:ext cx="1360808" cy="26084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1B3850C-CA1D-D573-E831-B1F28EAF6E3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1023122" y="3065687"/>
            <a:ext cx="816964" cy="18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894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8287AD4F-61FC-BEE7-399C-85B0ABD0B6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8" y="1173453"/>
            <a:ext cx="8631605" cy="54825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6393" y="854674"/>
            <a:ext cx="3629702" cy="279124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15</a:t>
            </a:fld>
            <a:endParaRPr lang="en-US"/>
          </a:p>
        </p:txBody>
      </p:sp>
      <p:sp>
        <p:nvSpPr>
          <p:cNvPr id="33" name="HQET for heavy quarks and diquarks">
            <a:extLst>
              <a:ext uri="{FF2B5EF4-FFF2-40B4-BE49-F238E27FC236}">
                <a16:creationId xmlns:a16="http://schemas.microsoft.com/office/drawing/2014/main" id="{84806EFA-90B6-4067-983B-6F820E668612}"/>
              </a:ext>
            </a:extLst>
          </p:cNvPr>
          <p:cNvSpPr txBox="1"/>
          <p:nvPr/>
        </p:nvSpPr>
        <p:spPr>
          <a:xfrm>
            <a:off x="109303" y="702886"/>
            <a:ext cx="1196955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400" dirty="0">
                <a:latin typeface="Bell MT" panose="02020503060305020303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Bell MT" panose="02020503060305020303" pitchFamily="18" charset="0"/>
              </a:rPr>
              <a:t>Charmonium hybrids</a:t>
            </a:r>
            <a:r>
              <a:rPr lang="en-US" sz="2400" dirty="0">
                <a:latin typeface="Bell MT" panose="02020503060305020303" pitchFamily="18" charset="0"/>
              </a:rPr>
              <a:t>: comparison with experimental results:</a:t>
            </a:r>
            <a:endParaRPr lang="en-US" sz="2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27FEF3A-D850-5130-A7DF-1D470CCA3842}"/>
              </a:ext>
            </a:extLst>
          </p:cNvPr>
          <p:cNvSpPr/>
          <p:nvPr/>
        </p:nvSpPr>
        <p:spPr>
          <a:xfrm>
            <a:off x="9750082" y="3669511"/>
            <a:ext cx="1691433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>
                <a:solidFill>
                  <a:schemeClr val="accent6">
                    <a:lumOff val="-8741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PDG 2022</a:t>
            </a:r>
            <a:endParaRPr lang="en-US" sz="1200" dirty="0"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492D49-F945-2F43-4586-76D7E052BE73}"/>
              </a:ext>
            </a:extLst>
          </p:cNvPr>
          <p:cNvSpPr txBox="1"/>
          <p:nvPr/>
        </p:nvSpPr>
        <p:spPr>
          <a:xfrm>
            <a:off x="4295042" y="201954"/>
            <a:ext cx="32061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BOEFT: Hybrids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C4A2A05-0183-437F-05A6-A18117685D68}"/>
              </a:ext>
            </a:extLst>
          </p:cNvPr>
          <p:cNvSpPr/>
          <p:nvPr/>
        </p:nvSpPr>
        <p:spPr>
          <a:xfrm>
            <a:off x="9227799" y="4140197"/>
            <a:ext cx="2613262" cy="620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 Lai, AM,  Vairo </a:t>
            </a:r>
          </a:p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Phys. Rev. D 107, 054034 (2023)</a:t>
            </a:r>
            <a:endParaRPr lang="en-US" sz="12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05A5BF-754D-AAE9-5B0C-0F89145B42B5}"/>
              </a:ext>
            </a:extLst>
          </p:cNvPr>
          <p:cNvSpPr txBox="1"/>
          <p:nvPr/>
        </p:nvSpPr>
        <p:spPr>
          <a:xfrm>
            <a:off x="9033245" y="5456645"/>
            <a:ext cx="2986395" cy="53796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solidFill>
                  <a:srgbClr val="FF0000"/>
                </a:solidFill>
              </a:rPr>
              <a:t>S</a:t>
            </a:r>
            <a:r>
              <a:rPr lang="en-US" sz="1600" dirty="0">
                <a:solidFill>
                  <a:srgbClr val="FF0000"/>
                </a:solidFill>
                <a:latin typeface="+mn-lt"/>
              </a:rPr>
              <a:t>pectrum with spin-dependence </a:t>
            </a:r>
          </a:p>
          <a:p>
            <a:pPr>
              <a:lnSpc>
                <a:spcPct val="114000"/>
              </a:lnSpc>
            </a:pPr>
            <a:r>
              <a:rPr lang="en-US" sz="1600" dirty="0">
                <a:solidFill>
                  <a:srgbClr val="FF0000"/>
                </a:solidFill>
              </a:rPr>
              <a:t>p</a:t>
            </a:r>
            <a:r>
              <a:rPr lang="en-US" sz="1600" dirty="0">
                <a:solidFill>
                  <a:srgbClr val="FF0000"/>
                </a:solidFill>
                <a:latin typeface="+mn-lt"/>
              </a:rPr>
              <a:t>otential: see J. Soto talk !!!</a:t>
            </a:r>
          </a:p>
        </p:txBody>
      </p:sp>
    </p:spTree>
    <p:extLst>
      <p:ext uri="{BB962C8B-B14F-4D97-AF65-F5344CB8AC3E}">
        <p14:creationId xmlns:p14="http://schemas.microsoft.com/office/powerpoint/2010/main" val="25617494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16</a:t>
            </a:fld>
            <a:endParaRPr lang="en-US"/>
          </a:p>
        </p:txBody>
      </p:sp>
      <p:sp>
        <p:nvSpPr>
          <p:cNvPr id="33" name="HQET for heavy quarks and diquarks">
            <a:extLst>
              <a:ext uri="{FF2B5EF4-FFF2-40B4-BE49-F238E27FC236}">
                <a16:creationId xmlns:a16="http://schemas.microsoft.com/office/drawing/2014/main" id="{84806EFA-90B6-4067-983B-6F820E668612}"/>
              </a:ext>
            </a:extLst>
          </p:cNvPr>
          <p:cNvSpPr txBox="1"/>
          <p:nvPr/>
        </p:nvSpPr>
        <p:spPr>
          <a:xfrm>
            <a:off x="45596" y="920764"/>
            <a:ext cx="1196955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400" dirty="0">
                <a:latin typeface="Bell MT" panose="02020503060305020303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Bell MT" panose="02020503060305020303" pitchFamily="18" charset="0"/>
              </a:rPr>
              <a:t>Bottomonium hybrids</a:t>
            </a:r>
            <a:r>
              <a:rPr lang="en-US" sz="2400" dirty="0">
                <a:latin typeface="Bell MT" panose="02020503060305020303" pitchFamily="18" charset="0"/>
              </a:rPr>
              <a:t>: comparison with experimental results:</a:t>
            </a:r>
            <a:endParaRPr lang="en-US" sz="2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D172940-9333-5B21-2315-5764FB0C2A6B}"/>
              </a:ext>
            </a:extLst>
          </p:cNvPr>
          <p:cNvGrpSpPr/>
          <p:nvPr/>
        </p:nvGrpSpPr>
        <p:grpSpPr>
          <a:xfrm>
            <a:off x="245286" y="1598334"/>
            <a:ext cx="6685843" cy="3976385"/>
            <a:chOff x="1110303" y="649285"/>
            <a:chExt cx="8780570" cy="5310924"/>
          </a:xfrm>
        </p:grpSpPr>
        <p:pic>
          <p:nvPicPr>
            <p:cNvPr id="56" name="Graphic 55">
              <a:extLst>
                <a:ext uri="{FF2B5EF4-FFF2-40B4-BE49-F238E27FC236}">
                  <a16:creationId xmlns:a16="http://schemas.microsoft.com/office/drawing/2014/main" id="{F0D70232-ED0D-EADD-2951-61B3201C34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863568" y="649285"/>
              <a:ext cx="8027305" cy="4849829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4DFCFB4-1855-E17D-E0A4-6F6B44931A2F}"/>
                </a:ext>
              </a:extLst>
            </p:cNvPr>
            <p:cNvSpPr txBox="1"/>
            <p:nvPr/>
          </p:nvSpPr>
          <p:spPr>
            <a:xfrm rot="16200000">
              <a:off x="630215" y="2564916"/>
              <a:ext cx="1344172" cy="383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/>
                <a:t>Mass (GeV)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9323107A-0C5C-0046-52E4-5F6E3B2C9088}"/>
                    </a:ext>
                  </a:extLst>
                </p:cNvPr>
                <p:cNvSpPr txBox="1"/>
                <p:nvPr/>
              </p:nvSpPr>
              <p:spPr>
                <a:xfrm>
                  <a:off x="4377472" y="1807829"/>
                  <a:ext cx="34458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𝑯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9323107A-0C5C-0046-52E4-5F6E3B2C908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77472" y="1807829"/>
                  <a:ext cx="344582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30233" r="-32558" b="-5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BF1ACD24-DF89-9EAE-FA01-678BF2D4DAC1}"/>
                    </a:ext>
                  </a:extLst>
                </p:cNvPr>
                <p:cNvSpPr txBox="1"/>
                <p:nvPr/>
              </p:nvSpPr>
              <p:spPr>
                <a:xfrm>
                  <a:off x="7729261" y="710269"/>
                  <a:ext cx="34458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𝑯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BF1ACD24-DF89-9EAE-FA01-678BF2D4DA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29261" y="710269"/>
                  <a:ext cx="344582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32558" r="-32558" b="-588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1D35D5B2-4814-D5FD-91F0-C56FFFDCE1A8}"/>
                    </a:ext>
                  </a:extLst>
                </p:cNvPr>
                <p:cNvSpPr txBox="1"/>
                <p:nvPr/>
              </p:nvSpPr>
              <p:spPr>
                <a:xfrm>
                  <a:off x="8420330" y="4064466"/>
                  <a:ext cx="871905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𝑩</m:t>
                      </m:r>
                      <m:acc>
                        <m:accPr>
                          <m:chr m:val="̅"/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a14:m>
                  <a:r>
                    <a:rPr lang="en-US" sz="1200" b="1" dirty="0"/>
                    <a:t> threshold</a:t>
                  </a:r>
                </a:p>
              </p:txBody>
            </p:sp>
          </mc:Choice>
          <mc:Fallback xmlns="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1D35D5B2-4814-D5FD-91F0-C56FFFDCE1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20330" y="4064466"/>
                  <a:ext cx="871905" cy="184666"/>
                </a:xfrm>
                <a:prstGeom prst="rect">
                  <a:avLst/>
                </a:prstGeom>
                <a:blipFill>
                  <a:blip r:embed="rId12"/>
                  <a:stretch>
                    <a:fillRect l="-8257" t="-31818" r="-44037" b="-1090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F15E6987-2F54-5F4E-1F1E-BB9366F3C2D8}"/>
                    </a:ext>
                  </a:extLst>
                </p:cNvPr>
                <p:cNvSpPr txBox="1"/>
                <p:nvPr/>
              </p:nvSpPr>
              <p:spPr>
                <a:xfrm>
                  <a:off x="3616453" y="5560098"/>
                  <a:ext cx="816441" cy="4001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00" b="1" i="0" smtClean="0">
                            <a:latin typeface="Cambria Math" panose="02040503050406030204" pitchFamily="18" charset="0"/>
                          </a:rPr>
                          <m:t>𝚼</m:t>
                        </m:r>
                        <m:d>
                          <m:dPr>
                            <m:ctrlP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𝟏𝟎𝟕𝟓𝟑</m:t>
                            </m:r>
                          </m:e>
                        </m:d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300" b="1" i="1" dirty="0"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[</m:t>
                        </m:r>
                        <m:sSup>
                          <m:sSupPr>
                            <m:ctrlP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  <m:sup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−−</m:t>
                            </m:r>
                          </m:sup>
                        </m:sSup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lang="en-US" sz="1300" b="1" dirty="0"/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F15E6987-2F54-5F4E-1F1E-BB9366F3C2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16453" y="5560098"/>
                  <a:ext cx="816441" cy="400111"/>
                </a:xfrm>
                <a:prstGeom prst="rect">
                  <a:avLst/>
                </a:prstGeom>
                <a:blipFill>
                  <a:blip r:embed="rId13"/>
                  <a:stretch>
                    <a:fillRect l="-8824" r="-25490" b="-5918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DAB79019-6082-6AA0-EF0A-01B4EB9CEC9C}"/>
                    </a:ext>
                  </a:extLst>
                </p:cNvPr>
                <p:cNvSpPr txBox="1"/>
                <p:nvPr/>
              </p:nvSpPr>
              <p:spPr>
                <a:xfrm>
                  <a:off x="6201660" y="5560098"/>
                  <a:ext cx="816441" cy="4001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00" b="1" i="0" smtClean="0">
                            <a:latin typeface="Cambria Math" panose="02040503050406030204" pitchFamily="18" charset="0"/>
                          </a:rPr>
                          <m:t>𝚼</m:t>
                        </m:r>
                        <m:d>
                          <m:dPr>
                            <m:ctrlP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𝟏𝟎𝟖𝟔𝟎</m:t>
                            </m:r>
                          </m:e>
                        </m:d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300" b="1" i="1" dirty="0"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[</m:t>
                        </m:r>
                        <m:sSup>
                          <m:sSupPr>
                            <m:ctrlP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  <m:sup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−−</m:t>
                            </m:r>
                          </m:sup>
                        </m:sSup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lang="en-US" sz="1300" b="1" dirty="0"/>
                </a:p>
              </p:txBody>
            </p:sp>
          </mc:Choice>
          <mc:Fallback xmlns="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DAB79019-6082-6AA0-EF0A-01B4EB9CEC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01660" y="5560098"/>
                  <a:ext cx="816441" cy="400111"/>
                </a:xfrm>
                <a:prstGeom prst="rect">
                  <a:avLst/>
                </a:prstGeom>
                <a:blipFill>
                  <a:blip r:embed="rId14"/>
                  <a:stretch>
                    <a:fillRect l="-8824" r="-25490" b="-5918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E6421E57-2028-FF77-4E8E-04CEF5D0C672}"/>
                    </a:ext>
                  </a:extLst>
                </p:cNvPr>
                <p:cNvSpPr txBox="1"/>
                <p:nvPr/>
              </p:nvSpPr>
              <p:spPr>
                <a:xfrm>
                  <a:off x="8726941" y="5560098"/>
                  <a:ext cx="816441" cy="4001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00" b="1" i="0" smtClean="0">
                            <a:latin typeface="Cambria Math" panose="02040503050406030204" pitchFamily="18" charset="0"/>
                          </a:rPr>
                          <m:t>𝚼</m:t>
                        </m:r>
                        <m:d>
                          <m:dPr>
                            <m:ctrlP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𝟏𝟏𝟎𝟐𝟎</m:t>
                            </m:r>
                          </m:e>
                        </m:d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300" b="1" i="1" dirty="0"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[</m:t>
                        </m:r>
                        <m:sSup>
                          <m:sSupPr>
                            <m:ctrlP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  <m:sup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−−</m:t>
                            </m:r>
                          </m:sup>
                        </m:sSup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lang="en-US" sz="1300" b="1" dirty="0"/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E6421E57-2028-FF77-4E8E-04CEF5D0C6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26941" y="5560098"/>
                  <a:ext cx="816441" cy="400111"/>
                </a:xfrm>
                <a:prstGeom prst="rect">
                  <a:avLst/>
                </a:prstGeom>
                <a:blipFill>
                  <a:blip r:embed="rId15"/>
                  <a:stretch>
                    <a:fillRect l="-9804" r="-25490" b="-5918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9867F38A-ECAD-4850-D157-52307E51B414}"/>
              </a:ext>
            </a:extLst>
          </p:cNvPr>
          <p:cNvSpPr/>
          <p:nvPr/>
        </p:nvSpPr>
        <p:spPr>
          <a:xfrm>
            <a:off x="1933166" y="5860848"/>
            <a:ext cx="3552156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>
                <a:solidFill>
                  <a:schemeClr val="accent6">
                    <a:lumOff val="-8741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PDG 2022</a:t>
            </a:r>
            <a:endParaRPr lang="en-US" sz="1200" dirty="0"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87503A5-A23F-A66D-2A4E-7622E9AB449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317012" y="1277528"/>
            <a:ext cx="3629702" cy="279124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BB11A9-1F46-53B4-7668-641D2FAE120F}"/>
              </a:ext>
            </a:extLst>
          </p:cNvPr>
          <p:cNvSpPr/>
          <p:nvPr/>
        </p:nvSpPr>
        <p:spPr>
          <a:xfrm>
            <a:off x="8681092" y="6032594"/>
            <a:ext cx="3736700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 Lai, AM,  Vairo arXiv:2212.09187</a:t>
            </a:r>
            <a:endParaRPr lang="en-US" sz="12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93272D-BCED-D622-E98C-366E16F5DB4E}"/>
              </a:ext>
            </a:extLst>
          </p:cNvPr>
          <p:cNvSpPr txBox="1"/>
          <p:nvPr/>
        </p:nvSpPr>
        <p:spPr>
          <a:xfrm>
            <a:off x="4295042" y="201954"/>
            <a:ext cx="32061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BOEFT: Hybrids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B18F80-8F5C-AA64-8B52-C79207BF30C6}"/>
              </a:ext>
            </a:extLst>
          </p:cNvPr>
          <p:cNvSpPr txBox="1"/>
          <p:nvPr/>
        </p:nvSpPr>
        <p:spPr>
          <a:xfrm>
            <a:off x="8908047" y="4691521"/>
            <a:ext cx="2986395" cy="53796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solidFill>
                  <a:srgbClr val="FF0000"/>
                </a:solidFill>
              </a:rPr>
              <a:t>S</a:t>
            </a:r>
            <a:r>
              <a:rPr lang="en-US" sz="1600" dirty="0">
                <a:solidFill>
                  <a:srgbClr val="FF0000"/>
                </a:solidFill>
                <a:latin typeface="+mn-lt"/>
              </a:rPr>
              <a:t>pectrum with spin-dependence </a:t>
            </a:r>
          </a:p>
          <a:p>
            <a:pPr>
              <a:lnSpc>
                <a:spcPct val="114000"/>
              </a:lnSpc>
            </a:pPr>
            <a:r>
              <a:rPr lang="en-US" sz="1600" dirty="0">
                <a:solidFill>
                  <a:srgbClr val="FF0000"/>
                </a:solidFill>
              </a:rPr>
              <a:t>p</a:t>
            </a:r>
            <a:r>
              <a:rPr lang="en-US" sz="1600" dirty="0">
                <a:solidFill>
                  <a:srgbClr val="FF0000"/>
                </a:solidFill>
                <a:latin typeface="+mn-lt"/>
              </a:rPr>
              <a:t>otential: see J. Soto talk !!!</a:t>
            </a:r>
          </a:p>
        </p:txBody>
      </p:sp>
    </p:spTree>
    <p:extLst>
      <p:ext uri="{BB962C8B-B14F-4D97-AF65-F5344CB8AC3E}">
        <p14:creationId xmlns:p14="http://schemas.microsoft.com/office/powerpoint/2010/main" val="38848784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QET for heavy quarks and diquarks">
            <a:extLst>
              <a:ext uri="{FF2B5EF4-FFF2-40B4-BE49-F238E27FC236}">
                <a16:creationId xmlns:a16="http://schemas.microsoft.com/office/drawing/2014/main" id="{84806EFA-90B6-4067-983B-6F820E668612}"/>
              </a:ext>
            </a:extLst>
          </p:cNvPr>
          <p:cNvSpPr txBox="1"/>
          <p:nvPr/>
        </p:nvSpPr>
        <p:spPr>
          <a:xfrm>
            <a:off x="0" y="641348"/>
            <a:ext cx="11969551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Courier New" panose="02070309020205020404" pitchFamily="49" charset="0"/>
              <a:buChar char="o"/>
              <a:defRPr sz="2400"/>
            </a:pPr>
            <a:r>
              <a:rPr lang="en-US" sz="2000" dirty="0">
                <a:latin typeface="Bell MT" panose="02020503060305020303" pitchFamily="18" charset="0"/>
              </a:rPr>
              <a:t>BOEFT can describe decays of hybrids to quarkonium.</a:t>
            </a:r>
            <a:endParaRPr lang="en-US" sz="2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41" name="Slide Number Placeholder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17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4A180B-6EA3-595D-5B07-970A194FAC19}"/>
              </a:ext>
            </a:extLst>
          </p:cNvPr>
          <p:cNvSpPr txBox="1"/>
          <p:nvPr/>
        </p:nvSpPr>
        <p:spPr>
          <a:xfrm>
            <a:off x="4719912" y="37866"/>
            <a:ext cx="3043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Hybrid  Decays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HQET for heavy quarks and diquarks">
                <a:extLst>
                  <a:ext uri="{FF2B5EF4-FFF2-40B4-BE49-F238E27FC236}">
                    <a16:creationId xmlns:a16="http://schemas.microsoft.com/office/drawing/2014/main" id="{CA4BA642-0E00-A4D4-9D8F-5064812DED97}"/>
                  </a:ext>
                </a:extLst>
              </p:cNvPr>
              <p:cNvSpPr txBox="1"/>
              <p:nvPr/>
            </p:nvSpPr>
            <p:spPr>
              <a:xfrm>
                <a:off x="-6699" y="1147584"/>
                <a:ext cx="11969551" cy="41036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Courier New" panose="02070309020205020404" pitchFamily="49" charset="0"/>
                  <a:buChar char="o"/>
                  <a:defRPr sz="2400"/>
                </a:pPr>
                <a:r>
                  <a:rPr lang="en-US" sz="2000" dirty="0">
                    <a:latin typeface="Bell MT" panose="02020503060305020303" pitchFamily="18" charset="0"/>
                  </a:rPr>
                  <a:t>S</a:t>
                </a:r>
                <a:r>
                  <a:rPr lang="en-US" sz="20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emi-inclusive process: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𝑿</m:t>
                    </m:r>
                  </m:oMath>
                </a14:m>
                <a:r>
                  <a:rPr lang="en-US" sz="2000" dirty="0">
                    <a:latin typeface="Bell MT" panose="02020503060305020303" pitchFamily="18" charset="0"/>
                  </a:rPr>
                  <a:t>;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000" dirty="0">
                    <a:latin typeface="Bell MT" panose="02020503060305020303" pitchFamily="18" charset="0"/>
                  </a:rPr>
                  <a:t>: low-lying quarkonium (states below threshold) &amp; X: light hadrons.  </a:t>
                </a:r>
                <a:endParaRPr lang="en-US" sz="2000" dirty="0">
                  <a:solidFill>
                    <a:schemeClr val="tx1"/>
                  </a:solidFill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9" name="HQET for heavy quarks and diquarks">
                <a:extLst>
                  <a:ext uri="{FF2B5EF4-FFF2-40B4-BE49-F238E27FC236}">
                    <a16:creationId xmlns:a16="http://schemas.microsoft.com/office/drawing/2014/main" id="{CA4BA642-0E00-A4D4-9D8F-5064812DED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699" y="1147584"/>
                <a:ext cx="11969551" cy="410369"/>
              </a:xfrm>
              <a:prstGeom prst="rect">
                <a:avLst/>
              </a:prstGeom>
              <a:blipFill>
                <a:blip r:embed="rId3"/>
                <a:stretch>
                  <a:fillRect l="-815" t="-5882" r="-1325" b="-2352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969DD2F-21D9-D964-A534-E9FA0DFA18D5}"/>
                  </a:ext>
                </a:extLst>
              </p:cNvPr>
              <p:cNvSpPr/>
              <p:nvPr/>
            </p:nvSpPr>
            <p:spPr>
              <a:xfrm>
                <a:off x="390747" y="1737982"/>
                <a:ext cx="6294352" cy="3942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ΔE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: </a:t>
                </a:r>
                <a:r>
                  <a:rPr lang="en-US" dirty="0">
                    <a:latin typeface="Bell MT" panose="02020503060305020303" pitchFamily="18" charset="0"/>
                  </a:rPr>
                  <a:t>Large energy difference</a:t>
                </a:r>
                <a:r>
                  <a:rPr lang="en-US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⇒</m:t>
                    </m:r>
                    <m:r>
                      <m:rPr>
                        <m:sty m:val="p"/>
                      </m:rPr>
                      <a:rPr lang="en-US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ΔE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≡ </m:t>
                    </m:r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sSub>
                          <m:sSubPr>
                            <m:ctrlPr>
                              <a:rPr lang="en-US" b="1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dirty="0" smtClean="0">
                                <a:latin typeface="Cambria Math" panose="02040503050406030204" pitchFamily="18" charset="0"/>
                              </a:rPr>
                              <m:t>𝑯</m:t>
                            </m:r>
                          </m:e>
                          <m:sub>
                            <m:r>
                              <a:rPr lang="en-US" b="1" i="1" dirty="0" smtClean="0">
                                <a:latin typeface="Cambria Math" panose="02040503050406030204" pitchFamily="18" charset="0"/>
                              </a:rPr>
                              <m:t>𝒎</m:t>
                            </m:r>
                          </m:sub>
                        </m:sSub>
                      </m:sub>
                    </m:sSub>
                    <m:r>
                      <a:rPr lang="en-US" b="1" i="1" dirty="0">
                        <a:latin typeface="Cambria Math" panose="02040503050406030204" pitchFamily="18" charset="0"/>
                      </a:rPr>
                      <m:t> −</m:t>
                    </m:r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sSub>
                          <m:sSubPr>
                            <m:ctrlPr>
                              <a:rPr lang="en-US" b="1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dirty="0" smtClean="0"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b="1" i="1" dirty="0" smtClean="0"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sub>
                    </m:sSub>
                    <m:r>
                      <a:rPr lang="en-US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≿</m:t>
                    </m:r>
                  </m:oMath>
                </a14:m>
                <a:r>
                  <a:rPr lang="en-US" b="1" i="1" dirty="0">
                    <a:latin typeface="Bell MT" panose="02020503060305020303" pitchFamily="18" charset="0"/>
                  </a:rPr>
                  <a:t> 1 </a:t>
                </a:r>
                <a:r>
                  <a:rPr lang="en-US" b="1" dirty="0">
                    <a:latin typeface="Bell MT" panose="02020503060305020303" pitchFamily="18" charset="0"/>
                  </a:rPr>
                  <a:t>GeV</a:t>
                </a:r>
                <a:r>
                  <a:rPr lang="en-US" dirty="0">
                    <a:latin typeface="Bell MT" panose="02020503060305020303" pitchFamily="18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969DD2F-21D9-D964-A534-E9FA0DFA18D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747" y="1737982"/>
                <a:ext cx="6294352" cy="394210"/>
              </a:xfrm>
              <a:prstGeom prst="rect">
                <a:avLst/>
              </a:prstGeom>
              <a:blipFill>
                <a:blip r:embed="rId4"/>
                <a:stretch>
                  <a:fillRect l="-581" t="-4615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29E733A-7AAD-2531-1517-19CA48B8A8AB}"/>
                  </a:ext>
                </a:extLst>
              </p:cNvPr>
              <p:cNvSpPr/>
              <p:nvPr/>
            </p:nvSpPr>
            <p:spPr>
              <a:xfrm>
                <a:off x="6756691" y="1719815"/>
                <a:ext cx="4577792" cy="4512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en-US" dirty="0">
                    <a:latin typeface="Bell MT" panose="02020503060305020303" pitchFamily="18" charset="0"/>
                  </a:rPr>
                  <a:t>Hierarchy of scales: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1" i="0" dirty="0" smtClean="0">
                        <a:solidFill>
                          <a:srgbClr val="FF0000"/>
                        </a:solidFill>
                        <a:latin typeface="Bell MT" panose="02020503060305020303" pitchFamily="18" charset="0"/>
                      </a:rPr>
                      <m:t>∆</m:t>
                    </m:r>
                    <m:r>
                      <m:rPr>
                        <m:nor/>
                      </m:rPr>
                      <a:rPr lang="en-US" b="1" i="0" dirty="0" smtClean="0">
                        <a:solidFill>
                          <a:srgbClr val="FF0000"/>
                        </a:solidFill>
                        <a:latin typeface="Bell MT" panose="02020503060305020303" pitchFamily="18" charset="0"/>
                      </a:rPr>
                      <m:t>E</m:t>
                    </m:r>
                    <m:r>
                      <m:rPr>
                        <m:nor/>
                      </m:rPr>
                      <a:rPr lang="en-US" b="1" i="0" dirty="0" smtClean="0">
                        <a:solidFill>
                          <a:srgbClr val="FF0000"/>
                        </a:solidFill>
                        <a:latin typeface="Bell MT" panose="020205030603050203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b="1" i="0" dirty="0" smtClean="0">
                        <a:solidFill>
                          <a:srgbClr val="FF0000"/>
                        </a:solidFill>
                        <a:latin typeface="Bell MT" panose="02020503060305020303" pitchFamily="18" charset="0"/>
                      </a:rPr>
                      <m:t>≫ </m:t>
                    </m:r>
                    <m:sSub>
                      <m:sSubPr>
                        <m:ctrlP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b="1" i="0" dirty="0">
                            <a:solidFill>
                              <a:srgbClr val="FF0000"/>
                            </a:solidFill>
                            <a:latin typeface="Bell MT" panose="02020503060305020303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1" i="0" dirty="0" smtClean="0">
                            <a:solidFill>
                              <a:srgbClr val="FF0000"/>
                            </a:solidFill>
                            <a:latin typeface="Bell MT" panose="02020503060305020303" pitchFamily="18" charset="0"/>
                          </a:rPr>
                          <m:t>QCD</m:t>
                        </m:r>
                      </m:sub>
                    </m:sSub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≫</m:t>
                    </m:r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𝒎</m:t>
                    </m:r>
                    <m:sSup>
                      <m:sSupPr>
                        <m:ctrlP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p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b="1" dirty="0"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29E733A-7AAD-2531-1517-19CA48B8A8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6691" y="1719815"/>
                <a:ext cx="4577792" cy="451214"/>
              </a:xfrm>
              <a:prstGeom prst="rect">
                <a:avLst/>
              </a:prstGeom>
              <a:blipFill>
                <a:blip r:embed="rId5"/>
                <a:stretch>
                  <a:fillRect l="-799" t="-1351" b="-13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ight Brace 13">
            <a:extLst>
              <a:ext uri="{FF2B5EF4-FFF2-40B4-BE49-F238E27FC236}">
                <a16:creationId xmlns:a16="http://schemas.microsoft.com/office/drawing/2014/main" id="{509F81C9-96B8-DB53-9EC1-C804A60FB2AB}"/>
              </a:ext>
            </a:extLst>
          </p:cNvPr>
          <p:cNvSpPr/>
          <p:nvPr/>
        </p:nvSpPr>
        <p:spPr>
          <a:xfrm rot="5400000">
            <a:off x="9688764" y="1587044"/>
            <a:ext cx="313209" cy="1403506"/>
          </a:xfrm>
          <a:prstGeom prst="rightBrace">
            <a:avLst>
              <a:gd name="adj1" fmla="val 8333"/>
              <a:gd name="adj2" fmla="val 49385"/>
            </a:avLst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C7F3D9-81D9-1EC9-C7F5-CC7BFAD7697F}"/>
              </a:ext>
            </a:extLst>
          </p:cNvPr>
          <p:cNvSpPr txBox="1"/>
          <p:nvPr/>
        </p:nvSpPr>
        <p:spPr>
          <a:xfrm>
            <a:off x="8914012" y="2374773"/>
            <a:ext cx="2420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Bodoni MT" panose="02070603080606020203" pitchFamily="18" charset="0"/>
              </a:rPr>
              <a:t>Perturbative computation</a:t>
            </a:r>
          </a:p>
        </p:txBody>
      </p:sp>
      <p:sp>
        <p:nvSpPr>
          <p:cNvPr id="16" name="HQET for heavy quarks and diquarks">
            <a:extLst>
              <a:ext uri="{FF2B5EF4-FFF2-40B4-BE49-F238E27FC236}">
                <a16:creationId xmlns:a16="http://schemas.microsoft.com/office/drawing/2014/main" id="{5BAE86A1-49E5-9515-97EE-01A36B804BBD}"/>
              </a:ext>
            </a:extLst>
          </p:cNvPr>
          <p:cNvSpPr txBox="1"/>
          <p:nvPr/>
        </p:nvSpPr>
        <p:spPr>
          <a:xfrm>
            <a:off x="189214" y="5640516"/>
            <a:ext cx="11969551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Courier New" panose="02070309020205020404" pitchFamily="49" charset="0"/>
              <a:buChar char="o"/>
              <a:defRPr sz="2400"/>
            </a:pPr>
            <a:r>
              <a:rPr lang="en-US" sz="2000" dirty="0">
                <a:latin typeface="Bell MT" panose="02020503060305020303" pitchFamily="18" charset="0"/>
              </a:rPr>
              <a:t>Decays are computed from local imaginary terms in the hybrid potential (BOEFT potential).</a:t>
            </a:r>
            <a:endParaRPr lang="en-US" sz="2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D20AA1E-A44D-B023-84C5-908D018118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22787" y="6247933"/>
            <a:ext cx="3960817" cy="49510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C68430F-542B-FEC3-3FC5-740EA784EC86}"/>
              </a:ext>
            </a:extLst>
          </p:cNvPr>
          <p:cNvSpPr txBox="1"/>
          <p:nvPr/>
        </p:nvSpPr>
        <p:spPr>
          <a:xfrm>
            <a:off x="1906766" y="6262451"/>
            <a:ext cx="1712200" cy="3021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b="1" dirty="0">
                <a:latin typeface="Bell MT" panose="02020503060305020303" pitchFamily="18" charset="0"/>
              </a:rPr>
              <a:t>Optical theorem: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83C8C83-45BE-F94C-B562-171DB30AC21F}"/>
                  </a:ext>
                </a:extLst>
              </p:cNvPr>
              <p:cNvSpPr txBox="1"/>
              <p:nvPr/>
            </p:nvSpPr>
            <p:spPr>
              <a:xfrm>
                <a:off x="3762002" y="4062295"/>
                <a:ext cx="780663" cy="3847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en-US" sz="2500" dirty="0"/>
                  <a:t> </a:t>
                </a:r>
                <a:r>
                  <a:rPr lang="en-US" sz="2500" dirty="0" err="1">
                    <a:latin typeface="Bodoni MT" panose="02070603080606020203" pitchFamily="18" charset="0"/>
                  </a:rPr>
                  <a:t>Im</a:t>
                </a:r>
                <a:r>
                  <a:rPr lang="en-US" sz="2500" dirty="0"/>
                  <a:t> 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83C8C83-45BE-F94C-B562-171DB30AC2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2002" y="4062295"/>
                <a:ext cx="780663" cy="384721"/>
              </a:xfrm>
              <a:prstGeom prst="rect">
                <a:avLst/>
              </a:prstGeom>
              <a:blipFill>
                <a:blip r:embed="rId7"/>
                <a:stretch>
                  <a:fillRect l="-10938" t="-23810" r="-17188" b="-507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40B4ECEE-8317-EED8-5D06-D584927AA59B}"/>
              </a:ext>
            </a:extLst>
          </p:cNvPr>
          <p:cNvSpPr/>
          <p:nvPr/>
        </p:nvSpPr>
        <p:spPr>
          <a:xfrm>
            <a:off x="391603" y="2222079"/>
            <a:ext cx="49529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>
                <a:latin typeface="Bell MT" panose="02020503060305020303" pitchFamily="18" charset="0"/>
              </a:rPr>
              <a:t>Constituent gluon of the hybrid is a spectator.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HQET for heavy quarks and diquarks">
                <a:extLst>
                  <a:ext uri="{FF2B5EF4-FFF2-40B4-BE49-F238E27FC236}">
                    <a16:creationId xmlns:a16="http://schemas.microsoft.com/office/drawing/2014/main" id="{F9E24164-4F09-BE11-16E9-4016356583ED}"/>
                  </a:ext>
                </a:extLst>
              </p:cNvPr>
              <p:cNvSpPr txBox="1"/>
              <p:nvPr/>
            </p:nvSpPr>
            <p:spPr>
              <a:xfrm>
                <a:off x="7473790" y="3063069"/>
                <a:ext cx="4489062" cy="10313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>
                  <a:defRPr sz="2400"/>
                </a:pPr>
                <a:r>
                  <a:rPr lang="en-US" sz="2000" dirty="0">
                    <a:latin typeface="Bell MT" panose="02020503060305020303" pitchFamily="18" charset="0"/>
                  </a:rPr>
                  <a:t>Virtual gluon resolves color structure of </a:t>
                </a:r>
              </a:p>
              <a:p>
                <a:pPr>
                  <a:defRPr sz="2400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>
                        <a:solidFill>
                          <a:srgbClr val="FF0000"/>
                        </a:solidFill>
                        <a:latin typeface="Bell MT" panose="02020503060305020303" pitchFamily="18" charset="0"/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000">
                            <a:solidFill>
                              <a:srgbClr val="FF0000"/>
                            </a:solidFill>
                            <a:latin typeface="Bell MT" panose="02020503060305020303" pitchFamily="18" charset="0"/>
                          </a:rPr>
                          <m:t>Q</m:t>
                        </m:r>
                      </m:e>
                    </m:acc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Bell MT" panose="02020503060305020303" pitchFamily="18" charset="0"/>
                  </a:rPr>
                  <a:t>pair (</a:t>
                </a:r>
                <a14:m>
                  <m:oMath xmlns:m="http://schemas.openxmlformats.org/officeDocument/2006/math">
                    <m:r>
                      <a:rPr lang="en-US" sz="2000" b="1">
                        <a:latin typeface="Cambria Math" panose="02040503050406030204" pitchFamily="18" charset="0"/>
                      </a:rPr>
                      <m:t>𝐫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Bell MT" panose="02020503060305020303" pitchFamily="18" charset="0"/>
                  </a:rPr>
                  <a:t>) in quarkonium and </a:t>
                </a:r>
              </a:p>
              <a:p>
                <a:pPr>
                  <a:defRPr sz="2400"/>
                </a:pPr>
                <a:r>
                  <a:rPr lang="en-US" sz="2000" dirty="0">
                    <a:latin typeface="Bell MT" panose="02020503060305020303" pitchFamily="18" charset="0"/>
                  </a:rPr>
                  <a:t>hybrid in short-distance limit</a:t>
                </a:r>
                <a:endParaRPr lang="en-US" sz="2000" b="1" dirty="0">
                  <a:solidFill>
                    <a:schemeClr val="tx1"/>
                  </a:solidFill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18" name="HQET for heavy quarks and diquarks">
                <a:extLst>
                  <a:ext uri="{FF2B5EF4-FFF2-40B4-BE49-F238E27FC236}">
                    <a16:creationId xmlns:a16="http://schemas.microsoft.com/office/drawing/2014/main" id="{F9E24164-4F09-BE11-16E9-4016356583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3790" y="3063069"/>
                <a:ext cx="4489062" cy="1031373"/>
              </a:xfrm>
              <a:prstGeom prst="rect">
                <a:avLst/>
              </a:prstGeom>
              <a:blipFill>
                <a:blip r:embed="rId8"/>
                <a:stretch>
                  <a:fillRect l="-2310" t="-1765" r="-136" b="-941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C2969796-9957-614C-C5AC-62767FAFC7BB}"/>
              </a:ext>
            </a:extLst>
          </p:cNvPr>
          <p:cNvGrpSpPr/>
          <p:nvPr/>
        </p:nvGrpSpPr>
        <p:grpSpPr>
          <a:xfrm>
            <a:off x="8810785" y="4162469"/>
            <a:ext cx="1590460" cy="682797"/>
            <a:chOff x="5453093" y="2064557"/>
            <a:chExt cx="1590460" cy="68279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54861381-0DC1-E612-7F2A-5064ABDB46FB}"/>
                    </a:ext>
                  </a:extLst>
                </p:cNvPr>
                <p:cNvSpPr/>
                <p:nvPr/>
              </p:nvSpPr>
              <p:spPr>
                <a:xfrm>
                  <a:off x="6248323" y="2091448"/>
                  <a:ext cx="795230" cy="65590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4000"/>
                    </a:lnSpc>
                  </a:pPr>
                  <a:r>
                    <a:rPr lang="en-US" b="1" dirty="0">
                      <a:solidFill>
                        <a:schemeClr val="bg1"/>
                      </a:solidFill>
                    </a:rPr>
                    <a:t>  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</m:acc>
                    </m:oMath>
                  </a14:m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54861381-0DC1-E612-7F2A-5064ABDB46F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48323" y="2091448"/>
                  <a:ext cx="795230" cy="655906"/>
                </a:xfrm>
                <a:prstGeom prst="ellipse">
                  <a:avLst/>
                </a:prstGeom>
                <a:blipFill>
                  <a:blip r:embed="rId9"/>
                  <a:stretch>
                    <a:fillRect r="-769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B10539F5-657B-8135-BFB3-0F623EFC00B4}"/>
                    </a:ext>
                  </a:extLst>
                </p:cNvPr>
                <p:cNvSpPr/>
                <p:nvPr/>
              </p:nvSpPr>
              <p:spPr>
                <a:xfrm>
                  <a:off x="5453093" y="2064557"/>
                  <a:ext cx="795230" cy="68279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4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oMath>
                    </m:oMathPara>
                  </a14:m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B10539F5-657B-8135-BFB3-0F623EFC00B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53093" y="2064557"/>
                  <a:ext cx="795230" cy="682797"/>
                </a:xfrm>
                <a:prstGeom prst="ellipse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C93C7D0B-266C-2808-54DF-78E3CC1B9AB1}"/>
                </a:ext>
              </a:extLst>
            </p:cNvPr>
            <p:cNvCxnSpPr>
              <a:cxnSpLocks/>
            </p:cNvCxnSpPr>
            <p:nvPr/>
          </p:nvCxnSpPr>
          <p:spPr>
            <a:xfrm>
              <a:off x="5850708" y="2405955"/>
              <a:ext cx="79523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99AA17B-5B86-07D4-65F7-006C6A0537B0}"/>
                </a:ext>
              </a:extLst>
            </p:cNvPr>
            <p:cNvSpPr txBox="1"/>
            <p:nvPr/>
          </p:nvSpPr>
          <p:spPr>
            <a:xfrm>
              <a:off x="6205843" y="2084392"/>
              <a:ext cx="84960" cy="3215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sz="2000" dirty="0">
                  <a:latin typeface="+mn-lt"/>
                </a:rPr>
                <a:t>r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F4342DC-5FF5-11EB-78BF-8495161B3069}"/>
              </a:ext>
            </a:extLst>
          </p:cNvPr>
          <p:cNvGrpSpPr/>
          <p:nvPr/>
        </p:nvGrpSpPr>
        <p:grpSpPr>
          <a:xfrm>
            <a:off x="8409176" y="4912964"/>
            <a:ext cx="3188908" cy="289438"/>
            <a:chOff x="1043473" y="1614152"/>
            <a:chExt cx="4456763" cy="204144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98EA3CF-D0DA-A16E-7EF2-3BFB71F0B862}"/>
                </a:ext>
              </a:extLst>
            </p:cNvPr>
            <p:cNvSpPr txBox="1"/>
            <p:nvPr/>
          </p:nvSpPr>
          <p:spPr>
            <a:xfrm>
              <a:off x="1043473" y="1614152"/>
              <a:ext cx="4456763" cy="2041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dirty="0">
                  <a:solidFill>
                    <a:srgbClr val="00B050"/>
                  </a:solidFill>
                </a:rPr>
                <a:t>Quarkonium          Singlet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BF19CFB-75C5-8FEC-012F-B9ECB96EC944}"/>
                </a:ext>
              </a:extLst>
            </p:cNvPr>
            <p:cNvCxnSpPr>
              <a:cxnSpLocks/>
            </p:cNvCxnSpPr>
            <p:nvPr/>
          </p:nvCxnSpPr>
          <p:spPr>
            <a:xfrm>
              <a:off x="2907832" y="1738233"/>
              <a:ext cx="701964" cy="0"/>
            </a:xfrm>
            <a:prstGeom prst="straightConnector1">
              <a:avLst/>
            </a:prstGeom>
            <a:ln w="28575" cap="flat" cmpd="sng" algn="ctr">
              <a:solidFill>
                <a:srgbClr val="00B050"/>
              </a:solidFill>
              <a:prstDash val="sysDash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496477D-B312-6E75-3961-0DADCDE0E886}"/>
              </a:ext>
            </a:extLst>
          </p:cNvPr>
          <p:cNvGrpSpPr/>
          <p:nvPr/>
        </p:nvGrpSpPr>
        <p:grpSpPr>
          <a:xfrm>
            <a:off x="8416631" y="5287001"/>
            <a:ext cx="2463727" cy="289439"/>
            <a:chOff x="6298226" y="1655370"/>
            <a:chExt cx="3632158" cy="20593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E8D3B72-8187-34E5-FEEA-174EDC5AE3A2}"/>
                </a:ext>
              </a:extLst>
            </p:cNvPr>
            <p:cNvSpPr txBox="1"/>
            <p:nvPr/>
          </p:nvSpPr>
          <p:spPr>
            <a:xfrm>
              <a:off x="6298226" y="1655370"/>
              <a:ext cx="3632158" cy="2059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dirty="0">
                  <a:solidFill>
                    <a:schemeClr val="accent6"/>
                  </a:solidFill>
                </a:rPr>
                <a:t>Hybrid           Octet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6A8F69DA-02B1-E686-B4AA-17837763C19B}"/>
                </a:ext>
              </a:extLst>
            </p:cNvPr>
            <p:cNvCxnSpPr>
              <a:cxnSpLocks/>
            </p:cNvCxnSpPr>
            <p:nvPr/>
          </p:nvCxnSpPr>
          <p:spPr>
            <a:xfrm>
              <a:off x="7451747" y="1779092"/>
              <a:ext cx="701964" cy="0"/>
            </a:xfrm>
            <a:prstGeom prst="straightConnector1">
              <a:avLst/>
            </a:prstGeom>
            <a:ln w="28575" cap="flat" cmpd="sng" algn="ctr">
              <a:solidFill>
                <a:schemeClr val="accent6"/>
              </a:solidFill>
              <a:prstDash val="sysDash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9FBCAC0-251B-28C8-535B-64D572E7D817}"/>
              </a:ext>
            </a:extLst>
          </p:cNvPr>
          <p:cNvGrpSpPr/>
          <p:nvPr/>
        </p:nvGrpSpPr>
        <p:grpSpPr>
          <a:xfrm>
            <a:off x="139863" y="3300568"/>
            <a:ext cx="5805656" cy="1968962"/>
            <a:chOff x="3939132" y="1778292"/>
            <a:chExt cx="6457028" cy="234568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1959CA7-E8E1-25FA-FF78-49F3B71442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005800" y="1778292"/>
              <a:ext cx="4026078" cy="2345688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2BD47337-6D5B-CF70-9928-2AA57CC863A6}"/>
                    </a:ext>
                  </a:extLst>
                </p14:cNvPr>
                <p14:cNvContentPartPr/>
                <p14:nvPr/>
              </p14:nvContentPartPr>
              <p14:xfrm>
                <a:off x="6322699" y="1851032"/>
                <a:ext cx="1734218" cy="483041"/>
              </p14:xfrm>
            </p:contentPart>
          </mc:Choice>
          <mc:Fallback xmlns=""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ADC3096F-BCCB-B652-0505-46C96C56F19F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313698" y="1842438"/>
                  <a:ext cx="1751859" cy="50058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A6C2B554-CA2A-0089-A9EF-3E43732C676E}"/>
                    </a:ext>
                  </a:extLst>
                </p14:cNvPr>
                <p14:cNvContentPartPr/>
                <p14:nvPr/>
              </p14:nvContentPartPr>
              <p14:xfrm>
                <a:off x="8191880" y="1841465"/>
                <a:ext cx="609840" cy="253080"/>
              </p14:xfrm>
            </p:contentPart>
          </mc:Choice>
          <mc:Fallback xmlns=""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5977D17E-3EE0-54C8-A3EA-7019011EB726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8182880" y="1832465"/>
                  <a:ext cx="627480" cy="27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9FCEAB6F-D315-F437-70DA-01770094AC82}"/>
                    </a:ext>
                  </a:extLst>
                </p14:cNvPr>
                <p14:cNvContentPartPr/>
                <p14:nvPr/>
              </p14:nvContentPartPr>
              <p14:xfrm>
                <a:off x="9909440" y="1780985"/>
                <a:ext cx="486720" cy="410760"/>
              </p14:xfrm>
            </p:contentPart>
          </mc:Choice>
          <mc:Fallback xmlns=""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4A1A53B1-D187-E157-D4CC-1AF1CB29058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9900440" y="1771985"/>
                  <a:ext cx="504360" cy="42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436ABE83-5585-3441-F3D4-A0F236DD785C}"/>
                    </a:ext>
                  </a:extLst>
                </p14:cNvPr>
                <p14:cNvContentPartPr/>
                <p14:nvPr/>
              </p14:nvContentPartPr>
              <p14:xfrm>
                <a:off x="8957240" y="1815185"/>
                <a:ext cx="740880" cy="352800"/>
              </p14:xfrm>
            </p:contentPart>
          </mc:Choice>
          <mc:Fallback xmlns=""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9AB992F0-E77B-EAB0-2FEF-F1E0D4CB387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8948240" y="1806185"/>
                  <a:ext cx="758520" cy="370440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22" name="Right Brace 21">
              <a:extLst>
                <a:ext uri="{FF2B5EF4-FFF2-40B4-BE49-F238E27FC236}">
                  <a16:creationId xmlns:a16="http://schemas.microsoft.com/office/drawing/2014/main" id="{9A3FD80D-447E-86A0-0CD4-718741CBF70B}"/>
                </a:ext>
              </a:extLst>
            </p:cNvPr>
            <p:cNvSpPr/>
            <p:nvPr/>
          </p:nvSpPr>
          <p:spPr>
            <a:xfrm rot="5400000">
              <a:off x="4385295" y="3007566"/>
              <a:ext cx="217165" cy="1109492"/>
            </a:xfrm>
            <a:prstGeom prst="rightBrace">
              <a:avLst/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ight Brace 24">
              <a:extLst>
                <a:ext uri="{FF2B5EF4-FFF2-40B4-BE49-F238E27FC236}">
                  <a16:creationId xmlns:a16="http://schemas.microsoft.com/office/drawing/2014/main" id="{72949839-8C5B-5451-7003-F6F87EFC503E}"/>
                </a:ext>
              </a:extLst>
            </p:cNvPr>
            <p:cNvSpPr/>
            <p:nvPr/>
          </p:nvSpPr>
          <p:spPr>
            <a:xfrm rot="5400000">
              <a:off x="7389941" y="3062610"/>
              <a:ext cx="217165" cy="1066708"/>
            </a:xfrm>
            <a:prstGeom prst="rightBrace">
              <a:avLst/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ight Brace 26">
              <a:extLst>
                <a:ext uri="{FF2B5EF4-FFF2-40B4-BE49-F238E27FC236}">
                  <a16:creationId xmlns:a16="http://schemas.microsoft.com/office/drawing/2014/main" id="{368FC1DB-D9AC-9BE8-E174-FBFDFB242B4B}"/>
                </a:ext>
              </a:extLst>
            </p:cNvPr>
            <p:cNvSpPr/>
            <p:nvPr/>
          </p:nvSpPr>
          <p:spPr>
            <a:xfrm rot="5400000">
              <a:off x="5874041" y="2711902"/>
              <a:ext cx="185082" cy="1680689"/>
            </a:xfrm>
            <a:prstGeom prst="rightBrac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754B79D-B811-84DC-B2BB-F86D6D7CA7C2}"/>
                </a:ext>
              </a:extLst>
            </p:cNvPr>
            <p:cNvSpPr txBox="1"/>
            <p:nvPr/>
          </p:nvSpPr>
          <p:spPr>
            <a:xfrm>
              <a:off x="4097279" y="3708639"/>
              <a:ext cx="490519" cy="25725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sz="1600" b="1" dirty="0">
                  <a:solidFill>
                    <a:schemeClr val="accent6"/>
                  </a:solidFill>
                </a:rPr>
                <a:t>o</a:t>
              </a:r>
              <a:r>
                <a:rPr lang="en-US" sz="1600" b="1" dirty="0">
                  <a:solidFill>
                    <a:schemeClr val="accent6"/>
                  </a:solidFill>
                  <a:latin typeface="+mn-lt"/>
                </a:rPr>
                <a:t>ctet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34F3DE3-8F9C-6C02-6EF7-6F34CFBB778B}"/>
                </a:ext>
              </a:extLst>
            </p:cNvPr>
            <p:cNvSpPr txBox="1"/>
            <p:nvPr/>
          </p:nvSpPr>
          <p:spPr>
            <a:xfrm>
              <a:off x="7334569" y="3735020"/>
              <a:ext cx="490519" cy="25725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sz="1600" b="1" dirty="0">
                  <a:solidFill>
                    <a:schemeClr val="accent6"/>
                  </a:solidFill>
                </a:rPr>
                <a:t>o</a:t>
              </a:r>
              <a:r>
                <a:rPr lang="en-US" sz="1600" b="1" dirty="0">
                  <a:solidFill>
                    <a:schemeClr val="accent6"/>
                  </a:solidFill>
                  <a:latin typeface="+mn-lt"/>
                </a:rPr>
                <a:t>ctet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08B59DD-7B2E-C62E-76F5-D1192BA07F7D}"/>
                </a:ext>
              </a:extLst>
            </p:cNvPr>
            <p:cNvSpPr txBox="1"/>
            <p:nvPr/>
          </p:nvSpPr>
          <p:spPr>
            <a:xfrm>
              <a:off x="5390052" y="3637779"/>
              <a:ext cx="662041" cy="25725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sz="1600" b="1" dirty="0">
                  <a:solidFill>
                    <a:srgbClr val="00B050"/>
                  </a:solidFill>
                </a:rPr>
                <a:t>singlet</a:t>
              </a:r>
              <a:endParaRPr lang="en-US" sz="1600" b="1" dirty="0">
                <a:solidFill>
                  <a:srgbClr val="00B050"/>
                </a:solidFill>
                <a:latin typeface="+mn-lt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9388D00-B49A-A146-F533-403E098C082C}"/>
              </a:ext>
            </a:extLst>
          </p:cNvPr>
          <p:cNvSpPr txBox="1"/>
          <p:nvPr/>
        </p:nvSpPr>
        <p:spPr>
          <a:xfrm>
            <a:off x="1505580" y="5244045"/>
            <a:ext cx="875240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 err="1">
                <a:solidFill>
                  <a:srgbClr val="FF0000"/>
                </a:solidFill>
                <a:latin typeface="+mn-lt"/>
              </a:rPr>
              <a:t>pNRQCD</a:t>
            </a:r>
            <a:endParaRPr lang="en-US" sz="1600" b="1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B56BD57-070D-D9CA-D088-3E93D2447DE4}"/>
              </a:ext>
            </a:extLst>
          </p:cNvPr>
          <p:cNvGrpSpPr/>
          <p:nvPr/>
        </p:nvGrpSpPr>
        <p:grpSpPr>
          <a:xfrm>
            <a:off x="4603215" y="3971024"/>
            <a:ext cx="2494200" cy="498681"/>
            <a:chOff x="8229174" y="2483223"/>
            <a:chExt cx="2494200" cy="498681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AB92CA78-4B40-A93D-216C-5A95CCC3C443}"/>
                </a:ext>
              </a:extLst>
            </p:cNvPr>
            <p:cNvGrpSpPr/>
            <p:nvPr/>
          </p:nvGrpSpPr>
          <p:grpSpPr>
            <a:xfrm>
              <a:off x="8229174" y="2789250"/>
              <a:ext cx="1236680" cy="83655"/>
              <a:chOff x="6229349" y="5599522"/>
              <a:chExt cx="1236680" cy="83655"/>
            </a:xfrm>
          </p:grpSpPr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90A11B7B-F113-178C-C19E-AD90F1495D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29350" y="5599522"/>
                <a:ext cx="1236679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36DEAD9D-A5D8-C34D-5BE9-2C6688C60F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29349" y="5683177"/>
                <a:ext cx="1236679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Multiplication Sign 46">
              <a:extLst>
                <a:ext uri="{FF2B5EF4-FFF2-40B4-BE49-F238E27FC236}">
                  <a16:creationId xmlns:a16="http://schemas.microsoft.com/office/drawing/2014/main" id="{D48719AC-04F6-C30C-99CA-D097CBAF556B}"/>
                </a:ext>
              </a:extLst>
            </p:cNvPr>
            <p:cNvSpPr/>
            <p:nvPr/>
          </p:nvSpPr>
          <p:spPr>
            <a:xfrm>
              <a:off x="9286743" y="2688490"/>
              <a:ext cx="358219" cy="293414"/>
            </a:xfrm>
            <a:prstGeom prst="mathMultiply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D842F8FD-CE7B-D976-F654-74BC1AA32A8D}"/>
                    </a:ext>
                  </a:extLst>
                </p:cNvPr>
                <p:cNvSpPr txBox="1"/>
                <p:nvPr/>
              </p:nvSpPr>
              <p:spPr>
                <a:xfrm>
                  <a:off x="8315762" y="2509021"/>
                  <a:ext cx="345351" cy="28071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14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lang="en-US" sz="1600" dirty="0" err="1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7497963-A200-572B-3354-7242C83FBF4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15762" y="2509021"/>
                  <a:ext cx="345351" cy="280718"/>
                </a:xfrm>
                <a:prstGeom prst="rect">
                  <a:avLst/>
                </a:prstGeom>
                <a:blipFill>
                  <a:blip r:embed="rId20"/>
                  <a:stretch>
                    <a:fillRect l="-12500" b="-217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1375D7F6-7470-EC07-85A9-02CAE1BF9EE5}"/>
                </a:ext>
              </a:extLst>
            </p:cNvPr>
            <p:cNvGrpSpPr/>
            <p:nvPr/>
          </p:nvGrpSpPr>
          <p:grpSpPr>
            <a:xfrm>
              <a:off x="9486694" y="2794490"/>
              <a:ext cx="1236680" cy="83655"/>
              <a:chOff x="6229349" y="5599522"/>
              <a:chExt cx="1236680" cy="83655"/>
            </a:xfrm>
          </p:grpSpPr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1B8F3AEB-5D66-70A9-361E-D017F4A8BC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29350" y="5599522"/>
                <a:ext cx="1236679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660BC316-1A76-5917-F0DB-1A95A6D949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29349" y="5683177"/>
                <a:ext cx="1236679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BFE43441-1EA1-1C94-E9E5-26046464966B}"/>
                    </a:ext>
                  </a:extLst>
                </p:cNvPr>
                <p:cNvSpPr txBox="1"/>
                <p:nvPr/>
              </p:nvSpPr>
              <p:spPr>
                <a:xfrm>
                  <a:off x="10326313" y="2483223"/>
                  <a:ext cx="345351" cy="28071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14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lang="en-US" sz="1600" dirty="0" err="1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92717F90-1832-AFE3-CCA8-13385E01F51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26313" y="2483223"/>
                  <a:ext cx="345351" cy="280718"/>
                </a:xfrm>
                <a:prstGeom prst="rect">
                  <a:avLst/>
                </a:prstGeom>
                <a:blipFill>
                  <a:blip r:embed="rId21"/>
                  <a:stretch>
                    <a:fillRect l="-10526" b="-217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3D636687-ABCF-D419-153C-B80DF89ACF0C}"/>
              </a:ext>
            </a:extLst>
          </p:cNvPr>
          <p:cNvSpPr txBox="1"/>
          <p:nvPr/>
        </p:nvSpPr>
        <p:spPr>
          <a:xfrm>
            <a:off x="5598468" y="5154992"/>
            <a:ext cx="694101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>
                <a:solidFill>
                  <a:srgbClr val="FF0000"/>
                </a:solidFill>
                <a:latin typeface="+mn-lt"/>
              </a:rPr>
              <a:t>BOEFT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99D9A1C-A8A5-6D88-2BF2-737955CB24EA}"/>
              </a:ext>
            </a:extLst>
          </p:cNvPr>
          <p:cNvSpPr txBox="1"/>
          <p:nvPr/>
        </p:nvSpPr>
        <p:spPr>
          <a:xfrm>
            <a:off x="189214" y="2754596"/>
            <a:ext cx="6442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matching </a:t>
            </a:r>
            <a:r>
              <a:rPr lang="en-US" sz="1800" b="1" u="sng" dirty="0" err="1">
                <a:latin typeface="Bell MT" panose="02020503060305020303" pitchFamily="18" charset="0"/>
              </a:rPr>
              <a:t>pNRQCD</a:t>
            </a:r>
            <a:r>
              <a:rPr lang="en-US" sz="1800" dirty="0">
                <a:latin typeface="Bell MT" panose="02020503060305020303" pitchFamily="18" charset="0"/>
              </a:rPr>
              <a:t>  and </a:t>
            </a:r>
            <a:r>
              <a:rPr lang="en-US" sz="1800" b="1" u="sng" dirty="0">
                <a:latin typeface="Bell MT" panose="02020503060305020303" pitchFamily="18" charset="0"/>
              </a:rPr>
              <a:t> BOEFT: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1BF63D-4871-4854-6EF3-EBDAF5D0EC46}"/>
              </a:ext>
            </a:extLst>
          </p:cNvPr>
          <p:cNvSpPr txBox="1"/>
          <p:nvPr/>
        </p:nvSpPr>
        <p:spPr>
          <a:xfrm>
            <a:off x="8238735" y="6089099"/>
            <a:ext cx="3213265" cy="716222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400" b="1" dirty="0">
                <a:solidFill>
                  <a:srgbClr val="FF0000"/>
                </a:solidFill>
                <a:latin typeface="+mn-lt"/>
              </a:rPr>
              <a:t>                 DISCLAIMER</a:t>
            </a:r>
            <a:r>
              <a:rPr lang="en-US" sz="1400" b="1" dirty="0">
                <a:solidFill>
                  <a:srgbClr val="FF0000"/>
                </a:solidFill>
              </a:rPr>
              <a:t>!!!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en-US" sz="1400" dirty="0">
                <a:latin typeface="+mn-lt"/>
              </a:rPr>
              <a:t>  Decay to 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open-flavor 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hreshold </a:t>
            </a:r>
            <a:r>
              <a:rPr lang="en-US" sz="1400" dirty="0">
                <a:latin typeface="+mn-lt"/>
              </a:rPr>
              <a:t>states </a:t>
            </a:r>
          </a:p>
          <a:p>
            <a:pPr>
              <a:lnSpc>
                <a:spcPct val="114000"/>
              </a:lnSpc>
            </a:pPr>
            <a:r>
              <a:rPr lang="en-US" sz="1400" dirty="0">
                <a:latin typeface="+mn-lt"/>
              </a:rPr>
              <a:t>  not accounted here.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61EDFEF-D661-3600-A97D-0934B019F19B}"/>
              </a:ext>
            </a:extLst>
          </p:cNvPr>
          <p:cNvSpPr/>
          <p:nvPr/>
        </p:nvSpPr>
        <p:spPr>
          <a:xfrm>
            <a:off x="7864532" y="60341"/>
            <a:ext cx="2884334" cy="620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 Lai, AM,  Vairo Phys. Rev. D 107, 054034 (2023)</a:t>
            </a:r>
            <a:endParaRPr lang="en-US" sz="12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77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 animBg="1"/>
      <p:bldP spid="23" grpId="0"/>
      <p:bldP spid="24" grpId="0"/>
      <p:bldP spid="18" grpId="0" animBg="1"/>
      <p:bldP spid="43" grpId="0"/>
      <p:bldP spid="55" grpId="0"/>
      <p:bldP spid="57" grpId="0"/>
      <p:bldP spid="5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18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HQET for heavy quarks and diquarks">
                <a:extLst>
                  <a:ext uri="{FF2B5EF4-FFF2-40B4-BE49-F238E27FC236}">
                    <a16:creationId xmlns:a16="http://schemas.microsoft.com/office/drawing/2014/main" id="{06F6C97B-0DA4-A041-AD14-0B84770A1BA7}"/>
                  </a:ext>
                </a:extLst>
              </p:cNvPr>
              <p:cNvSpPr txBox="1"/>
              <p:nvPr/>
            </p:nvSpPr>
            <p:spPr>
              <a:xfrm>
                <a:off x="302214" y="608979"/>
                <a:ext cx="7407564" cy="44114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Courier New" panose="02070309020205020404" pitchFamily="49" charset="0"/>
                  <a:buChar char="o"/>
                  <a:defRPr sz="2400"/>
                </a:pPr>
                <a:r>
                  <a:rPr lang="en-US" sz="22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Spin-con</a:t>
                </a:r>
                <a:r>
                  <a:rPr lang="en-US" sz="2200" dirty="0">
                    <a:latin typeface="Bell MT" panose="02020503060305020303" pitchFamily="18" charset="0"/>
                  </a:rPr>
                  <a:t>serving decay due to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en-US" sz="2200" dirty="0">
                    <a:latin typeface="Bell MT" panose="02020503060305020303" pitchFamily="18" charset="0"/>
                  </a:rPr>
                  <a:t> term :</a:t>
                </a:r>
                <a:endParaRPr lang="en-US" sz="2200" dirty="0">
                  <a:solidFill>
                    <a:schemeClr val="tx1"/>
                  </a:solidFill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7" name="HQET for heavy quarks and diquarks">
                <a:extLst>
                  <a:ext uri="{FF2B5EF4-FFF2-40B4-BE49-F238E27FC236}">
                    <a16:creationId xmlns:a16="http://schemas.microsoft.com/office/drawing/2014/main" id="{06F6C97B-0DA4-A041-AD14-0B84770A1B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14" y="608979"/>
                <a:ext cx="7407564" cy="441146"/>
              </a:xfrm>
              <a:prstGeom prst="rect">
                <a:avLst/>
              </a:prstGeom>
              <a:blipFill>
                <a:blip r:embed="rId3"/>
                <a:stretch>
                  <a:fillRect l="-1564" t="-8333" b="-2777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29D86ECB-4C6A-9280-F23E-0C8A2EA391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9136" y="1174340"/>
            <a:ext cx="6194331" cy="7318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CAA305D-8AFD-E168-24FF-57DA0328B94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245832" y="2287005"/>
            <a:ext cx="1860221" cy="593897"/>
          </a:xfrm>
          <a:prstGeom prst="rect">
            <a:avLst/>
          </a:prstGeom>
        </p:spPr>
      </p:pic>
      <p:sp>
        <p:nvSpPr>
          <p:cNvPr id="25" name="HQET for heavy quarks and diquarks">
            <a:extLst>
              <a:ext uri="{FF2B5EF4-FFF2-40B4-BE49-F238E27FC236}">
                <a16:creationId xmlns:a16="http://schemas.microsoft.com/office/drawing/2014/main" id="{CF1C978C-D954-6A48-4BC7-70FF1E1959CA}"/>
              </a:ext>
            </a:extLst>
          </p:cNvPr>
          <p:cNvSpPr txBox="1"/>
          <p:nvPr/>
        </p:nvSpPr>
        <p:spPr>
          <a:xfrm>
            <a:off x="2965500" y="4697861"/>
            <a:ext cx="7362593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>
              <a:defRPr sz="2400"/>
            </a:pPr>
            <a:r>
              <a:rPr lang="en-US" sz="2000" dirty="0">
                <a:solidFill>
                  <a:schemeClr val="tx1"/>
                </a:solidFill>
                <a:latin typeface="Bell MT" panose="02020503060305020303" pitchFamily="18" charset="0"/>
              </a:rPr>
              <a:t>Depends on overlap of quarkonium and hybrid wavefunctions.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5ECDB8E-44C5-E4C8-CD65-C20866762545}"/>
                  </a:ext>
                </a:extLst>
              </p:cNvPr>
              <p:cNvSpPr txBox="1"/>
              <p:nvPr/>
            </p:nvSpPr>
            <p:spPr>
              <a:xfrm>
                <a:off x="70723" y="1763979"/>
                <a:ext cx="2554702" cy="619656"/>
              </a:xfrm>
              <a:prstGeom prst="rect">
                <a:avLst/>
              </a:prstGeom>
              <a:ln w="38100"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=1&gt; −−→|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=1&gt;</m:t>
                    </m:r>
                  </m:oMath>
                </a14:m>
                <a:r>
                  <a:rPr lang="en-US" sz="1600" dirty="0">
                    <a:latin typeface="Bell MT" panose="02020503060305020303" pitchFamily="18" charset="0"/>
                  </a:rPr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160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&gt; −−→|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US" sz="1600" dirty="0">
                    <a:latin typeface="Bell MT" panose="02020503060305020303" pitchFamily="18" charset="0"/>
                  </a:rPr>
                  <a:t> </a:t>
                </a:r>
                <a:endParaRPr lang="en-US" sz="16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5ECDB8E-44C5-E4C8-CD65-C208667625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23" y="1763979"/>
                <a:ext cx="2554702" cy="61965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38100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row: Down 28">
            <a:extLst>
              <a:ext uri="{FF2B5EF4-FFF2-40B4-BE49-F238E27FC236}">
                <a16:creationId xmlns:a16="http://schemas.microsoft.com/office/drawing/2014/main" id="{1F73359E-2A10-4053-37DD-5791E3BB2CE8}"/>
              </a:ext>
            </a:extLst>
          </p:cNvPr>
          <p:cNvSpPr/>
          <p:nvPr/>
        </p:nvSpPr>
        <p:spPr>
          <a:xfrm>
            <a:off x="1233186" y="997543"/>
            <a:ext cx="318579" cy="619656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HQET for heavy quarks and diquarks">
                <a:extLst>
                  <a:ext uri="{FF2B5EF4-FFF2-40B4-BE49-F238E27FC236}">
                    <a16:creationId xmlns:a16="http://schemas.microsoft.com/office/drawing/2014/main" id="{E5993539-E0F9-74E5-2741-DD5F7A063FE9}"/>
                  </a:ext>
                </a:extLst>
              </p:cNvPr>
              <p:cNvSpPr txBox="1"/>
              <p:nvPr/>
            </p:nvSpPr>
            <p:spPr>
              <a:xfrm>
                <a:off x="70723" y="3264946"/>
                <a:ext cx="11969551" cy="44114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Courier New" panose="02070309020205020404" pitchFamily="49" charset="0"/>
                  <a:buChar char="o"/>
                  <a:defRPr sz="2400"/>
                </a:pPr>
                <a:r>
                  <a:rPr lang="en-US" sz="2200" dirty="0">
                    <a:latin typeface="Bell MT" panose="02020503060305020303" pitchFamily="18" charset="0"/>
                  </a:rPr>
                  <a:t>Spin-flipping decay due to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en-US" sz="2200" dirty="0">
                    <a:latin typeface="Bell MT" panose="02020503060305020303" pitchFamily="18" charset="0"/>
                  </a:rPr>
                  <a:t> term: </a:t>
                </a:r>
                <a:endParaRPr lang="en-US" sz="2200" dirty="0">
                  <a:solidFill>
                    <a:schemeClr val="tx1"/>
                  </a:solidFill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31" name="HQET for heavy quarks and diquarks">
                <a:extLst>
                  <a:ext uri="{FF2B5EF4-FFF2-40B4-BE49-F238E27FC236}">
                    <a16:creationId xmlns:a16="http://schemas.microsoft.com/office/drawing/2014/main" id="{E5993539-E0F9-74E5-2741-DD5F7A063F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23" y="3264946"/>
                <a:ext cx="11969551" cy="441146"/>
              </a:xfrm>
              <a:prstGeom prst="rect">
                <a:avLst/>
              </a:prstGeom>
              <a:blipFill>
                <a:blip r:embed="rId7"/>
                <a:stretch>
                  <a:fillRect l="-968" t="-8333" b="-2638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C83C263-B4C9-AB4F-91C5-5A51C4735721}"/>
                  </a:ext>
                </a:extLst>
              </p:cNvPr>
              <p:cNvSpPr txBox="1"/>
              <p:nvPr/>
            </p:nvSpPr>
            <p:spPr>
              <a:xfrm>
                <a:off x="9843" y="4206469"/>
                <a:ext cx="2554702" cy="619656"/>
              </a:xfrm>
              <a:prstGeom prst="rect">
                <a:avLst/>
              </a:prstGeom>
              <a:ln w="38100"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=1&gt; −−→|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=0&gt;</m:t>
                    </m:r>
                  </m:oMath>
                </a14:m>
                <a:r>
                  <a:rPr lang="en-US" sz="1600" dirty="0">
                    <a:latin typeface="Bell MT" panose="02020503060305020303" pitchFamily="18" charset="0"/>
                  </a:rPr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160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&gt; −−→|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US" sz="1600" dirty="0">
                    <a:latin typeface="Bell MT" panose="02020503060305020303" pitchFamily="18" charset="0"/>
                  </a:rPr>
                  <a:t> </a:t>
                </a:r>
                <a:endParaRPr lang="en-US" sz="16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C83C263-B4C9-AB4F-91C5-5A51C47357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3" y="4206469"/>
                <a:ext cx="2554702" cy="61965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38100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Arrow: Down 36">
            <a:extLst>
              <a:ext uri="{FF2B5EF4-FFF2-40B4-BE49-F238E27FC236}">
                <a16:creationId xmlns:a16="http://schemas.microsoft.com/office/drawing/2014/main" id="{992CD839-4C0F-3140-A6DE-7C47371700E7}"/>
              </a:ext>
            </a:extLst>
          </p:cNvPr>
          <p:cNvSpPr/>
          <p:nvPr/>
        </p:nvSpPr>
        <p:spPr>
          <a:xfrm>
            <a:off x="941665" y="3682714"/>
            <a:ext cx="254471" cy="467035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FCA2A34D-1EB6-989E-6FA7-D564793A8E9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65500" y="4071064"/>
            <a:ext cx="7097974" cy="519428"/>
          </a:xfrm>
          <a:prstGeom prst="rect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A8B7521A-99ED-F9D7-5435-989EB9967E2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76635" y="2123336"/>
            <a:ext cx="4061177" cy="472574"/>
          </a:xfrm>
          <a:prstGeom prst="rect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03F4AF7-8E97-FC5B-9FCD-45887B91305E}"/>
              </a:ext>
            </a:extLst>
          </p:cNvPr>
          <p:cNvPicPr>
            <a:picLocks noChangeAspect="1"/>
          </p:cNvPicPr>
          <p:nvPr/>
        </p:nvPicPr>
        <p:blipFill>
          <a:blip r:embed="rId11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819579" y="3440357"/>
            <a:ext cx="1949666" cy="433926"/>
          </a:xfrm>
          <a:prstGeom prst="rect">
            <a:avLst/>
          </a:prstGeom>
        </p:spPr>
      </p:pic>
      <p:sp>
        <p:nvSpPr>
          <p:cNvPr id="48" name="HQET for heavy quarks and diquarks">
            <a:extLst>
              <a:ext uri="{FF2B5EF4-FFF2-40B4-BE49-F238E27FC236}">
                <a16:creationId xmlns:a16="http://schemas.microsoft.com/office/drawing/2014/main" id="{A79BE341-6BB5-3090-DABE-00B0B9F85EB6}"/>
              </a:ext>
            </a:extLst>
          </p:cNvPr>
          <p:cNvSpPr txBox="1"/>
          <p:nvPr/>
        </p:nvSpPr>
        <p:spPr>
          <a:xfrm>
            <a:off x="70723" y="2536138"/>
            <a:ext cx="2554702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>
              <a:defRPr sz="2400"/>
            </a:pPr>
            <a:r>
              <a:rPr lang="en-US" sz="10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</a:rPr>
              <a:t>R. </a:t>
            </a:r>
            <a:r>
              <a:rPr lang="en-US" sz="1000" b="1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</a:rPr>
              <a:t>Oncala</a:t>
            </a:r>
            <a:r>
              <a:rPr lang="en-US" sz="10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</a:rPr>
              <a:t>, J. Soto, </a:t>
            </a:r>
          </a:p>
          <a:p>
            <a:pPr>
              <a:defRPr sz="2400"/>
            </a:pPr>
            <a:r>
              <a:rPr lang="en-US" sz="10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</a:rPr>
              <a:t>Phys. Rev. D96, 014004 (2017).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13BEE8C-E5EC-3F12-63A1-F4A8BC9E78A4}"/>
              </a:ext>
            </a:extLst>
          </p:cNvPr>
          <p:cNvSpPr txBox="1"/>
          <p:nvPr/>
        </p:nvSpPr>
        <p:spPr>
          <a:xfrm>
            <a:off x="1922415" y="2494086"/>
            <a:ext cx="23519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</a:rPr>
              <a:t> J. </a:t>
            </a:r>
            <a:r>
              <a:rPr lang="en-US" sz="1000" b="1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</a:rPr>
              <a:t>Castell</a:t>
            </a:r>
            <a:r>
              <a:rPr lang="en-US" sz="1000" b="1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à</a:t>
            </a:r>
            <a:r>
              <a:rPr lang="en-US" sz="10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</a:rPr>
              <a:t>, E. </a:t>
            </a:r>
            <a:r>
              <a:rPr lang="en-US" sz="1000" b="1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</a:rPr>
              <a:t>Passemar</a:t>
            </a:r>
            <a:r>
              <a:rPr lang="en-US" sz="10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</a:rPr>
              <a:t>, </a:t>
            </a:r>
          </a:p>
          <a:p>
            <a:r>
              <a:rPr lang="en-US" sz="10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</a:rPr>
              <a:t>Phys. Rev. D104, 034019 (2021)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C960A7-131F-E36F-693A-8A5A1645E5A1}"/>
              </a:ext>
            </a:extLst>
          </p:cNvPr>
          <p:cNvSpPr txBox="1"/>
          <p:nvPr/>
        </p:nvSpPr>
        <p:spPr>
          <a:xfrm>
            <a:off x="9342267" y="1197063"/>
            <a:ext cx="2564028" cy="716222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400" b="1" dirty="0">
                <a:solidFill>
                  <a:srgbClr val="FF0000"/>
                </a:solidFill>
                <a:latin typeface="+mn-lt"/>
              </a:rPr>
              <a:t>                 DISCLAIMER</a:t>
            </a:r>
            <a:r>
              <a:rPr lang="en-US" sz="1400" b="1" dirty="0">
                <a:solidFill>
                  <a:srgbClr val="FF0000"/>
                </a:solidFill>
              </a:rPr>
              <a:t>!!!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en-US" sz="1400" dirty="0">
                <a:latin typeface="+mn-lt"/>
              </a:rPr>
              <a:t>  Decay to 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open-flavor 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hreshold   </a:t>
            </a:r>
          </a:p>
          <a:p>
            <a:pPr>
              <a:lnSpc>
                <a:spcPct val="114000"/>
              </a:lnSpc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r>
              <a:rPr lang="en-US" sz="1400" dirty="0">
                <a:latin typeface="+mn-lt"/>
              </a:rPr>
              <a:t>states not accounted here.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A94143-A720-7AD5-1321-50BF0AD20E6B}"/>
              </a:ext>
            </a:extLst>
          </p:cNvPr>
          <p:cNvSpPr txBox="1"/>
          <p:nvPr/>
        </p:nvSpPr>
        <p:spPr>
          <a:xfrm>
            <a:off x="4387492" y="6025"/>
            <a:ext cx="277165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latin typeface="Bell MT" panose="02020503060305020303" pitchFamily="18" charset="0"/>
              </a:rPr>
              <a:t>Hybrid  Decays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3BCD353-8FCB-345B-8FCE-357B4395BF7E}"/>
                  </a:ext>
                </a:extLst>
              </p:cNvPr>
              <p:cNvSpPr txBox="1"/>
              <p:nvPr/>
            </p:nvSpPr>
            <p:spPr>
              <a:xfrm>
                <a:off x="4927420" y="2694141"/>
                <a:ext cx="2733118" cy="3942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〈"/>
                          <m:endChr m:val="⟩"/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1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d>
                            <m:dPr>
                              <m:begChr m:val="|"/>
                              <m:endChr m:val="|"/>
                              <m:ctrlPr>
                                <a:rPr lang="en-US" sz="1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1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1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16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sz="16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6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60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p>
                                      <m:r>
                                        <a:rPr lang="en-US" sz="160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𝑖𝑗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sz="16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3BCD353-8FCB-345B-8FCE-357B4395BF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7420" y="2694141"/>
                <a:ext cx="2733118" cy="394275"/>
              </a:xfrm>
              <a:prstGeom prst="rect">
                <a:avLst/>
              </a:prstGeom>
              <a:blipFill>
                <a:blip r:embed="rId12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75706BBA-E68E-25CE-9442-FFFFDF3D6907}"/>
              </a:ext>
            </a:extLst>
          </p:cNvPr>
          <p:cNvSpPr txBox="1"/>
          <p:nvPr/>
        </p:nvSpPr>
        <p:spPr>
          <a:xfrm>
            <a:off x="1233186" y="5352199"/>
            <a:ext cx="10318132" cy="83099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400" b="1" i="0" dirty="0">
                <a:solidFill>
                  <a:srgbClr val="FF0000"/>
                </a:solidFill>
                <a:effectLst/>
                <a:latin typeface="Bell MT" panose="02020503060305020303" pitchFamily="18" charset="0"/>
              </a:rPr>
              <a:t>                        Hybrid-to-Quarkonium transition decay rate</a:t>
            </a:r>
            <a:r>
              <a:rPr lang="en-US" sz="2400" dirty="0">
                <a:solidFill>
                  <a:srgbClr val="FF0000"/>
                </a:solidFill>
                <a:latin typeface="Bell MT" panose="02020503060305020303" pitchFamily="18" charset="0"/>
              </a:rPr>
              <a:t> </a:t>
            </a:r>
          </a:p>
          <a:p>
            <a:r>
              <a:rPr lang="en-US" sz="2400" dirty="0">
                <a:solidFill>
                  <a:srgbClr val="FF0000"/>
                </a:solidFill>
                <a:latin typeface="Bell MT" panose="02020503060305020303" pitchFamily="18" charset="0"/>
              </a:rPr>
              <a:t>                        =  </a:t>
            </a:r>
            <a:r>
              <a:rPr lang="en-US" sz="2400" b="1" i="0" dirty="0">
                <a:solidFill>
                  <a:srgbClr val="00B0F0"/>
                </a:solidFill>
                <a:effectLst/>
                <a:latin typeface="Bell MT" panose="02020503060305020303" pitchFamily="18" charset="0"/>
              </a:rPr>
              <a:t>spin-conserving</a:t>
            </a:r>
            <a:r>
              <a:rPr lang="en-US" sz="2400" b="0" i="0" dirty="0">
                <a:effectLst/>
                <a:latin typeface="Bell MT" panose="02020503060305020303" pitchFamily="18" charset="0"/>
              </a:rPr>
              <a:t> + </a:t>
            </a:r>
            <a:r>
              <a:rPr lang="en-US" sz="2400" b="1" i="0" dirty="0">
                <a:solidFill>
                  <a:srgbClr val="00B0F0"/>
                </a:solidFill>
                <a:effectLst/>
                <a:latin typeface="Bell MT" panose="02020503060305020303" pitchFamily="18" charset="0"/>
              </a:rPr>
              <a:t>spin-flipping</a:t>
            </a:r>
            <a:r>
              <a:rPr lang="en-US" sz="2400" b="0" i="0" dirty="0">
                <a:effectLst/>
                <a:latin typeface="Bell MT" panose="02020503060305020303" pitchFamily="18" charset="0"/>
              </a:rPr>
              <a:t> decay rates. </a:t>
            </a:r>
            <a:endParaRPr lang="en-US" sz="2400" dirty="0">
              <a:latin typeface="Bell MT" panose="02020503060305020303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E23219-82EC-C198-D28D-399E7F13C5F4}"/>
              </a:ext>
            </a:extLst>
          </p:cNvPr>
          <p:cNvSpPr txBox="1"/>
          <p:nvPr/>
        </p:nvSpPr>
        <p:spPr>
          <a:xfrm>
            <a:off x="1566752" y="6323450"/>
            <a:ext cx="9227660" cy="430887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r>
              <a:rPr lang="en-US" sz="2200" b="1" i="0" dirty="0">
                <a:effectLst/>
                <a:latin typeface="Bell MT" panose="02020503060305020303" pitchFamily="18" charset="0"/>
              </a:rPr>
              <a:t>  </a:t>
            </a:r>
            <a:r>
              <a:rPr lang="en-US" sz="2200" i="0" dirty="0">
                <a:effectLst/>
                <a:latin typeface="Bell MT" panose="02020503060305020303" pitchFamily="18" charset="0"/>
              </a:rPr>
              <a:t>Our estimate of decay rate are </a:t>
            </a:r>
            <a:r>
              <a:rPr lang="en-US" sz="2200" i="0" dirty="0">
                <a:solidFill>
                  <a:srgbClr val="FF0000"/>
                </a:solidFill>
                <a:effectLst/>
                <a:latin typeface="Bell MT" panose="02020503060305020303" pitchFamily="18" charset="0"/>
              </a:rPr>
              <a:t>lower-bounds</a:t>
            </a:r>
            <a:r>
              <a:rPr lang="en-US" sz="2200" i="0" dirty="0">
                <a:effectLst/>
                <a:latin typeface="Bell MT" panose="02020503060305020303" pitchFamily="18" charset="0"/>
              </a:rPr>
              <a:t> for the </a:t>
            </a:r>
            <a:r>
              <a:rPr lang="en-US" sz="2200" b="1" u="sng" dirty="0">
                <a:latin typeface="Bell MT" panose="02020503060305020303" pitchFamily="18" charset="0"/>
              </a:rPr>
              <a:t>total width</a:t>
            </a:r>
            <a:r>
              <a:rPr lang="en-US" sz="2200" b="1" dirty="0">
                <a:latin typeface="Bell MT" panose="02020503060305020303" pitchFamily="18" charset="0"/>
              </a:rPr>
              <a:t> of hybrids</a:t>
            </a:r>
            <a:r>
              <a:rPr lang="en-US" sz="2200" b="0" i="0" dirty="0">
                <a:effectLst/>
                <a:latin typeface="Bell MT" panose="02020503060305020303" pitchFamily="18" charset="0"/>
              </a:rPr>
              <a:t> </a:t>
            </a:r>
            <a:endParaRPr lang="en-US" sz="2200" dirty="0">
              <a:latin typeface="Bell MT" panose="02020503060305020303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FB9D636-E6F4-714F-C1A4-99B8FA3D0D14}"/>
              </a:ext>
            </a:extLst>
          </p:cNvPr>
          <p:cNvSpPr/>
          <p:nvPr/>
        </p:nvSpPr>
        <p:spPr>
          <a:xfrm>
            <a:off x="7511939" y="21607"/>
            <a:ext cx="4761805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 Lai, AM,  Vairo Phys. Rev. D 107, 054034 (2023)</a:t>
            </a:r>
            <a:endParaRPr lang="en-US" sz="12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6578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19FAB70-BBF4-62DB-59E4-06EADD07CB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17944"/>
            <a:ext cx="9362550" cy="5684405"/>
          </a:xfrm>
          <a:prstGeom prst="rect">
            <a:avLst/>
          </a:prstGeom>
        </p:spPr>
      </p:pic>
      <p:sp>
        <p:nvSpPr>
          <p:cNvPr id="21" name="HQET for heavy quarks and diquarks">
            <a:extLst>
              <a:ext uri="{FF2B5EF4-FFF2-40B4-BE49-F238E27FC236}">
                <a16:creationId xmlns:a16="http://schemas.microsoft.com/office/drawing/2014/main" id="{8333BEB1-1096-0A22-FC49-22DCA866F1E2}"/>
              </a:ext>
            </a:extLst>
          </p:cNvPr>
          <p:cNvSpPr txBox="1"/>
          <p:nvPr/>
        </p:nvSpPr>
        <p:spPr>
          <a:xfrm>
            <a:off x="83142" y="544979"/>
            <a:ext cx="10252350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200" dirty="0">
                <a:latin typeface="Bell MT" panose="02020503060305020303" pitchFamily="18" charset="0"/>
              </a:rPr>
              <a:t>Comparison: charm exotic states with corresponding charmonium hybrid state:</a:t>
            </a:r>
            <a:endParaRPr lang="en-US" sz="2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40893E99-5819-C14C-5439-AF83C4780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19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56D58ED-320B-BB6B-694C-D8FC27602AFF}"/>
                  </a:ext>
                </a:extLst>
              </p:cNvPr>
              <p:cNvSpPr txBox="1"/>
              <p:nvPr/>
            </p:nvSpPr>
            <p:spPr>
              <a:xfrm>
                <a:off x="9366265" y="2026151"/>
                <a:ext cx="2743200" cy="2616101"/>
              </a:xfrm>
              <a:prstGeom prst="rect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sz="1600" b="1" i="0" dirty="0">
                    <a:solidFill>
                      <a:schemeClr val="tx1"/>
                    </a:solidFill>
                    <a:effectLst/>
                    <a:latin typeface="Bell MT" panose="02020503060305020303" pitchFamily="18" charset="0"/>
                  </a:rPr>
                  <a:t>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𝑿</m:t>
                    </m:r>
                  </m:oMath>
                </a14:m>
                <a:endParaRPr lang="en-US" sz="2000" b="1" i="0" dirty="0">
                  <a:solidFill>
                    <a:schemeClr val="tx1"/>
                  </a:solidFill>
                  <a:effectLst/>
                  <a:latin typeface="Bell MT" panose="02020503060305020303" pitchFamily="18" charset="0"/>
                </a:endParaRPr>
              </a:p>
              <a:p>
                <a:endParaRPr lang="en-US" sz="1600" b="1" dirty="0">
                  <a:solidFill>
                    <a:schemeClr val="tx1"/>
                  </a:solidFill>
                  <a:latin typeface="Bell MT" panose="02020503060305020303" pitchFamily="18" charset="0"/>
                </a:endParaRPr>
              </a:p>
              <a:p>
                <a:r>
                  <a:rPr lang="en-US" sz="1600" b="1" i="0" dirty="0">
                    <a:solidFill>
                      <a:schemeClr val="tx1"/>
                    </a:solidFill>
                    <a:effectLst/>
                    <a:latin typeface="Bell MT" panose="02020503060305020303" pitchFamily="18" charset="0"/>
                  </a:rPr>
                  <a:t>spin-conserving</a:t>
                </a:r>
                <a:r>
                  <a:rPr lang="en-US" sz="1600" b="0" i="0" dirty="0">
                    <a:solidFill>
                      <a:schemeClr val="tx1"/>
                    </a:solidFill>
                    <a:effectLst/>
                    <a:latin typeface="Bell MT" panose="02020503060305020303" pitchFamily="18" charset="0"/>
                  </a:rPr>
                  <a:t> + </a:t>
                </a:r>
                <a:r>
                  <a:rPr lang="en-US" sz="1600" b="1" i="0" dirty="0">
                    <a:solidFill>
                      <a:schemeClr val="tx1"/>
                    </a:solidFill>
                    <a:effectLst/>
                    <a:latin typeface="Bell MT" panose="02020503060305020303" pitchFamily="18" charset="0"/>
                  </a:rPr>
                  <a:t>spin-flipping decays </a:t>
                </a:r>
              </a:p>
              <a:p>
                <a:r>
                  <a:rPr lang="en-US" sz="1600" b="1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                  </a:t>
                </a:r>
                <a:r>
                  <a:rPr lang="en-US" sz="1600" b="1" i="0" dirty="0">
                    <a:solidFill>
                      <a:schemeClr val="tx1"/>
                    </a:solidFill>
                    <a:effectLst/>
                    <a:latin typeface="Bell MT" panose="02020503060305020303" pitchFamily="18" charset="0"/>
                  </a:rPr>
                  <a:t>=</a:t>
                </a:r>
                <a:r>
                  <a:rPr lang="en-US" sz="1600" dirty="0">
                    <a:latin typeface="Bell MT" panose="02020503060305020303" pitchFamily="18" charset="0"/>
                  </a:rPr>
                  <a:t> </a:t>
                </a:r>
              </a:p>
              <a:p>
                <a:r>
                  <a:rPr lang="en-US" sz="1600" b="1" u="sng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lower bound on the total decay widths</a:t>
                </a:r>
                <a:r>
                  <a:rPr lang="en-US" sz="1600" b="1" u="sng" dirty="0">
                    <a:latin typeface="Bell MT" panose="02020503060305020303" pitchFamily="18" charset="0"/>
                  </a:rPr>
                  <a:t> of hybrids</a:t>
                </a:r>
                <a:r>
                  <a:rPr lang="en-US" sz="1600" b="1" dirty="0">
                    <a:latin typeface="Bell MT" panose="02020503060305020303" pitchFamily="18" charset="0"/>
                  </a:rPr>
                  <a:t> </a:t>
                </a:r>
                <a:r>
                  <a:rPr lang="en-US" sz="1600" dirty="0">
                    <a:latin typeface="Bell MT" panose="02020503060305020303" pitchFamily="18" charset="0"/>
                  </a:rPr>
                  <a:t>which is compared with inclusive rate of physical states in PDG.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56D58ED-320B-BB6B-694C-D8FC27602A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6265" y="2026151"/>
                <a:ext cx="2743200" cy="2616101"/>
              </a:xfrm>
              <a:prstGeom prst="rect">
                <a:avLst/>
              </a:prstGeom>
              <a:blipFill>
                <a:blip r:embed="rId4"/>
                <a:stretch>
                  <a:fillRect l="-439" b="-1147"/>
                </a:stretch>
              </a:blipFill>
              <a:ln w="38100">
                <a:solidFill>
                  <a:schemeClr val="accent6">
                    <a:lumMod val="50000"/>
                  </a:schemeClr>
                </a:solidFill>
                <a:prstDash val="sys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F4E4C1F2-3257-634C-BDFE-FB9395C4D1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9465" y="0"/>
            <a:ext cx="1810669" cy="85961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41AF39F-BE72-765A-C6D4-CA25DEB7872C}"/>
              </a:ext>
            </a:extLst>
          </p:cNvPr>
          <p:cNvSpPr/>
          <p:nvPr/>
        </p:nvSpPr>
        <p:spPr>
          <a:xfrm>
            <a:off x="7864532" y="60341"/>
            <a:ext cx="2884334" cy="620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 Lai, AM,  Vairo Phys. Rev. D 107, 054034 (2023)</a:t>
            </a:r>
            <a:endParaRPr lang="en-US" sz="12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93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E9763DB6-A12D-15E9-0685-267426E8E5EC}"/>
              </a:ext>
            </a:extLst>
          </p:cNvPr>
          <p:cNvGrpSpPr/>
          <p:nvPr/>
        </p:nvGrpSpPr>
        <p:grpSpPr>
          <a:xfrm>
            <a:off x="246709" y="2307341"/>
            <a:ext cx="5982538" cy="3552029"/>
            <a:chOff x="143132" y="1315805"/>
            <a:chExt cx="5982538" cy="3552029"/>
          </a:xfrm>
        </p:grpSpPr>
        <p:pic>
          <p:nvPicPr>
            <p:cNvPr id="1026" name="Picture 2" descr="Exotic hadrons">
              <a:extLst>
                <a:ext uri="{FF2B5EF4-FFF2-40B4-BE49-F238E27FC236}">
                  <a16:creationId xmlns:a16="http://schemas.microsoft.com/office/drawing/2014/main" id="{B7F49837-22E1-7C01-74F4-78D575435E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132" y="1315805"/>
              <a:ext cx="5982538" cy="35520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C8C4821-234E-4982-07BA-12AA189CCB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98347" y="1534970"/>
              <a:ext cx="1759032" cy="1714159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304800" y="10050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5910" y="4356999"/>
            <a:ext cx="1440873" cy="718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700" dirty="0">
                <a:latin typeface="Helvetica" panose="020B0604020202020204" pitchFamily="34" charset="0"/>
                <a:cs typeface="Helvetica" panose="020B0604020202020204" pitchFamily="34" charset="0"/>
              </a:rPr>
              <a:t>Figure from https://www.fz-juelich.de/en/ias/ias-4/research/exotic-hadrons/exotics_pad.jpg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BAFD3B-8F7A-5D45-7BEA-31768DE604CA}"/>
              </a:ext>
            </a:extLst>
          </p:cNvPr>
          <p:cNvSpPr txBox="1"/>
          <p:nvPr/>
        </p:nvSpPr>
        <p:spPr>
          <a:xfrm>
            <a:off x="6090585" y="4716361"/>
            <a:ext cx="756617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……….</a:t>
            </a:r>
          </a:p>
        </p:txBody>
      </p:sp>
      <p:sp>
        <p:nvSpPr>
          <p:cNvPr id="24" name="HQET for heavy quarks and diquarks">
            <a:extLst>
              <a:ext uri="{FF2B5EF4-FFF2-40B4-BE49-F238E27FC236}">
                <a16:creationId xmlns:a16="http://schemas.microsoft.com/office/drawing/2014/main" id="{5CFEE216-365F-1038-0824-A585A13F60CB}"/>
              </a:ext>
            </a:extLst>
          </p:cNvPr>
          <p:cNvSpPr txBox="1"/>
          <p:nvPr/>
        </p:nvSpPr>
        <p:spPr>
          <a:xfrm>
            <a:off x="222479" y="1726708"/>
            <a:ext cx="9050447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200" dirty="0">
                <a:latin typeface="Bell MT" panose="02020503060305020303" pitchFamily="18" charset="0"/>
              </a:rPr>
              <a:t>Multiple Models for Exotics:</a:t>
            </a:r>
            <a:endParaRPr sz="2200" dirty="0">
              <a:latin typeface="Bell MT" panose="02020503060305020303" pitchFamily="18" charset="0"/>
            </a:endParaRPr>
          </a:p>
        </p:txBody>
      </p:sp>
      <p:sp>
        <p:nvSpPr>
          <p:cNvPr id="22" name="HQET for heavy quarks and diquarks">
            <a:extLst>
              <a:ext uri="{FF2B5EF4-FFF2-40B4-BE49-F238E27FC236}">
                <a16:creationId xmlns:a16="http://schemas.microsoft.com/office/drawing/2014/main" id="{251AC588-6AF3-19A8-0C19-34D9770BF656}"/>
              </a:ext>
            </a:extLst>
          </p:cNvPr>
          <p:cNvSpPr txBox="1"/>
          <p:nvPr/>
        </p:nvSpPr>
        <p:spPr>
          <a:xfrm>
            <a:off x="145239" y="6178796"/>
            <a:ext cx="1211783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200" dirty="0">
                <a:latin typeface="Bell MT" panose="02020503060305020303" pitchFamily="18" charset="0"/>
              </a:rPr>
              <a:t>Individual success in describing some XYZ hadrons. No success in revealing general pattern.</a:t>
            </a:r>
            <a:endParaRPr sz="2200" dirty="0">
              <a:latin typeface="Bell MT" panose="02020503060305020303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5E2371-C867-8C40-A530-E4190A83FFC6}"/>
              </a:ext>
            </a:extLst>
          </p:cNvPr>
          <p:cNvSpPr txBox="1"/>
          <p:nvPr/>
        </p:nvSpPr>
        <p:spPr>
          <a:xfrm>
            <a:off x="4477133" y="155740"/>
            <a:ext cx="25571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Exotic Hadron</a:t>
            </a:r>
          </a:p>
        </p:txBody>
      </p:sp>
      <p:sp>
        <p:nvSpPr>
          <p:cNvPr id="5" name="HQET for heavy quarks and diquarks">
            <a:extLst>
              <a:ext uri="{FF2B5EF4-FFF2-40B4-BE49-F238E27FC236}">
                <a16:creationId xmlns:a16="http://schemas.microsoft.com/office/drawing/2014/main" id="{8C39E03E-61A0-8E29-420E-2226DC9266A8}"/>
              </a:ext>
            </a:extLst>
          </p:cNvPr>
          <p:cNvSpPr txBox="1"/>
          <p:nvPr/>
        </p:nvSpPr>
        <p:spPr>
          <a:xfrm>
            <a:off x="203904" y="998630"/>
            <a:ext cx="11545644" cy="456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300" dirty="0">
                <a:latin typeface="Bell MT" panose="02020503060305020303" pitchFamily="18" charset="0"/>
              </a:rPr>
              <a:t>Dozens of XYZ mesons discovered since 2003.</a:t>
            </a:r>
            <a:endParaRPr sz="2300" dirty="0">
              <a:latin typeface="Bell MT" panose="02020503060305020303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FE3AF48-1891-A2B5-88C6-0E8CE392C3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2463" y="1219024"/>
            <a:ext cx="5249200" cy="4741275"/>
          </a:xfrm>
          <a:prstGeom prst="rect">
            <a:avLst/>
          </a:prstGeom>
        </p:spPr>
      </p:pic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454522F1-03D6-BE71-20C2-42D0C11E260E}"/>
              </a:ext>
            </a:extLst>
          </p:cNvPr>
          <p:cNvSpPr txBox="1">
            <a:spLocks/>
          </p:cNvSpPr>
          <p:nvPr/>
        </p:nvSpPr>
        <p:spPr>
          <a:xfrm>
            <a:off x="9014553" y="5674272"/>
            <a:ext cx="2736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25E1C1-922A-47A9-AF37-A2DFACD4FCD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47793CD-4A98-E180-201C-9444B8DB33B6}"/>
              </a:ext>
            </a:extLst>
          </p:cNvPr>
          <p:cNvSpPr/>
          <p:nvPr/>
        </p:nvSpPr>
        <p:spPr>
          <a:xfrm>
            <a:off x="10216157" y="5090764"/>
            <a:ext cx="1435322" cy="25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800" b="1" i="0" dirty="0">
                <a:solidFill>
                  <a:srgbClr val="FF0000"/>
                </a:solidFill>
                <a:effectLst/>
                <a:latin typeface="Bell MT" panose="02020503060305020303" pitchFamily="18" charset="0"/>
              </a:rPr>
              <a:t>Physics Reports 873 (2020) </a:t>
            </a:r>
            <a:endParaRPr lang="en-US" sz="1000" b="1" dirty="0">
              <a:solidFill>
                <a:srgbClr val="FF0000"/>
              </a:solidFill>
              <a:latin typeface="Bell MT" panose="02020503060305020303" pitchFamily="18" charset="0"/>
              <a:cs typeface="Helvetica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620FB5-FC36-DD14-E237-23C1411DC22C}"/>
              </a:ext>
            </a:extLst>
          </p:cNvPr>
          <p:cNvSpPr/>
          <p:nvPr/>
        </p:nvSpPr>
        <p:spPr>
          <a:xfrm>
            <a:off x="6776320" y="1239634"/>
            <a:ext cx="5345360" cy="256799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696491F-BD53-B404-8F46-F76ABA312948}"/>
              </a:ext>
            </a:extLst>
          </p:cNvPr>
          <p:cNvSpPr txBox="1"/>
          <p:nvPr/>
        </p:nvSpPr>
        <p:spPr>
          <a:xfrm>
            <a:off x="9946644" y="2035729"/>
            <a:ext cx="1175002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solidFill>
                  <a:srgbClr val="FF0000"/>
                </a:solidFill>
                <a:latin typeface="+mn-lt"/>
              </a:rPr>
              <a:t>Exotic sector</a:t>
            </a:r>
          </a:p>
        </p:txBody>
      </p:sp>
    </p:spTree>
    <p:extLst>
      <p:ext uri="{BB962C8B-B14F-4D97-AF65-F5344CB8AC3E}">
        <p14:creationId xmlns:p14="http://schemas.microsoft.com/office/powerpoint/2010/main" val="19640331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6F0ACB15-F375-C104-0959-00FF1CAC1F18}"/>
              </a:ext>
            </a:extLst>
          </p:cNvPr>
          <p:cNvGrpSpPr/>
          <p:nvPr/>
        </p:nvGrpSpPr>
        <p:grpSpPr>
          <a:xfrm>
            <a:off x="486578" y="1318846"/>
            <a:ext cx="7663891" cy="4980805"/>
            <a:chOff x="1163586" y="828709"/>
            <a:chExt cx="8337121" cy="523413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DDD335BD-56DD-FD09-DDF6-6157B01E7AC5}"/>
                    </a:ext>
                  </a:extLst>
                </p:cNvPr>
                <p:cNvSpPr txBox="1"/>
                <p:nvPr/>
              </p:nvSpPr>
              <p:spPr>
                <a:xfrm>
                  <a:off x="7813180" y="5656981"/>
                  <a:ext cx="816442" cy="40011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00" b="1" i="0" smtClean="0">
                            <a:latin typeface="Cambria Math" panose="02040503050406030204" pitchFamily="18" charset="0"/>
                          </a:rPr>
                          <m:t>𝚼</m:t>
                        </m:r>
                        <m:d>
                          <m:dPr>
                            <m:ctrlP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𝟏𝟏𝟎𝟐𝟎</m:t>
                            </m:r>
                          </m:e>
                        </m:d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300" b="1" i="1" dirty="0"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[</m:t>
                        </m:r>
                        <m:sSup>
                          <m:sSupPr>
                            <m:ctrlP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  <m:sup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−−</m:t>
                            </m:r>
                          </m:sup>
                        </m:sSup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lang="en-US" sz="1300" b="1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5800B118-66B0-43A5-AF54-245257EC889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13180" y="5656981"/>
                  <a:ext cx="816442" cy="400110"/>
                </a:xfrm>
                <a:prstGeom prst="rect">
                  <a:avLst/>
                </a:prstGeom>
                <a:blipFill>
                  <a:blip r:embed="rId4"/>
                  <a:stretch>
                    <a:fillRect l="-5224" b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231EEDF-673B-8F10-7AF6-BF9D9F739466}"/>
                    </a:ext>
                  </a:extLst>
                </p:cNvPr>
                <p:cNvSpPr txBox="1"/>
                <p:nvPr/>
              </p:nvSpPr>
              <p:spPr>
                <a:xfrm>
                  <a:off x="2683114" y="5662737"/>
                  <a:ext cx="816442" cy="40011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00" b="1" i="0" smtClean="0">
                            <a:latin typeface="Cambria Math" panose="02040503050406030204" pitchFamily="18" charset="0"/>
                          </a:rPr>
                          <m:t>𝚼</m:t>
                        </m:r>
                        <m:d>
                          <m:dPr>
                            <m:ctrlP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𝟏𝟎𝟕𝟓𝟑</m:t>
                            </m:r>
                          </m:e>
                        </m:d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300" b="1" i="1" dirty="0"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[</m:t>
                        </m:r>
                        <m:sSup>
                          <m:sSupPr>
                            <m:ctrlP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  <m:sup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−−</m:t>
                            </m:r>
                          </m:sup>
                        </m:sSup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lang="en-US" sz="1300" b="1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BD08E932-3189-4951-AD04-52028B3052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83114" y="5662737"/>
                  <a:ext cx="816442" cy="400110"/>
                </a:xfrm>
                <a:prstGeom prst="rect">
                  <a:avLst/>
                </a:prstGeom>
                <a:blipFill>
                  <a:blip r:embed="rId5"/>
                  <a:stretch>
                    <a:fillRect l="-4478" b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4F9B2F18-9567-F446-00AB-0FA81BE0B590}"/>
                    </a:ext>
                  </a:extLst>
                </p:cNvPr>
                <p:cNvSpPr txBox="1"/>
                <p:nvPr/>
              </p:nvSpPr>
              <p:spPr>
                <a:xfrm>
                  <a:off x="5296336" y="5656981"/>
                  <a:ext cx="816442" cy="40011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00" b="1" i="0" smtClean="0">
                            <a:latin typeface="Cambria Math" panose="02040503050406030204" pitchFamily="18" charset="0"/>
                          </a:rPr>
                          <m:t>𝚼</m:t>
                        </m:r>
                        <m:d>
                          <m:dPr>
                            <m:ctrlP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𝟏𝟎𝟖𝟔𝟎</m:t>
                            </m:r>
                          </m:e>
                        </m:d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300" b="1" i="1" dirty="0"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[</m:t>
                        </m:r>
                        <m:sSup>
                          <m:sSupPr>
                            <m:ctrlP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  <m:sup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−−</m:t>
                            </m:r>
                          </m:sup>
                        </m:sSup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lang="en-US" sz="1300" b="1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52BF4E2-2529-4F13-B243-1D9DF4D06DE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96336" y="5656981"/>
                  <a:ext cx="816442" cy="400110"/>
                </a:xfrm>
                <a:prstGeom prst="rect">
                  <a:avLst/>
                </a:prstGeom>
                <a:blipFill>
                  <a:blip r:embed="rId6"/>
                  <a:stretch>
                    <a:fillRect l="-5224" b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CC639E05-25A1-D3F2-40A0-00D73F0DC6B0}"/>
                    </a:ext>
                  </a:extLst>
                </p:cNvPr>
                <p:cNvSpPr txBox="1"/>
                <p:nvPr/>
              </p:nvSpPr>
              <p:spPr>
                <a:xfrm rot="16200000">
                  <a:off x="660777" y="2855412"/>
                  <a:ext cx="1344172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600" b="1" i="0" smtClean="0">
                          <a:latin typeface="Cambria Math" panose="02040503050406030204" pitchFamily="18" charset="0"/>
                        </a:rPr>
                        <m:t>𝚪</m:t>
                      </m:r>
                    </m:oMath>
                  </a14:m>
                  <a:r>
                    <a:rPr lang="en-US" sz="1600" b="1" dirty="0"/>
                    <a:t> (MeV)</a:t>
                  </a: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DD2B194D-6846-4121-9DA8-91DEE64C13D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660777" y="2855412"/>
                  <a:ext cx="1344172" cy="338554"/>
                </a:xfrm>
                <a:prstGeom prst="rect">
                  <a:avLst/>
                </a:prstGeom>
                <a:blipFill>
                  <a:blip r:embed="rId7"/>
                  <a:stretch>
                    <a:fillRect l="-5455" r="-2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C487D828-9AA2-C941-1844-B61644470F5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650276" y="828709"/>
              <a:ext cx="7850431" cy="4753368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4D3D3FD3-461E-5A50-94C4-49A8FC3EF2F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79465" y="0"/>
            <a:ext cx="1810669" cy="859611"/>
          </a:xfrm>
          <a:prstGeom prst="rect">
            <a:avLst/>
          </a:prstGeom>
        </p:spPr>
      </p:pic>
      <p:sp>
        <p:nvSpPr>
          <p:cNvPr id="3" name="HQET for heavy quarks and diquarks">
            <a:extLst>
              <a:ext uri="{FF2B5EF4-FFF2-40B4-BE49-F238E27FC236}">
                <a16:creationId xmlns:a16="http://schemas.microsoft.com/office/drawing/2014/main" id="{DC14522A-23F0-DCD6-5446-C2F6BD7FE9A1}"/>
              </a:ext>
            </a:extLst>
          </p:cNvPr>
          <p:cNvSpPr txBox="1"/>
          <p:nvPr/>
        </p:nvSpPr>
        <p:spPr>
          <a:xfrm>
            <a:off x="105319" y="786094"/>
            <a:ext cx="10252350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200" dirty="0">
                <a:latin typeface="Bell MT" panose="02020503060305020303" pitchFamily="18" charset="0"/>
              </a:rPr>
              <a:t>Comparison: bottom exotic states with corresponding bottomonium hybrid state:</a:t>
            </a:r>
            <a:endParaRPr lang="en-US" sz="2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614E5A5-43D8-53F1-C9EC-747B7B1F8AF5}"/>
                  </a:ext>
                </a:extLst>
              </p:cNvPr>
              <p:cNvSpPr txBox="1"/>
              <p:nvPr/>
            </p:nvSpPr>
            <p:spPr>
              <a:xfrm>
                <a:off x="7910742" y="2918778"/>
                <a:ext cx="3897065" cy="1877437"/>
              </a:xfrm>
              <a:prstGeom prst="rect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sz="1600" b="1" i="0" dirty="0">
                    <a:solidFill>
                      <a:schemeClr val="tx1"/>
                    </a:solidFill>
                    <a:effectLst/>
                    <a:latin typeface="Bell MT" panose="02020503060305020303" pitchFamily="18" charset="0"/>
                  </a:rPr>
                  <a:t>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𝑿</m:t>
                    </m:r>
                  </m:oMath>
                </a14:m>
                <a:endParaRPr lang="en-US" sz="2000" b="1" i="0" dirty="0">
                  <a:solidFill>
                    <a:schemeClr val="tx1"/>
                  </a:solidFill>
                  <a:effectLst/>
                  <a:latin typeface="Bell MT" panose="02020503060305020303" pitchFamily="18" charset="0"/>
                </a:endParaRPr>
              </a:p>
              <a:p>
                <a:endParaRPr lang="en-US" sz="1600" b="1" dirty="0">
                  <a:solidFill>
                    <a:schemeClr val="tx1"/>
                  </a:solidFill>
                  <a:latin typeface="Bell MT" panose="02020503060305020303" pitchFamily="18" charset="0"/>
                </a:endParaRPr>
              </a:p>
              <a:p>
                <a:r>
                  <a:rPr lang="en-US" sz="1600" b="1" i="0" dirty="0">
                    <a:solidFill>
                      <a:schemeClr val="tx1"/>
                    </a:solidFill>
                    <a:effectLst/>
                    <a:latin typeface="Bell MT" panose="02020503060305020303" pitchFamily="18" charset="0"/>
                  </a:rPr>
                  <a:t>spin-conserving</a:t>
                </a:r>
                <a:r>
                  <a:rPr lang="en-US" sz="1600" b="0" i="0" dirty="0">
                    <a:solidFill>
                      <a:schemeClr val="tx1"/>
                    </a:solidFill>
                    <a:effectLst/>
                    <a:latin typeface="Bell MT" panose="02020503060305020303" pitchFamily="18" charset="0"/>
                  </a:rPr>
                  <a:t> + </a:t>
                </a:r>
                <a:r>
                  <a:rPr lang="en-US" sz="1600" b="1" i="0" dirty="0">
                    <a:solidFill>
                      <a:schemeClr val="tx1"/>
                    </a:solidFill>
                    <a:effectLst/>
                    <a:latin typeface="Bell MT" panose="02020503060305020303" pitchFamily="18" charset="0"/>
                  </a:rPr>
                  <a:t>spin-flipping decays </a:t>
                </a:r>
              </a:p>
              <a:p>
                <a:r>
                  <a:rPr lang="en-US" sz="1600" b="1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                           </a:t>
                </a:r>
                <a:r>
                  <a:rPr lang="en-US" sz="1600" b="1" i="0" dirty="0">
                    <a:solidFill>
                      <a:schemeClr val="tx1"/>
                    </a:solidFill>
                    <a:effectLst/>
                    <a:latin typeface="Bell MT" panose="02020503060305020303" pitchFamily="18" charset="0"/>
                  </a:rPr>
                  <a:t>=</a:t>
                </a:r>
                <a:r>
                  <a:rPr lang="en-US" sz="1600" dirty="0">
                    <a:latin typeface="Bell MT" panose="02020503060305020303" pitchFamily="18" charset="0"/>
                  </a:rPr>
                  <a:t> </a:t>
                </a:r>
              </a:p>
              <a:p>
                <a:r>
                  <a:rPr lang="en-US" sz="1600" b="1" u="sng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lower bound on the total decay widths</a:t>
                </a:r>
                <a:r>
                  <a:rPr lang="en-US" sz="1600" b="1" u="sng" dirty="0">
                    <a:latin typeface="Bell MT" panose="02020503060305020303" pitchFamily="18" charset="0"/>
                  </a:rPr>
                  <a:t> of hybrids</a:t>
                </a:r>
                <a:r>
                  <a:rPr lang="en-US" sz="1600" b="1" dirty="0">
                    <a:latin typeface="Bell MT" panose="02020503060305020303" pitchFamily="18" charset="0"/>
                  </a:rPr>
                  <a:t> </a:t>
                </a:r>
                <a:r>
                  <a:rPr lang="en-US" sz="1600" dirty="0">
                    <a:latin typeface="Bell MT" panose="02020503060305020303" pitchFamily="18" charset="0"/>
                  </a:rPr>
                  <a:t>which is compared with inclusive rate of physical states in PDG.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614E5A5-43D8-53F1-C9EC-747B7B1F8A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0742" y="2918778"/>
                <a:ext cx="3897065" cy="1877437"/>
              </a:xfrm>
              <a:prstGeom prst="rect">
                <a:avLst/>
              </a:prstGeom>
              <a:blipFill>
                <a:blip r:embed="rId11"/>
                <a:stretch>
                  <a:fillRect l="-465" r="-310" b="-2229"/>
                </a:stretch>
              </a:blipFill>
              <a:ln w="38100">
                <a:solidFill>
                  <a:schemeClr val="accent6">
                    <a:lumMod val="50000"/>
                  </a:schemeClr>
                </a:solidFill>
                <a:prstDash val="sys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90F138-BB06-4846-5E00-7E604C0FF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20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9146755-1BF4-5971-762B-6BD6B382D9D1}"/>
              </a:ext>
            </a:extLst>
          </p:cNvPr>
          <p:cNvSpPr/>
          <p:nvPr/>
        </p:nvSpPr>
        <p:spPr>
          <a:xfrm>
            <a:off x="7864532" y="60341"/>
            <a:ext cx="2884334" cy="620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 Lai, AM,  Vairo Phys. Rev. D 107, 054034 (2023)</a:t>
            </a:r>
            <a:endParaRPr lang="en-US" sz="12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7476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>
            <a:extLst>
              <a:ext uri="{FF2B5EF4-FFF2-40B4-BE49-F238E27FC236}">
                <a16:creationId xmlns:a16="http://schemas.microsoft.com/office/drawing/2014/main" id="{C6072B57-974C-4484-62C6-B5AF2C4A60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31" y="3012396"/>
            <a:ext cx="4194621" cy="322566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21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HQET for heavy quarks and diquarks">
                <a:extLst>
                  <a:ext uri="{FF2B5EF4-FFF2-40B4-BE49-F238E27FC236}">
                    <a16:creationId xmlns:a16="http://schemas.microsoft.com/office/drawing/2014/main" id="{C546FC0E-C50D-6F09-E7AA-DE72168BEC8E}"/>
                  </a:ext>
                </a:extLst>
              </p:cNvPr>
              <p:cNvSpPr txBox="1"/>
              <p:nvPr/>
            </p:nvSpPr>
            <p:spPr>
              <a:xfrm>
                <a:off x="111224" y="619936"/>
                <a:ext cx="12080776" cy="4667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2200" b="1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Hybrid decays to meson-pair threshold states: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ΔE</m:t>
                    </m:r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sSub>
                      <m:sSubPr>
                        <m:ctrlPr>
                          <a:rPr lang="en-US" sz="2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QCD</m:t>
                        </m:r>
                      </m:sub>
                    </m:sSub>
                  </m:oMath>
                </a14:m>
                <a:endParaRPr lang="en-US" sz="2200" dirty="0">
                  <a:solidFill>
                    <a:srgbClr val="FF0000"/>
                  </a:solidFill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2" name="HQET for heavy quarks and diquarks">
                <a:extLst>
                  <a:ext uri="{FF2B5EF4-FFF2-40B4-BE49-F238E27FC236}">
                    <a16:creationId xmlns:a16="http://schemas.microsoft.com/office/drawing/2014/main" id="{C546FC0E-C50D-6F09-E7AA-DE72168BEC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24" y="619936"/>
                <a:ext cx="12080776" cy="466731"/>
              </a:xfrm>
              <a:prstGeom prst="rect">
                <a:avLst/>
              </a:prstGeom>
              <a:blipFill>
                <a:blip r:embed="rId4"/>
                <a:stretch>
                  <a:fillRect l="-908" t="-5263" b="-2236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CEDA0B68-BB91-7DE2-D651-4A93BC724E06}"/>
              </a:ext>
            </a:extLst>
          </p:cNvPr>
          <p:cNvSpPr txBox="1"/>
          <p:nvPr/>
        </p:nvSpPr>
        <p:spPr>
          <a:xfrm>
            <a:off x="729788" y="1195985"/>
            <a:ext cx="8962262" cy="4049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400" dirty="0">
                <a:latin typeface="Bell MT" panose="02020503060305020303" pitchFamily="18" charset="0"/>
              </a:rPr>
              <a:t>Conventional Wisdom: Hybrid decays to two S-wave mesons forbidden!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86F6B4-1240-36E7-AB70-3E866AAFD14E}"/>
              </a:ext>
            </a:extLst>
          </p:cNvPr>
          <p:cNvSpPr/>
          <p:nvPr/>
        </p:nvSpPr>
        <p:spPr>
          <a:xfrm>
            <a:off x="1374156" y="1678577"/>
            <a:ext cx="3089309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Kou &amp; Pene, Phys Lett B 631 (2005)</a:t>
            </a:r>
            <a:endParaRPr lang="en-US" sz="12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F3E156-B74E-6B36-91A0-3F9F63E77E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62819" y="1217506"/>
            <a:ext cx="2262130" cy="36194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27ED40C-AA1D-0C87-4F8E-F7022E649912}"/>
              </a:ext>
            </a:extLst>
          </p:cNvPr>
          <p:cNvSpPr/>
          <p:nvPr/>
        </p:nvSpPr>
        <p:spPr>
          <a:xfrm>
            <a:off x="6272759" y="1665210"/>
            <a:ext cx="5328915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Farina, Tecocoatzi, Giachino, Santopinto &amp; Swanson, Phys Rev D 102 (2020)</a:t>
            </a:r>
            <a:endParaRPr lang="en-US" sz="12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E82B987-9CCA-A84A-8977-36FBCED3F036}"/>
              </a:ext>
            </a:extLst>
          </p:cNvPr>
          <p:cNvSpPr/>
          <p:nvPr/>
        </p:nvSpPr>
        <p:spPr>
          <a:xfrm>
            <a:off x="3935326" y="1678577"/>
            <a:ext cx="3089308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Page, Phys Lett  B 407 (1997)</a:t>
            </a:r>
            <a:endParaRPr lang="en-US" sz="12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92C1241-2B2F-D874-72C3-3335A72E47FE}"/>
              </a:ext>
            </a:extLst>
          </p:cNvPr>
          <p:cNvSpPr txBox="1"/>
          <p:nvPr/>
        </p:nvSpPr>
        <p:spPr>
          <a:xfrm>
            <a:off x="789621" y="2240709"/>
            <a:ext cx="11402379" cy="825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400" dirty="0">
                <a:latin typeface="Bell MT" panose="02020503060305020303" pitchFamily="18" charset="0"/>
              </a:rPr>
              <a:t>Born Oppenheimer quantum numbers for hybrids and ground state meson pair </a:t>
            </a:r>
          </a:p>
          <a:p>
            <a:pPr>
              <a:lnSpc>
                <a:spcPct val="114000"/>
              </a:lnSpc>
            </a:pPr>
            <a:r>
              <a:rPr lang="en-US" sz="2400" b="1" dirty="0">
                <a:latin typeface="Bell MT" panose="02020503060305020303" pitchFamily="18" charset="0"/>
              </a:rPr>
              <a:t>does allow for decay to two s-wave mesons</a:t>
            </a:r>
            <a:r>
              <a:rPr lang="en-US" sz="2400" dirty="0">
                <a:latin typeface="Bell MT" panose="02020503060305020303" pitchFamily="18" charset="0"/>
              </a:rPr>
              <a:t>.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8C75673-6380-B789-8FFC-96CFDC988FCE}"/>
              </a:ext>
            </a:extLst>
          </p:cNvPr>
          <p:cNvSpPr/>
          <p:nvPr/>
        </p:nvSpPr>
        <p:spPr>
          <a:xfrm>
            <a:off x="7159148" y="2650627"/>
            <a:ext cx="3089309" cy="448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7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Bruschini 2306.17120</a:t>
            </a:r>
            <a:endParaRPr lang="en-US" sz="17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E93B5B54-9514-1485-0352-076F93D661C6}"/>
              </a:ext>
            </a:extLst>
          </p:cNvPr>
          <p:cNvSpPr/>
          <p:nvPr/>
        </p:nvSpPr>
        <p:spPr>
          <a:xfrm>
            <a:off x="287322" y="4244766"/>
            <a:ext cx="3662952" cy="466731"/>
          </a:xfrm>
          <a:prstGeom prst="round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0C14648-2480-ADA2-30BB-E923CFD6442A}"/>
              </a:ext>
            </a:extLst>
          </p:cNvPr>
          <p:cNvSpPr txBox="1"/>
          <p:nvPr/>
        </p:nvSpPr>
        <p:spPr>
          <a:xfrm>
            <a:off x="4147333" y="4255488"/>
            <a:ext cx="4885912" cy="289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dirty="0"/>
              <a:t>f</a:t>
            </a:r>
            <a:r>
              <a:rPr lang="en-US" dirty="0">
                <a:latin typeface="+mn-lt"/>
              </a:rPr>
              <a:t>orbidden for decay into pair of s-wave mesons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E79A781-B1C8-DDE2-389D-178527E73096}"/>
              </a:ext>
            </a:extLst>
          </p:cNvPr>
          <p:cNvSpPr txBox="1"/>
          <p:nvPr/>
        </p:nvSpPr>
        <p:spPr>
          <a:xfrm>
            <a:off x="4326712" y="3268218"/>
            <a:ext cx="7631615" cy="3215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dirty="0">
                <a:latin typeface="+mn-lt"/>
              </a:rPr>
              <a:t>Most quarkonium hybrids can decay into pair of s-wave mesons !!!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18403A83-1ECE-48BD-2C48-F3A9D32CAE51}"/>
                  </a:ext>
                </a:extLst>
              </p:cNvPr>
              <p:cNvSpPr txBox="1"/>
              <p:nvPr/>
            </p:nvSpPr>
            <p:spPr>
              <a:xfrm>
                <a:off x="4137630" y="4880613"/>
                <a:ext cx="7631615" cy="3215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000" dirty="0">
                    <a:latin typeface="+mn-lt"/>
                  </a:rPr>
                  <a:t>Recent lattice computation for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𝒄</m:t>
                    </m:r>
                    <m:acc>
                      <m:accPr>
                        <m:chr m:val="̅"/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acc>
                  </m:oMath>
                </a14:m>
                <a:r>
                  <a:rPr lang="en-US" sz="2000" b="1" i="1" dirty="0"/>
                  <a:t> </a:t>
                </a:r>
                <a:r>
                  <a:rPr lang="en-US" sz="2000" dirty="0"/>
                  <a:t>hybrid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 +</m:t>
                        </m:r>
                      </m:sup>
                    </m:sSup>
                  </m:oMath>
                </a14:m>
                <a:r>
                  <a:rPr lang="en-US" sz="2000" b="1" i="1" dirty="0"/>
                  <a:t> </a:t>
                </a:r>
                <a:r>
                  <a:rPr lang="en-US" sz="2000" b="1" dirty="0"/>
                  <a:t>decay </a:t>
                </a:r>
                <a:r>
                  <a:rPr lang="en-US" sz="2000" dirty="0"/>
                  <a:t>to</a:t>
                </a:r>
                <a:endParaRPr lang="en-US" sz="2000" b="1" i="1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18403A83-1ECE-48BD-2C48-F3A9D32CAE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7630" y="4880613"/>
                <a:ext cx="7631615" cy="321563"/>
              </a:xfrm>
              <a:prstGeom prst="rect">
                <a:avLst/>
              </a:prstGeom>
              <a:blipFill>
                <a:blip r:embed="rId6"/>
                <a:stretch>
                  <a:fillRect l="-2077" t="-19231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2" name="Picture 61">
            <a:extLst>
              <a:ext uri="{FF2B5EF4-FFF2-40B4-BE49-F238E27FC236}">
                <a16:creationId xmlns:a16="http://schemas.microsoft.com/office/drawing/2014/main" id="{75BE9FF4-EEC6-D30F-9BDE-73B8DA5AE0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26712" y="5473590"/>
            <a:ext cx="2680861" cy="321563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FA6B7E01-F708-D330-4A7C-21EB1BF089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35630" y="5460509"/>
            <a:ext cx="2387260" cy="321563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90BEBC6A-5A3E-2DD2-682C-F8E14BE489E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96063" y="5978997"/>
            <a:ext cx="2796205" cy="321563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4D8D094F-A1E9-6FDB-2BC0-F83C0A54B227}"/>
              </a:ext>
            </a:extLst>
          </p:cNvPr>
          <p:cNvSpPr/>
          <p:nvPr/>
        </p:nvSpPr>
        <p:spPr>
          <a:xfrm>
            <a:off x="7111815" y="5346548"/>
            <a:ext cx="2937743" cy="1010738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CC7A20DB-B365-F5D5-3FCD-0B5E8C240C1C}"/>
              </a:ext>
            </a:extLst>
          </p:cNvPr>
          <p:cNvSpPr/>
          <p:nvPr/>
        </p:nvSpPr>
        <p:spPr>
          <a:xfrm>
            <a:off x="10173373" y="5451869"/>
            <a:ext cx="3089309" cy="427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6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Shi et al 2306.12884</a:t>
            </a:r>
            <a:endParaRPr lang="en-US" sz="16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A4401D-5CEB-13FA-57BF-F530038680EE}"/>
              </a:ext>
            </a:extLst>
          </p:cNvPr>
          <p:cNvSpPr txBox="1"/>
          <p:nvPr/>
        </p:nvSpPr>
        <p:spPr>
          <a:xfrm>
            <a:off x="3067709" y="34357"/>
            <a:ext cx="566732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latin typeface="Bell MT" panose="02020503060305020303" pitchFamily="18" charset="0"/>
              </a:rPr>
              <a:t>Hybrid: Mixing with heavy-light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06B62B-4E2A-BCAA-4642-704671A9B9C9}"/>
              </a:ext>
            </a:extLst>
          </p:cNvPr>
          <p:cNvSpPr txBox="1"/>
          <p:nvPr/>
        </p:nvSpPr>
        <p:spPr>
          <a:xfrm>
            <a:off x="1542362" y="6427602"/>
            <a:ext cx="9218499" cy="33740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dirty="0">
                <a:latin typeface="Bell MT" panose="02020503060305020303" pitchFamily="18" charset="0"/>
              </a:rPr>
              <a:t>  Computing these decays of hybrid to  threshold states in BOEFT framework ??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33EF4B-8D5F-7780-4B7E-9CDA36C23C97}"/>
              </a:ext>
            </a:extLst>
          </p:cNvPr>
          <p:cNvSpPr txBox="1"/>
          <p:nvPr/>
        </p:nvSpPr>
        <p:spPr>
          <a:xfrm>
            <a:off x="9762819" y="4130661"/>
            <a:ext cx="2099934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solidFill>
                  <a:srgbClr val="FF0000"/>
                </a:solidFill>
                <a:latin typeface="+mn-lt"/>
              </a:rPr>
              <a:t>see </a:t>
            </a:r>
            <a:r>
              <a:rPr lang="en-US" sz="1600" dirty="0">
                <a:solidFill>
                  <a:srgbClr val="FF0000"/>
                </a:solidFill>
              </a:rPr>
              <a:t>R</a:t>
            </a:r>
            <a:r>
              <a:rPr lang="en-US" sz="1600" dirty="0">
                <a:solidFill>
                  <a:srgbClr val="FF0000"/>
                </a:solidFill>
                <a:latin typeface="+mn-lt"/>
              </a:rPr>
              <a:t>. Bruschini talk !!!</a:t>
            </a:r>
          </a:p>
        </p:txBody>
      </p:sp>
    </p:spTree>
    <p:extLst>
      <p:ext uri="{BB962C8B-B14F-4D97-AF65-F5344CB8AC3E}">
        <p14:creationId xmlns:p14="http://schemas.microsoft.com/office/powerpoint/2010/main" val="2130221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/>
      <p:bldP spid="60" grpId="0"/>
      <p:bldP spid="68" grpId="0" animBg="1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A05DC84A-9683-3E5D-233A-21111AF98A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286" y="3467051"/>
            <a:ext cx="4988131" cy="24235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65753C-4703-1071-BA93-FDF15EF0EC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9712" y="3516079"/>
            <a:ext cx="3778588" cy="229585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96390" y="6362828"/>
            <a:ext cx="2736000" cy="365125"/>
          </a:xfrm>
        </p:spPr>
        <p:txBody>
          <a:bodyPr/>
          <a:lstStyle/>
          <a:p>
            <a:fld id="{F625E1C1-922A-47A9-AF37-A2DFACD4FCD7}" type="slidenum">
              <a:rPr lang="en-US" smtClean="0"/>
              <a:t>22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65B989-5053-67DE-B936-90147A8F86D5}"/>
              </a:ext>
            </a:extLst>
          </p:cNvPr>
          <p:cNvSpPr txBox="1"/>
          <p:nvPr/>
        </p:nvSpPr>
        <p:spPr>
          <a:xfrm>
            <a:off x="2882468" y="48672"/>
            <a:ext cx="566732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latin typeface="Bell MT" panose="02020503060305020303" pitchFamily="18" charset="0"/>
              </a:rPr>
              <a:t>Hybrid: Mixing with heavy-light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HQET for heavy quarks and diquarks">
                <a:extLst>
                  <a:ext uri="{FF2B5EF4-FFF2-40B4-BE49-F238E27FC236}">
                    <a16:creationId xmlns:a16="http://schemas.microsoft.com/office/drawing/2014/main" id="{C546FC0E-C50D-6F09-E7AA-DE72168BEC8E}"/>
                  </a:ext>
                </a:extLst>
              </p:cNvPr>
              <p:cNvSpPr txBox="1"/>
              <p:nvPr/>
            </p:nvSpPr>
            <p:spPr>
              <a:xfrm>
                <a:off x="131646" y="985312"/>
                <a:ext cx="12080776" cy="4667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2200" b="1" dirty="0">
                    <a:solidFill>
                      <a:srgbClr val="00B050"/>
                    </a:solidFill>
                    <a:latin typeface="Bell MT" panose="02020503060305020303" pitchFamily="18" charset="0"/>
                  </a:rPr>
                  <a:t>Hybrid decays to meson-pair threshold states</a:t>
                </a:r>
                <a:r>
                  <a:rPr lang="en-US" sz="2200" b="1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ΔE</m:t>
                    </m:r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sSub>
                      <m:sSubPr>
                        <m:ctrlPr>
                          <a:rPr lang="en-US" sz="2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QCD</m:t>
                        </m:r>
                      </m:sub>
                    </m:sSub>
                  </m:oMath>
                </a14:m>
                <a:endParaRPr lang="en-US" sz="2200" dirty="0">
                  <a:solidFill>
                    <a:srgbClr val="FF0000"/>
                  </a:solidFill>
                  <a:latin typeface="Bell MT" panose="02020503060305020303" pitchFamily="18" charset="0"/>
                </a:endParaRPr>
              </a:p>
            </p:txBody>
          </p:sp>
        </mc:Choice>
        <mc:Fallback>
          <p:sp>
            <p:nvSpPr>
              <p:cNvPr id="2" name="HQET for heavy quarks and diquarks">
                <a:extLst>
                  <a:ext uri="{FF2B5EF4-FFF2-40B4-BE49-F238E27FC236}">
                    <a16:creationId xmlns:a16="http://schemas.microsoft.com/office/drawing/2014/main" id="{C546FC0E-C50D-6F09-E7AA-DE72168BEC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646" y="985312"/>
                <a:ext cx="12080776" cy="466731"/>
              </a:xfrm>
              <a:prstGeom prst="rect">
                <a:avLst/>
              </a:prstGeom>
              <a:blipFill>
                <a:blip r:embed="rId5"/>
                <a:stretch>
                  <a:fillRect l="-959" t="-5263" b="-2236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CEDA0B68-BB91-7DE2-D651-4A93BC724E06}"/>
              </a:ext>
            </a:extLst>
          </p:cNvPr>
          <p:cNvSpPr txBox="1"/>
          <p:nvPr/>
        </p:nvSpPr>
        <p:spPr>
          <a:xfrm>
            <a:off x="750383" y="1503170"/>
            <a:ext cx="8232959" cy="3711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200" dirty="0">
                <a:latin typeface="Bell MT" panose="02020503060305020303" pitchFamily="18" charset="0"/>
              </a:rPr>
              <a:t>Conventional Wisdom: Hybrid decays to two S-wave mesons forbidden!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86F6B4-1240-36E7-AB70-3E866AAFD14E}"/>
              </a:ext>
            </a:extLst>
          </p:cNvPr>
          <p:cNvSpPr/>
          <p:nvPr/>
        </p:nvSpPr>
        <p:spPr>
          <a:xfrm>
            <a:off x="1318605" y="1789784"/>
            <a:ext cx="3089309" cy="322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1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Kou &amp; Pene, Phys Lett B 631 (2005)</a:t>
            </a:r>
            <a:endParaRPr lang="en-US" sz="11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F3E156-B74E-6B36-91A0-3F9F63E77E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54002" y="1015124"/>
            <a:ext cx="2262130" cy="36194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27ED40C-AA1D-0C87-4F8E-F7022E649912}"/>
              </a:ext>
            </a:extLst>
          </p:cNvPr>
          <p:cNvSpPr/>
          <p:nvPr/>
        </p:nvSpPr>
        <p:spPr>
          <a:xfrm>
            <a:off x="6217208" y="1776417"/>
            <a:ext cx="5328915" cy="322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1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Farina, Tecocoatzi, Giachino, Santopinto &amp; Swanson, Phys Rev D 102 (2020)</a:t>
            </a:r>
            <a:endParaRPr lang="en-US" sz="11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E82B987-9CCA-A84A-8977-36FBCED3F036}"/>
              </a:ext>
            </a:extLst>
          </p:cNvPr>
          <p:cNvSpPr/>
          <p:nvPr/>
        </p:nvSpPr>
        <p:spPr>
          <a:xfrm>
            <a:off x="3879775" y="1789784"/>
            <a:ext cx="3089308" cy="322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1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Page, Phys Lett  B 407 (1997)</a:t>
            </a:r>
            <a:endParaRPr lang="en-US" sz="11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492C1241-2B2F-D874-72C3-3335A72E47FE}"/>
                  </a:ext>
                </a:extLst>
              </p:cNvPr>
              <p:cNvSpPr txBox="1"/>
              <p:nvPr/>
            </p:nvSpPr>
            <p:spPr>
              <a:xfrm>
                <a:off x="875176" y="2505246"/>
                <a:ext cx="9463913" cy="44448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200" dirty="0">
                    <a:latin typeface="Bell MT" panose="02020503060305020303" pitchFamily="18" charset="0"/>
                  </a:rPr>
                  <a:t>BOEFT:   </a:t>
                </a:r>
                <a:r>
                  <a:rPr lang="en-US" sz="2200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Mixing allowed</a:t>
                </a:r>
                <a:r>
                  <a:rPr lang="en-US" sz="2200" dirty="0">
                    <a:latin typeface="Bell MT" panose="02020503060305020303" pitchFamily="18" charset="0"/>
                  </a:rPr>
                  <a:t> if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sup>
                    </m:sSubSup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>
                    <a:latin typeface="Bell MT" panose="02020503060305020303" pitchFamily="18" charset="0"/>
                  </a:rPr>
                  <a:t>(BO-quantum numbers) are </a:t>
                </a:r>
                <a:r>
                  <a:rPr lang="en-US" sz="2200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same.</a:t>
                </a:r>
                <a:r>
                  <a:rPr lang="en-US" sz="2200" dirty="0">
                    <a:latin typeface="Bell MT" panose="02020503060305020303" pitchFamily="18" charset="0"/>
                  </a:rPr>
                  <a:t> </a:t>
                </a:r>
              </a:p>
            </p:txBody>
          </p:sp>
        </mc:Choice>
        <mc:Fallback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492C1241-2B2F-D874-72C3-3335A72E47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176" y="2505246"/>
                <a:ext cx="9463913" cy="444481"/>
              </a:xfrm>
              <a:prstGeom prst="rect">
                <a:avLst/>
              </a:prstGeom>
              <a:blipFill>
                <a:blip r:embed="rId7"/>
                <a:stretch>
                  <a:fillRect l="-1804" t="-2740" b="-301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DF9E70CB-C5FE-9D1A-A71F-6FC04184881B}"/>
              </a:ext>
            </a:extLst>
          </p:cNvPr>
          <p:cNvSpPr/>
          <p:nvPr/>
        </p:nvSpPr>
        <p:spPr>
          <a:xfrm>
            <a:off x="9215543" y="130047"/>
            <a:ext cx="2276567" cy="708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4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AM, Vairo </a:t>
            </a:r>
          </a:p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4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arXiv 2402.xxxxx</a:t>
            </a:r>
            <a:endParaRPr lang="en-US" sz="14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211B33-0BB2-F6E4-6784-EAED2D0DFAC3}"/>
              </a:ext>
            </a:extLst>
          </p:cNvPr>
          <p:cNvSpPr txBox="1"/>
          <p:nvPr/>
        </p:nvSpPr>
        <p:spPr>
          <a:xfrm>
            <a:off x="2624943" y="3175639"/>
            <a:ext cx="591509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+mn-lt"/>
              </a:rPr>
              <a:t>Hybrid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958172-43E4-961B-8F71-5771A8468EE7}"/>
              </a:ext>
            </a:extLst>
          </p:cNvPr>
          <p:cNvSpPr txBox="1"/>
          <p:nvPr/>
        </p:nvSpPr>
        <p:spPr>
          <a:xfrm>
            <a:off x="7003435" y="3263071"/>
            <a:ext cx="2531142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+mn-lt"/>
              </a:rPr>
              <a:t>Meson-</a:t>
            </a:r>
            <a:r>
              <a:rPr lang="en-US" sz="1600" dirty="0" err="1">
                <a:latin typeface="+mn-lt"/>
              </a:rPr>
              <a:t>antimeson</a:t>
            </a:r>
            <a:r>
              <a:rPr lang="en-US" sz="1600" dirty="0">
                <a:latin typeface="+mn-lt"/>
              </a:rPr>
              <a:t> threshold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27EC958-04D0-71F4-444B-F3D71B7CCB57}"/>
                  </a:ext>
                </a:extLst>
              </p:cNvPr>
              <p:cNvSpPr txBox="1"/>
              <p:nvPr/>
            </p:nvSpPr>
            <p:spPr>
              <a:xfrm>
                <a:off x="10367744" y="4209383"/>
                <a:ext cx="1591782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500" dirty="0"/>
                  <a:t>   </a:t>
                </a:r>
                <a:r>
                  <a:rPr lang="en-US" sz="1500" dirty="0" err="1"/>
                  <a:t>s</a:t>
                </a:r>
                <a:r>
                  <a:rPr lang="en-US" sz="1500" dirty="0" err="1">
                    <a:latin typeface="+mn-lt"/>
                  </a:rPr>
                  <a:t>-wave+s-wave</a:t>
                </a:r>
                <a:endParaRPr lang="en-US" sz="1500" dirty="0">
                  <a:latin typeface="+mn-lt"/>
                </a:endParaRPr>
              </a:p>
              <a:p>
                <a:pPr>
                  <a:lnSpc>
                    <a:spcPct val="114000"/>
                  </a:lnSpc>
                </a:pPr>
                <a:r>
                  <a:rPr lang="en-US" sz="1500" dirty="0"/>
                  <a:t>  Ex</a:t>
                </a:r>
                <a:r>
                  <a:rPr lang="en-US" sz="1600" dirty="0"/>
                  <a:t>. </a:t>
                </a:r>
                <a14:m>
                  <m:oMath xmlns:m="http://schemas.openxmlformats.org/officeDocument/2006/math">
                    <m:r>
                      <a:rPr lang="en-US" sz="16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𝐃</m:t>
                    </m:r>
                    <m:acc>
                      <m:accPr>
                        <m:chr m:val="̅"/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𝐃</m:t>
                        </m:r>
                      </m:e>
                    </m:acc>
                  </m:oMath>
                </a14:m>
                <a:r>
                  <a:rPr lang="en-US" sz="16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1500" dirty="0"/>
                  <a:t>threshold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27EC958-04D0-71F4-444B-F3D71B7CCB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7744" y="4209383"/>
                <a:ext cx="1591782" cy="520399"/>
              </a:xfrm>
              <a:prstGeom prst="rect">
                <a:avLst/>
              </a:prstGeom>
              <a:blipFill>
                <a:blip r:embed="rId8"/>
                <a:stretch>
                  <a:fillRect l="-766" t="-9412" r="-4598" b="-23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C3F079B-F72F-AFF7-0C35-3D0429AA215B}"/>
                  </a:ext>
                </a:extLst>
              </p:cNvPr>
              <p:cNvSpPr txBox="1"/>
              <p:nvPr/>
            </p:nvSpPr>
            <p:spPr>
              <a:xfrm>
                <a:off x="10339089" y="5002609"/>
                <a:ext cx="1680460" cy="520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500" dirty="0"/>
                  <a:t>   </a:t>
                </a:r>
                <a:r>
                  <a:rPr lang="en-US" sz="1500" dirty="0" err="1"/>
                  <a:t>s</a:t>
                </a:r>
                <a:r>
                  <a:rPr lang="en-US" sz="1500" dirty="0" err="1">
                    <a:latin typeface="+mn-lt"/>
                  </a:rPr>
                  <a:t>-wave+p-wave</a:t>
                </a:r>
                <a:endParaRPr lang="en-US" sz="1500" dirty="0">
                  <a:latin typeface="+mn-lt"/>
                </a:endParaRPr>
              </a:p>
              <a:p>
                <a:pPr>
                  <a:lnSpc>
                    <a:spcPct val="114000"/>
                  </a:lnSpc>
                </a:pPr>
                <a:r>
                  <a:rPr lang="en-US" sz="1500" dirty="0"/>
                  <a:t>  Ex.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𝐃</m:t>
                        </m:r>
                      </m:e>
                      <m:sub>
                        <m:r>
                          <a:rPr lang="en-US" sz="16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acc>
                      <m:accPr>
                        <m:chr m:val="̅"/>
                        <m:ctrlPr>
                          <a:rPr lang="en-US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𝐃</m:t>
                        </m:r>
                      </m:e>
                    </m:acc>
                  </m:oMath>
                </a14:m>
                <a:r>
                  <a:rPr lang="en-US" sz="1600" b="1" dirty="0">
                    <a:solidFill>
                      <a:srgbClr val="00B050"/>
                    </a:solidFill>
                  </a:rPr>
                  <a:t> </a:t>
                </a:r>
                <a:r>
                  <a:rPr lang="en-US" sz="1500" dirty="0"/>
                  <a:t>threshold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C3F079B-F72F-AFF7-0C35-3D0429AA21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39089" y="5002609"/>
                <a:ext cx="1680460" cy="520399"/>
              </a:xfrm>
              <a:prstGeom prst="rect">
                <a:avLst/>
              </a:prstGeom>
              <a:blipFill>
                <a:blip r:embed="rId9"/>
                <a:stretch>
                  <a:fillRect l="-725" t="-9412" r="-3986" b="-2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ight Brace 13">
            <a:extLst>
              <a:ext uri="{FF2B5EF4-FFF2-40B4-BE49-F238E27FC236}">
                <a16:creationId xmlns:a16="http://schemas.microsoft.com/office/drawing/2014/main" id="{50FCA3D7-F760-CB12-BD43-4F29CBB567AD}"/>
              </a:ext>
            </a:extLst>
          </p:cNvPr>
          <p:cNvSpPr/>
          <p:nvPr/>
        </p:nvSpPr>
        <p:spPr>
          <a:xfrm>
            <a:off x="10158300" y="4209383"/>
            <a:ext cx="180789" cy="50430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8FC0EEB1-C96E-3185-BE4B-F4E715AAE664}"/>
              </a:ext>
            </a:extLst>
          </p:cNvPr>
          <p:cNvSpPr/>
          <p:nvPr/>
        </p:nvSpPr>
        <p:spPr>
          <a:xfrm>
            <a:off x="10186955" y="4814090"/>
            <a:ext cx="180789" cy="88536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7404B38-4778-423B-9493-80A9D0A24CD5}"/>
              </a:ext>
            </a:extLst>
          </p:cNvPr>
          <p:cNvSpPr/>
          <p:nvPr/>
        </p:nvSpPr>
        <p:spPr>
          <a:xfrm>
            <a:off x="8964808" y="4232223"/>
            <a:ext cx="676656" cy="2572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7A1D9DF-2C1F-2BAE-AAA5-42AC43637952}"/>
              </a:ext>
            </a:extLst>
          </p:cNvPr>
          <p:cNvSpPr/>
          <p:nvPr/>
        </p:nvSpPr>
        <p:spPr>
          <a:xfrm>
            <a:off x="1691929" y="4312639"/>
            <a:ext cx="450612" cy="2572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1523FC3-E153-6C32-765A-FB86A28AFD0F}"/>
              </a:ext>
            </a:extLst>
          </p:cNvPr>
          <p:cNvCxnSpPr>
            <a:cxnSpLocks/>
            <a:stCxn id="23" idx="0"/>
            <a:endCxn id="54" idx="2"/>
          </p:cNvCxnSpPr>
          <p:nvPr/>
        </p:nvCxnSpPr>
        <p:spPr>
          <a:xfrm flipV="1">
            <a:off x="1917235" y="2949727"/>
            <a:ext cx="3689898" cy="13629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BF1FDD7-6700-3C20-F7E1-C4A029477F32}"/>
              </a:ext>
            </a:extLst>
          </p:cNvPr>
          <p:cNvCxnSpPr>
            <a:cxnSpLocks/>
            <a:stCxn id="21" idx="0"/>
            <a:endCxn id="54" idx="2"/>
          </p:cNvCxnSpPr>
          <p:nvPr/>
        </p:nvCxnSpPr>
        <p:spPr>
          <a:xfrm flipH="1" flipV="1">
            <a:off x="5607133" y="2949727"/>
            <a:ext cx="3696003" cy="12824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FDD5C4D2-B413-3B6B-0EA8-5FB116BB58B5}"/>
              </a:ext>
            </a:extLst>
          </p:cNvPr>
          <p:cNvSpPr/>
          <p:nvPr/>
        </p:nvSpPr>
        <p:spPr>
          <a:xfrm>
            <a:off x="1893676" y="4922734"/>
            <a:ext cx="450612" cy="2572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6146DF2-E116-A7AB-EDD6-199A8C941387}"/>
              </a:ext>
            </a:extLst>
          </p:cNvPr>
          <p:cNvCxnSpPr>
            <a:cxnSpLocks/>
            <a:stCxn id="37" idx="0"/>
            <a:endCxn id="54" idx="2"/>
          </p:cNvCxnSpPr>
          <p:nvPr/>
        </p:nvCxnSpPr>
        <p:spPr>
          <a:xfrm flipV="1">
            <a:off x="2118982" y="2949727"/>
            <a:ext cx="3488151" cy="19730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92B3E990-CA0D-B815-3DC4-D7127A9B5E53}"/>
              </a:ext>
            </a:extLst>
          </p:cNvPr>
          <p:cNvSpPr/>
          <p:nvPr/>
        </p:nvSpPr>
        <p:spPr>
          <a:xfrm>
            <a:off x="1707791" y="5251142"/>
            <a:ext cx="450612" cy="2572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C5AC49B-DEF4-072C-0566-BB883F162888}"/>
              </a:ext>
            </a:extLst>
          </p:cNvPr>
          <p:cNvCxnSpPr>
            <a:cxnSpLocks/>
            <a:stCxn id="40" idx="0"/>
            <a:endCxn id="54" idx="2"/>
          </p:cNvCxnSpPr>
          <p:nvPr/>
        </p:nvCxnSpPr>
        <p:spPr>
          <a:xfrm flipV="1">
            <a:off x="1933097" y="2949727"/>
            <a:ext cx="3674036" cy="23014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CCDF6A63-C108-F2E5-2E02-3F57A8B39B88}"/>
                  </a:ext>
                </a:extLst>
              </p:cNvPr>
              <p:cNvSpPr txBox="1"/>
              <p:nvPr/>
            </p:nvSpPr>
            <p:spPr>
              <a:xfrm>
                <a:off x="1351948" y="5910245"/>
                <a:ext cx="9885207" cy="3685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  <m:sup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sz="2200" dirty="0">
                    <a:latin typeface="Bell MT" panose="02020503060305020303" pitchFamily="18" charset="0"/>
                  </a:rPr>
                  <a:t> component in  hybrids mix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  <m:sup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sz="2200" dirty="0">
                    <a:latin typeface="Bell MT" panose="02020503060305020303" pitchFamily="18" charset="0"/>
                  </a:rPr>
                  <a:t> component in </a:t>
                </a:r>
                <a:r>
                  <a:rPr lang="en-US" sz="2200" dirty="0" err="1">
                    <a:latin typeface="Bell MT" panose="02020503060305020303" pitchFamily="18" charset="0"/>
                  </a:rPr>
                  <a:t>s-wave+s-wave</a:t>
                </a:r>
                <a:r>
                  <a:rPr lang="en-US" sz="2200" dirty="0">
                    <a:latin typeface="Bell MT" panose="02020503060305020303" pitchFamily="18" charset="0"/>
                  </a:rPr>
                  <a:t> threshold!!!! </a:t>
                </a:r>
              </a:p>
            </p:txBody>
          </p:sp>
        </mc:Choice>
        <mc:Fallback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CCDF6A63-C108-F2E5-2E02-3F57A8B39B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1948" y="5910245"/>
                <a:ext cx="9885207" cy="368562"/>
              </a:xfrm>
              <a:prstGeom prst="rect">
                <a:avLst/>
              </a:prstGeom>
              <a:blipFill>
                <a:blip r:embed="rId10"/>
                <a:stretch>
                  <a:fillRect l="-987" t="-16667" b="-4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Rectangle 55">
            <a:extLst>
              <a:ext uri="{FF2B5EF4-FFF2-40B4-BE49-F238E27FC236}">
                <a16:creationId xmlns:a16="http://schemas.microsoft.com/office/drawing/2014/main" id="{3F942536-B181-09DC-EB49-0B64238EF9A3}"/>
              </a:ext>
            </a:extLst>
          </p:cNvPr>
          <p:cNvSpPr/>
          <p:nvPr/>
        </p:nvSpPr>
        <p:spPr>
          <a:xfrm>
            <a:off x="6820695" y="6278807"/>
            <a:ext cx="1680460" cy="322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1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Bruschini 2306.17120</a:t>
            </a:r>
            <a:endParaRPr lang="en-US" sz="11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87C4BE7-B49D-2DFE-DA81-A3E5A3E692A0}"/>
              </a:ext>
            </a:extLst>
          </p:cNvPr>
          <p:cNvSpPr/>
          <p:nvPr/>
        </p:nvSpPr>
        <p:spPr>
          <a:xfrm>
            <a:off x="8273464" y="6263102"/>
            <a:ext cx="2736000" cy="322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1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Bruschini &amp; Gonzalez,  1912.07337</a:t>
            </a:r>
            <a:endParaRPr lang="en-US" sz="11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4BAF39-236F-FD5A-E20A-143393D04FB4}"/>
              </a:ext>
            </a:extLst>
          </p:cNvPr>
          <p:cNvSpPr/>
          <p:nvPr/>
        </p:nvSpPr>
        <p:spPr>
          <a:xfrm>
            <a:off x="10531962" y="6262572"/>
            <a:ext cx="1680460" cy="322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1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J. Castella 2401.13393</a:t>
            </a:r>
            <a:endParaRPr lang="en-US" sz="11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779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37" grpId="0" animBg="1"/>
      <p:bldP spid="40" grpId="0" animBg="1"/>
      <p:bldP spid="4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A005D2-A537-F4C1-B463-B52B5F151E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7F1D67D-07FE-099E-A55C-E67A6F3E6E4E}"/>
              </a:ext>
            </a:extLst>
          </p:cNvPr>
          <p:cNvSpPr txBox="1"/>
          <p:nvPr/>
        </p:nvSpPr>
        <p:spPr>
          <a:xfrm>
            <a:off x="4418972" y="2317225"/>
            <a:ext cx="31382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Bell MT" panose="02020503060305020303" pitchFamily="18" charset="0"/>
              </a:rPr>
              <a:t>Tetraquarks &amp;</a:t>
            </a:r>
          </a:p>
          <a:p>
            <a:r>
              <a:rPr lang="en-US" sz="3600" b="1" dirty="0">
                <a:latin typeface="Bell MT" panose="02020503060305020303" pitchFamily="18" charset="0"/>
              </a:rPr>
              <a:t>Pentaquarks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7952BF-98FF-BA0D-6889-4B2B0A2D8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6855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>
            <a:extLst>
              <a:ext uri="{FF2B5EF4-FFF2-40B4-BE49-F238E27FC236}">
                <a16:creationId xmlns:a16="http://schemas.microsoft.com/office/drawing/2014/main" id="{1474B28C-F907-414D-9110-0744A0F780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96" y="947994"/>
            <a:ext cx="4334438" cy="4962011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71EA87AE-FF97-4A9F-9FEE-579A9ACE74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9498" y="947994"/>
            <a:ext cx="4019598" cy="4955875"/>
          </a:xfrm>
          <a:prstGeom prst="rect">
            <a:avLst/>
          </a:prstGeom>
        </p:spPr>
      </p:pic>
      <p:sp>
        <p:nvSpPr>
          <p:cNvPr id="64" name="Slide Number Placeholder 63">
            <a:extLst>
              <a:ext uri="{FF2B5EF4-FFF2-40B4-BE49-F238E27FC236}">
                <a16:creationId xmlns:a16="http://schemas.microsoft.com/office/drawing/2014/main" id="{F612ECFF-641C-4AA6-B5CE-473162EED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60F4D-AB3B-4A05-9030-D3AEEE04413F}" type="slidenum">
              <a:rPr lang="en-US" smtClean="0"/>
              <a:t>24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C4562B-4C05-9F1E-C230-D702AC2523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2213" y="3415583"/>
            <a:ext cx="6510859" cy="2562901"/>
          </a:xfrm>
          <a:prstGeom prst="rect">
            <a:avLst/>
          </a:prstGeom>
        </p:spPr>
      </p:pic>
      <p:sp>
        <p:nvSpPr>
          <p:cNvPr id="6" name="Right Brace 5">
            <a:extLst>
              <a:ext uri="{FF2B5EF4-FFF2-40B4-BE49-F238E27FC236}">
                <a16:creationId xmlns:a16="http://schemas.microsoft.com/office/drawing/2014/main" id="{448915E0-6722-01CC-E743-F9D699D9D340}"/>
              </a:ext>
            </a:extLst>
          </p:cNvPr>
          <p:cNvSpPr/>
          <p:nvPr/>
        </p:nvSpPr>
        <p:spPr>
          <a:xfrm>
            <a:off x="8326877" y="1332689"/>
            <a:ext cx="291829" cy="1274324"/>
          </a:xfrm>
          <a:custGeom>
            <a:avLst/>
            <a:gdLst>
              <a:gd name="connsiteX0" fmla="*/ 0 w 291829"/>
              <a:gd name="connsiteY0" fmla="*/ 0 h 1274324"/>
              <a:gd name="connsiteX1" fmla="*/ 145915 w 291829"/>
              <a:gd name="connsiteY1" fmla="*/ 24318 h 1274324"/>
              <a:gd name="connsiteX2" fmla="*/ 145915 w 291829"/>
              <a:gd name="connsiteY2" fmla="*/ 612844 h 1274324"/>
              <a:gd name="connsiteX3" fmla="*/ 291830 w 291829"/>
              <a:gd name="connsiteY3" fmla="*/ 637162 h 1274324"/>
              <a:gd name="connsiteX4" fmla="*/ 145915 w 291829"/>
              <a:gd name="connsiteY4" fmla="*/ 661480 h 1274324"/>
              <a:gd name="connsiteX5" fmla="*/ 145915 w 291829"/>
              <a:gd name="connsiteY5" fmla="*/ 1250006 h 1274324"/>
              <a:gd name="connsiteX6" fmla="*/ 0 w 291829"/>
              <a:gd name="connsiteY6" fmla="*/ 1274324 h 1274324"/>
              <a:gd name="connsiteX7" fmla="*/ 0 w 291829"/>
              <a:gd name="connsiteY7" fmla="*/ 862293 h 1274324"/>
              <a:gd name="connsiteX8" fmla="*/ 0 w 291829"/>
              <a:gd name="connsiteY8" fmla="*/ 463004 h 1274324"/>
              <a:gd name="connsiteX9" fmla="*/ 0 w 291829"/>
              <a:gd name="connsiteY9" fmla="*/ 0 h 1274324"/>
              <a:gd name="connsiteX0" fmla="*/ 0 w 291829"/>
              <a:gd name="connsiteY0" fmla="*/ 0 h 1274324"/>
              <a:gd name="connsiteX1" fmla="*/ 145915 w 291829"/>
              <a:gd name="connsiteY1" fmla="*/ 24318 h 1274324"/>
              <a:gd name="connsiteX2" fmla="*/ 145915 w 291829"/>
              <a:gd name="connsiteY2" fmla="*/ 612844 h 1274324"/>
              <a:gd name="connsiteX3" fmla="*/ 291830 w 291829"/>
              <a:gd name="connsiteY3" fmla="*/ 637162 h 1274324"/>
              <a:gd name="connsiteX4" fmla="*/ 145915 w 291829"/>
              <a:gd name="connsiteY4" fmla="*/ 661480 h 1274324"/>
              <a:gd name="connsiteX5" fmla="*/ 145915 w 291829"/>
              <a:gd name="connsiteY5" fmla="*/ 1250006 h 1274324"/>
              <a:gd name="connsiteX6" fmla="*/ 0 w 291829"/>
              <a:gd name="connsiteY6" fmla="*/ 1274324 h 1274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1829" h="1274324" stroke="0" extrusionOk="0">
                <a:moveTo>
                  <a:pt x="0" y="0"/>
                </a:moveTo>
                <a:cubicBezTo>
                  <a:pt x="82408" y="-39"/>
                  <a:pt x="149720" y="10118"/>
                  <a:pt x="145915" y="24318"/>
                </a:cubicBezTo>
                <a:cubicBezTo>
                  <a:pt x="186441" y="232719"/>
                  <a:pt x="89197" y="439861"/>
                  <a:pt x="145915" y="612844"/>
                </a:cubicBezTo>
                <a:cubicBezTo>
                  <a:pt x="137791" y="603306"/>
                  <a:pt x="371574" y="621660"/>
                  <a:pt x="291830" y="637162"/>
                </a:cubicBezTo>
                <a:cubicBezTo>
                  <a:pt x="369000" y="638787"/>
                  <a:pt x="145535" y="674448"/>
                  <a:pt x="145915" y="661480"/>
                </a:cubicBezTo>
                <a:cubicBezTo>
                  <a:pt x="184297" y="833092"/>
                  <a:pt x="91890" y="1077772"/>
                  <a:pt x="145915" y="1250006"/>
                </a:cubicBezTo>
                <a:cubicBezTo>
                  <a:pt x="144189" y="1255583"/>
                  <a:pt x="73630" y="1266791"/>
                  <a:pt x="0" y="1274324"/>
                </a:cubicBezTo>
                <a:cubicBezTo>
                  <a:pt x="-11543" y="1103474"/>
                  <a:pt x="26754" y="980910"/>
                  <a:pt x="0" y="862293"/>
                </a:cubicBezTo>
                <a:cubicBezTo>
                  <a:pt x="-26754" y="743676"/>
                  <a:pt x="24815" y="579216"/>
                  <a:pt x="0" y="463004"/>
                </a:cubicBezTo>
                <a:cubicBezTo>
                  <a:pt x="-24815" y="346792"/>
                  <a:pt x="53799" y="177193"/>
                  <a:pt x="0" y="0"/>
                </a:cubicBezTo>
                <a:close/>
              </a:path>
              <a:path w="291829" h="1274324" fill="none" extrusionOk="0">
                <a:moveTo>
                  <a:pt x="0" y="0"/>
                </a:moveTo>
                <a:cubicBezTo>
                  <a:pt x="78843" y="-2818"/>
                  <a:pt x="145762" y="10399"/>
                  <a:pt x="145915" y="24318"/>
                </a:cubicBezTo>
                <a:cubicBezTo>
                  <a:pt x="200772" y="308462"/>
                  <a:pt x="87218" y="422931"/>
                  <a:pt x="145915" y="612844"/>
                </a:cubicBezTo>
                <a:cubicBezTo>
                  <a:pt x="151519" y="593073"/>
                  <a:pt x="368195" y="642438"/>
                  <a:pt x="291830" y="637162"/>
                </a:cubicBezTo>
                <a:cubicBezTo>
                  <a:pt x="372494" y="636664"/>
                  <a:pt x="146115" y="675828"/>
                  <a:pt x="145915" y="661480"/>
                </a:cubicBezTo>
                <a:cubicBezTo>
                  <a:pt x="171160" y="927192"/>
                  <a:pt x="141240" y="1015917"/>
                  <a:pt x="145915" y="1250006"/>
                </a:cubicBezTo>
                <a:cubicBezTo>
                  <a:pt x="135297" y="1258137"/>
                  <a:pt x="82769" y="1284006"/>
                  <a:pt x="0" y="1274324"/>
                </a:cubicBezTo>
              </a:path>
              <a:path w="291829" h="1274324" fill="none" stroke="0" extrusionOk="0">
                <a:moveTo>
                  <a:pt x="0" y="0"/>
                </a:moveTo>
                <a:cubicBezTo>
                  <a:pt x="79466" y="3429"/>
                  <a:pt x="143654" y="8775"/>
                  <a:pt x="145915" y="24318"/>
                </a:cubicBezTo>
                <a:cubicBezTo>
                  <a:pt x="191515" y="181121"/>
                  <a:pt x="145297" y="347868"/>
                  <a:pt x="145915" y="612844"/>
                </a:cubicBezTo>
                <a:cubicBezTo>
                  <a:pt x="152660" y="617850"/>
                  <a:pt x="388569" y="640221"/>
                  <a:pt x="291830" y="637162"/>
                </a:cubicBezTo>
                <a:cubicBezTo>
                  <a:pt x="369811" y="639221"/>
                  <a:pt x="144120" y="674007"/>
                  <a:pt x="145915" y="661480"/>
                </a:cubicBezTo>
                <a:cubicBezTo>
                  <a:pt x="176102" y="851258"/>
                  <a:pt x="108865" y="1000596"/>
                  <a:pt x="145915" y="1250006"/>
                </a:cubicBezTo>
                <a:cubicBezTo>
                  <a:pt x="157671" y="1272855"/>
                  <a:pt x="74324" y="1256935"/>
                  <a:pt x="0" y="1274324"/>
                </a:cubicBezTo>
              </a:path>
            </a:pathLst>
          </a:custGeom>
          <a:ln w="38100">
            <a:solidFill>
              <a:srgbClr val="00B050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49335659">
                  <a:prstGeom prst="rightBrac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9ED88F3-0ECA-F11F-7C98-DD08861E2A8B}"/>
              </a:ext>
            </a:extLst>
          </p:cNvPr>
          <p:cNvSpPr/>
          <p:nvPr/>
        </p:nvSpPr>
        <p:spPr>
          <a:xfrm>
            <a:off x="10145270" y="3623037"/>
            <a:ext cx="182449" cy="155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F04651E-1CDC-B625-0670-A4BF8789D3DC}"/>
                  </a:ext>
                </a:extLst>
              </p:cNvPr>
              <p:cNvSpPr txBox="1"/>
              <p:nvPr/>
            </p:nvSpPr>
            <p:spPr>
              <a:xfrm>
                <a:off x="8785197" y="1646429"/>
                <a:ext cx="3193182" cy="646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dirty="0"/>
                  <a:t>Defines the Born-Oppenheimer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dirty="0">
                    <a:solidFill>
                      <a:srgbClr val="FF0000"/>
                    </a:solidFill>
                  </a:rPr>
                  <a:t>static potentials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𝚺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b="1" i="1" smtClean="0">
                        <a:latin typeface="Cambria Math" panose="02040503050406030204" pitchFamily="18" charset="0"/>
                      </a:rPr>
                      <m:t>, {</m:t>
                    </m:r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𝚺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en-US" b="1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𝚷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b="1" dirty="0" err="1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F04651E-1CDC-B625-0670-A4BF8789D3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5197" y="1646429"/>
                <a:ext cx="3193182" cy="646844"/>
              </a:xfrm>
              <a:prstGeom prst="rect">
                <a:avLst/>
              </a:prstGeom>
              <a:blipFill>
                <a:blip r:embed="rId6"/>
                <a:stretch>
                  <a:fillRect l="-4389" t="-10377" r="-4008" b="-179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4CE3440-34D8-E3FA-025F-76A2126B36EA}"/>
              </a:ext>
            </a:extLst>
          </p:cNvPr>
          <p:cNvSpPr/>
          <p:nvPr/>
        </p:nvSpPr>
        <p:spPr>
          <a:xfrm>
            <a:off x="10145270" y="4354008"/>
            <a:ext cx="581284" cy="52457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15F98DF-8686-7487-E0BB-DF6BDB047398}"/>
                  </a:ext>
                </a:extLst>
              </p:cNvPr>
              <p:cNvSpPr txBox="1"/>
              <p:nvPr/>
            </p:nvSpPr>
            <p:spPr>
              <a:xfrm>
                <a:off x="11028051" y="4436103"/>
                <a:ext cx="862159" cy="2571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sup>
                    </m:sSup>
                  </m:oMath>
                </a14:m>
                <a:r>
                  <a:rPr lang="en-US" sz="1600" dirty="0"/>
                  <a:t> f</a:t>
                </a:r>
                <a:r>
                  <a:rPr lang="en-US" sz="1600" b="0" dirty="0"/>
                  <a:t>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1600" dirty="0">
                    <a:latin typeface="+mn-lt"/>
                  </a:rPr>
                  <a:t> </a:t>
                </a:r>
                <a:endParaRPr lang="en-US" sz="1600" dirty="0" err="1">
                  <a:latin typeface="+mn-lt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15F98DF-8686-7487-E0BB-DF6BDB0473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28051" y="4436103"/>
                <a:ext cx="862159" cy="257122"/>
              </a:xfrm>
              <a:prstGeom prst="rect">
                <a:avLst/>
              </a:prstGeom>
              <a:blipFill>
                <a:blip r:embed="rId7"/>
                <a:stretch>
                  <a:fillRect l="-10638" t="-21429" b="-47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6C9EAC0-8948-25AA-67B5-C5052576C711}"/>
                  </a:ext>
                </a:extLst>
              </p:cNvPr>
              <p:cNvSpPr txBox="1"/>
              <p:nvPr/>
            </p:nvSpPr>
            <p:spPr>
              <a:xfrm>
                <a:off x="597679" y="6188025"/>
                <a:ext cx="9510863" cy="4274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dirty="0">
                    <a:latin typeface="Roboto"/>
                    <a:ea typeface="Roboto"/>
                    <a:cs typeface="Roboto"/>
                    <a:sym typeface="Roboto"/>
                  </a:rPr>
                  <a:t>Limited lattice inputs available on </a:t>
                </a:r>
                <a:r>
                  <a:rPr lang="en-US" dirty="0"/>
                  <a:t>Born-Oppenheimer </a:t>
                </a:r>
                <a:r>
                  <a:rPr lang="en-US" dirty="0">
                    <a:solidFill>
                      <a:srgbClr val="FF0000"/>
                    </a:solidFill>
                  </a:rPr>
                  <a:t>static potentials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𝚺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b="1" i="1" smtClean="0">
                        <a:latin typeface="Cambria Math" panose="02040503050406030204" pitchFamily="18" charset="0"/>
                      </a:rPr>
                      <m:t>, {</m:t>
                    </m:r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𝚺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en-US" b="1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𝚷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b="1" dirty="0" err="1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6C9EAC0-8948-25AA-67B5-C5052576C7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79" y="6188025"/>
                <a:ext cx="9510863" cy="427489"/>
              </a:xfrm>
              <a:prstGeom prst="rect">
                <a:avLst/>
              </a:prstGeom>
              <a:blipFill>
                <a:blip r:embed="rId8"/>
                <a:stretch>
                  <a:fillRect l="-513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A19F9D56-6E6B-8FC6-5B63-1A07552606ED}"/>
              </a:ext>
            </a:extLst>
          </p:cNvPr>
          <p:cNvSpPr/>
          <p:nvPr/>
        </p:nvSpPr>
        <p:spPr>
          <a:xfrm>
            <a:off x="9007976" y="1003437"/>
            <a:ext cx="2801522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>
                <a:solidFill>
                  <a:schemeClr val="accent6">
                    <a:lumOff val="-8741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AM, Vairo  </a:t>
            </a:r>
            <a:r>
              <a:rPr lang="en-US" sz="1200" dirty="0" err="1">
                <a:solidFill>
                  <a:schemeClr val="accent6">
                    <a:lumOff val="-8741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arXiv</a:t>
            </a:r>
            <a:r>
              <a:rPr lang="en-US" sz="1200" dirty="0">
                <a:solidFill>
                  <a:schemeClr val="accent6">
                    <a:lumOff val="-8741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2402.xxxx</a:t>
            </a:r>
            <a:endParaRPr lang="en-US" sz="1200" dirty="0"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4F6AD08-F589-369D-FF26-526128D01C74}"/>
                  </a:ext>
                </a:extLst>
              </p:cNvPr>
              <p:cNvSpPr txBox="1"/>
              <p:nvPr/>
            </p:nvSpPr>
            <p:spPr>
              <a:xfrm>
                <a:off x="3433670" y="109840"/>
                <a:ext cx="4554452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b="1" dirty="0">
                    <a:latin typeface="Bell MT" panose="02020503060305020303" pitchFamily="18" charset="0"/>
                  </a:rPr>
                  <a:t>BOEFT: </a:t>
                </a:r>
                <a14:m>
                  <m:oMath xmlns:m="http://schemas.openxmlformats.org/officeDocument/2006/math">
                    <m:r>
                      <a:rPr lang="en-US" sz="3000" b="1" i="1" smtClean="0">
                        <a:latin typeface="Cambria Math" panose="02040503050406030204" pitchFamily="18" charset="0"/>
                      </a:rPr>
                      <m:t>𝑸𝑸</m:t>
                    </m:r>
                    <m:acc>
                      <m:accPr>
                        <m:chr m:val="̅"/>
                        <m:ctrlPr>
                          <a:rPr lang="en-US" sz="30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000" b="1" i="1" smtClean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</m:acc>
                    <m:acc>
                      <m:accPr>
                        <m:chr m:val="̅"/>
                        <m:ctrlPr>
                          <a:rPr lang="en-US" sz="3000" b="1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000" b="1" i="1" dirty="0" smtClean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</m:acc>
                  </m:oMath>
                </a14:m>
                <a:r>
                  <a:rPr lang="en-US" sz="3000" b="1" dirty="0">
                    <a:latin typeface="Bell MT" panose="02020503060305020303" pitchFamily="18" charset="0"/>
                  </a:rPr>
                  <a:t> multiplets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4F6AD08-F589-369D-FF26-526128D01C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3670" y="109840"/>
                <a:ext cx="4554452" cy="553998"/>
              </a:xfrm>
              <a:prstGeom prst="rect">
                <a:avLst/>
              </a:prstGeom>
              <a:blipFill>
                <a:blip r:embed="rId9"/>
                <a:stretch>
                  <a:fillRect l="-3079" t="-13187" r="-1874" b="-340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888229E5-F770-FD77-5296-8EFC25BC365B}"/>
              </a:ext>
            </a:extLst>
          </p:cNvPr>
          <p:cNvSpPr txBox="1"/>
          <p:nvPr/>
        </p:nvSpPr>
        <p:spPr>
          <a:xfrm>
            <a:off x="9466644" y="6242481"/>
            <a:ext cx="20778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solidFill>
                  <a:srgbClr val="800000"/>
                </a:solidFill>
                <a:latin typeface="Helvetica"/>
                <a:cs typeface="Helvetica"/>
              </a:rPr>
              <a:t>Bicudo</a:t>
            </a:r>
            <a:r>
              <a:rPr lang="en-US" sz="1000" dirty="0">
                <a:solidFill>
                  <a:srgbClr val="800000"/>
                </a:solidFill>
                <a:latin typeface="Helvetica"/>
                <a:cs typeface="Helvetica"/>
              </a:rPr>
              <a:t>, </a:t>
            </a:r>
            <a:r>
              <a:rPr lang="en-US" sz="1000" dirty="0" err="1">
                <a:solidFill>
                  <a:srgbClr val="800000"/>
                </a:solidFill>
                <a:latin typeface="Helvetica"/>
                <a:cs typeface="Helvetica"/>
              </a:rPr>
              <a:t>Cichy</a:t>
            </a:r>
            <a:r>
              <a:rPr lang="en-US" sz="1000" dirty="0">
                <a:solidFill>
                  <a:srgbClr val="800000"/>
                </a:solidFill>
                <a:latin typeface="Helvetica"/>
                <a:cs typeface="Helvetica"/>
              </a:rPr>
              <a:t>, Peters, &amp; Wagner </a:t>
            </a:r>
          </a:p>
          <a:p>
            <a:r>
              <a:rPr lang="en-US" sz="1000" dirty="0">
                <a:solidFill>
                  <a:srgbClr val="800000"/>
                </a:solidFill>
                <a:latin typeface="Helvetica"/>
                <a:cs typeface="Helvetica"/>
              </a:rPr>
              <a:t>PRD 93, 034501 (2016)</a:t>
            </a:r>
          </a:p>
        </p:txBody>
      </p:sp>
    </p:spTree>
    <p:extLst>
      <p:ext uri="{BB962C8B-B14F-4D97-AF65-F5344CB8AC3E}">
        <p14:creationId xmlns:p14="http://schemas.microsoft.com/office/powerpoint/2010/main" val="552257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F1AFCD-7D85-CBE0-EC5B-29683B1C64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DEC6088-0149-DFF6-3D15-8A4C01E48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0375"/>
            <a:ext cx="7811311" cy="4410386"/>
          </a:xfrm>
          <a:prstGeom prst="rect">
            <a:avLst/>
          </a:prstGeom>
        </p:spPr>
      </p:pic>
      <p:sp>
        <p:nvSpPr>
          <p:cNvPr id="64" name="Slide Number Placeholder 63">
            <a:extLst>
              <a:ext uri="{FF2B5EF4-FFF2-40B4-BE49-F238E27FC236}">
                <a16:creationId xmlns:a16="http://schemas.microsoft.com/office/drawing/2014/main" id="{46E6E1F4-369C-A608-D02E-176062155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60F4D-AB3B-4A05-9030-D3AEEE04413F}" type="slidenum">
              <a:rPr lang="en-US" smtClean="0"/>
              <a:t>25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951213F-1614-7586-0048-CCD13F741E59}"/>
              </a:ext>
            </a:extLst>
          </p:cNvPr>
          <p:cNvSpPr/>
          <p:nvPr/>
        </p:nvSpPr>
        <p:spPr>
          <a:xfrm>
            <a:off x="10145270" y="3623037"/>
            <a:ext cx="182449" cy="155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7418805-81A2-395C-0597-A1412E3C24E3}"/>
                  </a:ext>
                </a:extLst>
              </p:cNvPr>
              <p:cNvSpPr txBox="1"/>
              <p:nvPr/>
            </p:nvSpPr>
            <p:spPr>
              <a:xfrm>
                <a:off x="226525" y="5613880"/>
                <a:ext cx="6174276" cy="7804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dirty="0">
                    <a:latin typeface="Roboto"/>
                    <a:ea typeface="Roboto"/>
                    <a:cs typeface="Roboto"/>
                    <a:sym typeface="Roboto"/>
                  </a:rPr>
                  <a:t>Limited lattice inputs available on </a:t>
                </a:r>
                <a:r>
                  <a:rPr lang="en-US" dirty="0"/>
                  <a:t>Born-Oppenheimer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dirty="0">
                    <a:solidFill>
                      <a:srgbClr val="FF0000"/>
                    </a:solidFill>
                  </a:rPr>
                  <a:t>static potentials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0" smtClean="0">
                            <a:latin typeface="Cambria Math" panose="02040503050406030204" pitchFamily="18" charset="0"/>
                          </a:rPr>
                          <m:t>𝚺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𝒖</m:t>
                        </m:r>
                      </m:sub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, {</m:t>
                    </m:r>
                    <m:sSubSup>
                      <m:sSubSup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0" smtClean="0">
                            <a:latin typeface="Cambria Math" panose="02040503050406030204" pitchFamily="18" charset="0"/>
                          </a:rPr>
                          <m:t>𝚺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0" smtClean="0">
                            <a:latin typeface="Cambria Math" panose="02040503050406030204" pitchFamily="18" charset="0"/>
                          </a:rPr>
                          <m:t>𝚷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</m:sSub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000" b="1" dirty="0" err="1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7418805-81A2-395C-0597-A1412E3C24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525" y="5613880"/>
                <a:ext cx="6174276" cy="780406"/>
              </a:xfrm>
              <a:prstGeom prst="rect">
                <a:avLst/>
              </a:prstGeom>
              <a:blipFill>
                <a:blip r:embed="rId3"/>
                <a:stretch>
                  <a:fillRect l="-790" t="-3125" b="-70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C820685-B707-2A16-B55E-90509F0ECC3A}"/>
                  </a:ext>
                </a:extLst>
              </p:cNvPr>
              <p:cNvSpPr txBox="1"/>
              <p:nvPr/>
            </p:nvSpPr>
            <p:spPr>
              <a:xfrm>
                <a:off x="3433670" y="109840"/>
                <a:ext cx="4554452" cy="5550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b="1" dirty="0">
                    <a:latin typeface="Bell MT" panose="02020503060305020303" pitchFamily="18" charset="0"/>
                  </a:rPr>
                  <a:t>BOEFT: </a:t>
                </a:r>
                <a14:m>
                  <m:oMath xmlns:m="http://schemas.openxmlformats.org/officeDocument/2006/math">
                    <m:r>
                      <a:rPr lang="en-US" sz="3000" b="1" i="1" smtClean="0">
                        <a:latin typeface="Cambria Math" panose="02040503050406030204" pitchFamily="18" charset="0"/>
                      </a:rPr>
                      <m:t>𝑸</m:t>
                    </m:r>
                    <m:acc>
                      <m:accPr>
                        <m:chr m:val="̅"/>
                        <m:ctrlPr>
                          <a:rPr lang="en-US" sz="30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0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acc>
                    <m:r>
                      <a:rPr lang="en-US" sz="3000" b="1" i="1" dirty="0" smtClean="0">
                        <a:latin typeface="Cambria Math" panose="02040503050406030204" pitchFamily="18" charset="0"/>
                      </a:rPr>
                      <m:t>𝒒</m:t>
                    </m:r>
                    <m:acc>
                      <m:accPr>
                        <m:chr m:val="̅"/>
                        <m:ctrlPr>
                          <a:rPr lang="en-US" sz="3000" b="1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000" b="1" i="1" dirty="0" smtClean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</m:acc>
                  </m:oMath>
                </a14:m>
                <a:r>
                  <a:rPr lang="en-US" sz="3000" b="1" dirty="0">
                    <a:latin typeface="Bell MT" panose="02020503060305020303" pitchFamily="18" charset="0"/>
                  </a:rPr>
                  <a:t> multiplets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C820685-B707-2A16-B55E-90509F0ECC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3670" y="109840"/>
                <a:ext cx="4554452" cy="555024"/>
              </a:xfrm>
              <a:prstGeom prst="rect">
                <a:avLst/>
              </a:prstGeom>
              <a:blipFill>
                <a:blip r:embed="rId4"/>
                <a:stretch>
                  <a:fillRect l="-3079" t="-13187" r="-1874" b="-340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5CCEA87D-66C4-0C3D-86E5-2E09CB3B1EA8}"/>
              </a:ext>
            </a:extLst>
          </p:cNvPr>
          <p:cNvSpPr txBox="1"/>
          <p:nvPr/>
        </p:nvSpPr>
        <p:spPr>
          <a:xfrm>
            <a:off x="1029637" y="6394286"/>
            <a:ext cx="1992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solidFill>
                  <a:srgbClr val="800000"/>
                </a:solidFill>
                <a:latin typeface="Helvetica"/>
                <a:cs typeface="Helvetica"/>
              </a:rPr>
              <a:t>Prelovsek</a:t>
            </a:r>
            <a:r>
              <a:rPr lang="en-US" sz="1000" dirty="0">
                <a:solidFill>
                  <a:srgbClr val="800000"/>
                </a:solidFill>
                <a:latin typeface="Helvetica"/>
                <a:cs typeface="Helvetica"/>
              </a:rPr>
              <a:t>, </a:t>
            </a:r>
            <a:r>
              <a:rPr lang="en-US" sz="1000" dirty="0" err="1">
                <a:solidFill>
                  <a:srgbClr val="800000"/>
                </a:solidFill>
                <a:latin typeface="Helvetica"/>
                <a:cs typeface="Helvetica"/>
              </a:rPr>
              <a:t>Bahtiyar</a:t>
            </a:r>
            <a:r>
              <a:rPr lang="en-US" sz="1000" dirty="0">
                <a:solidFill>
                  <a:srgbClr val="800000"/>
                </a:solidFill>
                <a:latin typeface="Helvetica"/>
                <a:cs typeface="Helvetica"/>
              </a:rPr>
              <a:t>, &amp; Petkovic </a:t>
            </a:r>
          </a:p>
          <a:p>
            <a:r>
              <a:rPr lang="en-US" sz="1000" dirty="0">
                <a:solidFill>
                  <a:srgbClr val="800000"/>
                </a:solidFill>
                <a:latin typeface="Helvetica"/>
                <a:cs typeface="Helvetica"/>
              </a:rPr>
              <a:t>Phys. Lett. B 805 (2020)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B945462-6111-0AA9-00C9-598B6E82C514}"/>
              </a:ext>
            </a:extLst>
          </p:cNvPr>
          <p:cNvSpPr/>
          <p:nvPr/>
        </p:nvSpPr>
        <p:spPr>
          <a:xfrm>
            <a:off x="1621729" y="713190"/>
            <a:ext cx="2801522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>
                <a:solidFill>
                  <a:schemeClr val="accent6">
                    <a:lumOff val="-8741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AM, Vairo  </a:t>
            </a:r>
            <a:r>
              <a:rPr lang="en-US" sz="1200" dirty="0" err="1">
                <a:solidFill>
                  <a:schemeClr val="accent6">
                    <a:lumOff val="-8741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arXiv</a:t>
            </a:r>
            <a:r>
              <a:rPr lang="en-US" sz="1200" dirty="0">
                <a:solidFill>
                  <a:schemeClr val="accent6">
                    <a:lumOff val="-8741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2402.xxxx</a:t>
            </a:r>
            <a:endParaRPr lang="en-US" sz="1200" dirty="0"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9900A5DA-EADF-F0B6-132B-A3B24C4FDF04}"/>
              </a:ext>
            </a:extLst>
          </p:cNvPr>
          <p:cNvSpPr/>
          <p:nvPr/>
        </p:nvSpPr>
        <p:spPr>
          <a:xfrm>
            <a:off x="5466734" y="3516393"/>
            <a:ext cx="265471" cy="45583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15D4F5E-F1D1-2325-9859-F43F41BE39F6}"/>
              </a:ext>
            </a:extLst>
          </p:cNvPr>
          <p:cNvCxnSpPr>
            <a:cxnSpLocks/>
          </p:cNvCxnSpPr>
          <p:nvPr/>
        </p:nvCxnSpPr>
        <p:spPr>
          <a:xfrm flipV="1">
            <a:off x="5710896" y="3516393"/>
            <a:ext cx="2355268" cy="106644"/>
          </a:xfrm>
          <a:prstGeom prst="straightConnector1">
            <a:avLst/>
          </a:prstGeom>
          <a:ln w="38100"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3D1C48D-DD45-0342-1900-B5129B236BF8}"/>
                  </a:ext>
                </a:extLst>
              </p:cNvPr>
              <p:cNvSpPr txBox="1"/>
              <p:nvPr/>
            </p:nvSpPr>
            <p:spPr>
              <a:xfrm>
                <a:off x="8171086" y="3365915"/>
                <a:ext cx="1545808" cy="2618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𝑱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𝑷𝑪</m:t>
                        </m:r>
                      </m:sup>
                    </m:sSup>
                  </m:oMath>
                </a14:m>
                <a:r>
                  <a:rPr lang="en-US" sz="1600" b="1" dirty="0">
                    <a:solidFill>
                      <a:srgbClr val="FF0000"/>
                    </a:solidFill>
                  </a:rPr>
                  <a:t> for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𝑿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𝟑𝟖𝟕𝟐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b="1" dirty="0">
                    <a:solidFill>
                      <a:srgbClr val="FF0000"/>
                    </a:solidFill>
                  </a:rPr>
                  <a:t> </a:t>
                </a:r>
                <a:endParaRPr lang="en-US" sz="1600" b="1" dirty="0" err="1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3D1C48D-DD45-0342-1900-B5129B236B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1086" y="3365915"/>
                <a:ext cx="1545808" cy="261803"/>
              </a:xfrm>
              <a:prstGeom prst="rect">
                <a:avLst/>
              </a:prstGeom>
              <a:blipFill>
                <a:blip r:embed="rId5"/>
                <a:stretch>
                  <a:fillRect l="-5512" t="-16279" r="-1181" b="-48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455BF3B-68A8-04F6-932E-29D7715485BC}"/>
              </a:ext>
            </a:extLst>
          </p:cNvPr>
          <p:cNvSpPr/>
          <p:nvPr/>
        </p:nvSpPr>
        <p:spPr>
          <a:xfrm>
            <a:off x="5466734" y="2223451"/>
            <a:ext cx="629266" cy="455839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D9BFCC2-DD0A-EB11-E8FD-ACF1979830F2}"/>
              </a:ext>
            </a:extLst>
          </p:cNvPr>
          <p:cNvSpPr/>
          <p:nvPr/>
        </p:nvSpPr>
        <p:spPr>
          <a:xfrm>
            <a:off x="4587531" y="3508159"/>
            <a:ext cx="629266" cy="455839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5C7965F-5960-37E4-73C8-7954F663D113}"/>
              </a:ext>
            </a:extLst>
          </p:cNvPr>
          <p:cNvCxnSpPr>
            <a:stCxn id="22" idx="3"/>
          </p:cNvCxnSpPr>
          <p:nvPr/>
        </p:nvCxnSpPr>
        <p:spPr>
          <a:xfrm flipV="1">
            <a:off x="6096000" y="2064774"/>
            <a:ext cx="2389239" cy="386597"/>
          </a:xfrm>
          <a:prstGeom prst="straightConnector1">
            <a:avLst/>
          </a:prstGeom>
          <a:ln w="28575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043B19B-069C-15F4-58BE-9EA953F578CA}"/>
              </a:ext>
            </a:extLst>
          </p:cNvPr>
          <p:cNvCxnSpPr>
            <a:cxnSpLocks/>
          </p:cNvCxnSpPr>
          <p:nvPr/>
        </p:nvCxnSpPr>
        <p:spPr>
          <a:xfrm flipV="1">
            <a:off x="4902164" y="2064774"/>
            <a:ext cx="3583075" cy="1420996"/>
          </a:xfrm>
          <a:prstGeom prst="straightConnector1">
            <a:avLst/>
          </a:prstGeom>
          <a:ln w="28575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523D244-101A-9DD1-7E40-8AD62278EEC8}"/>
                  </a:ext>
                </a:extLst>
              </p:cNvPr>
              <p:cNvSpPr txBox="1"/>
              <p:nvPr/>
            </p:nvSpPr>
            <p:spPr>
              <a:xfrm>
                <a:off x="8639605" y="1671092"/>
                <a:ext cx="3376228" cy="8250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𝑱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𝑷𝑪</m:t>
                        </m:r>
                      </m:sup>
                    </m:sSup>
                  </m:oMath>
                </a14:m>
                <a:r>
                  <a:rPr lang="en-US" sz="1600" b="1" dirty="0">
                    <a:solidFill>
                      <a:srgbClr val="00B050"/>
                    </a:solidFill>
                  </a:rPr>
                  <a:t> for neutral partner of </a:t>
                </a:r>
              </a:p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r>
                      <a:rPr lang="en-US" sz="16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6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</m:sSub>
                  </m:oMath>
                </a14:m>
                <a:r>
                  <a:rPr lang="en-US" sz="1600" b="1" dirty="0">
                    <a:solidFill>
                      <a:srgbClr val="00B050"/>
                    </a:solidFill>
                  </a:rPr>
                  <a:t> states. Probably mixing between both channels required ? 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523D244-101A-9DD1-7E40-8AD62278EE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39605" y="1671092"/>
                <a:ext cx="3376228" cy="825034"/>
              </a:xfrm>
              <a:prstGeom prst="rect">
                <a:avLst/>
              </a:prstGeom>
              <a:blipFill>
                <a:blip r:embed="rId6"/>
                <a:stretch>
                  <a:fillRect l="-3610" t="-5185" r="-3069" b="-14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6FCE2C48-532A-E90D-8CDC-42C6D3ABADA1}"/>
              </a:ext>
            </a:extLst>
          </p:cNvPr>
          <p:cNvSpPr txBox="1"/>
          <p:nvPr/>
        </p:nvSpPr>
        <p:spPr>
          <a:xfrm>
            <a:off x="6400801" y="5636067"/>
            <a:ext cx="5368444" cy="8956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700" dirty="0">
                <a:latin typeface="+mn-lt"/>
              </a:rPr>
              <a:t>Mixing of BO-potentials  with pair of heavy-light states relevant for states near threshold</a:t>
            </a:r>
            <a:r>
              <a:rPr lang="en-US" sz="1700" dirty="0"/>
              <a:t>. More on this mixing see </a:t>
            </a:r>
            <a:r>
              <a:rPr lang="en-US" sz="1800" dirty="0">
                <a:solidFill>
                  <a:schemeClr val="accent6">
                    <a:lumOff val="-8741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AM, Vairo  </a:t>
            </a:r>
            <a:r>
              <a:rPr lang="en-US" sz="1800" dirty="0" err="1">
                <a:solidFill>
                  <a:schemeClr val="accent6">
                    <a:lumOff val="-8741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arXiv</a:t>
            </a:r>
            <a:r>
              <a:rPr lang="en-US" sz="1800" dirty="0">
                <a:solidFill>
                  <a:schemeClr val="accent6">
                    <a:lumOff val="-8741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2402.xxxx</a:t>
            </a:r>
            <a:endParaRPr lang="en-US" sz="1700" dirty="0">
              <a:solidFill>
                <a:schemeClr val="accent6">
                  <a:lumOff val="-8741"/>
                </a:schemeClr>
              </a:solidFill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162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 animBg="1"/>
      <p:bldP spid="21" grpId="0"/>
      <p:bldP spid="22" grpId="0" animBg="1"/>
      <p:bldP spid="23" grpId="0" animBg="1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26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E478A6-6D61-EDCC-2DE4-E27EEDC32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73" y="1282697"/>
            <a:ext cx="6600961" cy="19017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484471-6CB7-9C2F-3A10-19D7A9732B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0337" y="3842774"/>
            <a:ext cx="7728908" cy="26305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417A014-96E7-0E47-C5E1-A6E14AEC20CE}"/>
              </a:ext>
            </a:extLst>
          </p:cNvPr>
          <p:cNvSpPr txBox="1"/>
          <p:nvPr/>
        </p:nvSpPr>
        <p:spPr>
          <a:xfrm>
            <a:off x="3433670" y="109840"/>
            <a:ext cx="543341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latin typeface="Bell MT" panose="02020503060305020303" pitchFamily="18" charset="0"/>
              </a:rPr>
              <a:t>BOEFT: Pentaquark </a:t>
            </a:r>
            <a:r>
              <a:rPr lang="en-US" sz="3000" b="1" dirty="0" err="1">
                <a:latin typeface="Bell MT" panose="02020503060305020303" pitchFamily="18" charset="0"/>
              </a:rPr>
              <a:t>multiplets</a:t>
            </a:r>
            <a:endParaRPr lang="en-US" sz="3000" b="1" dirty="0">
              <a:latin typeface="Bell MT" panose="0202050306030502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41800CB-56FA-E4FF-78B2-75A097BF4072}"/>
                  </a:ext>
                </a:extLst>
              </p:cNvPr>
              <p:cNvSpPr txBox="1"/>
              <p:nvPr/>
            </p:nvSpPr>
            <p:spPr>
              <a:xfrm>
                <a:off x="2019491" y="912788"/>
                <a:ext cx="992337" cy="4008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𝑸</m:t>
                      </m:r>
                      <m:acc>
                        <m:accPr>
                          <m:chr m:val="̅"/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</m:acc>
                      <m:r>
                        <a:rPr lang="en-US" sz="2000" b="1" i="1" dirty="0" smtClean="0">
                          <a:latin typeface="Cambria Math" panose="02040503050406030204" pitchFamily="18" charset="0"/>
                        </a:rPr>
                        <m:t>𝒒𝒒𝒒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41800CB-56FA-E4FF-78B2-75A097BF40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9491" y="912788"/>
                <a:ext cx="992337" cy="400815"/>
              </a:xfrm>
              <a:prstGeom prst="rect">
                <a:avLst/>
              </a:prstGeom>
              <a:blipFill>
                <a:blip r:embed="rId4"/>
                <a:stretch>
                  <a:fillRect l="-1840" r="-3067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6234FED-C605-1CD0-92AF-67F0D9B8C1DC}"/>
                  </a:ext>
                </a:extLst>
              </p:cNvPr>
              <p:cNvSpPr txBox="1"/>
              <p:nvPr/>
            </p:nvSpPr>
            <p:spPr>
              <a:xfrm>
                <a:off x="7585602" y="3442664"/>
                <a:ext cx="992337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𝑸𝑸</m:t>
                      </m:r>
                      <m:r>
                        <a:rPr lang="en-US" sz="2000" b="1" i="1" dirty="0" smtClean="0">
                          <a:latin typeface="Cambria Math" panose="02040503050406030204" pitchFamily="18" charset="0"/>
                        </a:rPr>
                        <m:t>𝒒𝒒</m:t>
                      </m:r>
                      <m:acc>
                        <m:accPr>
                          <m:chr m:val="̅"/>
                          <m:ctrlPr>
                            <a:rPr lang="en-US" sz="2000" b="1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dirty="0" smtClean="0"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</m:acc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6234FED-C605-1CD0-92AF-67F0D9B8C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5602" y="3442664"/>
                <a:ext cx="992337" cy="400110"/>
              </a:xfrm>
              <a:prstGeom prst="rect">
                <a:avLst/>
              </a:prstGeom>
              <a:blipFill>
                <a:blip r:embed="rId5"/>
                <a:stretch>
                  <a:fillRect l="-1840" r="-39877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FAA5E67E-73F1-33C8-F0A6-EF29C1A9CEC0}"/>
              </a:ext>
            </a:extLst>
          </p:cNvPr>
          <p:cNvSpPr/>
          <p:nvPr/>
        </p:nvSpPr>
        <p:spPr>
          <a:xfrm>
            <a:off x="7904791" y="801521"/>
            <a:ext cx="2801522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>
                <a:solidFill>
                  <a:schemeClr val="accent6">
                    <a:lumOff val="-8741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AM, Vairo  </a:t>
            </a:r>
            <a:r>
              <a:rPr lang="en-US" sz="1200" dirty="0" err="1">
                <a:solidFill>
                  <a:schemeClr val="accent6">
                    <a:lumOff val="-8741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arXiv</a:t>
            </a:r>
            <a:r>
              <a:rPr lang="en-US" sz="1200" dirty="0">
                <a:solidFill>
                  <a:schemeClr val="accent6">
                    <a:lumOff val="-8741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2402.xxxx</a:t>
            </a:r>
            <a:endParaRPr lang="en-US" sz="1200" dirty="0"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AF94D3-CAB2-A6F6-0DDC-BBDE9777383A}"/>
              </a:ext>
            </a:extLst>
          </p:cNvPr>
          <p:cNvSpPr txBox="1"/>
          <p:nvPr/>
        </p:nvSpPr>
        <p:spPr>
          <a:xfrm>
            <a:off x="175252" y="4412188"/>
            <a:ext cx="3508012" cy="81868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/>
              <a:t>Coupled Schrödinger equation for </a:t>
            </a:r>
          </a:p>
          <a:p>
            <a:pPr>
              <a:lnSpc>
                <a:spcPct val="114000"/>
              </a:lnSpc>
            </a:pPr>
            <a:r>
              <a:rPr lang="en-US" sz="1600" dirty="0"/>
              <a:t>these pentaquark states derived in  </a:t>
            </a:r>
          </a:p>
          <a:p>
            <a:pPr>
              <a:lnSpc>
                <a:spcPct val="114000"/>
              </a:lnSpc>
            </a:pPr>
            <a:r>
              <a:rPr lang="it-IT" sz="1600" dirty="0">
                <a:solidFill>
                  <a:schemeClr val="accent6">
                    <a:lumMod val="50000"/>
                  </a:schemeClr>
                </a:solidFill>
                <a:cs typeface="Helvetica" panose="020B0604020202020204" pitchFamily="34" charset="0"/>
              </a:rPr>
              <a:t>Brambilla, AM, Vairo arXiv 2402.xxxxx.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709438-918D-F813-4184-5955E7F70EB3}"/>
              </a:ext>
            </a:extLst>
          </p:cNvPr>
          <p:cNvSpPr txBox="1"/>
          <p:nvPr/>
        </p:nvSpPr>
        <p:spPr>
          <a:xfrm>
            <a:off x="6755144" y="1894215"/>
            <a:ext cx="6174276" cy="6975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en-US" dirty="0">
                <a:latin typeface="Roboto"/>
                <a:ea typeface="Roboto"/>
                <a:cs typeface="Roboto"/>
                <a:sym typeface="Roboto"/>
              </a:rPr>
              <a:t>No lattice inputs available on </a:t>
            </a:r>
            <a:r>
              <a:rPr lang="en-US" dirty="0"/>
              <a:t>Born-Oppenheimer </a:t>
            </a:r>
          </a:p>
          <a:p>
            <a:pPr>
              <a:lnSpc>
                <a:spcPct val="114000"/>
              </a:lnSpc>
            </a:pPr>
            <a:r>
              <a:rPr lang="en-US" dirty="0">
                <a:solidFill>
                  <a:srgbClr val="FF0000"/>
                </a:solidFill>
              </a:rPr>
              <a:t>static potentials </a:t>
            </a:r>
            <a:r>
              <a:rPr lang="en-US" dirty="0"/>
              <a:t>for pentaquarks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69254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A06213-C074-86A8-AF61-F4D521090F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430BCD-616A-AE2A-9AEB-DA2CDB50532C}"/>
              </a:ext>
            </a:extLst>
          </p:cNvPr>
          <p:cNvSpPr txBox="1"/>
          <p:nvPr/>
        </p:nvSpPr>
        <p:spPr>
          <a:xfrm>
            <a:off x="4054685" y="86008"/>
            <a:ext cx="35525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Takeaway message</a:t>
            </a:r>
          </a:p>
        </p:txBody>
      </p:sp>
      <p:sp>
        <p:nvSpPr>
          <p:cNvPr id="7" name="HQET for heavy quarks and diquarks">
            <a:extLst>
              <a:ext uri="{FF2B5EF4-FFF2-40B4-BE49-F238E27FC236}">
                <a16:creationId xmlns:a16="http://schemas.microsoft.com/office/drawing/2014/main" id="{154E5913-3128-48B7-341E-F8EA5AB3D222}"/>
              </a:ext>
            </a:extLst>
          </p:cNvPr>
          <p:cNvSpPr txBox="1"/>
          <p:nvPr/>
        </p:nvSpPr>
        <p:spPr>
          <a:xfrm>
            <a:off x="0" y="900619"/>
            <a:ext cx="11969551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Courier New" panose="02070309020205020404" pitchFamily="49" charset="0"/>
              <a:buChar char="o"/>
              <a:defRPr sz="2400"/>
            </a:pPr>
            <a:r>
              <a:rPr lang="en-US" sz="2000" dirty="0">
                <a:latin typeface="Bell MT" panose="02020503060305020303" pitchFamily="18" charset="0"/>
              </a:rPr>
              <a:t>BOEFT provides a model-independent &amp; systematic way to study heavy quark exotics.</a:t>
            </a:r>
            <a:endParaRPr lang="en-US" sz="2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9EF3F55C-BDC0-6496-DFBE-7F0181F56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27</a:t>
            </a:fld>
            <a:endParaRPr lang="en-US"/>
          </a:p>
        </p:txBody>
      </p:sp>
      <p:sp>
        <p:nvSpPr>
          <p:cNvPr id="10" name="HQET for heavy quarks and diquarks">
            <a:extLst>
              <a:ext uri="{FF2B5EF4-FFF2-40B4-BE49-F238E27FC236}">
                <a16:creationId xmlns:a16="http://schemas.microsoft.com/office/drawing/2014/main" id="{53F4FAD3-2FC4-1951-CFAD-3C0947EB8DE7}"/>
              </a:ext>
            </a:extLst>
          </p:cNvPr>
          <p:cNvSpPr txBox="1"/>
          <p:nvPr/>
        </p:nvSpPr>
        <p:spPr>
          <a:xfrm>
            <a:off x="313388" y="1895764"/>
            <a:ext cx="11969551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r>
              <a:rPr lang="en-US" sz="1800" b="1" dirty="0">
                <a:solidFill>
                  <a:srgbClr val="FF0000"/>
                </a:solidFill>
                <a:latin typeface="Bell MT" panose="02020503060305020303" pitchFamily="18" charset="0"/>
              </a:rPr>
              <a:t>                </a:t>
            </a:r>
            <a:r>
              <a:rPr lang="en-US" sz="1800" b="1" i="0" dirty="0">
                <a:solidFill>
                  <a:srgbClr val="FF0000"/>
                </a:solidFill>
                <a:effectLst/>
                <a:latin typeface="Bell MT" panose="02020503060305020303" pitchFamily="18" charset="0"/>
              </a:rPr>
              <a:t>Hybrid-to-Quarkonium transition decay rate</a:t>
            </a:r>
            <a:r>
              <a:rPr lang="en-US" sz="1800" dirty="0">
                <a:solidFill>
                  <a:srgbClr val="FF0000"/>
                </a:solidFill>
                <a:latin typeface="Bell MT" panose="02020503060305020303" pitchFamily="18" charset="0"/>
              </a:rPr>
              <a:t> =  </a:t>
            </a:r>
            <a:r>
              <a:rPr lang="en-US" sz="1800" b="1" i="0" dirty="0">
                <a:solidFill>
                  <a:srgbClr val="00B0F0"/>
                </a:solidFill>
                <a:effectLst/>
                <a:latin typeface="Bell MT" panose="02020503060305020303" pitchFamily="18" charset="0"/>
              </a:rPr>
              <a:t>spin-conserving</a:t>
            </a:r>
            <a:r>
              <a:rPr lang="en-US" sz="1800" b="0" i="0" dirty="0">
                <a:effectLst/>
                <a:latin typeface="Bell MT" panose="02020503060305020303" pitchFamily="18" charset="0"/>
              </a:rPr>
              <a:t> + </a:t>
            </a:r>
            <a:r>
              <a:rPr lang="en-US" sz="1800" b="1" i="0" dirty="0">
                <a:solidFill>
                  <a:srgbClr val="00B0F0"/>
                </a:solidFill>
                <a:effectLst/>
                <a:latin typeface="Bell MT" panose="02020503060305020303" pitchFamily="18" charset="0"/>
              </a:rPr>
              <a:t>spin-flipping</a:t>
            </a:r>
            <a:r>
              <a:rPr lang="en-US" sz="1800" b="0" i="0" dirty="0">
                <a:effectLst/>
                <a:latin typeface="Bell MT" panose="02020503060305020303" pitchFamily="18" charset="0"/>
              </a:rPr>
              <a:t> decay rates.</a:t>
            </a:r>
            <a:endParaRPr lang="en-US" sz="18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HQET for heavy quarks and diquarks">
            <a:extLst>
              <a:ext uri="{FF2B5EF4-FFF2-40B4-BE49-F238E27FC236}">
                <a16:creationId xmlns:a16="http://schemas.microsoft.com/office/drawing/2014/main" id="{923E35BA-1F4E-6955-88D8-6394722F976D}"/>
              </a:ext>
            </a:extLst>
          </p:cNvPr>
          <p:cNvSpPr txBox="1"/>
          <p:nvPr/>
        </p:nvSpPr>
        <p:spPr>
          <a:xfrm>
            <a:off x="0" y="1485395"/>
            <a:ext cx="11969551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Courier New" panose="02070309020205020404" pitchFamily="49" charset="0"/>
              <a:buChar char="o"/>
              <a:defRPr sz="2400"/>
            </a:pPr>
            <a:r>
              <a:rPr lang="en-US" sz="2000" dirty="0">
                <a:latin typeface="Bell MT" panose="02020503060305020303" pitchFamily="18" charset="0"/>
              </a:rPr>
              <a:t>BOEFT results for hybrid-to-quarkonium transition widths</a:t>
            </a:r>
            <a:endParaRPr lang="en-US" sz="2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HQET for heavy quarks and diquarks">
                <a:extLst>
                  <a:ext uri="{FF2B5EF4-FFF2-40B4-BE49-F238E27FC236}">
                    <a16:creationId xmlns:a16="http://schemas.microsoft.com/office/drawing/2014/main" id="{7E809A21-19E9-6305-DFCE-EDC7302EBF44}"/>
                  </a:ext>
                </a:extLst>
              </p:cNvPr>
              <p:cNvSpPr txBox="1"/>
              <p:nvPr/>
            </p:nvSpPr>
            <p:spPr>
              <a:xfrm>
                <a:off x="-1" y="2556809"/>
                <a:ext cx="11969551" cy="37959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Courier New" panose="02070309020205020404" pitchFamily="49" charset="0"/>
                  <a:buChar char="o"/>
                  <a:defRPr sz="2400"/>
                </a:pPr>
                <a:r>
                  <a:rPr lang="en-US" sz="1800" dirty="0">
                    <a:latin typeface="Bell MT" panose="02020503060305020303" pitchFamily="18" charset="0"/>
                  </a:rPr>
                  <a:t>Our analysis disfavors: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4230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4140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dirty="0">
                    <a:latin typeface="Bell MT" panose="02020503060305020303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4500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dirty="0">
                    <a:latin typeface="Bell MT" panose="02020503060305020303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4700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dirty="0">
                    <a:latin typeface="Bell MT" panose="02020503060305020303" pitchFamily="18" charset="0"/>
                  </a:rPr>
                  <a:t>, and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4350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dirty="0">
                    <a:latin typeface="Bell MT" panose="02020503060305020303" pitchFamily="18" charset="0"/>
                  </a:rPr>
                  <a:t> as pure hybrid states.</a:t>
                </a:r>
              </a:p>
            </p:txBody>
          </p:sp>
        </mc:Choice>
        <mc:Fallback xmlns="">
          <p:sp>
            <p:nvSpPr>
              <p:cNvPr id="13" name="HQET for heavy quarks and diquarks">
                <a:extLst>
                  <a:ext uri="{FF2B5EF4-FFF2-40B4-BE49-F238E27FC236}">
                    <a16:creationId xmlns:a16="http://schemas.microsoft.com/office/drawing/2014/main" id="{7E809A21-19E9-6305-DFCE-EDC7302EBF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2556809"/>
                <a:ext cx="11969551" cy="379591"/>
              </a:xfrm>
              <a:prstGeom prst="rect">
                <a:avLst/>
              </a:prstGeom>
              <a:blipFill>
                <a:blip r:embed="rId3"/>
                <a:stretch>
                  <a:fillRect l="-713" t="-6349" b="-2381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HQET for heavy quarks and diquarks">
            <a:extLst>
              <a:ext uri="{FF2B5EF4-FFF2-40B4-BE49-F238E27FC236}">
                <a16:creationId xmlns:a16="http://schemas.microsoft.com/office/drawing/2014/main" id="{9FD1B48A-5E8B-5C81-6B9D-F1969D085FF0}"/>
              </a:ext>
            </a:extLst>
          </p:cNvPr>
          <p:cNvSpPr txBox="1"/>
          <p:nvPr/>
        </p:nvSpPr>
        <p:spPr>
          <a:xfrm>
            <a:off x="29517" y="3523251"/>
            <a:ext cx="11969551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Courier New" panose="02070309020205020404" pitchFamily="49" charset="0"/>
              <a:buChar char="o"/>
              <a:defRPr sz="2400"/>
            </a:pPr>
            <a:r>
              <a:rPr lang="en-US" sz="1800" dirty="0">
                <a:latin typeface="Bell MT" panose="02020503060305020303" pitchFamily="18" charset="0"/>
              </a:rPr>
              <a:t>Our analysis suggests: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HQET for heavy quarks and diquarks">
                <a:extLst>
                  <a:ext uri="{FF2B5EF4-FFF2-40B4-BE49-F238E27FC236}">
                    <a16:creationId xmlns:a16="http://schemas.microsoft.com/office/drawing/2014/main" id="{AE6E8739-AE3C-2A94-49B5-E7E77CAAFA57}"/>
                  </a:ext>
                </a:extLst>
              </p:cNvPr>
              <p:cNvSpPr txBox="1"/>
              <p:nvPr/>
            </p:nvSpPr>
            <p:spPr>
              <a:xfrm>
                <a:off x="282985" y="3962593"/>
                <a:ext cx="5210559" cy="34881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Wingdings" panose="05000000000000000000" pitchFamily="2" charset="2"/>
                  <a:buChar char="Ø"/>
                  <a:defRPr sz="2400"/>
                </a:pP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𝑿</m:t>
                    </m:r>
                    <m:d>
                      <m:d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𝟒𝟏𝟔𝟎</m:t>
                        </m:r>
                      </m:e>
                    </m:d>
                  </m:oMath>
                </a14:m>
                <a:r>
                  <a:rPr lang="en-US" sz="1600" b="1" dirty="0">
                    <a:latin typeface="Bell MT" panose="02020503060305020303" pitchFamily="18" charset="0"/>
                  </a:rPr>
                  <a:t> : </a:t>
                </a:r>
                <a:r>
                  <a:rPr lang="en-US" sz="1600" dirty="0">
                    <a:latin typeface="Bell MT" panose="02020503060305020303" pitchFamily="18" charset="0"/>
                  </a:rPr>
                  <a:t>could be  </a:t>
                </a:r>
                <a:r>
                  <a:rPr lang="en-US" sz="1600" b="1" dirty="0">
                    <a:solidFill>
                      <a:srgbClr val="0070C0"/>
                    </a:solidFill>
                    <a:latin typeface="Bell MT" panose="02020503060305020303" pitchFamily="18" charset="0"/>
                  </a:rPr>
                  <a:t>charm hybrid</a:t>
                </a:r>
                <a:r>
                  <a:rPr lang="en-US" sz="1600" b="1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sSup>
                      <m:sSup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−+</m:t>
                        </m:r>
                      </m:sup>
                    </m:sSup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](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𝟒𝟏𝟓𝟓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b="1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7" name="HQET for heavy quarks and diquarks">
                <a:extLst>
                  <a:ext uri="{FF2B5EF4-FFF2-40B4-BE49-F238E27FC236}">
                    <a16:creationId xmlns:a16="http://schemas.microsoft.com/office/drawing/2014/main" id="{AE6E8739-AE3C-2A94-49B5-E7E77CAAFA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985" y="3962593"/>
                <a:ext cx="5210559" cy="348813"/>
              </a:xfrm>
              <a:prstGeom prst="rect">
                <a:avLst/>
              </a:prstGeom>
              <a:blipFill>
                <a:blip r:embed="rId4"/>
                <a:stretch>
                  <a:fillRect l="-1170" t="-3509" b="-2280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HQET for heavy quarks and diquarks">
                <a:extLst>
                  <a:ext uri="{FF2B5EF4-FFF2-40B4-BE49-F238E27FC236}">
                    <a16:creationId xmlns:a16="http://schemas.microsoft.com/office/drawing/2014/main" id="{CD7B42A1-1C5F-1216-0CBB-9BC2A856CDD0}"/>
                  </a:ext>
                </a:extLst>
              </p:cNvPr>
              <p:cNvSpPr txBox="1"/>
              <p:nvPr/>
            </p:nvSpPr>
            <p:spPr>
              <a:xfrm>
                <a:off x="6520034" y="4211363"/>
                <a:ext cx="5675091" cy="34881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Wingdings" panose="05000000000000000000" pitchFamily="2" charset="2"/>
                  <a:buChar char="Ø"/>
                  <a:defRPr sz="2400"/>
                </a:pP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𝝍</m:t>
                    </m:r>
                    <m:d>
                      <m:d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𝟒𝟑𝟗𝟎</m:t>
                        </m:r>
                      </m:e>
                    </m:d>
                  </m:oMath>
                </a14:m>
                <a:r>
                  <a:rPr lang="en-US" sz="1600" b="1" dirty="0">
                    <a:latin typeface="Bell MT" panose="02020503060305020303" pitchFamily="18" charset="0"/>
                  </a:rPr>
                  <a:t> : </a:t>
                </a:r>
                <a:r>
                  <a:rPr lang="en-US" sz="1600" dirty="0">
                    <a:latin typeface="Bell MT" panose="02020503060305020303" pitchFamily="18" charset="0"/>
                  </a:rPr>
                  <a:t>could be </a:t>
                </a:r>
                <a:r>
                  <a:rPr lang="en-US" sz="1600" b="1" dirty="0">
                    <a:solidFill>
                      <a:srgbClr val="0070C0"/>
                    </a:solidFill>
                    <a:latin typeface="Bell MT" panose="02020503060305020303" pitchFamily="18" charset="0"/>
                  </a:rPr>
                  <a:t>charm hybrid</a:t>
                </a:r>
                <a:r>
                  <a:rPr lang="en-US" sz="1600" b="1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sSup>
                      <m:sSup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−−</m:t>
                        </m:r>
                      </m:sup>
                    </m:sSup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](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𝟒𝟓𝟎𝟕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b="1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8" name="HQET for heavy quarks and diquarks">
                <a:extLst>
                  <a:ext uri="{FF2B5EF4-FFF2-40B4-BE49-F238E27FC236}">
                    <a16:creationId xmlns:a16="http://schemas.microsoft.com/office/drawing/2014/main" id="{CD7B42A1-1C5F-1216-0CBB-9BC2A856CD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0034" y="4211363"/>
                <a:ext cx="5675091" cy="348813"/>
              </a:xfrm>
              <a:prstGeom prst="rect">
                <a:avLst/>
              </a:prstGeom>
              <a:blipFill>
                <a:blip r:embed="rId5"/>
                <a:stretch>
                  <a:fillRect l="-1182" t="-3509" b="-2280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HQET for heavy quarks and diquarks">
                <a:extLst>
                  <a:ext uri="{FF2B5EF4-FFF2-40B4-BE49-F238E27FC236}">
                    <a16:creationId xmlns:a16="http://schemas.microsoft.com/office/drawing/2014/main" id="{4FDC4711-1547-6CA8-7809-A0F96F5D74A7}"/>
                  </a:ext>
                </a:extLst>
              </p:cNvPr>
              <p:cNvSpPr txBox="1"/>
              <p:nvPr/>
            </p:nvSpPr>
            <p:spPr>
              <a:xfrm>
                <a:off x="282984" y="4316883"/>
                <a:ext cx="5666597" cy="37119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Wingdings" panose="05000000000000000000" pitchFamily="2" charset="2"/>
                  <a:buChar char="Ø"/>
                  <a:defRPr sz="2400"/>
                </a:pPr>
                <a:r>
                  <a:rPr lang="en-US" sz="1600" b="1" dirty="0"/>
                  <a:t>X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𝟒𝟔𝟑𝟎</m:t>
                        </m:r>
                      </m:e>
                    </m:d>
                  </m:oMath>
                </a14:m>
                <a:r>
                  <a:rPr lang="en-US" sz="1600" b="1" dirty="0">
                    <a:latin typeface="Bell MT" panose="02020503060305020303" pitchFamily="18" charset="0"/>
                  </a:rPr>
                  <a:t> : </a:t>
                </a:r>
                <a:r>
                  <a:rPr lang="en-US" sz="1600" dirty="0">
                    <a:latin typeface="Bell MT" panose="02020503060305020303" pitchFamily="18" charset="0"/>
                  </a:rPr>
                  <a:t>could be  </a:t>
                </a:r>
                <a:r>
                  <a:rPr lang="en-US" sz="1600" b="1" dirty="0">
                    <a:solidFill>
                      <a:srgbClr val="0070C0"/>
                    </a:solidFill>
                    <a:latin typeface="Bell MT" panose="02020503060305020303" pitchFamily="18" charset="0"/>
                  </a:rPr>
                  <a:t>charm hybrid</a:t>
                </a:r>
                <a:r>
                  <a:rPr lang="en-US" sz="1600" b="1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sSup>
                      <m:sSup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type m:val="lin"/>
                            <m:ctrlP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  <m:sup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 +</m:t>
                        </m:r>
                      </m:sup>
                    </m:sSup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)](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𝟒𝟓𝟎𝟕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b="1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9" name="HQET for heavy quarks and diquarks">
                <a:extLst>
                  <a:ext uri="{FF2B5EF4-FFF2-40B4-BE49-F238E27FC236}">
                    <a16:creationId xmlns:a16="http://schemas.microsoft.com/office/drawing/2014/main" id="{4FDC4711-1547-6CA8-7809-A0F96F5D74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984" y="4316883"/>
                <a:ext cx="5666597" cy="371192"/>
              </a:xfrm>
              <a:prstGeom prst="rect">
                <a:avLst/>
              </a:prstGeom>
              <a:blipFill>
                <a:blip r:embed="rId6"/>
                <a:stretch>
                  <a:fillRect l="-1075" t="-86885" b="-147541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HQET for heavy quarks and diquarks">
                <a:extLst>
                  <a:ext uri="{FF2B5EF4-FFF2-40B4-BE49-F238E27FC236}">
                    <a16:creationId xmlns:a16="http://schemas.microsoft.com/office/drawing/2014/main" id="{B631F4A4-E37C-B31C-7B84-B1929017A3C9}"/>
                  </a:ext>
                </a:extLst>
              </p:cNvPr>
              <p:cNvSpPr txBox="1"/>
              <p:nvPr/>
            </p:nvSpPr>
            <p:spPr>
              <a:xfrm>
                <a:off x="6520034" y="4561114"/>
                <a:ext cx="5479033" cy="34881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Wingdings" panose="05000000000000000000" pitchFamily="2" charset="2"/>
                  <a:buChar char="Ø"/>
                  <a:defRPr sz="2400"/>
                </a:pP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𝝍</m:t>
                    </m:r>
                    <m:d>
                      <m:d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𝟒𝟕𝟏𝟎</m:t>
                        </m:r>
                      </m:e>
                    </m:d>
                  </m:oMath>
                </a14:m>
                <a:r>
                  <a:rPr lang="en-US" sz="1600" b="1" dirty="0">
                    <a:latin typeface="Bell MT" panose="02020503060305020303" pitchFamily="18" charset="0"/>
                  </a:rPr>
                  <a:t> : </a:t>
                </a:r>
                <a:r>
                  <a:rPr lang="en-US" sz="1600" dirty="0">
                    <a:latin typeface="Bell MT" panose="02020503060305020303" pitchFamily="18" charset="0"/>
                  </a:rPr>
                  <a:t>could be </a:t>
                </a:r>
                <a:r>
                  <a:rPr lang="en-US" sz="1600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 </a:t>
                </a:r>
                <a:r>
                  <a:rPr lang="en-US" sz="1600" b="1" dirty="0">
                    <a:solidFill>
                      <a:srgbClr val="0070C0"/>
                    </a:solidFill>
                    <a:latin typeface="Bell MT" panose="02020503060305020303" pitchFamily="18" charset="0"/>
                  </a:rPr>
                  <a:t>charm hybrid</a:t>
                </a:r>
                <a:r>
                  <a:rPr lang="en-US" sz="1600" b="1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sSup>
                      <m:sSup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 −</m:t>
                        </m:r>
                      </m:sup>
                    </m:sSup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)](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𝟒𝟖𝟏𝟐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b="1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0" name="HQET for heavy quarks and diquarks">
                <a:extLst>
                  <a:ext uri="{FF2B5EF4-FFF2-40B4-BE49-F238E27FC236}">
                    <a16:creationId xmlns:a16="http://schemas.microsoft.com/office/drawing/2014/main" id="{B631F4A4-E37C-B31C-7B84-B1929017A3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0034" y="4561114"/>
                <a:ext cx="5479033" cy="348813"/>
              </a:xfrm>
              <a:prstGeom prst="rect">
                <a:avLst/>
              </a:prstGeom>
              <a:blipFill>
                <a:blip r:embed="rId7"/>
                <a:stretch>
                  <a:fillRect l="-1225" t="-3509" b="-2280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HQET for heavy quarks and diquarks">
                <a:extLst>
                  <a:ext uri="{FF2B5EF4-FFF2-40B4-BE49-F238E27FC236}">
                    <a16:creationId xmlns:a16="http://schemas.microsoft.com/office/drawing/2014/main" id="{F85C73B7-0757-C4F9-32F0-E58899E0BCC8}"/>
                  </a:ext>
                </a:extLst>
              </p:cNvPr>
              <p:cNvSpPr txBox="1"/>
              <p:nvPr/>
            </p:nvSpPr>
            <p:spPr>
              <a:xfrm>
                <a:off x="282984" y="4731384"/>
                <a:ext cx="5847927" cy="34881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Wingdings" panose="05000000000000000000" pitchFamily="2" charset="2"/>
                  <a:buChar char="Ø"/>
                  <a:defRPr sz="2400"/>
                </a:pPr>
                <a14:m>
                  <m:oMath xmlns:m="http://schemas.openxmlformats.org/officeDocument/2006/math"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𝚼</m:t>
                    </m:r>
                    <m:d>
                      <m:d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𝟏𝟎𝟕𝟓𝟑</m:t>
                        </m:r>
                      </m:e>
                    </m:d>
                  </m:oMath>
                </a14:m>
                <a:r>
                  <a:rPr lang="en-US" sz="1600" b="1" dirty="0">
                    <a:latin typeface="Bell MT" panose="02020503060305020303" pitchFamily="18" charset="0"/>
                  </a:rPr>
                  <a:t> : </a:t>
                </a:r>
                <a:r>
                  <a:rPr lang="en-US" sz="1600" dirty="0">
                    <a:latin typeface="Bell MT" panose="02020503060305020303" pitchFamily="18" charset="0"/>
                  </a:rPr>
                  <a:t>could be  </a:t>
                </a:r>
                <a:r>
                  <a:rPr lang="en-US" sz="1600" b="1" dirty="0">
                    <a:solidFill>
                      <a:srgbClr val="0070C0"/>
                    </a:solidFill>
                    <a:latin typeface="Bell MT" panose="02020503060305020303" pitchFamily="18" charset="0"/>
                  </a:rPr>
                  <a:t>bottom hybrid</a:t>
                </a:r>
                <a:r>
                  <a:rPr lang="en-US" sz="1600" b="1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sSup>
                      <m:sSup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 −</m:t>
                        </m:r>
                      </m:sup>
                    </m:sSup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)](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𝟏𝟎𝟕𝟖𝟔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b="1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1" name="HQET for heavy quarks and diquarks">
                <a:extLst>
                  <a:ext uri="{FF2B5EF4-FFF2-40B4-BE49-F238E27FC236}">
                    <a16:creationId xmlns:a16="http://schemas.microsoft.com/office/drawing/2014/main" id="{F85C73B7-0757-C4F9-32F0-E58899E0BC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984" y="4731384"/>
                <a:ext cx="5847927" cy="348813"/>
              </a:xfrm>
              <a:prstGeom prst="rect">
                <a:avLst/>
              </a:prstGeom>
              <a:blipFill>
                <a:blip r:embed="rId8"/>
                <a:stretch>
                  <a:fillRect l="-1042" t="-3509" b="-2280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D73383CA-F0F2-EC24-310C-A17CDC45AC9F}"/>
              </a:ext>
            </a:extLst>
          </p:cNvPr>
          <p:cNvSpPr txBox="1"/>
          <p:nvPr/>
        </p:nvSpPr>
        <p:spPr>
          <a:xfrm>
            <a:off x="6378789" y="3263414"/>
            <a:ext cx="5419973" cy="773160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>
                <a:solidFill>
                  <a:srgbClr val="FF0000"/>
                </a:solidFill>
                <a:latin typeface="+mn-lt"/>
              </a:rPr>
              <a:t>                                 </a:t>
            </a:r>
            <a:r>
              <a:rPr lang="en-US" sz="1600" b="1" dirty="0">
                <a:solidFill>
                  <a:srgbClr val="00B050"/>
                </a:solidFill>
                <a:latin typeface="+mn-lt"/>
              </a:rPr>
              <a:t>DISCLAIMER</a:t>
            </a:r>
            <a:r>
              <a:rPr lang="en-US" sz="1600" b="1" dirty="0">
                <a:solidFill>
                  <a:srgbClr val="00B050"/>
                </a:solidFill>
              </a:rPr>
              <a:t>!!!</a:t>
            </a:r>
            <a:r>
              <a:rPr lang="en-US" sz="1600" dirty="0">
                <a:solidFill>
                  <a:srgbClr val="00B050"/>
                </a:solidFill>
                <a:latin typeface="+mn-lt"/>
              </a:rPr>
              <a:t> </a:t>
            </a:r>
          </a:p>
          <a:p>
            <a:pPr>
              <a:defRPr sz="2400"/>
            </a:pPr>
            <a:r>
              <a:rPr lang="en-US" sz="1600" dirty="0">
                <a:latin typeface="+mn-lt"/>
              </a:rPr>
              <a:t> </a:t>
            </a:r>
            <a:r>
              <a:rPr lang="en-US" sz="1600" dirty="0">
                <a:latin typeface="Bell MT" panose="02020503060305020303" pitchFamily="18" charset="0"/>
              </a:rPr>
              <a:t>All the above interpretation can differ accounting for decays to </a:t>
            </a:r>
          </a:p>
          <a:p>
            <a:pPr>
              <a:defRPr sz="2400"/>
            </a:pPr>
            <a:r>
              <a:rPr lang="en-US" sz="1600" dirty="0">
                <a:latin typeface="Bell MT" panose="02020503060305020303" pitchFamily="18" charset="0"/>
              </a:rPr>
              <a:t>meson-pair threshold states and hybrid-quarkonium mixing.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8FAEEE-2EA5-6DCE-B2CD-825255A4BC4E}"/>
              </a:ext>
            </a:extLst>
          </p:cNvPr>
          <p:cNvSpPr/>
          <p:nvPr/>
        </p:nvSpPr>
        <p:spPr>
          <a:xfrm>
            <a:off x="7864532" y="-3715"/>
            <a:ext cx="2884334" cy="620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 Lai, AM,  Vairo Phys. Rev. D 107, 054034 (2023)</a:t>
            </a:r>
            <a:endParaRPr lang="en-US" sz="12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16F4AC-D963-A813-AFE6-78BC8CE6C515}"/>
              </a:ext>
            </a:extLst>
          </p:cNvPr>
          <p:cNvSpPr/>
          <p:nvPr/>
        </p:nvSpPr>
        <p:spPr>
          <a:xfrm>
            <a:off x="7845060" y="544124"/>
            <a:ext cx="3051614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AM, Vairo arXiv 2402.xxxxx</a:t>
            </a:r>
            <a:endParaRPr lang="en-US" sz="12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sp>
        <p:nvSpPr>
          <p:cNvPr id="23" name="HQET for heavy quarks and diquarks">
            <a:extLst>
              <a:ext uri="{FF2B5EF4-FFF2-40B4-BE49-F238E27FC236}">
                <a16:creationId xmlns:a16="http://schemas.microsoft.com/office/drawing/2014/main" id="{63E4088B-A06F-3A7C-C992-F6FF5295DD9C}"/>
              </a:ext>
            </a:extLst>
          </p:cNvPr>
          <p:cNvSpPr txBox="1"/>
          <p:nvPr/>
        </p:nvSpPr>
        <p:spPr>
          <a:xfrm>
            <a:off x="29517" y="5425115"/>
            <a:ext cx="11969551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Courier New" panose="02070309020205020404" pitchFamily="49" charset="0"/>
              <a:buChar char="o"/>
              <a:defRPr sz="2400"/>
            </a:pPr>
            <a:r>
              <a:rPr lang="en-US" sz="2000" dirty="0">
                <a:solidFill>
                  <a:schemeClr val="tx1"/>
                </a:solidFill>
                <a:latin typeface="Bell MT" panose="02020503060305020303" pitchFamily="18" charset="0"/>
              </a:rPr>
              <a:t>Obtained new results for t</a:t>
            </a:r>
            <a:r>
              <a:rPr lang="en-US" sz="2000" dirty="0">
                <a:latin typeface="Bell MT" panose="02020503060305020303" pitchFamily="18" charset="0"/>
              </a:rPr>
              <a:t>etraquark and pentaquark </a:t>
            </a:r>
            <a:r>
              <a:rPr lang="en-US" sz="2000" dirty="0" err="1">
                <a:latin typeface="Bell MT" panose="02020503060305020303" pitchFamily="18" charset="0"/>
              </a:rPr>
              <a:t>multiplets</a:t>
            </a:r>
            <a:r>
              <a:rPr lang="en-US" sz="2000" dirty="0">
                <a:latin typeface="Bell MT" panose="02020503060305020303" pitchFamily="18" charset="0"/>
              </a:rPr>
              <a:t> based on BOEFT.</a:t>
            </a:r>
            <a:endParaRPr lang="en-US" sz="2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" name="HQET for heavy quarks and diquarks">
            <a:extLst>
              <a:ext uri="{FF2B5EF4-FFF2-40B4-BE49-F238E27FC236}">
                <a16:creationId xmlns:a16="http://schemas.microsoft.com/office/drawing/2014/main" id="{F0A37E48-7A44-C815-E566-44EDD7A070B8}"/>
              </a:ext>
            </a:extLst>
          </p:cNvPr>
          <p:cNvSpPr txBox="1"/>
          <p:nvPr/>
        </p:nvSpPr>
        <p:spPr>
          <a:xfrm>
            <a:off x="29516" y="6058369"/>
            <a:ext cx="11969551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Courier New" panose="02070309020205020404" pitchFamily="49" charset="0"/>
              <a:buChar char="o"/>
              <a:defRPr sz="2400"/>
            </a:pPr>
            <a:r>
              <a:rPr lang="en-US" sz="2000" dirty="0">
                <a:latin typeface="Bell MT" panose="02020503060305020303" pitchFamily="18" charset="0"/>
              </a:rPr>
              <a:t>BOEFT: describes static potential (BO-potential) mixing with heavy-light states .</a:t>
            </a:r>
            <a:endParaRPr lang="en-US" sz="2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1838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28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124B63A-7036-45E3-5314-D69E85F2C325}"/>
              </a:ext>
            </a:extLst>
          </p:cNvPr>
          <p:cNvSpPr/>
          <p:nvPr/>
        </p:nvSpPr>
        <p:spPr>
          <a:xfrm>
            <a:off x="3903649" y="2299120"/>
            <a:ext cx="38010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Thank you!!</a:t>
            </a:r>
          </a:p>
        </p:txBody>
      </p:sp>
    </p:spTree>
    <p:extLst>
      <p:ext uri="{BB962C8B-B14F-4D97-AF65-F5344CB8AC3E}">
        <p14:creationId xmlns:p14="http://schemas.microsoft.com/office/powerpoint/2010/main" val="19759199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17B6950-0FA4-4F24-82EC-C6C1B6691946}"/>
              </a:ext>
            </a:extLst>
          </p:cNvPr>
          <p:cNvSpPr txBox="1"/>
          <p:nvPr/>
        </p:nvSpPr>
        <p:spPr>
          <a:xfrm>
            <a:off x="4127142" y="2716059"/>
            <a:ext cx="26805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Backup Slides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705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E9763DB6-A12D-15E9-0685-267426E8E5EC}"/>
              </a:ext>
            </a:extLst>
          </p:cNvPr>
          <p:cNvGrpSpPr/>
          <p:nvPr/>
        </p:nvGrpSpPr>
        <p:grpSpPr>
          <a:xfrm>
            <a:off x="138554" y="1314283"/>
            <a:ext cx="5982538" cy="3552029"/>
            <a:chOff x="143132" y="1315805"/>
            <a:chExt cx="5982538" cy="3552029"/>
          </a:xfrm>
        </p:grpSpPr>
        <p:pic>
          <p:nvPicPr>
            <p:cNvPr id="1026" name="Picture 2" descr="Exotic hadrons">
              <a:extLst>
                <a:ext uri="{FF2B5EF4-FFF2-40B4-BE49-F238E27FC236}">
                  <a16:creationId xmlns:a16="http://schemas.microsoft.com/office/drawing/2014/main" id="{B7F49837-22E1-7C01-74F4-78D575435E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132" y="1315805"/>
              <a:ext cx="5982538" cy="35520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C8C4821-234E-4982-07BA-12AA189CCB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98347" y="1534970"/>
              <a:ext cx="1759032" cy="1714159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304800" y="10050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7084" y="3047824"/>
            <a:ext cx="1440873" cy="718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700" dirty="0">
                <a:latin typeface="Helvetica" panose="020B0604020202020204" pitchFamily="34" charset="0"/>
                <a:cs typeface="Helvetica" panose="020B0604020202020204" pitchFamily="34" charset="0"/>
              </a:rPr>
              <a:t>Figure from https://www.fz-juelich.de/en/ias/ias-4/research/exotic-hadrons/exotics_pad.jpg</a:t>
            </a: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A1E5F25-BC58-AE1F-7513-E29B8841B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7123AF63-A29F-3594-35D3-13DA0B98D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ABDD0C-BB03-47F1-90F0-9103FB5F36AE}"/>
              </a:ext>
            </a:extLst>
          </p:cNvPr>
          <p:cNvSpPr txBox="1"/>
          <p:nvPr/>
        </p:nvSpPr>
        <p:spPr>
          <a:xfrm>
            <a:off x="4477133" y="155740"/>
            <a:ext cx="25571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Exotic Hadron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BAFD3B-8F7A-5D45-7BEA-31768DE604CA}"/>
              </a:ext>
            </a:extLst>
          </p:cNvPr>
          <p:cNvSpPr txBox="1"/>
          <p:nvPr/>
        </p:nvSpPr>
        <p:spPr>
          <a:xfrm>
            <a:off x="6090585" y="4716361"/>
            <a:ext cx="756617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dirty="0">
                <a:solidFill>
                  <a:srgbClr val="FF0000"/>
                </a:solidFill>
                <a:latin typeface="+mn-lt"/>
              </a:rPr>
              <a:t>……….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77F48F7-D909-F89A-98C0-DB646865321F}"/>
              </a:ext>
            </a:extLst>
          </p:cNvPr>
          <p:cNvSpPr/>
          <p:nvPr/>
        </p:nvSpPr>
        <p:spPr>
          <a:xfrm>
            <a:off x="3854456" y="3268495"/>
            <a:ext cx="2218638" cy="1482192"/>
          </a:xfrm>
          <a:prstGeom prst="round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24" name="HQET for heavy quarks and diquarks">
            <a:extLst>
              <a:ext uri="{FF2B5EF4-FFF2-40B4-BE49-F238E27FC236}">
                <a16:creationId xmlns:a16="http://schemas.microsoft.com/office/drawing/2014/main" id="{5CFEE216-365F-1038-0824-A585A13F60CB}"/>
              </a:ext>
            </a:extLst>
          </p:cNvPr>
          <p:cNvSpPr txBox="1"/>
          <p:nvPr/>
        </p:nvSpPr>
        <p:spPr>
          <a:xfrm>
            <a:off x="114324" y="733650"/>
            <a:ext cx="9050447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200" dirty="0">
                <a:latin typeface="Bell MT" panose="02020503060305020303" pitchFamily="18" charset="0"/>
              </a:rPr>
              <a:t>Multiple Models for Exotics:</a:t>
            </a:r>
            <a:endParaRPr sz="2200" dirty="0">
              <a:latin typeface="Bell MT" panose="02020503060305020303" pitchFamily="18" charset="0"/>
            </a:endParaRPr>
          </a:p>
        </p:txBody>
      </p:sp>
      <p:sp>
        <p:nvSpPr>
          <p:cNvPr id="22" name="HQET for heavy quarks and diquarks">
            <a:extLst>
              <a:ext uri="{FF2B5EF4-FFF2-40B4-BE49-F238E27FC236}">
                <a16:creationId xmlns:a16="http://schemas.microsoft.com/office/drawing/2014/main" id="{251AC588-6AF3-19A8-0C19-34D9770BF656}"/>
              </a:ext>
            </a:extLst>
          </p:cNvPr>
          <p:cNvSpPr txBox="1"/>
          <p:nvPr/>
        </p:nvSpPr>
        <p:spPr>
          <a:xfrm>
            <a:off x="310617" y="5835541"/>
            <a:ext cx="12117832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>
              <a:defRPr sz="2400"/>
            </a:pPr>
            <a:r>
              <a:rPr lang="en-US" sz="2100" dirty="0">
                <a:latin typeface="Bell MT" panose="02020503060305020303" pitchFamily="18" charset="0"/>
              </a:rPr>
              <a:t>Non-zero isospin states. Can be described in the EFT. </a:t>
            </a:r>
          </a:p>
          <a:p>
            <a:pPr>
              <a:defRPr sz="2400"/>
            </a:pPr>
            <a:r>
              <a:rPr lang="en-US" sz="2100" dirty="0">
                <a:latin typeface="Bell MT" panose="02020503060305020303" pitchFamily="18" charset="0"/>
              </a:rPr>
              <a:t>However, lack of lattice inputs on the static energies for these states</a:t>
            </a:r>
            <a:endParaRPr sz="2100" dirty="0">
              <a:latin typeface="Bell MT" panose="0202050306030502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HQET for heavy quarks and diquarks">
                <a:extLst>
                  <a:ext uri="{FF2B5EF4-FFF2-40B4-BE49-F238E27FC236}">
                    <a16:creationId xmlns:a16="http://schemas.microsoft.com/office/drawing/2014/main" id="{0E965DDE-76D0-62FA-8EC8-3760CF58E28E}"/>
                  </a:ext>
                </a:extLst>
              </p:cNvPr>
              <p:cNvSpPr txBox="1"/>
              <p:nvPr/>
            </p:nvSpPr>
            <p:spPr>
              <a:xfrm>
                <a:off x="6770495" y="2589564"/>
                <a:ext cx="5495705" cy="44711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>
                  <a:defRPr sz="2400"/>
                </a:pPr>
                <a:r>
                  <a:rPr lang="en-US" sz="2200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Hybrids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200" b="0" i="0" smtClean="0">
                        <a:solidFill>
                          <a:srgbClr val="FF0000"/>
                        </a:solidFill>
                        <a:latin typeface="Bell MT" panose="02020503060305020303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US" sz="2200" b="0" i="0" smtClean="0">
                        <a:solidFill>
                          <a:srgbClr val="FF0000"/>
                        </a:solidFill>
                        <a:latin typeface="Bell MT" panose="02020503060305020303" pitchFamily="18" charset="0"/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200" b="0" i="0" smtClean="0">
                            <a:solidFill>
                              <a:srgbClr val="FF0000"/>
                            </a:solidFill>
                            <a:latin typeface="Bell MT" panose="02020503060305020303" pitchFamily="18" charset="0"/>
                          </a:rPr>
                          <m:t>Q</m:t>
                        </m:r>
                      </m:e>
                    </m:acc>
                    <m:r>
                      <m:rPr>
                        <m:nor/>
                      </m:rPr>
                      <a:rPr lang="en-US" sz="2200" b="0" i="0" smtClean="0">
                        <a:solidFill>
                          <a:srgbClr val="FF0000"/>
                        </a:solidFill>
                        <a:latin typeface="Bell MT" panose="02020503060305020303" pitchFamily="18" charset="0"/>
                      </a:rPr>
                      <m:t>g</m:t>
                    </m:r>
                    <m:r>
                      <m:rPr>
                        <m:nor/>
                      </m:rPr>
                      <a:rPr lang="en-US" sz="2200" b="0" i="0" smtClean="0">
                        <a:solidFill>
                          <a:srgbClr val="FF0000"/>
                        </a:solidFill>
                        <a:latin typeface="Bell MT" panose="02020503060305020303" pitchFamily="18" charset="0"/>
                      </a:rPr>
                      <m:t>)</m:t>
                    </m:r>
                  </m:oMath>
                </a14:m>
                <a:r>
                  <a:rPr lang="en-US" sz="2200" dirty="0">
                    <a:latin typeface="Bell MT" panose="02020503060305020303" pitchFamily="18" charset="0"/>
                  </a:rPr>
                  <a:t>: Isospin scalar exotic state. </a:t>
                </a:r>
                <a:endParaRPr sz="2200" dirty="0"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29" name="HQET for heavy quarks and diquarks">
                <a:extLst>
                  <a:ext uri="{FF2B5EF4-FFF2-40B4-BE49-F238E27FC236}">
                    <a16:creationId xmlns:a16="http://schemas.microsoft.com/office/drawing/2014/main" id="{0E965DDE-76D0-62FA-8EC8-3760CF58E2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0495" y="2589564"/>
                <a:ext cx="5495705" cy="447110"/>
              </a:xfrm>
              <a:prstGeom prst="rect">
                <a:avLst/>
              </a:prstGeom>
              <a:blipFill>
                <a:blip r:embed="rId5"/>
                <a:stretch>
                  <a:fillRect l="-2220" t="-6849" b="-2602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ED83209-74B7-C28C-4AC6-88A19813A1BE}"/>
              </a:ext>
            </a:extLst>
          </p:cNvPr>
          <p:cNvSpPr/>
          <p:nvPr/>
        </p:nvSpPr>
        <p:spPr>
          <a:xfrm>
            <a:off x="3854456" y="3267064"/>
            <a:ext cx="2218638" cy="1482192"/>
          </a:xfrm>
          <a:prstGeom prst="round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17F3C0E-F5F7-19C7-654D-D82DFB014795}"/>
              </a:ext>
            </a:extLst>
          </p:cNvPr>
          <p:cNvSpPr txBox="1"/>
          <p:nvPr/>
        </p:nvSpPr>
        <p:spPr>
          <a:xfrm>
            <a:off x="7936782" y="3205951"/>
            <a:ext cx="4039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B050"/>
                </a:solidFill>
                <a:latin typeface="Bell MT" panose="02020503060305020303" pitchFamily="18" charset="0"/>
              </a:rPr>
              <a:t>Use EFT + lattice for describing  hybr</a:t>
            </a:r>
            <a:r>
              <a:rPr lang="en-US" dirty="0">
                <a:solidFill>
                  <a:srgbClr val="00B050"/>
                </a:solidFill>
                <a:latin typeface="Bell MT" panose="02020503060305020303" pitchFamily="18" charset="0"/>
              </a:rPr>
              <a:t>id</a:t>
            </a:r>
            <a:endParaRPr lang="en-US" sz="1800" dirty="0">
              <a:solidFill>
                <a:srgbClr val="00B050"/>
              </a:solidFill>
              <a:latin typeface="Bell MT" panose="02020503060305020303" pitchFamily="18" charset="0"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F25ECD4-AD67-5B5C-9FE2-F6EA8B06F8D6}"/>
              </a:ext>
            </a:extLst>
          </p:cNvPr>
          <p:cNvCxnSpPr>
            <a:cxnSpLocks/>
          </p:cNvCxnSpPr>
          <p:nvPr/>
        </p:nvCxnSpPr>
        <p:spPr>
          <a:xfrm flipV="1">
            <a:off x="6090585" y="3333884"/>
            <a:ext cx="1196794" cy="710278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139A3706-F4AF-9C47-3E28-28B79BB9D558}"/>
              </a:ext>
            </a:extLst>
          </p:cNvPr>
          <p:cNvSpPr/>
          <p:nvPr/>
        </p:nvSpPr>
        <p:spPr>
          <a:xfrm>
            <a:off x="457200" y="1033272"/>
            <a:ext cx="5376733" cy="4160520"/>
          </a:xfrm>
          <a:custGeom>
            <a:avLst/>
            <a:gdLst>
              <a:gd name="connsiteX0" fmla="*/ 438912 w 5376733"/>
              <a:gd name="connsiteY0" fmla="*/ 155448 h 4160520"/>
              <a:gd name="connsiteX1" fmla="*/ 265176 w 5376733"/>
              <a:gd name="connsiteY1" fmla="*/ 256032 h 4160520"/>
              <a:gd name="connsiteX2" fmla="*/ 146304 w 5376733"/>
              <a:gd name="connsiteY2" fmla="*/ 374904 h 4160520"/>
              <a:gd name="connsiteX3" fmla="*/ 73152 w 5376733"/>
              <a:gd name="connsiteY3" fmla="*/ 484632 h 4160520"/>
              <a:gd name="connsiteX4" fmla="*/ 9144 w 5376733"/>
              <a:gd name="connsiteY4" fmla="*/ 630936 h 4160520"/>
              <a:gd name="connsiteX5" fmla="*/ 0 w 5376733"/>
              <a:gd name="connsiteY5" fmla="*/ 713232 h 4160520"/>
              <a:gd name="connsiteX6" fmla="*/ 9144 w 5376733"/>
              <a:gd name="connsiteY6" fmla="*/ 832104 h 4160520"/>
              <a:gd name="connsiteX7" fmla="*/ 54864 w 5376733"/>
              <a:gd name="connsiteY7" fmla="*/ 932688 h 4160520"/>
              <a:gd name="connsiteX8" fmla="*/ 128016 w 5376733"/>
              <a:gd name="connsiteY8" fmla="*/ 1033272 h 4160520"/>
              <a:gd name="connsiteX9" fmla="*/ 146304 w 5376733"/>
              <a:gd name="connsiteY9" fmla="*/ 1197864 h 4160520"/>
              <a:gd name="connsiteX10" fmla="*/ 173736 w 5376733"/>
              <a:gd name="connsiteY10" fmla="*/ 1307592 h 4160520"/>
              <a:gd name="connsiteX11" fmla="*/ 192024 w 5376733"/>
              <a:gd name="connsiteY11" fmla="*/ 1435608 h 4160520"/>
              <a:gd name="connsiteX12" fmla="*/ 201168 w 5376733"/>
              <a:gd name="connsiteY12" fmla="*/ 1490472 h 4160520"/>
              <a:gd name="connsiteX13" fmla="*/ 237744 w 5376733"/>
              <a:gd name="connsiteY13" fmla="*/ 1536192 h 4160520"/>
              <a:gd name="connsiteX14" fmla="*/ 265176 w 5376733"/>
              <a:gd name="connsiteY14" fmla="*/ 1581912 h 4160520"/>
              <a:gd name="connsiteX15" fmla="*/ 292608 w 5376733"/>
              <a:gd name="connsiteY15" fmla="*/ 1609344 h 4160520"/>
              <a:gd name="connsiteX16" fmla="*/ 347472 w 5376733"/>
              <a:gd name="connsiteY16" fmla="*/ 1673352 h 4160520"/>
              <a:gd name="connsiteX17" fmla="*/ 429768 w 5376733"/>
              <a:gd name="connsiteY17" fmla="*/ 1783080 h 4160520"/>
              <a:gd name="connsiteX18" fmla="*/ 502920 w 5376733"/>
              <a:gd name="connsiteY18" fmla="*/ 1901952 h 4160520"/>
              <a:gd name="connsiteX19" fmla="*/ 512064 w 5376733"/>
              <a:gd name="connsiteY19" fmla="*/ 1929384 h 4160520"/>
              <a:gd name="connsiteX20" fmla="*/ 740664 w 5376733"/>
              <a:gd name="connsiteY20" fmla="*/ 1975104 h 4160520"/>
              <a:gd name="connsiteX21" fmla="*/ 886968 w 5376733"/>
              <a:gd name="connsiteY21" fmla="*/ 2057400 h 4160520"/>
              <a:gd name="connsiteX22" fmla="*/ 914400 w 5376733"/>
              <a:gd name="connsiteY22" fmla="*/ 2093976 h 4160520"/>
              <a:gd name="connsiteX23" fmla="*/ 969264 w 5376733"/>
              <a:gd name="connsiteY23" fmla="*/ 2176272 h 4160520"/>
              <a:gd name="connsiteX24" fmla="*/ 987552 w 5376733"/>
              <a:gd name="connsiteY24" fmla="*/ 2240280 h 4160520"/>
              <a:gd name="connsiteX25" fmla="*/ 941832 w 5376733"/>
              <a:gd name="connsiteY25" fmla="*/ 2395728 h 4160520"/>
              <a:gd name="connsiteX26" fmla="*/ 841248 w 5376733"/>
              <a:gd name="connsiteY26" fmla="*/ 2542032 h 4160520"/>
              <a:gd name="connsiteX27" fmla="*/ 722376 w 5376733"/>
              <a:gd name="connsiteY27" fmla="*/ 2660904 h 4160520"/>
              <a:gd name="connsiteX28" fmla="*/ 585216 w 5376733"/>
              <a:gd name="connsiteY28" fmla="*/ 2816352 h 4160520"/>
              <a:gd name="connsiteX29" fmla="*/ 521208 w 5376733"/>
              <a:gd name="connsiteY29" fmla="*/ 2990088 h 4160520"/>
              <a:gd name="connsiteX30" fmla="*/ 466344 w 5376733"/>
              <a:gd name="connsiteY30" fmla="*/ 3300984 h 4160520"/>
              <a:gd name="connsiteX31" fmla="*/ 630936 w 5376733"/>
              <a:gd name="connsiteY31" fmla="*/ 3694176 h 4160520"/>
              <a:gd name="connsiteX32" fmla="*/ 685800 w 5376733"/>
              <a:gd name="connsiteY32" fmla="*/ 3867912 h 4160520"/>
              <a:gd name="connsiteX33" fmla="*/ 1060704 w 5376733"/>
              <a:gd name="connsiteY33" fmla="*/ 4023360 h 4160520"/>
              <a:gd name="connsiteX34" fmla="*/ 1527048 w 5376733"/>
              <a:gd name="connsiteY34" fmla="*/ 4078224 h 4160520"/>
              <a:gd name="connsiteX35" fmla="*/ 1819656 w 5376733"/>
              <a:gd name="connsiteY35" fmla="*/ 4123944 h 4160520"/>
              <a:gd name="connsiteX36" fmla="*/ 1865376 w 5376733"/>
              <a:gd name="connsiteY36" fmla="*/ 4133088 h 4160520"/>
              <a:gd name="connsiteX37" fmla="*/ 2350008 w 5376733"/>
              <a:gd name="connsiteY37" fmla="*/ 4160520 h 4160520"/>
              <a:gd name="connsiteX38" fmla="*/ 2926080 w 5376733"/>
              <a:gd name="connsiteY38" fmla="*/ 4142232 h 4160520"/>
              <a:gd name="connsiteX39" fmla="*/ 2971800 w 5376733"/>
              <a:gd name="connsiteY39" fmla="*/ 4114800 h 4160520"/>
              <a:gd name="connsiteX40" fmla="*/ 3008376 w 5376733"/>
              <a:gd name="connsiteY40" fmla="*/ 4105656 h 4160520"/>
              <a:gd name="connsiteX41" fmla="*/ 3127248 w 5376733"/>
              <a:gd name="connsiteY41" fmla="*/ 3959352 h 4160520"/>
              <a:gd name="connsiteX42" fmla="*/ 3182112 w 5376733"/>
              <a:gd name="connsiteY42" fmla="*/ 3886200 h 4160520"/>
              <a:gd name="connsiteX43" fmla="*/ 3200400 w 5376733"/>
              <a:gd name="connsiteY43" fmla="*/ 3831336 h 4160520"/>
              <a:gd name="connsiteX44" fmla="*/ 3246120 w 5376733"/>
              <a:gd name="connsiteY44" fmla="*/ 3712464 h 4160520"/>
              <a:gd name="connsiteX45" fmla="*/ 3264408 w 5376733"/>
              <a:gd name="connsiteY45" fmla="*/ 3675888 h 4160520"/>
              <a:gd name="connsiteX46" fmla="*/ 3273552 w 5376733"/>
              <a:gd name="connsiteY46" fmla="*/ 3639312 h 4160520"/>
              <a:gd name="connsiteX47" fmla="*/ 3300984 w 5376733"/>
              <a:gd name="connsiteY47" fmla="*/ 3511296 h 4160520"/>
              <a:gd name="connsiteX48" fmla="*/ 3328416 w 5376733"/>
              <a:gd name="connsiteY48" fmla="*/ 3419856 h 4160520"/>
              <a:gd name="connsiteX49" fmla="*/ 3337560 w 5376733"/>
              <a:gd name="connsiteY49" fmla="*/ 2862072 h 4160520"/>
              <a:gd name="connsiteX50" fmla="*/ 3346704 w 5376733"/>
              <a:gd name="connsiteY50" fmla="*/ 2788920 h 4160520"/>
              <a:gd name="connsiteX51" fmla="*/ 3355848 w 5376733"/>
              <a:gd name="connsiteY51" fmla="*/ 2761488 h 4160520"/>
              <a:gd name="connsiteX52" fmla="*/ 3346704 w 5376733"/>
              <a:gd name="connsiteY52" fmla="*/ 2596896 h 4160520"/>
              <a:gd name="connsiteX53" fmla="*/ 3337560 w 5376733"/>
              <a:gd name="connsiteY53" fmla="*/ 2487168 h 4160520"/>
              <a:gd name="connsiteX54" fmla="*/ 3355848 w 5376733"/>
              <a:gd name="connsiteY54" fmla="*/ 2286000 h 4160520"/>
              <a:gd name="connsiteX55" fmla="*/ 3374136 w 5376733"/>
              <a:gd name="connsiteY55" fmla="*/ 2212848 h 4160520"/>
              <a:gd name="connsiteX56" fmla="*/ 3447288 w 5376733"/>
              <a:gd name="connsiteY56" fmla="*/ 2084832 h 4160520"/>
              <a:gd name="connsiteX57" fmla="*/ 3575304 w 5376733"/>
              <a:gd name="connsiteY57" fmla="*/ 2048256 h 4160520"/>
              <a:gd name="connsiteX58" fmla="*/ 3913632 w 5376733"/>
              <a:gd name="connsiteY58" fmla="*/ 2057400 h 4160520"/>
              <a:gd name="connsiteX59" fmla="*/ 3986784 w 5376733"/>
              <a:gd name="connsiteY59" fmla="*/ 2066544 h 4160520"/>
              <a:gd name="connsiteX60" fmla="*/ 4361688 w 5376733"/>
              <a:gd name="connsiteY60" fmla="*/ 2103120 h 4160520"/>
              <a:gd name="connsiteX61" fmla="*/ 4553712 w 5376733"/>
              <a:gd name="connsiteY61" fmla="*/ 2112264 h 4160520"/>
              <a:gd name="connsiteX62" fmla="*/ 4773168 w 5376733"/>
              <a:gd name="connsiteY62" fmla="*/ 2093976 h 4160520"/>
              <a:gd name="connsiteX63" fmla="*/ 4855464 w 5376733"/>
              <a:gd name="connsiteY63" fmla="*/ 2066544 h 4160520"/>
              <a:gd name="connsiteX64" fmla="*/ 5047488 w 5376733"/>
              <a:gd name="connsiteY64" fmla="*/ 2002536 h 4160520"/>
              <a:gd name="connsiteX65" fmla="*/ 5221224 w 5376733"/>
              <a:gd name="connsiteY65" fmla="*/ 1837944 h 4160520"/>
              <a:gd name="connsiteX66" fmla="*/ 5321808 w 5376733"/>
              <a:gd name="connsiteY66" fmla="*/ 1673352 h 4160520"/>
              <a:gd name="connsiteX67" fmla="*/ 5376672 w 5376733"/>
              <a:gd name="connsiteY67" fmla="*/ 1490472 h 4160520"/>
              <a:gd name="connsiteX68" fmla="*/ 5330952 w 5376733"/>
              <a:gd name="connsiteY68" fmla="*/ 1243584 h 4160520"/>
              <a:gd name="connsiteX69" fmla="*/ 5312664 w 5376733"/>
              <a:gd name="connsiteY69" fmla="*/ 960120 h 4160520"/>
              <a:gd name="connsiteX70" fmla="*/ 5349240 w 5376733"/>
              <a:gd name="connsiteY70" fmla="*/ 822960 h 4160520"/>
              <a:gd name="connsiteX71" fmla="*/ 5202936 w 5376733"/>
              <a:gd name="connsiteY71" fmla="*/ 521208 h 4160520"/>
              <a:gd name="connsiteX72" fmla="*/ 5093208 w 5376733"/>
              <a:gd name="connsiteY72" fmla="*/ 310896 h 4160520"/>
              <a:gd name="connsiteX73" fmla="*/ 4928616 w 5376733"/>
              <a:gd name="connsiteY73" fmla="*/ 146304 h 4160520"/>
              <a:gd name="connsiteX74" fmla="*/ 4800600 w 5376733"/>
              <a:gd name="connsiteY74" fmla="*/ 45720 h 4160520"/>
              <a:gd name="connsiteX75" fmla="*/ 4544568 w 5376733"/>
              <a:gd name="connsiteY75" fmla="*/ 0 h 4160520"/>
              <a:gd name="connsiteX76" fmla="*/ 4453128 w 5376733"/>
              <a:gd name="connsiteY76" fmla="*/ 18288 h 4160520"/>
              <a:gd name="connsiteX77" fmla="*/ 4187952 w 5376733"/>
              <a:gd name="connsiteY77" fmla="*/ 45720 h 4160520"/>
              <a:gd name="connsiteX78" fmla="*/ 3877056 w 5376733"/>
              <a:gd name="connsiteY78" fmla="*/ 64008 h 4160520"/>
              <a:gd name="connsiteX79" fmla="*/ 3758184 w 5376733"/>
              <a:gd name="connsiteY79" fmla="*/ 82296 h 4160520"/>
              <a:gd name="connsiteX80" fmla="*/ 3593592 w 5376733"/>
              <a:gd name="connsiteY80" fmla="*/ 146304 h 4160520"/>
              <a:gd name="connsiteX81" fmla="*/ 3465576 w 5376733"/>
              <a:gd name="connsiteY81" fmla="*/ 164592 h 4160520"/>
              <a:gd name="connsiteX82" fmla="*/ 3291840 w 5376733"/>
              <a:gd name="connsiteY82" fmla="*/ 155448 h 4160520"/>
              <a:gd name="connsiteX83" fmla="*/ 3200400 w 5376733"/>
              <a:gd name="connsiteY83" fmla="*/ 146304 h 4160520"/>
              <a:gd name="connsiteX84" fmla="*/ 2386584 w 5376733"/>
              <a:gd name="connsiteY84" fmla="*/ 237744 h 4160520"/>
              <a:gd name="connsiteX85" fmla="*/ 1984248 w 5376733"/>
              <a:gd name="connsiteY85" fmla="*/ 228600 h 4160520"/>
              <a:gd name="connsiteX86" fmla="*/ 1874520 w 5376733"/>
              <a:gd name="connsiteY86" fmla="*/ 237744 h 4160520"/>
              <a:gd name="connsiteX87" fmla="*/ 1783080 w 5376733"/>
              <a:gd name="connsiteY87" fmla="*/ 219456 h 4160520"/>
              <a:gd name="connsiteX88" fmla="*/ 1655064 w 5376733"/>
              <a:gd name="connsiteY88" fmla="*/ 228600 h 4160520"/>
              <a:gd name="connsiteX89" fmla="*/ 1344168 w 5376733"/>
              <a:gd name="connsiteY89" fmla="*/ 201168 h 4160520"/>
              <a:gd name="connsiteX90" fmla="*/ 1252728 w 5376733"/>
              <a:gd name="connsiteY90" fmla="*/ 173736 h 4160520"/>
              <a:gd name="connsiteX91" fmla="*/ 987552 w 5376733"/>
              <a:gd name="connsiteY91" fmla="*/ 173736 h 4160520"/>
              <a:gd name="connsiteX92" fmla="*/ 886968 w 5376733"/>
              <a:gd name="connsiteY92" fmla="*/ 192024 h 4160520"/>
              <a:gd name="connsiteX93" fmla="*/ 822960 w 5376733"/>
              <a:gd name="connsiteY93" fmla="*/ 210312 h 4160520"/>
              <a:gd name="connsiteX94" fmla="*/ 694944 w 5376733"/>
              <a:gd name="connsiteY94" fmla="*/ 201168 h 4160520"/>
              <a:gd name="connsiteX95" fmla="*/ 566928 w 5376733"/>
              <a:gd name="connsiteY95" fmla="*/ 164592 h 4160520"/>
              <a:gd name="connsiteX96" fmla="*/ 530352 w 5376733"/>
              <a:gd name="connsiteY96" fmla="*/ 155448 h 4160520"/>
              <a:gd name="connsiteX97" fmla="*/ 438912 w 5376733"/>
              <a:gd name="connsiteY97" fmla="*/ 155448 h 4160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5376733" h="4160520">
                <a:moveTo>
                  <a:pt x="438912" y="155448"/>
                </a:moveTo>
                <a:cubicBezTo>
                  <a:pt x="394716" y="172212"/>
                  <a:pt x="312494" y="208714"/>
                  <a:pt x="265176" y="256032"/>
                </a:cubicBezTo>
                <a:cubicBezTo>
                  <a:pt x="225552" y="295656"/>
                  <a:pt x="182346" y="331996"/>
                  <a:pt x="146304" y="374904"/>
                </a:cubicBezTo>
                <a:cubicBezTo>
                  <a:pt x="118030" y="408564"/>
                  <a:pt x="94782" y="446363"/>
                  <a:pt x="73152" y="484632"/>
                </a:cubicBezTo>
                <a:cubicBezTo>
                  <a:pt x="51594" y="522772"/>
                  <a:pt x="27314" y="585511"/>
                  <a:pt x="9144" y="630936"/>
                </a:cubicBezTo>
                <a:cubicBezTo>
                  <a:pt x="6096" y="658368"/>
                  <a:pt x="0" y="685631"/>
                  <a:pt x="0" y="713232"/>
                </a:cubicBezTo>
                <a:cubicBezTo>
                  <a:pt x="0" y="752973"/>
                  <a:pt x="2946" y="792849"/>
                  <a:pt x="9144" y="832104"/>
                </a:cubicBezTo>
                <a:cubicBezTo>
                  <a:pt x="14956" y="868914"/>
                  <a:pt x="34198" y="902628"/>
                  <a:pt x="54864" y="932688"/>
                </a:cubicBezTo>
                <a:cubicBezTo>
                  <a:pt x="78351" y="966851"/>
                  <a:pt x="103632" y="999744"/>
                  <a:pt x="128016" y="1033272"/>
                </a:cubicBezTo>
                <a:cubicBezTo>
                  <a:pt x="131292" y="1069307"/>
                  <a:pt x="137405" y="1155592"/>
                  <a:pt x="146304" y="1197864"/>
                </a:cubicBezTo>
                <a:cubicBezTo>
                  <a:pt x="154071" y="1234757"/>
                  <a:pt x="166616" y="1270569"/>
                  <a:pt x="173736" y="1307592"/>
                </a:cubicBezTo>
                <a:cubicBezTo>
                  <a:pt x="181876" y="1349922"/>
                  <a:pt x="184938" y="1393089"/>
                  <a:pt x="192024" y="1435608"/>
                </a:cubicBezTo>
                <a:cubicBezTo>
                  <a:pt x="195072" y="1453896"/>
                  <a:pt x="193496" y="1473594"/>
                  <a:pt x="201168" y="1490472"/>
                </a:cubicBezTo>
                <a:cubicBezTo>
                  <a:pt x="209244" y="1508239"/>
                  <a:pt x="226552" y="1520203"/>
                  <a:pt x="237744" y="1536192"/>
                </a:cubicBezTo>
                <a:cubicBezTo>
                  <a:pt x="247936" y="1550752"/>
                  <a:pt x="254512" y="1567694"/>
                  <a:pt x="265176" y="1581912"/>
                </a:cubicBezTo>
                <a:cubicBezTo>
                  <a:pt x="272935" y="1592257"/>
                  <a:pt x="283957" y="1599732"/>
                  <a:pt x="292608" y="1609344"/>
                </a:cubicBezTo>
                <a:cubicBezTo>
                  <a:pt x="311407" y="1630231"/>
                  <a:pt x="330059" y="1651296"/>
                  <a:pt x="347472" y="1673352"/>
                </a:cubicBezTo>
                <a:cubicBezTo>
                  <a:pt x="375802" y="1709237"/>
                  <a:pt x="409321" y="1742187"/>
                  <a:pt x="429768" y="1783080"/>
                </a:cubicBezTo>
                <a:cubicBezTo>
                  <a:pt x="475072" y="1873688"/>
                  <a:pt x="449313" y="1834944"/>
                  <a:pt x="502920" y="1901952"/>
                </a:cubicBezTo>
                <a:cubicBezTo>
                  <a:pt x="505968" y="1911096"/>
                  <a:pt x="506717" y="1921364"/>
                  <a:pt x="512064" y="1929384"/>
                </a:cubicBezTo>
                <a:cubicBezTo>
                  <a:pt x="560479" y="2002007"/>
                  <a:pt x="665266" y="1968250"/>
                  <a:pt x="740664" y="1975104"/>
                </a:cubicBezTo>
                <a:cubicBezTo>
                  <a:pt x="748543" y="1979044"/>
                  <a:pt x="870324" y="2035208"/>
                  <a:pt x="886968" y="2057400"/>
                </a:cubicBezTo>
                <a:cubicBezTo>
                  <a:pt x="896112" y="2069592"/>
                  <a:pt x="905946" y="2081296"/>
                  <a:pt x="914400" y="2093976"/>
                </a:cubicBezTo>
                <a:cubicBezTo>
                  <a:pt x="984946" y="2199795"/>
                  <a:pt x="900922" y="2085149"/>
                  <a:pt x="969264" y="2176272"/>
                </a:cubicBezTo>
                <a:cubicBezTo>
                  <a:pt x="975360" y="2197608"/>
                  <a:pt x="986076" y="2218139"/>
                  <a:pt x="987552" y="2240280"/>
                </a:cubicBezTo>
                <a:cubicBezTo>
                  <a:pt x="991108" y="2293616"/>
                  <a:pt x="968326" y="2351572"/>
                  <a:pt x="941832" y="2395728"/>
                </a:cubicBezTo>
                <a:cubicBezTo>
                  <a:pt x="911383" y="2446476"/>
                  <a:pt x="887461" y="2505062"/>
                  <a:pt x="841248" y="2542032"/>
                </a:cubicBezTo>
                <a:cubicBezTo>
                  <a:pt x="756851" y="2609550"/>
                  <a:pt x="827333" y="2548950"/>
                  <a:pt x="722376" y="2660904"/>
                </a:cubicBezTo>
                <a:cubicBezTo>
                  <a:pt x="657704" y="2729888"/>
                  <a:pt x="642372" y="2730619"/>
                  <a:pt x="585216" y="2816352"/>
                </a:cubicBezTo>
                <a:cubicBezTo>
                  <a:pt x="550885" y="2867848"/>
                  <a:pt x="533139" y="2930432"/>
                  <a:pt x="521208" y="2990088"/>
                </a:cubicBezTo>
                <a:cubicBezTo>
                  <a:pt x="500570" y="3093278"/>
                  <a:pt x="466344" y="3300984"/>
                  <a:pt x="466344" y="3300984"/>
                </a:cubicBezTo>
                <a:cubicBezTo>
                  <a:pt x="521208" y="3432048"/>
                  <a:pt x="598987" y="3555731"/>
                  <a:pt x="630936" y="3694176"/>
                </a:cubicBezTo>
                <a:cubicBezTo>
                  <a:pt x="637247" y="3721526"/>
                  <a:pt x="653113" y="3832711"/>
                  <a:pt x="685800" y="3867912"/>
                </a:cubicBezTo>
                <a:cubicBezTo>
                  <a:pt x="786576" y="3976440"/>
                  <a:pt x="909880" y="3995938"/>
                  <a:pt x="1060704" y="4023360"/>
                </a:cubicBezTo>
                <a:cubicBezTo>
                  <a:pt x="1349045" y="4075786"/>
                  <a:pt x="1193878" y="4055247"/>
                  <a:pt x="1527048" y="4078224"/>
                </a:cubicBezTo>
                <a:lnTo>
                  <a:pt x="1819656" y="4123944"/>
                </a:lnTo>
                <a:cubicBezTo>
                  <a:pt x="1834997" y="4126432"/>
                  <a:pt x="1849871" y="4132019"/>
                  <a:pt x="1865376" y="4133088"/>
                </a:cubicBezTo>
                <a:cubicBezTo>
                  <a:pt x="2026795" y="4144220"/>
                  <a:pt x="2188464" y="4151376"/>
                  <a:pt x="2350008" y="4160520"/>
                </a:cubicBezTo>
                <a:cubicBezTo>
                  <a:pt x="2542032" y="4154424"/>
                  <a:pt x="2734477" y="4156320"/>
                  <a:pt x="2926080" y="4142232"/>
                </a:cubicBezTo>
                <a:cubicBezTo>
                  <a:pt x="2943805" y="4140929"/>
                  <a:pt x="2955559" y="4122018"/>
                  <a:pt x="2971800" y="4114800"/>
                </a:cubicBezTo>
                <a:cubicBezTo>
                  <a:pt x="2983284" y="4109696"/>
                  <a:pt x="2996184" y="4108704"/>
                  <a:pt x="3008376" y="4105656"/>
                </a:cubicBezTo>
                <a:cubicBezTo>
                  <a:pt x="3088988" y="4025044"/>
                  <a:pt x="3030691" y="4088095"/>
                  <a:pt x="3127248" y="3959352"/>
                </a:cubicBezTo>
                <a:cubicBezTo>
                  <a:pt x="3132335" y="3952569"/>
                  <a:pt x="3174595" y="3903114"/>
                  <a:pt x="3182112" y="3886200"/>
                </a:cubicBezTo>
                <a:cubicBezTo>
                  <a:pt x="3189941" y="3868584"/>
                  <a:pt x="3193736" y="3849425"/>
                  <a:pt x="3200400" y="3831336"/>
                </a:cubicBezTo>
                <a:cubicBezTo>
                  <a:pt x="3215076" y="3791500"/>
                  <a:pt x="3227134" y="3750436"/>
                  <a:pt x="3246120" y="3712464"/>
                </a:cubicBezTo>
                <a:cubicBezTo>
                  <a:pt x="3252216" y="3700272"/>
                  <a:pt x="3259622" y="3688651"/>
                  <a:pt x="3264408" y="3675888"/>
                </a:cubicBezTo>
                <a:cubicBezTo>
                  <a:pt x="3268821" y="3664121"/>
                  <a:pt x="3270826" y="3651580"/>
                  <a:pt x="3273552" y="3639312"/>
                </a:cubicBezTo>
                <a:cubicBezTo>
                  <a:pt x="3283019" y="3596710"/>
                  <a:pt x="3290400" y="3553634"/>
                  <a:pt x="3300984" y="3511296"/>
                </a:cubicBezTo>
                <a:cubicBezTo>
                  <a:pt x="3308702" y="3480424"/>
                  <a:pt x="3319272" y="3450336"/>
                  <a:pt x="3328416" y="3419856"/>
                </a:cubicBezTo>
                <a:cubicBezTo>
                  <a:pt x="3331464" y="3233928"/>
                  <a:pt x="3332172" y="3047947"/>
                  <a:pt x="3337560" y="2862072"/>
                </a:cubicBezTo>
                <a:cubicBezTo>
                  <a:pt x="3338272" y="2837509"/>
                  <a:pt x="3342308" y="2813097"/>
                  <a:pt x="3346704" y="2788920"/>
                </a:cubicBezTo>
                <a:cubicBezTo>
                  <a:pt x="3348428" y="2779437"/>
                  <a:pt x="3352800" y="2770632"/>
                  <a:pt x="3355848" y="2761488"/>
                </a:cubicBezTo>
                <a:cubicBezTo>
                  <a:pt x="3352800" y="2706624"/>
                  <a:pt x="3350359" y="2651723"/>
                  <a:pt x="3346704" y="2596896"/>
                </a:cubicBezTo>
                <a:cubicBezTo>
                  <a:pt x="3344263" y="2560275"/>
                  <a:pt x="3337560" y="2523871"/>
                  <a:pt x="3337560" y="2487168"/>
                </a:cubicBezTo>
                <a:cubicBezTo>
                  <a:pt x="3337560" y="2402807"/>
                  <a:pt x="3339536" y="2356687"/>
                  <a:pt x="3355848" y="2286000"/>
                </a:cubicBezTo>
                <a:cubicBezTo>
                  <a:pt x="3361500" y="2261509"/>
                  <a:pt x="3365311" y="2236382"/>
                  <a:pt x="3374136" y="2212848"/>
                </a:cubicBezTo>
                <a:cubicBezTo>
                  <a:pt x="3377200" y="2204677"/>
                  <a:pt x="3430533" y="2094141"/>
                  <a:pt x="3447288" y="2084832"/>
                </a:cubicBezTo>
                <a:cubicBezTo>
                  <a:pt x="3486083" y="2063279"/>
                  <a:pt x="3532632" y="2060448"/>
                  <a:pt x="3575304" y="2048256"/>
                </a:cubicBezTo>
                <a:lnTo>
                  <a:pt x="3913632" y="2057400"/>
                </a:lnTo>
                <a:cubicBezTo>
                  <a:pt x="3938182" y="2058491"/>
                  <a:pt x="3962337" y="2064049"/>
                  <a:pt x="3986784" y="2066544"/>
                </a:cubicBezTo>
                <a:lnTo>
                  <a:pt x="4361688" y="2103120"/>
                </a:lnTo>
                <a:cubicBezTo>
                  <a:pt x="4425561" y="2108271"/>
                  <a:pt x="4489704" y="2109216"/>
                  <a:pt x="4553712" y="2112264"/>
                </a:cubicBezTo>
                <a:cubicBezTo>
                  <a:pt x="4626864" y="2106168"/>
                  <a:pt x="4700591" y="2104973"/>
                  <a:pt x="4773168" y="2093976"/>
                </a:cubicBezTo>
                <a:cubicBezTo>
                  <a:pt x="4801758" y="2089644"/>
                  <a:pt x="4827768" y="2074853"/>
                  <a:pt x="4855464" y="2066544"/>
                </a:cubicBezTo>
                <a:cubicBezTo>
                  <a:pt x="5023789" y="2016047"/>
                  <a:pt x="4889709" y="2065648"/>
                  <a:pt x="5047488" y="2002536"/>
                </a:cubicBezTo>
                <a:cubicBezTo>
                  <a:pt x="5102854" y="1955079"/>
                  <a:pt x="5179824" y="1891943"/>
                  <a:pt x="5221224" y="1837944"/>
                </a:cubicBezTo>
                <a:cubicBezTo>
                  <a:pt x="5260345" y="1786917"/>
                  <a:pt x="5288280" y="1728216"/>
                  <a:pt x="5321808" y="1673352"/>
                </a:cubicBezTo>
                <a:cubicBezTo>
                  <a:pt x="5340096" y="1612392"/>
                  <a:pt x="5375318" y="1554102"/>
                  <a:pt x="5376672" y="1490472"/>
                </a:cubicBezTo>
                <a:cubicBezTo>
                  <a:pt x="5378452" y="1406796"/>
                  <a:pt x="5340980" y="1326676"/>
                  <a:pt x="5330952" y="1243584"/>
                </a:cubicBezTo>
                <a:cubicBezTo>
                  <a:pt x="5319607" y="1149582"/>
                  <a:pt x="5318760" y="1054608"/>
                  <a:pt x="5312664" y="960120"/>
                </a:cubicBezTo>
                <a:cubicBezTo>
                  <a:pt x="5324856" y="914400"/>
                  <a:pt x="5347551" y="870248"/>
                  <a:pt x="5349240" y="822960"/>
                </a:cubicBezTo>
                <a:cubicBezTo>
                  <a:pt x="5353572" y="701677"/>
                  <a:pt x="5257950" y="615832"/>
                  <a:pt x="5202936" y="521208"/>
                </a:cubicBezTo>
                <a:cubicBezTo>
                  <a:pt x="5163193" y="452850"/>
                  <a:pt x="5136164" y="377282"/>
                  <a:pt x="5093208" y="310896"/>
                </a:cubicBezTo>
                <a:cubicBezTo>
                  <a:pt x="5061047" y="261193"/>
                  <a:pt x="4977895" y="186623"/>
                  <a:pt x="4928616" y="146304"/>
                </a:cubicBezTo>
                <a:cubicBezTo>
                  <a:pt x="4886615" y="111939"/>
                  <a:pt x="4852468" y="61679"/>
                  <a:pt x="4800600" y="45720"/>
                </a:cubicBezTo>
                <a:cubicBezTo>
                  <a:pt x="4637933" y="-4331"/>
                  <a:pt x="4723093" y="11902"/>
                  <a:pt x="4544568" y="0"/>
                </a:cubicBezTo>
                <a:cubicBezTo>
                  <a:pt x="4514088" y="6096"/>
                  <a:pt x="4483959" y="14335"/>
                  <a:pt x="4453128" y="18288"/>
                </a:cubicBezTo>
                <a:cubicBezTo>
                  <a:pt x="4364986" y="29588"/>
                  <a:pt x="4276451" y="37675"/>
                  <a:pt x="4187952" y="45720"/>
                </a:cubicBezTo>
                <a:cubicBezTo>
                  <a:pt x="4116443" y="52221"/>
                  <a:pt x="3940228" y="60683"/>
                  <a:pt x="3877056" y="64008"/>
                </a:cubicBezTo>
                <a:cubicBezTo>
                  <a:pt x="3859132" y="66249"/>
                  <a:pt x="3783318" y="73918"/>
                  <a:pt x="3758184" y="82296"/>
                </a:cubicBezTo>
                <a:cubicBezTo>
                  <a:pt x="3668107" y="112322"/>
                  <a:pt x="3705659" y="119408"/>
                  <a:pt x="3593592" y="146304"/>
                </a:cubicBezTo>
                <a:cubicBezTo>
                  <a:pt x="3551677" y="156364"/>
                  <a:pt x="3508248" y="158496"/>
                  <a:pt x="3465576" y="164592"/>
                </a:cubicBezTo>
                <a:lnTo>
                  <a:pt x="3291840" y="155448"/>
                </a:lnTo>
                <a:cubicBezTo>
                  <a:pt x="3261281" y="153340"/>
                  <a:pt x="3230745" y="142119"/>
                  <a:pt x="3200400" y="146304"/>
                </a:cubicBezTo>
                <a:cubicBezTo>
                  <a:pt x="2393367" y="257619"/>
                  <a:pt x="3116261" y="219947"/>
                  <a:pt x="2386584" y="237744"/>
                </a:cubicBezTo>
                <a:cubicBezTo>
                  <a:pt x="2252472" y="234696"/>
                  <a:pt x="2118395" y="228600"/>
                  <a:pt x="1984248" y="228600"/>
                </a:cubicBezTo>
                <a:cubicBezTo>
                  <a:pt x="1947545" y="228600"/>
                  <a:pt x="1911223" y="237744"/>
                  <a:pt x="1874520" y="237744"/>
                </a:cubicBezTo>
                <a:cubicBezTo>
                  <a:pt x="1852100" y="237744"/>
                  <a:pt x="1807248" y="225498"/>
                  <a:pt x="1783080" y="219456"/>
                </a:cubicBezTo>
                <a:cubicBezTo>
                  <a:pt x="1740408" y="222504"/>
                  <a:pt x="1697830" y="229725"/>
                  <a:pt x="1655064" y="228600"/>
                </a:cubicBezTo>
                <a:cubicBezTo>
                  <a:pt x="1598520" y="227112"/>
                  <a:pt x="1427928" y="209544"/>
                  <a:pt x="1344168" y="201168"/>
                </a:cubicBezTo>
                <a:cubicBezTo>
                  <a:pt x="1313688" y="192024"/>
                  <a:pt x="1284079" y="179188"/>
                  <a:pt x="1252728" y="173736"/>
                </a:cubicBezTo>
                <a:cubicBezTo>
                  <a:pt x="1153892" y="156547"/>
                  <a:pt x="1088982" y="167397"/>
                  <a:pt x="987552" y="173736"/>
                </a:cubicBezTo>
                <a:cubicBezTo>
                  <a:pt x="954024" y="179832"/>
                  <a:pt x="920234" y="184632"/>
                  <a:pt x="886968" y="192024"/>
                </a:cubicBezTo>
                <a:cubicBezTo>
                  <a:pt x="865307" y="196838"/>
                  <a:pt x="845125" y="209257"/>
                  <a:pt x="822960" y="210312"/>
                </a:cubicBezTo>
                <a:cubicBezTo>
                  <a:pt x="780228" y="212347"/>
                  <a:pt x="737616" y="204216"/>
                  <a:pt x="694944" y="201168"/>
                </a:cubicBezTo>
                <a:cubicBezTo>
                  <a:pt x="582881" y="159144"/>
                  <a:pt x="662823" y="183771"/>
                  <a:pt x="566928" y="164592"/>
                </a:cubicBezTo>
                <a:cubicBezTo>
                  <a:pt x="554605" y="162127"/>
                  <a:pt x="542895" y="156232"/>
                  <a:pt x="530352" y="155448"/>
                </a:cubicBezTo>
                <a:cubicBezTo>
                  <a:pt x="493847" y="153166"/>
                  <a:pt x="483108" y="138684"/>
                  <a:pt x="438912" y="155448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F208354-BFD7-4BF3-C1AC-E57288FA14B2}"/>
              </a:ext>
            </a:extLst>
          </p:cNvPr>
          <p:cNvCxnSpPr>
            <a:cxnSpLocks/>
          </p:cNvCxnSpPr>
          <p:nvPr/>
        </p:nvCxnSpPr>
        <p:spPr>
          <a:xfrm>
            <a:off x="2370503" y="5173742"/>
            <a:ext cx="436705" cy="661799"/>
          </a:xfrm>
          <a:prstGeom prst="straightConnector1">
            <a:avLst/>
          </a:prstGeom>
          <a:ln>
            <a:solidFill>
              <a:schemeClr val="accent1"/>
            </a:solidFill>
            <a:prstDash val="sysDash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2E26547-1451-179A-91BC-39D0D7C4C14C}"/>
              </a:ext>
            </a:extLst>
          </p:cNvPr>
          <p:cNvSpPr/>
          <p:nvPr/>
        </p:nvSpPr>
        <p:spPr>
          <a:xfrm>
            <a:off x="8366760" y="3575283"/>
            <a:ext cx="2659531" cy="620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 Lai, AM,  Vairo Phys. Rev. D 107, 054034 (2023)</a:t>
            </a:r>
            <a:endParaRPr lang="en-US" sz="12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477BC3C-0BDB-B64B-91AB-3024001D0852}"/>
              </a:ext>
            </a:extLst>
          </p:cNvPr>
          <p:cNvSpPr/>
          <p:nvPr/>
        </p:nvSpPr>
        <p:spPr>
          <a:xfrm>
            <a:off x="8170717" y="6075189"/>
            <a:ext cx="3710665" cy="385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4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AM, Vairo arXiv 2402.xxxxx</a:t>
            </a:r>
            <a:endParaRPr lang="en-US" sz="14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A106F58-5483-3097-A214-51859DB78FA9}"/>
              </a:ext>
            </a:extLst>
          </p:cNvPr>
          <p:cNvSpPr/>
          <p:nvPr/>
        </p:nvSpPr>
        <p:spPr>
          <a:xfrm>
            <a:off x="8366760" y="4300797"/>
            <a:ext cx="2530292" cy="620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Castell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à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, Vairo  </a:t>
            </a:r>
          </a:p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Phys. Rev. D. 92, (2015), 114019</a:t>
            </a:r>
          </a:p>
        </p:txBody>
      </p:sp>
    </p:spTree>
    <p:extLst>
      <p:ext uri="{BB962C8B-B14F-4D97-AF65-F5344CB8AC3E}">
        <p14:creationId xmlns:p14="http://schemas.microsoft.com/office/powerpoint/2010/main" val="2713319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662F72-AD5D-ADE8-7382-EB278639B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30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DFB5E2-8358-AC49-C6F1-ECF05D7236CB}"/>
              </a:ext>
            </a:extLst>
          </p:cNvPr>
          <p:cNvSpPr txBox="1"/>
          <p:nvPr/>
        </p:nvSpPr>
        <p:spPr>
          <a:xfrm>
            <a:off x="1733637" y="191943"/>
            <a:ext cx="79990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Virial theorem: Nonrelativistic Bound State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BFB717-4E7C-6C3E-7E79-B118B7D43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782" y="955382"/>
            <a:ext cx="11261245" cy="561029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9F493D2-E1A4-43AE-E4C8-DF6875C3C7E8}"/>
              </a:ext>
            </a:extLst>
          </p:cNvPr>
          <p:cNvSpPr/>
          <p:nvPr/>
        </p:nvSpPr>
        <p:spPr>
          <a:xfrm>
            <a:off x="8725989" y="4153157"/>
            <a:ext cx="1942011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200" dirty="0">
                <a:solidFill>
                  <a:schemeClr val="accent6">
                    <a:lumOff val="-8741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EFT lectures by A. Vairo </a:t>
            </a:r>
            <a:endParaRPr lang="en-US" sz="1200" dirty="0"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9842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027009-C468-3339-BEF6-EB6E55303A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0BB7066-F74E-ACA2-146B-34FCB7131D1B}"/>
              </a:ext>
            </a:extLst>
          </p:cNvPr>
          <p:cNvSpPr txBox="1"/>
          <p:nvPr/>
        </p:nvSpPr>
        <p:spPr>
          <a:xfrm>
            <a:off x="2783230" y="64331"/>
            <a:ext cx="5723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Born-Oppenheimer Philosophy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D252D8-3389-4A79-BDD6-EC6A2E131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31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HQET for heavy quarks and diquarks">
                <a:extLst>
                  <a:ext uri="{FF2B5EF4-FFF2-40B4-BE49-F238E27FC236}">
                    <a16:creationId xmlns:a16="http://schemas.microsoft.com/office/drawing/2014/main" id="{5B723D0B-A914-1B10-F35A-CB7D3B3EE77C}"/>
                  </a:ext>
                </a:extLst>
              </p:cNvPr>
              <p:cNvSpPr txBox="1"/>
              <p:nvPr/>
            </p:nvSpPr>
            <p:spPr>
              <a:xfrm>
                <a:off x="887881" y="1430541"/>
                <a:ext cx="5058384" cy="45653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>
                  <a:defRPr sz="2400"/>
                </a:pPr>
                <a:r>
                  <a:rPr lang="en-US" sz="22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Ex.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ar-AE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ar-AE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ar-AE" sz="2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ar-AE" sz="22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 </a:t>
                </a:r>
                <a:r>
                  <a:rPr lang="en-US" sz="22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molecule</a:t>
                </a:r>
                <a:r>
                  <a:rPr lang="en-US" sz="2200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: </a:t>
                </a:r>
                <a:r>
                  <a:rPr lang="en-US" sz="2200" dirty="0">
                    <a:solidFill>
                      <a:srgbClr val="00B050"/>
                    </a:solidFill>
                    <a:latin typeface="Bell MT" panose="02020503060305020303" pitchFamily="18" charset="0"/>
                  </a:rPr>
                  <a:t>2 protons</a:t>
                </a:r>
                <a:r>
                  <a:rPr lang="en-US" sz="2200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 </a:t>
                </a:r>
                <a:r>
                  <a:rPr lang="en-US" sz="2200" dirty="0">
                    <a:latin typeface="Bell MT" panose="02020503060305020303" pitchFamily="18" charset="0"/>
                  </a:rPr>
                  <a:t>&amp;</a:t>
                </a:r>
                <a:r>
                  <a:rPr lang="en-US" sz="2200" dirty="0">
                    <a:solidFill>
                      <a:srgbClr val="7030A0"/>
                    </a:solidFill>
                    <a:latin typeface="Bell MT" panose="02020503060305020303" pitchFamily="18" charset="0"/>
                  </a:rPr>
                  <a:t>1 electron</a:t>
                </a:r>
                <a:r>
                  <a:rPr lang="en-US" sz="2200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.  </a:t>
                </a:r>
              </a:p>
            </p:txBody>
          </p:sp>
        </mc:Choice>
        <mc:Fallback xmlns="">
          <p:sp>
            <p:nvSpPr>
              <p:cNvPr id="2" name="HQET for heavy quarks and diquarks">
                <a:extLst>
                  <a:ext uri="{FF2B5EF4-FFF2-40B4-BE49-F238E27FC236}">
                    <a16:creationId xmlns:a16="http://schemas.microsoft.com/office/drawing/2014/main" id="{DE543392-2917-5251-2CCC-1C6076E0B4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881" y="1430541"/>
                <a:ext cx="5058384" cy="456535"/>
              </a:xfrm>
              <a:prstGeom prst="rect">
                <a:avLst/>
              </a:prstGeom>
              <a:blipFill>
                <a:blip r:embed="rId3"/>
                <a:stretch>
                  <a:fillRect l="-2413" t="-9333" b="-240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HQET for heavy quarks and diquarks">
            <a:extLst>
              <a:ext uri="{FF2B5EF4-FFF2-40B4-BE49-F238E27FC236}">
                <a16:creationId xmlns:a16="http://schemas.microsoft.com/office/drawing/2014/main" id="{9D3B11EF-D388-7664-8271-28C000A0A9FF}"/>
              </a:ext>
            </a:extLst>
          </p:cNvPr>
          <p:cNvSpPr txBox="1"/>
          <p:nvPr/>
        </p:nvSpPr>
        <p:spPr>
          <a:xfrm>
            <a:off x="111224" y="781249"/>
            <a:ext cx="11969551" cy="456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200" dirty="0">
                <a:latin typeface="Bell MT" panose="02020503060305020303" pitchFamily="18" charset="0"/>
              </a:rPr>
              <a:t>Sharp difference between time or energy scales of heavy &amp; light degrees of freedom. </a:t>
            </a:r>
            <a:endParaRPr sz="2200" dirty="0">
              <a:latin typeface="Bell MT" panose="02020503060305020303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D246275-8218-8E34-5B1E-C5D9B989E5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4125" y="1579026"/>
            <a:ext cx="3010106" cy="239768"/>
          </a:xfrm>
          <a:prstGeom prst="rect">
            <a:avLst/>
          </a:prstGeom>
        </p:spPr>
      </p:pic>
      <p:sp>
        <p:nvSpPr>
          <p:cNvPr id="14" name="HQET for heavy quarks and diquarks">
            <a:extLst>
              <a:ext uri="{FF2B5EF4-FFF2-40B4-BE49-F238E27FC236}">
                <a16:creationId xmlns:a16="http://schemas.microsoft.com/office/drawing/2014/main" id="{A28CF056-5F44-AA84-4C9F-3B6952DD86B3}"/>
              </a:ext>
            </a:extLst>
          </p:cNvPr>
          <p:cNvSpPr txBox="1"/>
          <p:nvPr/>
        </p:nvSpPr>
        <p:spPr>
          <a:xfrm>
            <a:off x="517305" y="2035398"/>
            <a:ext cx="8982547" cy="77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>
              <a:defRPr sz="2400"/>
            </a:pPr>
            <a:r>
              <a:rPr lang="en-US" sz="2200" dirty="0">
                <a:latin typeface="Bell MT" panose="02020503060305020303" pitchFamily="18" charset="0"/>
              </a:rPr>
              <a:t>Protons (nuclei) move very slowly compared to electrons and can be considered </a:t>
            </a:r>
            <a:r>
              <a:rPr lang="en-US" sz="2200" b="1" dirty="0">
                <a:latin typeface="Bell MT" panose="02020503060305020303" pitchFamily="18" charset="0"/>
              </a:rPr>
              <a:t>static </a:t>
            </a:r>
            <a:r>
              <a:rPr lang="en-US" sz="2200" dirty="0">
                <a:latin typeface="Bell MT" panose="02020503060305020303" pitchFamily="18" charset="0"/>
              </a:rPr>
              <a:t>(fixed)</a:t>
            </a:r>
            <a:r>
              <a:rPr lang="en-US" sz="2200" b="1" dirty="0">
                <a:latin typeface="Bell MT" panose="02020503060305020303" pitchFamily="18" charset="0"/>
              </a:rPr>
              <a:t> </a:t>
            </a:r>
            <a:r>
              <a:rPr lang="en-US" sz="2200" dirty="0">
                <a:latin typeface="Bell MT" panose="02020503060305020303" pitchFamily="18" charset="0"/>
              </a:rPr>
              <a:t>when considering the motion of the electrons</a:t>
            </a:r>
            <a:endParaRPr sz="2200" dirty="0">
              <a:latin typeface="Bell MT" panose="02020503060305020303" pitchFamily="18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0C0D2DC-D7FE-B124-FE07-8AD61CBC9F16}"/>
              </a:ext>
            </a:extLst>
          </p:cNvPr>
          <p:cNvGrpSpPr/>
          <p:nvPr/>
        </p:nvGrpSpPr>
        <p:grpSpPr>
          <a:xfrm>
            <a:off x="9541251" y="1245228"/>
            <a:ext cx="2265560" cy="2132200"/>
            <a:chOff x="9541251" y="1245228"/>
            <a:chExt cx="2265560" cy="213220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3868367-B4E7-C1F6-85A0-D1E445464DB6}"/>
                </a:ext>
              </a:extLst>
            </p:cNvPr>
            <p:cNvSpPr/>
            <p:nvPr/>
          </p:nvSpPr>
          <p:spPr>
            <a:xfrm rot="10800000">
              <a:off x="9541251" y="1245228"/>
              <a:ext cx="2265560" cy="2132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US" dirty="0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D79F251-0331-5709-55C0-3BB17B15342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0231449" y="2311328"/>
              <a:ext cx="88516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C666A391-39A1-B95F-4C6F-FF94F5290D6B}"/>
                    </a:ext>
                  </a:extLst>
                </p:cNvPr>
                <p:cNvSpPr txBox="1"/>
                <p:nvPr/>
              </p:nvSpPr>
              <p:spPr>
                <a:xfrm>
                  <a:off x="10413965" y="2100974"/>
                  <a:ext cx="208390" cy="3508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14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𝒓</m:t>
                        </m:r>
                      </m:oMath>
                    </m:oMathPara>
                  </a14:m>
                  <a:endParaRPr lang="en-US" sz="2000" b="1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B8B17F7A-05C3-112A-775F-729DE0EAFCE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13965" y="2100974"/>
                  <a:ext cx="208390" cy="350865"/>
                </a:xfrm>
                <a:prstGeom prst="rect">
                  <a:avLst/>
                </a:prstGeom>
                <a:blipFill>
                  <a:blip r:embed="rId5"/>
                  <a:stretch>
                    <a:fillRect l="-14286" r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30CFD1F-B4DA-4898-778E-0381A15488E1}"/>
                </a:ext>
              </a:extLst>
            </p:cNvPr>
            <p:cNvSpPr txBox="1"/>
            <p:nvPr/>
          </p:nvSpPr>
          <p:spPr>
            <a:xfrm>
              <a:off x="10814459" y="2708801"/>
              <a:ext cx="65" cy="3215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endParaRPr lang="en-US" sz="2000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842310E0-82E5-CBA6-C3A0-B480147860B8}"/>
                    </a:ext>
                  </a:extLst>
                </p:cNvPr>
                <p:cNvSpPr txBox="1"/>
                <p:nvPr/>
              </p:nvSpPr>
              <p:spPr>
                <a:xfrm>
                  <a:off x="10822500" y="1548533"/>
                  <a:ext cx="229230" cy="3508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14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oMath>
                    </m:oMathPara>
                  </a14:m>
                  <a:endParaRPr lang="en-US" sz="2000" b="1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7A259F5A-7EB1-E762-C5B1-AEE6936D00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22500" y="1548533"/>
                  <a:ext cx="229230" cy="350865"/>
                </a:xfrm>
                <a:prstGeom prst="rect">
                  <a:avLst/>
                </a:prstGeom>
                <a:blipFill>
                  <a:blip r:embed="rId6"/>
                  <a:stretch>
                    <a:fillRect l="-23684" r="-26316" b="-1724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B8964B1-04C6-FF84-C7CF-EC9C0000B900}"/>
                </a:ext>
              </a:extLst>
            </p:cNvPr>
            <p:cNvSpPr/>
            <p:nvPr/>
          </p:nvSpPr>
          <p:spPr>
            <a:xfrm rot="16200000">
              <a:off x="10529877" y="2759325"/>
              <a:ext cx="288313" cy="277484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US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9CACBDCE-5C45-BED5-E8B8-436FA333E49F}"/>
                </a:ext>
              </a:extLst>
            </p:cNvPr>
            <p:cNvSpPr/>
            <p:nvPr/>
          </p:nvSpPr>
          <p:spPr>
            <a:xfrm rot="16200000">
              <a:off x="10529877" y="1585848"/>
              <a:ext cx="288313" cy="277484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5BEE67E8-14AA-16EA-533C-8F80E9850151}"/>
                    </a:ext>
                  </a:extLst>
                </p:cNvPr>
                <p:cNvSpPr txBox="1"/>
                <p:nvPr/>
              </p:nvSpPr>
              <p:spPr>
                <a:xfrm>
                  <a:off x="10817588" y="2694149"/>
                  <a:ext cx="229230" cy="3508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14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oMath>
                    </m:oMathPara>
                  </a14:m>
                  <a:endParaRPr lang="en-US" sz="2000" b="1" dirty="0"/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5E67845D-CCE8-29B6-6A2A-63A0AED5BC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17588" y="2694149"/>
                  <a:ext cx="229230" cy="350865"/>
                </a:xfrm>
                <a:prstGeom prst="rect">
                  <a:avLst/>
                </a:prstGeom>
                <a:blipFill>
                  <a:blip r:embed="rId7"/>
                  <a:stretch>
                    <a:fillRect l="-27027" r="-27027" b="-155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615847C-0C41-F111-DF62-F6948C752910}"/>
                </a:ext>
              </a:extLst>
            </p:cNvPr>
            <p:cNvSpPr txBox="1"/>
            <p:nvPr/>
          </p:nvSpPr>
          <p:spPr>
            <a:xfrm>
              <a:off x="11046818" y="2197092"/>
              <a:ext cx="718594" cy="2350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sz="1400" b="1" dirty="0">
                  <a:solidFill>
                    <a:srgbClr val="7030A0"/>
                  </a:solidFill>
                  <a:latin typeface="Bell MT" panose="02020503060305020303" pitchFamily="18" charset="0"/>
                </a:rPr>
                <a:t>electron</a:t>
              </a:r>
            </a:p>
          </p:txBody>
        </p:sp>
      </p:grpSp>
      <p:sp>
        <p:nvSpPr>
          <p:cNvPr id="34" name="HQET for heavy quarks and diquarks">
            <a:extLst>
              <a:ext uri="{FF2B5EF4-FFF2-40B4-BE49-F238E27FC236}">
                <a16:creationId xmlns:a16="http://schemas.microsoft.com/office/drawing/2014/main" id="{C221A637-AEA5-B7F7-CFC9-59D59986294D}"/>
              </a:ext>
            </a:extLst>
          </p:cNvPr>
          <p:cNvSpPr txBox="1"/>
          <p:nvPr/>
        </p:nvSpPr>
        <p:spPr>
          <a:xfrm>
            <a:off x="986719" y="3492676"/>
            <a:ext cx="8982547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457200" indent="-457200">
              <a:buFont typeface="+mj-lt"/>
              <a:buAutoNum type="arabicPeriod"/>
              <a:defRPr sz="2400"/>
            </a:pPr>
            <a:r>
              <a:rPr lang="en-US" sz="2200" dirty="0">
                <a:latin typeface="Bell MT" panose="02020503060305020303" pitchFamily="18" charset="0"/>
              </a:rPr>
              <a:t>Solve electron Schrödinger eq. for fixed </a:t>
            </a:r>
            <a:r>
              <a:rPr lang="en-US" sz="2200" b="1" dirty="0">
                <a:latin typeface="Bell MT" panose="02020503060305020303" pitchFamily="18" charset="0"/>
              </a:rPr>
              <a:t>r</a:t>
            </a:r>
            <a:r>
              <a:rPr lang="en-US" sz="2200" dirty="0">
                <a:latin typeface="Bell MT" panose="02020503060305020303" pitchFamily="18" charset="0"/>
              </a:rPr>
              <a:t> </a:t>
            </a:r>
            <a:endParaRPr sz="2200" dirty="0">
              <a:latin typeface="Bell MT" panose="0202050306030502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HQET for heavy quarks and diquarks">
                <a:extLst>
                  <a:ext uri="{FF2B5EF4-FFF2-40B4-BE49-F238E27FC236}">
                    <a16:creationId xmlns:a16="http://schemas.microsoft.com/office/drawing/2014/main" id="{3200D5ED-E44A-74AA-2FAE-DAA664480A29}"/>
                  </a:ext>
                </a:extLst>
              </p:cNvPr>
              <p:cNvSpPr txBox="1"/>
              <p:nvPr/>
            </p:nvSpPr>
            <p:spPr>
              <a:xfrm>
                <a:off x="986718" y="4669038"/>
                <a:ext cx="8982547" cy="47493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457200" indent="-457200">
                  <a:buFont typeface="+mj-lt"/>
                  <a:buAutoNum type="arabicPeriod" startAt="2"/>
                  <a:defRPr sz="2400"/>
                </a:pPr>
                <a:r>
                  <a:rPr lang="en-US" sz="2200" dirty="0">
                    <a:latin typeface="Bell MT" panose="02020503060305020303" pitchFamily="18" charset="0"/>
                  </a:rPr>
                  <a:t>Solve nuclei (proton) Schrödinger eq.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𝐞𝐥</m:t>
                        </m:r>
                      </m:sub>
                      <m:sup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p>
                    </m:sSubSup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>
                    <a:latin typeface="Bell MT" panose="02020503060305020303" pitchFamily="18" charset="0"/>
                  </a:rPr>
                  <a:t> as </a:t>
                </a:r>
                <a:r>
                  <a:rPr lang="en-US" sz="2200" b="1" u="sng" dirty="0">
                    <a:latin typeface="Bell MT" panose="02020503060305020303" pitchFamily="18" charset="0"/>
                  </a:rPr>
                  <a:t>potential</a:t>
                </a:r>
                <a:r>
                  <a:rPr lang="en-US" sz="2200" dirty="0">
                    <a:latin typeface="Bell MT" panose="02020503060305020303" pitchFamily="18" charset="0"/>
                  </a:rPr>
                  <a:t>.</a:t>
                </a:r>
                <a:endParaRPr sz="2200" dirty="0"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39" name="HQET for heavy quarks and diquarks">
                <a:extLst>
                  <a:ext uri="{FF2B5EF4-FFF2-40B4-BE49-F238E27FC236}">
                    <a16:creationId xmlns:a16="http://schemas.microsoft.com/office/drawing/2014/main" id="{A890ACA7-E4CD-BEA4-0E8F-630C7DB552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718" y="4669038"/>
                <a:ext cx="8982547" cy="474938"/>
              </a:xfrm>
              <a:prstGeom prst="rect">
                <a:avLst/>
              </a:prstGeom>
              <a:blipFill>
                <a:blip r:embed="rId8"/>
                <a:stretch>
                  <a:fillRect l="-1222" b="-2435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HQET for heavy quarks and diquarks">
            <a:extLst>
              <a:ext uri="{FF2B5EF4-FFF2-40B4-BE49-F238E27FC236}">
                <a16:creationId xmlns:a16="http://schemas.microsoft.com/office/drawing/2014/main" id="{0A96FE9B-8E0D-2870-DA6E-5300CC06B781}"/>
              </a:ext>
            </a:extLst>
          </p:cNvPr>
          <p:cNvSpPr txBox="1"/>
          <p:nvPr/>
        </p:nvSpPr>
        <p:spPr>
          <a:xfrm>
            <a:off x="517305" y="2971003"/>
            <a:ext cx="8982547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>
              <a:defRPr sz="2400"/>
            </a:pPr>
            <a:r>
              <a:rPr lang="en-US" sz="2200" dirty="0">
                <a:latin typeface="Bell MT" panose="02020503060305020303" pitchFamily="18" charset="0"/>
              </a:rPr>
              <a:t>Electrons instantaneously adjust as </a:t>
            </a:r>
            <a:r>
              <a:rPr lang="en-US" sz="2200" b="1" dirty="0">
                <a:latin typeface="Bell MT" panose="02020503060305020303" pitchFamily="18" charset="0"/>
              </a:rPr>
              <a:t>r</a:t>
            </a:r>
            <a:r>
              <a:rPr lang="en-US" sz="2200" dirty="0">
                <a:latin typeface="Bell MT" panose="02020503060305020303" pitchFamily="18" charset="0"/>
              </a:rPr>
              <a:t> changes</a:t>
            </a:r>
            <a:endParaRPr sz="2200" dirty="0">
              <a:latin typeface="Bell MT" panose="02020503060305020303" pitchFamily="18" charset="0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BAF6E600-D7EF-77ED-7E1A-90AF1EF52A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22162" y="4107957"/>
            <a:ext cx="4217016" cy="392280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B0FBAE92-41A0-4B54-2DBC-986D02EF54E1}"/>
              </a:ext>
            </a:extLst>
          </p:cNvPr>
          <p:cNvSpPr txBox="1"/>
          <p:nvPr/>
        </p:nvSpPr>
        <p:spPr>
          <a:xfrm>
            <a:off x="215067" y="5454994"/>
            <a:ext cx="11976933" cy="4049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400" dirty="0">
                <a:solidFill>
                  <a:srgbClr val="FF0000"/>
                </a:solidFill>
                <a:latin typeface="Bell MT" panose="02020503060305020303" pitchFamily="18" charset="0"/>
              </a:rPr>
              <a:t>QCD states with 2-heavy quarks (XYZ mesons): analogous of molecules in atomic systems !!!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7B130F1-7C5F-9D54-612F-FC7AD6801170}"/>
                  </a:ext>
                </a:extLst>
              </p:cNvPr>
              <p:cNvSpPr txBox="1"/>
              <p:nvPr/>
            </p:nvSpPr>
            <p:spPr>
              <a:xfrm>
                <a:off x="2397229" y="6115453"/>
                <a:ext cx="2306593" cy="3004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b="1" dirty="0">
                    <a:solidFill>
                      <a:srgbClr val="0070C0"/>
                    </a:solidFill>
                    <a:latin typeface="Bell MT" panose="02020503060305020303" pitchFamily="18" charset="0"/>
                  </a:rPr>
                  <a:t>Heavy quarks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b="1" dirty="0">
                    <a:solidFill>
                      <a:srgbClr val="0070C0"/>
                    </a:solidFill>
                    <a:latin typeface="Bell MT" panose="02020503060305020303" pitchFamily="18" charset="0"/>
                  </a:rPr>
                  <a:t> nuclei</a:t>
                </a: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129110C-4547-992D-5338-67CE67412C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7229" y="6115453"/>
                <a:ext cx="2306593" cy="300403"/>
              </a:xfrm>
              <a:prstGeom prst="rect">
                <a:avLst/>
              </a:prstGeom>
              <a:blipFill>
                <a:blip r:embed="rId10"/>
                <a:stretch>
                  <a:fillRect l="-6069" t="-18367" r="-5541" b="-48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E9965F81-5D99-4B69-41F9-3DC93047E0F8}"/>
                  </a:ext>
                </a:extLst>
              </p:cNvPr>
              <p:cNvSpPr txBox="1"/>
              <p:nvPr/>
            </p:nvSpPr>
            <p:spPr>
              <a:xfrm>
                <a:off x="5522091" y="6115453"/>
                <a:ext cx="3511154" cy="3004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b="1" dirty="0">
                    <a:solidFill>
                      <a:srgbClr val="0070C0"/>
                    </a:solidFill>
                    <a:latin typeface="Bell MT" panose="02020503060305020303" pitchFamily="18" charset="0"/>
                  </a:rPr>
                  <a:t>Gluons &amp; light quarks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b="1" dirty="0">
                    <a:solidFill>
                      <a:srgbClr val="0070C0"/>
                    </a:solidFill>
                    <a:latin typeface="Bell MT" panose="02020503060305020303" pitchFamily="18" charset="0"/>
                  </a:rPr>
                  <a:t> electrons</a:t>
                </a: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8FCDABCB-5626-1B4E-D7EA-DA83D985D0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2091" y="6115453"/>
                <a:ext cx="3511154" cy="300403"/>
              </a:xfrm>
              <a:prstGeom prst="rect">
                <a:avLst/>
              </a:prstGeom>
              <a:blipFill>
                <a:blip r:embed="rId11"/>
                <a:stretch>
                  <a:fillRect l="-4167" t="-18367" r="-3472" b="-48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979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4" grpId="0" animBg="1"/>
      <p:bldP spid="39" grpId="0" animBg="1"/>
      <p:bldP spid="40" grpId="0" animBg="1"/>
      <p:bldP spid="46" grpId="0"/>
      <p:bldP spid="49" grpId="0"/>
      <p:bldP spid="5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867446-855D-4F32-D112-4C7FC16E51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1C299782-4F31-D02C-B2F5-0F7204BD66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17944"/>
            <a:ext cx="9362550" cy="5684405"/>
          </a:xfrm>
          <a:prstGeom prst="rect">
            <a:avLst/>
          </a:prstGeom>
        </p:spPr>
      </p:pic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0DF597CD-3836-B9D5-7F75-689249A3C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32</a:t>
            </a:fld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9472947-F216-CA77-87D3-523F1254046E}"/>
              </a:ext>
            </a:extLst>
          </p:cNvPr>
          <p:cNvCxnSpPr>
            <a:cxnSpLocks/>
            <a:stCxn id="2" idx="0"/>
          </p:cNvCxnSpPr>
          <p:nvPr/>
        </p:nvCxnSpPr>
        <p:spPr>
          <a:xfrm flipV="1">
            <a:off x="1162201" y="2394272"/>
            <a:ext cx="401508" cy="1113176"/>
          </a:xfrm>
          <a:prstGeom prst="straightConnector1">
            <a:avLst/>
          </a:prstGeom>
          <a:ln w="19050">
            <a:solidFill>
              <a:srgbClr val="00B05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D39A41F-1452-70AE-B41F-3ED318EF558D}"/>
                  </a:ext>
                </a:extLst>
              </p:cNvPr>
              <p:cNvSpPr txBox="1"/>
              <p:nvPr/>
            </p:nvSpPr>
            <p:spPr>
              <a:xfrm>
                <a:off x="885620" y="1568794"/>
                <a:ext cx="2051544" cy="830997"/>
              </a:xfrm>
              <a:prstGeom prst="rect">
                <a:avLst/>
              </a:prstGeom>
              <a:noFill/>
              <a:ln w="28575">
                <a:solidFill>
                  <a:srgbClr val="92D05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Bell MT" panose="02020503060305020303" pitchFamily="18" charset="0"/>
                  </a:rPr>
                  <a:t>Recent </a:t>
                </a:r>
                <a:r>
                  <a:rPr lang="en-US" sz="1600" b="1" dirty="0">
                    <a:latin typeface="Bell MT" panose="02020503060305020303" pitchFamily="18" charset="0"/>
                  </a:rPr>
                  <a:t>BESIII</a:t>
                </a:r>
                <a:r>
                  <a:rPr lang="en-US" sz="1600" dirty="0">
                    <a:latin typeface="Bell MT" panose="02020503060305020303" pitchFamily="18" charset="0"/>
                  </a:rPr>
                  <a:t> result for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1600" dirty="0">
                    <a:latin typeface="Bell MT" panose="02020503060305020303" pitchFamily="18" charset="0"/>
                  </a:rPr>
                  <a:t>(4230) decay: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𝟕𝟐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𝟑𝟑</m:t>
                    </m:r>
                  </m:oMath>
                </a14:m>
                <a:r>
                  <a:rPr lang="en-US" sz="1600" b="1" dirty="0">
                    <a:latin typeface="Bell MT" panose="02020503060305020303" pitchFamily="18" charset="0"/>
                  </a:rPr>
                  <a:t> MeV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A6BCED2-42F8-B0B5-DFB1-2D5235FB0D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620" y="1568794"/>
                <a:ext cx="2051544" cy="830997"/>
              </a:xfrm>
              <a:prstGeom prst="rect">
                <a:avLst/>
              </a:prstGeom>
              <a:blipFill>
                <a:blip r:embed="rId4"/>
                <a:stretch>
                  <a:fillRect l="-877" t="-1408" b="-5634"/>
                </a:stretch>
              </a:blipFill>
              <a:ln w="28575"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58B3ADA-A3B4-20D1-2FF8-EB91E4159ACE}"/>
              </a:ext>
            </a:extLst>
          </p:cNvPr>
          <p:cNvCxnSpPr>
            <a:cxnSpLocks/>
            <a:stCxn id="39" idx="0"/>
            <a:endCxn id="48" idx="2"/>
          </p:cNvCxnSpPr>
          <p:nvPr/>
        </p:nvCxnSpPr>
        <p:spPr>
          <a:xfrm flipV="1">
            <a:off x="7878948" y="1173184"/>
            <a:ext cx="525477" cy="2990125"/>
          </a:xfrm>
          <a:prstGeom prst="straightConnector1">
            <a:avLst/>
          </a:prstGeom>
          <a:ln w="19050">
            <a:solidFill>
              <a:srgbClr val="00B05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D345BA79-B67E-3442-761C-ACC805BF582F}"/>
              </a:ext>
            </a:extLst>
          </p:cNvPr>
          <p:cNvSpPr/>
          <p:nvPr/>
        </p:nvSpPr>
        <p:spPr>
          <a:xfrm>
            <a:off x="7569487" y="4163309"/>
            <a:ext cx="618921" cy="2639039"/>
          </a:xfrm>
          <a:prstGeom prst="rect">
            <a:avLst/>
          </a:prstGeom>
          <a:noFill/>
          <a:ln w="28575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HQET for heavy quarks and diquarks">
            <a:extLst>
              <a:ext uri="{FF2B5EF4-FFF2-40B4-BE49-F238E27FC236}">
                <a16:creationId xmlns:a16="http://schemas.microsoft.com/office/drawing/2014/main" id="{1BA8A463-58E3-0F10-E441-5D44F15C54F0}"/>
              </a:ext>
            </a:extLst>
          </p:cNvPr>
          <p:cNvSpPr txBox="1"/>
          <p:nvPr/>
        </p:nvSpPr>
        <p:spPr>
          <a:xfrm>
            <a:off x="110851" y="448723"/>
            <a:ext cx="6724058" cy="77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200" dirty="0">
                <a:latin typeface="Bell MT" panose="02020503060305020303" pitchFamily="18" charset="0"/>
              </a:rPr>
              <a:t>Comparison: charm exotic states with corresponding charmonium hybrid state:</a:t>
            </a:r>
            <a:endParaRPr lang="en-US" sz="2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6C61246-86A6-3FFA-03FE-F30F0A72D5F3}"/>
              </a:ext>
            </a:extLst>
          </p:cNvPr>
          <p:cNvSpPr txBox="1"/>
          <p:nvPr/>
        </p:nvSpPr>
        <p:spPr>
          <a:xfrm>
            <a:off x="7323688" y="526853"/>
            <a:ext cx="2161473" cy="6463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ell MT" panose="02020503060305020303" pitchFamily="18" charset="0"/>
              </a:rPr>
              <a:t>Disfavors hybrid interpretation !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A62A707-E881-AFF5-9D15-1F4A24289D59}"/>
              </a:ext>
            </a:extLst>
          </p:cNvPr>
          <p:cNvSpPr/>
          <p:nvPr/>
        </p:nvSpPr>
        <p:spPr>
          <a:xfrm>
            <a:off x="859995" y="3507448"/>
            <a:ext cx="604411" cy="3294900"/>
          </a:xfrm>
          <a:prstGeom prst="rect">
            <a:avLst/>
          </a:prstGeom>
          <a:noFill/>
          <a:ln w="28575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6BEF98-0CC3-58E5-F5D2-FD0CD516235E}"/>
              </a:ext>
            </a:extLst>
          </p:cNvPr>
          <p:cNvSpPr/>
          <p:nvPr/>
        </p:nvSpPr>
        <p:spPr>
          <a:xfrm>
            <a:off x="6347026" y="2695867"/>
            <a:ext cx="1137846" cy="4120212"/>
          </a:xfrm>
          <a:prstGeom prst="rect">
            <a:avLst/>
          </a:prstGeom>
          <a:noFill/>
          <a:ln w="28575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5E90CA6-0FEB-71C3-6D52-EEB74C4F5D96}"/>
              </a:ext>
            </a:extLst>
          </p:cNvPr>
          <p:cNvCxnSpPr>
            <a:cxnSpLocks/>
            <a:stCxn id="4" idx="0"/>
            <a:endCxn id="48" idx="2"/>
          </p:cNvCxnSpPr>
          <p:nvPr/>
        </p:nvCxnSpPr>
        <p:spPr>
          <a:xfrm flipV="1">
            <a:off x="6915949" y="1173184"/>
            <a:ext cx="1488476" cy="1522683"/>
          </a:xfrm>
          <a:prstGeom prst="straightConnector1">
            <a:avLst/>
          </a:prstGeom>
          <a:ln w="19050">
            <a:solidFill>
              <a:srgbClr val="00B05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E6E91BC-9A92-252B-E3E4-2E864E7BCDF7}"/>
              </a:ext>
            </a:extLst>
          </p:cNvPr>
          <p:cNvCxnSpPr>
            <a:cxnSpLocks/>
            <a:endCxn id="48" idx="2"/>
          </p:cNvCxnSpPr>
          <p:nvPr/>
        </p:nvCxnSpPr>
        <p:spPr>
          <a:xfrm flipV="1">
            <a:off x="1162200" y="1173184"/>
            <a:ext cx="7242225" cy="2334264"/>
          </a:xfrm>
          <a:prstGeom prst="straightConnector1">
            <a:avLst/>
          </a:prstGeom>
          <a:ln w="19050">
            <a:solidFill>
              <a:srgbClr val="00B05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HQET for heavy quarks and diquarks">
            <a:extLst>
              <a:ext uri="{FF2B5EF4-FFF2-40B4-BE49-F238E27FC236}">
                <a16:creationId xmlns:a16="http://schemas.microsoft.com/office/drawing/2014/main" id="{7F125172-5650-7B3B-730F-6AB39B940A6F}"/>
              </a:ext>
            </a:extLst>
          </p:cNvPr>
          <p:cNvSpPr txBox="1"/>
          <p:nvPr/>
        </p:nvSpPr>
        <p:spPr>
          <a:xfrm>
            <a:off x="1708912" y="1137094"/>
            <a:ext cx="199585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>
              <a:defRPr sz="2400"/>
            </a:pPr>
            <a:r>
              <a:rPr lang="en-US" sz="11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</a:rPr>
              <a:t>M. </a:t>
            </a:r>
            <a:r>
              <a:rPr lang="en-US" sz="1100" b="1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</a:rPr>
              <a:t>Ablikim</a:t>
            </a:r>
            <a:r>
              <a:rPr lang="en-US" sz="11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</a:rPr>
              <a:t> et al, </a:t>
            </a:r>
            <a:r>
              <a:rPr lang="en-US" sz="1100" b="1" i="0" dirty="0">
                <a:solidFill>
                  <a:schemeClr val="accent6">
                    <a:lumMod val="50000"/>
                  </a:schemeClr>
                </a:solidFill>
                <a:effectLst/>
                <a:latin typeface="Bodoni MT" panose="02070603080606020203" pitchFamily="18" charset="0"/>
              </a:rPr>
              <a:t>Chin.Phys.C,46,111002(2022)</a:t>
            </a:r>
            <a:r>
              <a:rPr lang="en-US" sz="1100" b="1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</a:rPr>
              <a:t>. 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F913CBC6-6EF0-3871-5B72-2F171C57AE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9429" y="1235549"/>
            <a:ext cx="2873251" cy="22095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79D0BBE-2C11-4B39-7065-BE77E967D78E}"/>
                  </a:ext>
                </a:extLst>
              </p:cNvPr>
              <p:cNvSpPr txBox="1"/>
              <p:nvPr/>
            </p:nvSpPr>
            <p:spPr>
              <a:xfrm>
                <a:off x="9423609" y="3831130"/>
                <a:ext cx="2544889" cy="160043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4500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lit/>
                        </m:rPr>
                        <a:rPr lang="en-US" sz="1400" b="0" i="1" smtClean="0">
                          <a:latin typeface="Cambria Math" panose="02040503050406030204" pitchFamily="18" charset="0"/>
                        </a:rPr>
                        <m:t>&amp;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00</m:t>
                          </m:r>
                        </m:e>
                      </m:d>
                    </m:oMath>
                  </m:oMathPara>
                </a14:m>
                <a:endParaRPr lang="en-US" sz="1400" dirty="0">
                  <a:latin typeface="Bell MT" panose="02020503060305020303" pitchFamily="18" charset="0"/>
                </a:endParaRPr>
              </a:p>
              <a:p>
                <a:endParaRPr lang="en-US" sz="1400" dirty="0">
                  <a:latin typeface="Bell MT" panose="02020503060305020303" pitchFamily="18" charset="0"/>
                </a:endParaRPr>
              </a:p>
              <a:p>
                <a:r>
                  <a:rPr lang="en-US" sz="1400" dirty="0">
                    <a:latin typeface="Bell MT" panose="02020503060305020303" pitchFamily="18" charset="0"/>
                  </a:rPr>
                  <a:t>Decay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(1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dirty="0">
                    <a:latin typeface="Bell MT" panose="02020503060305020303" pitchFamily="18" charset="0"/>
                  </a:rPr>
                  <a:t> not seen !!!. Major contribution to theoretical estimate from this decay channel.</a:t>
                </a:r>
              </a:p>
              <a:p>
                <a:endParaRPr lang="en-US" sz="1400" dirty="0"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340DC45-40C0-6470-E37E-FD22C96B2A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3609" y="3831130"/>
                <a:ext cx="2544889" cy="1600438"/>
              </a:xfrm>
              <a:prstGeom prst="rect">
                <a:avLst/>
              </a:prstGeom>
              <a:blipFill>
                <a:blip r:embed="rId7"/>
                <a:stretch>
                  <a:fillRect l="-477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 37">
            <a:extLst>
              <a:ext uri="{FF2B5EF4-FFF2-40B4-BE49-F238E27FC236}">
                <a16:creationId xmlns:a16="http://schemas.microsoft.com/office/drawing/2014/main" id="{E09A3B78-5AED-071D-6495-AF9938753895}"/>
              </a:ext>
            </a:extLst>
          </p:cNvPr>
          <p:cNvSpPr/>
          <p:nvPr/>
        </p:nvSpPr>
        <p:spPr>
          <a:xfrm>
            <a:off x="2068482" y="3507448"/>
            <a:ext cx="604411" cy="3294900"/>
          </a:xfrm>
          <a:prstGeom prst="rect">
            <a:avLst/>
          </a:prstGeom>
          <a:noFill/>
          <a:ln w="28575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EC8C2A7-F9F5-7CC6-CE2F-8EE165ECB0A6}"/>
              </a:ext>
            </a:extLst>
          </p:cNvPr>
          <p:cNvCxnSpPr>
            <a:cxnSpLocks/>
            <a:stCxn id="38" idx="0"/>
          </p:cNvCxnSpPr>
          <p:nvPr/>
        </p:nvCxnSpPr>
        <p:spPr>
          <a:xfrm flipV="1">
            <a:off x="2370688" y="1192334"/>
            <a:ext cx="6033736" cy="2315114"/>
          </a:xfrm>
          <a:prstGeom prst="straightConnector1">
            <a:avLst/>
          </a:prstGeom>
          <a:ln w="19050">
            <a:solidFill>
              <a:srgbClr val="00B05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2663760F-100C-3B50-B2E3-E014467C290B}"/>
              </a:ext>
            </a:extLst>
          </p:cNvPr>
          <p:cNvSpPr/>
          <p:nvPr/>
        </p:nvSpPr>
        <p:spPr>
          <a:xfrm>
            <a:off x="9485161" y="5612723"/>
            <a:ext cx="2284084" cy="620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 Lai, AM,  Vairo </a:t>
            </a:r>
          </a:p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Phys. Rev. D 107, 054034 (2023)</a:t>
            </a:r>
            <a:endParaRPr lang="en-US" sz="12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6C3AF9-B756-4204-3E62-29B8654659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79465" y="0"/>
            <a:ext cx="1810669" cy="85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8537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7B4169-DB11-1220-E486-95A7D679F6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D21BB-B6BB-09A8-E4DC-98E77FF5762B}"/>
              </a:ext>
            </a:extLst>
          </p:cNvPr>
          <p:cNvGrpSpPr/>
          <p:nvPr/>
        </p:nvGrpSpPr>
        <p:grpSpPr>
          <a:xfrm>
            <a:off x="486578" y="1318846"/>
            <a:ext cx="7663891" cy="4980805"/>
            <a:chOff x="1163586" y="828709"/>
            <a:chExt cx="8337121" cy="523413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ED721E7D-CD28-92CA-3F9E-9A4A6D3B2375}"/>
                    </a:ext>
                  </a:extLst>
                </p:cNvPr>
                <p:cNvSpPr txBox="1"/>
                <p:nvPr/>
              </p:nvSpPr>
              <p:spPr>
                <a:xfrm>
                  <a:off x="7813180" y="5656981"/>
                  <a:ext cx="816442" cy="40011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00" b="1" i="0" smtClean="0">
                            <a:latin typeface="Cambria Math" panose="02040503050406030204" pitchFamily="18" charset="0"/>
                          </a:rPr>
                          <m:t>𝚼</m:t>
                        </m:r>
                        <m:d>
                          <m:dPr>
                            <m:ctrlP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𝟏𝟏𝟎𝟐𝟎</m:t>
                            </m:r>
                          </m:e>
                        </m:d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300" b="1" i="1" dirty="0"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[</m:t>
                        </m:r>
                        <m:sSup>
                          <m:sSupPr>
                            <m:ctrlP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  <m:sup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−−</m:t>
                            </m:r>
                          </m:sup>
                        </m:sSup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lang="en-US" sz="1300" b="1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DDD335BD-56DD-FD09-DDF6-6157B01E7A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13180" y="5656981"/>
                  <a:ext cx="816442" cy="400110"/>
                </a:xfrm>
                <a:prstGeom prst="rect">
                  <a:avLst/>
                </a:prstGeom>
                <a:blipFill>
                  <a:blip r:embed="rId3"/>
                  <a:stretch>
                    <a:fillRect l="-8130" r="-4065" b="-2381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5C5C6AE2-D080-81FD-A764-E04B2A8DFAD2}"/>
                    </a:ext>
                  </a:extLst>
                </p:cNvPr>
                <p:cNvSpPr txBox="1"/>
                <p:nvPr/>
              </p:nvSpPr>
              <p:spPr>
                <a:xfrm>
                  <a:off x="2683114" y="5662737"/>
                  <a:ext cx="816442" cy="40011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00" b="1" i="0" smtClean="0">
                            <a:latin typeface="Cambria Math" panose="02040503050406030204" pitchFamily="18" charset="0"/>
                          </a:rPr>
                          <m:t>𝚼</m:t>
                        </m:r>
                        <m:d>
                          <m:dPr>
                            <m:ctrlP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𝟏𝟎𝟕𝟓𝟑</m:t>
                            </m:r>
                          </m:e>
                        </m:d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300" b="1" i="1" dirty="0"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[</m:t>
                        </m:r>
                        <m:sSup>
                          <m:sSupPr>
                            <m:ctrlP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  <m:sup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−−</m:t>
                            </m:r>
                          </m:sup>
                        </m:sSup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lang="en-US" sz="1300" b="1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231EEDF-673B-8F10-7AF6-BF9D9F7394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83114" y="5662737"/>
                  <a:ext cx="816442" cy="400110"/>
                </a:xfrm>
                <a:prstGeom prst="rect">
                  <a:avLst/>
                </a:prstGeom>
                <a:blipFill>
                  <a:blip r:embed="rId4"/>
                  <a:stretch>
                    <a:fillRect l="-8130" r="-4065" b="-258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F42D410C-3D88-07BE-D3BF-059B27E22750}"/>
                    </a:ext>
                  </a:extLst>
                </p:cNvPr>
                <p:cNvSpPr txBox="1"/>
                <p:nvPr/>
              </p:nvSpPr>
              <p:spPr>
                <a:xfrm>
                  <a:off x="5296336" y="5656981"/>
                  <a:ext cx="816442" cy="40011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00" b="1" i="0" smtClean="0">
                            <a:latin typeface="Cambria Math" panose="02040503050406030204" pitchFamily="18" charset="0"/>
                          </a:rPr>
                          <m:t>𝚼</m:t>
                        </m:r>
                        <m:d>
                          <m:dPr>
                            <m:ctrlP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𝟏𝟎𝟖𝟔𝟎</m:t>
                            </m:r>
                          </m:e>
                        </m:d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300" b="1" i="1" dirty="0"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[</m:t>
                        </m:r>
                        <m:sSup>
                          <m:sSupPr>
                            <m:ctrlP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  <m:sup>
                            <m:r>
                              <a:rPr lang="en-US" sz="1300" b="1" i="1" smtClean="0">
                                <a:latin typeface="Cambria Math" panose="02040503050406030204" pitchFamily="18" charset="0"/>
                              </a:rPr>
                              <m:t>−−</m:t>
                            </m:r>
                          </m:sup>
                        </m:sSup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lang="en-US" sz="1300" b="1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4F9B2F18-9567-F446-00AB-0FA81BE0B59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96336" y="5656981"/>
                  <a:ext cx="816442" cy="400110"/>
                </a:xfrm>
                <a:prstGeom prst="rect">
                  <a:avLst/>
                </a:prstGeom>
                <a:blipFill>
                  <a:blip r:embed="rId5"/>
                  <a:stretch>
                    <a:fillRect l="-7317" r="-4065" b="-2381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0A3A9CE9-CA2C-338A-5289-D1087B80BCB8}"/>
                    </a:ext>
                  </a:extLst>
                </p:cNvPr>
                <p:cNvSpPr txBox="1"/>
                <p:nvPr/>
              </p:nvSpPr>
              <p:spPr>
                <a:xfrm rot="16200000">
                  <a:off x="660777" y="2855412"/>
                  <a:ext cx="1344172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600" b="1" i="0" smtClean="0">
                          <a:latin typeface="Cambria Math" panose="02040503050406030204" pitchFamily="18" charset="0"/>
                        </a:rPr>
                        <m:t>𝚪</m:t>
                      </m:r>
                    </m:oMath>
                  </a14:m>
                  <a:r>
                    <a:rPr lang="en-US" sz="1600" b="1" dirty="0"/>
                    <a:t> (MeV)</a:t>
                  </a: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CC639E05-25A1-D3F2-40A0-00D73F0DC6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660777" y="2855412"/>
                  <a:ext cx="1344172" cy="338554"/>
                </a:xfrm>
                <a:prstGeom prst="rect">
                  <a:avLst/>
                </a:prstGeom>
                <a:blipFill>
                  <a:blip r:embed="rId6"/>
                  <a:stretch>
                    <a:fillRect l="-5882" r="-3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78E8F290-BA66-EFBD-9215-E890FF98AE1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650276" y="828709"/>
              <a:ext cx="7850431" cy="4753368"/>
            </a:xfrm>
            <a:prstGeom prst="rect">
              <a:avLst/>
            </a:prstGeom>
          </p:spPr>
        </p:pic>
      </p:grp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1A6EF521-C96B-36FA-7D81-EAEDEB61F690}"/>
              </a:ext>
            </a:extLst>
          </p:cNvPr>
          <p:cNvCxnSpPr>
            <a:cxnSpLocks/>
            <a:stCxn id="18" idx="3"/>
            <a:endCxn id="31" idx="1"/>
          </p:cNvCxnSpPr>
          <p:nvPr/>
        </p:nvCxnSpPr>
        <p:spPr>
          <a:xfrm flipV="1">
            <a:off x="2777358" y="1047565"/>
            <a:ext cx="5717548" cy="2852638"/>
          </a:xfrm>
          <a:prstGeom prst="straightConnector1">
            <a:avLst/>
          </a:prstGeom>
          <a:ln w="19050"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AB26BBC-3FED-25BF-6173-74251663A7DA}"/>
              </a:ext>
            </a:extLst>
          </p:cNvPr>
          <p:cNvCxnSpPr>
            <a:cxnSpLocks/>
            <a:stCxn id="5" idx="3"/>
            <a:endCxn id="31" idx="1"/>
          </p:cNvCxnSpPr>
          <p:nvPr/>
        </p:nvCxnSpPr>
        <p:spPr>
          <a:xfrm flipV="1">
            <a:off x="5297949" y="1047565"/>
            <a:ext cx="3196957" cy="3061640"/>
          </a:xfrm>
          <a:prstGeom prst="straightConnector1">
            <a:avLst/>
          </a:prstGeom>
          <a:ln w="19050"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71C1064F-C59B-C72E-0BF0-48EE8677FA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79465" y="0"/>
            <a:ext cx="1810669" cy="85961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DB97846-74CF-3073-14CA-4E4250170F6C}"/>
              </a:ext>
            </a:extLst>
          </p:cNvPr>
          <p:cNvSpPr/>
          <p:nvPr/>
        </p:nvSpPr>
        <p:spPr>
          <a:xfrm>
            <a:off x="4237400" y="1434553"/>
            <a:ext cx="1060549" cy="5349304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22FA0C-7267-0F01-06BC-61A66E3F726E}"/>
              </a:ext>
            </a:extLst>
          </p:cNvPr>
          <p:cNvSpPr/>
          <p:nvPr/>
        </p:nvSpPr>
        <p:spPr>
          <a:xfrm>
            <a:off x="1745860" y="1399605"/>
            <a:ext cx="1031498" cy="5001195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17B72A6-BA32-DDD0-07C1-F4D28CF9406D}"/>
                  </a:ext>
                </a:extLst>
              </p:cNvPr>
              <p:cNvSpPr txBox="1"/>
              <p:nvPr/>
            </p:nvSpPr>
            <p:spPr>
              <a:xfrm>
                <a:off x="8114218" y="1990924"/>
                <a:ext cx="4015677" cy="208777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b="0" dirty="0"/>
                  <a:t>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Υ</m:t>
                    </m:r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10860</m:t>
                        </m:r>
                      </m:e>
                    </m:d>
                  </m:oMath>
                </a14:m>
                <a:r>
                  <a:rPr lang="en-US" sz="1400" dirty="0">
                    <a:latin typeface="Bell MT" panose="02020503060305020303" pitchFamily="18" charset="0"/>
                  </a:rPr>
                  <a:t> 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endParaRPr lang="en-US" sz="1400" dirty="0">
                  <a:latin typeface="Bell MT" panose="02020503060305020303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1400" dirty="0">
                    <a:latin typeface="Bell MT" panose="02020503060305020303" pitchFamily="18" charset="0"/>
                  </a:rPr>
                  <a:t>Inclusive rate: 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𝟑𝟕</m:t>
                    </m:r>
                    <m:r>
                      <a:rPr lang="en-US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sz="1400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 </a:t>
                </a:r>
                <a:r>
                  <a:rPr lang="en-US" sz="1400" dirty="0">
                    <a:latin typeface="Bell MT" panose="02020503060305020303" pitchFamily="18" charset="0"/>
                  </a:rPr>
                  <a:t>MeV.  </a:t>
                </a:r>
                <a:r>
                  <a:rPr lang="en-US" sz="1400" b="1" u="sng" dirty="0">
                    <a:latin typeface="Bell MT" panose="02020503060305020303" pitchFamily="18" charset="0"/>
                  </a:rPr>
                  <a:t>Branching fraction </a:t>
                </a:r>
                <a:r>
                  <a:rPr lang="en-US" sz="1400" b="1" dirty="0">
                    <a:latin typeface="Bell MT" panose="02020503060305020303" pitchFamily="18" charset="0"/>
                  </a:rPr>
                  <a:t>for decay to open-bottom mesons</a:t>
                </a:r>
                <a:r>
                  <a:rPr lang="en-US" sz="1400" dirty="0">
                    <a:latin typeface="Bell MT" panose="02020503060305020303" pitchFamily="18" charset="0"/>
                  </a:rPr>
                  <a:t>: </a:t>
                </a:r>
                <a:r>
                  <a:rPr lang="en-US" sz="1400" b="1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76.6%</a:t>
                </a:r>
                <a:r>
                  <a:rPr lang="en-US" sz="1400" dirty="0">
                    <a:latin typeface="Bell MT" panose="02020503060305020303" pitchFamily="18" charset="0"/>
                  </a:rPr>
                  <a:t>. Decay rate to quarkonium: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  <m:sup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sup>
                    </m:sSubSup>
                  </m:oMath>
                </a14:m>
                <a:r>
                  <a:rPr lang="en-US" sz="1400" dirty="0">
                    <a:latin typeface="Bell MT" panose="02020503060305020303" pitchFamily="18" charset="0"/>
                  </a:rPr>
                  <a:t> MeV.  Good agreement with our lower-bound estimate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[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−−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](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10786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dirty="0">
                    <a:latin typeface="Bell MT" panose="02020503060305020303" pitchFamily="18" charset="0"/>
                  </a:rPr>
                  <a:t>. </a:t>
                </a:r>
              </a:p>
              <a:p>
                <a:endParaRPr lang="en-US" sz="1400" dirty="0">
                  <a:latin typeface="Bell MT" panose="02020503060305020303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1400" dirty="0">
                    <a:latin typeface="Bell MT" panose="02020503060305020303" pitchFamily="18" charset="0"/>
                  </a:rPr>
                  <a:t>Candidate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Υ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dirty="0">
                    <a:latin typeface="Bell MT" panose="02020503060305020303" pitchFamily="18" charset="0"/>
                  </a:rPr>
                  <a:t> state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CD32539-BE09-7881-8637-B76C1E0373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4218" y="1990924"/>
                <a:ext cx="4015677" cy="2087776"/>
              </a:xfrm>
              <a:prstGeom prst="rect">
                <a:avLst/>
              </a:prstGeom>
              <a:blipFill>
                <a:blip r:embed="rId10"/>
                <a:stretch>
                  <a:fillRect r="-1362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102AD053-576A-23EC-EA42-07D6E28288DF}"/>
              </a:ext>
            </a:extLst>
          </p:cNvPr>
          <p:cNvSpPr txBox="1"/>
          <p:nvPr/>
        </p:nvSpPr>
        <p:spPr>
          <a:xfrm>
            <a:off x="8494906" y="585900"/>
            <a:ext cx="2161473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ell MT" panose="02020503060305020303" pitchFamily="18" charset="0"/>
              </a:rPr>
              <a:t>Could  have a significant hybrid component.</a:t>
            </a:r>
          </a:p>
        </p:txBody>
      </p:sp>
      <p:sp>
        <p:nvSpPr>
          <p:cNvPr id="32" name="Arrow: Up 31">
            <a:extLst>
              <a:ext uri="{FF2B5EF4-FFF2-40B4-BE49-F238E27FC236}">
                <a16:creationId xmlns:a16="http://schemas.microsoft.com/office/drawing/2014/main" id="{A019125B-6041-5E8F-68C3-8B815551B598}"/>
              </a:ext>
            </a:extLst>
          </p:cNvPr>
          <p:cNvSpPr/>
          <p:nvPr/>
        </p:nvSpPr>
        <p:spPr>
          <a:xfrm>
            <a:off x="9660867" y="1509230"/>
            <a:ext cx="461230" cy="407119"/>
          </a:xfrm>
          <a:prstGeom prst="upArrow">
            <a:avLst/>
          </a:prstGeom>
          <a:noFill/>
          <a:ln w="2857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847B213-8A18-9389-6190-E56299330167}"/>
                  </a:ext>
                </a:extLst>
              </p:cNvPr>
              <p:cNvSpPr txBox="1"/>
              <p:nvPr/>
            </p:nvSpPr>
            <p:spPr>
              <a:xfrm>
                <a:off x="8114218" y="4048099"/>
                <a:ext cx="4015677" cy="241604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500" b="0" dirty="0"/>
                  <a:t>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500" b="0" i="0" smtClean="0">
                        <a:latin typeface="Cambria Math" panose="02040503050406030204" pitchFamily="18" charset="0"/>
                      </a:rPr>
                      <m:t>Υ</m:t>
                    </m:r>
                    <m:d>
                      <m:dPr>
                        <m:ctrlPr>
                          <a:rPr lang="en-US" sz="15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11020</m:t>
                        </m:r>
                      </m:e>
                    </m:d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lit/>
                      </m:rPr>
                      <a:rPr lang="en-US" sz="1500" b="0" i="1" smtClean="0">
                        <a:latin typeface="Cambria Math" panose="02040503050406030204" pitchFamily="18" charset="0"/>
                      </a:rPr>
                      <m:t>&amp;</m:t>
                    </m:r>
                    <m:r>
                      <a:rPr lang="en-US" sz="15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500">
                        <a:latin typeface="Cambria Math" panose="02040503050406030204" pitchFamily="18" charset="0"/>
                      </a:rPr>
                      <m:t>Υ</m:t>
                    </m:r>
                    <m:d>
                      <m:d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0753</m:t>
                        </m:r>
                      </m:e>
                    </m:d>
                  </m:oMath>
                </a14:m>
                <a:endParaRPr lang="en-US" sz="1500" dirty="0">
                  <a:latin typeface="Bell MT" panose="02020503060305020303" pitchFamily="18" charset="0"/>
                </a:endParaRPr>
              </a:p>
              <a:p>
                <a:endParaRPr lang="en-US" sz="1500" dirty="0">
                  <a:latin typeface="Bell MT" panose="02020503060305020303" pitchFamily="18" charset="0"/>
                </a:endParaRPr>
              </a:p>
              <a:p>
                <a:r>
                  <a:rPr lang="en-US" sz="1500" dirty="0">
                    <a:latin typeface="Bell MT" panose="02020503060305020303" pitchFamily="18" charset="0"/>
                  </a:rPr>
                  <a:t>Large branching fraction for decays to open-bottom mesons expected. Different  quark model calculations predict large branching fraction. Need experimental input on branching fraction.</a:t>
                </a:r>
              </a:p>
              <a:p>
                <a:r>
                  <a:rPr lang="en-US" sz="1500" dirty="0">
                    <a:latin typeface="Bell MT" panose="02020503060305020303" pitchFamily="18" charset="0"/>
                  </a:rPr>
                  <a:t>See </a:t>
                </a:r>
                <a:r>
                  <a:rPr lang="en-US" sz="15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H</a:t>
                </a:r>
                <a14:m>
                  <m:oMath xmlns:m="http://schemas.openxmlformats.org/officeDocument/2006/math">
                    <m:acc>
                      <m:accPr>
                        <m:chr m:val="̈"/>
                        <m:ctrlPr>
                          <a:rPr lang="en-US" sz="15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5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u</m:t>
                        </m:r>
                      </m:e>
                    </m:acc>
                  </m:oMath>
                </a14:m>
                <a:r>
                  <a:rPr lang="en-US" sz="1500" dirty="0" err="1">
                    <a:solidFill>
                      <a:schemeClr val="tx1"/>
                    </a:solidFill>
                    <a:latin typeface="Bell MT" panose="02020503060305020303" pitchFamily="18" charset="0"/>
                  </a:rPr>
                  <a:t>sken</a:t>
                </a:r>
                <a:r>
                  <a:rPr lang="it-IT" sz="1500" dirty="0">
                    <a:solidFill>
                      <a:schemeClr val="tx1"/>
                    </a:solidFill>
                    <a:latin typeface="Bodoni MT" panose="02070603080606020203" pitchFamily="18" charset="0"/>
                    <a:cs typeface="Helvetica" panose="020B0604020202020204" pitchFamily="34" charset="0"/>
                  </a:rPr>
                  <a:t>, Mitchell &amp; Swanson, Phys Rev D 106 (2022).</a:t>
                </a:r>
                <a:endParaRPr lang="en-US" sz="1500" dirty="0">
                  <a:solidFill>
                    <a:schemeClr val="tx1"/>
                  </a:solidFill>
                  <a:latin typeface="Bell MT" panose="02020503060305020303" pitchFamily="18" charset="0"/>
                </a:endParaRPr>
              </a:p>
              <a:p>
                <a:endParaRPr lang="en-US" sz="1500" dirty="0">
                  <a:latin typeface="Bell MT" panose="02020503060305020303" pitchFamily="18" charset="0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500" smtClean="0">
                        <a:latin typeface="Cambria Math" panose="02040503050406030204" pitchFamily="18" charset="0"/>
                      </a:rPr>
                      <m:t>Υ</m:t>
                    </m:r>
                    <m:d>
                      <m:d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0753</m:t>
                        </m:r>
                      </m:e>
                    </m:d>
                  </m:oMath>
                </a14:m>
                <a:r>
                  <a:rPr lang="en-US" sz="1500" dirty="0">
                    <a:latin typeface="Bell MT" panose="02020503060305020303" pitchFamily="18" charset="0"/>
                  </a:rPr>
                  <a:t>: Candidate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</a:rPr>
                      <m:t>Υ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>
                    <a:latin typeface="Bell MT" panose="02020503060305020303" pitchFamily="18" charset="0"/>
                  </a:rPr>
                  <a:t> state.</a:t>
                </a:r>
                <a:endParaRPr lang="en-US" sz="1500" dirty="0"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9744F09-9D38-5197-C635-E8E97A790D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4218" y="4048099"/>
                <a:ext cx="4015677" cy="2416046"/>
              </a:xfrm>
              <a:prstGeom prst="rect">
                <a:avLst/>
              </a:prstGeom>
              <a:blipFill>
                <a:blip r:embed="rId11"/>
                <a:stretch>
                  <a:fillRect l="-454" r="-303" b="-2261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HQET for heavy quarks and diquarks">
            <a:extLst>
              <a:ext uri="{FF2B5EF4-FFF2-40B4-BE49-F238E27FC236}">
                <a16:creationId xmlns:a16="http://schemas.microsoft.com/office/drawing/2014/main" id="{DA681625-9B20-73C0-E395-DE625FB03425}"/>
              </a:ext>
            </a:extLst>
          </p:cNvPr>
          <p:cNvSpPr txBox="1"/>
          <p:nvPr/>
        </p:nvSpPr>
        <p:spPr>
          <a:xfrm>
            <a:off x="110851" y="596335"/>
            <a:ext cx="6724058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000" dirty="0">
                <a:latin typeface="Bell MT" panose="02020503060305020303" pitchFamily="18" charset="0"/>
              </a:rPr>
              <a:t>Hybrid-to-</a:t>
            </a:r>
            <a:r>
              <a:rPr lang="en-US" sz="2000" dirty="0" err="1">
                <a:latin typeface="Bell MT" panose="02020503060305020303" pitchFamily="18" charset="0"/>
              </a:rPr>
              <a:t>quarkoniunium</a:t>
            </a:r>
            <a:r>
              <a:rPr lang="en-US" sz="2000" dirty="0">
                <a:latin typeface="Bell MT" panose="02020503060305020303" pitchFamily="18" charset="0"/>
              </a:rPr>
              <a:t> transition widths:</a:t>
            </a:r>
            <a:endParaRPr lang="en-US" sz="2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EF589D3-4DF4-59AB-9EFB-9C70CBF6E7DE}"/>
              </a:ext>
            </a:extLst>
          </p:cNvPr>
          <p:cNvSpPr/>
          <p:nvPr/>
        </p:nvSpPr>
        <p:spPr>
          <a:xfrm>
            <a:off x="6896427" y="139705"/>
            <a:ext cx="2884334" cy="620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 Lai, AM,  Vairo Phys. Rev. D 107, 054034 (2023)</a:t>
            </a:r>
            <a:endParaRPr lang="en-US" sz="12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5979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EE7CDF8-B6A3-77EC-01CA-50C53AEE2DFE}"/>
              </a:ext>
            </a:extLst>
          </p:cNvPr>
          <p:cNvSpPr txBox="1"/>
          <p:nvPr/>
        </p:nvSpPr>
        <p:spPr>
          <a:xfrm>
            <a:off x="4706709" y="28626"/>
            <a:ext cx="1914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>
                <a:latin typeface="Bell MT" panose="02020503060305020303" pitchFamily="18" charset="0"/>
              </a:rPr>
              <a:t>pNRQCD</a:t>
            </a:r>
            <a:endParaRPr lang="en-US" sz="3200" b="1" dirty="0">
              <a:latin typeface="Bell MT" panose="02020503060305020303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ECF0F0-808E-74B9-C65B-5D284D015E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505" y="508585"/>
            <a:ext cx="10080018" cy="613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1468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EE7CDF8-B6A3-77EC-01CA-50C53AEE2DFE}"/>
              </a:ext>
            </a:extLst>
          </p:cNvPr>
          <p:cNvSpPr txBox="1"/>
          <p:nvPr/>
        </p:nvSpPr>
        <p:spPr>
          <a:xfrm>
            <a:off x="4706709" y="28626"/>
            <a:ext cx="1914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>
                <a:latin typeface="Bell MT" panose="02020503060305020303" pitchFamily="18" charset="0"/>
              </a:rPr>
              <a:t>pNRQCD</a:t>
            </a:r>
            <a:endParaRPr lang="en-US" sz="3200" b="1" dirty="0">
              <a:latin typeface="Bell MT" panose="020205030603050203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D20837-EFED-027F-E269-0EF842C7EF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848" y="785714"/>
            <a:ext cx="10023492" cy="5753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3711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36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4A180B-6EA3-595D-5B07-970A194FAC19}"/>
              </a:ext>
            </a:extLst>
          </p:cNvPr>
          <p:cNvSpPr txBox="1"/>
          <p:nvPr/>
        </p:nvSpPr>
        <p:spPr>
          <a:xfrm>
            <a:off x="4719912" y="37866"/>
            <a:ext cx="3043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Hybrid  Decays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29E733A-7AAD-2531-1517-19CA48B8A8AB}"/>
                  </a:ext>
                </a:extLst>
              </p:cNvPr>
              <p:cNvSpPr/>
              <p:nvPr/>
            </p:nvSpPr>
            <p:spPr>
              <a:xfrm>
                <a:off x="0" y="700009"/>
                <a:ext cx="8719054" cy="4512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en-US" dirty="0">
                    <a:latin typeface="Bell MT" panose="02020503060305020303" pitchFamily="18" charset="0"/>
                  </a:rPr>
                  <a:t>Hierarchy of scales: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1" i="0" dirty="0" smtClean="0">
                        <a:solidFill>
                          <a:srgbClr val="FF0000"/>
                        </a:solidFill>
                        <a:latin typeface="Bell MT" panose="02020503060305020303" pitchFamily="18" charset="0"/>
                      </a:rPr>
                      <m:t>∆</m:t>
                    </m:r>
                    <m:r>
                      <m:rPr>
                        <m:nor/>
                      </m:rPr>
                      <a:rPr lang="en-US" b="1" i="0" dirty="0" smtClean="0">
                        <a:solidFill>
                          <a:srgbClr val="FF0000"/>
                        </a:solidFill>
                        <a:latin typeface="Bell MT" panose="02020503060305020303" pitchFamily="18" charset="0"/>
                      </a:rPr>
                      <m:t>E</m:t>
                    </m:r>
                    <m:r>
                      <m:rPr>
                        <m:nor/>
                      </m:rPr>
                      <a:rPr lang="en-US" b="1" i="0" dirty="0" smtClean="0">
                        <a:solidFill>
                          <a:srgbClr val="FF0000"/>
                        </a:solidFill>
                        <a:latin typeface="Bell MT" panose="020205030603050203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b="1" i="0" dirty="0" smtClean="0">
                        <a:solidFill>
                          <a:srgbClr val="FF0000"/>
                        </a:solidFill>
                        <a:latin typeface="Bell MT" panose="02020503060305020303" pitchFamily="18" charset="0"/>
                      </a:rPr>
                      <m:t>≫ </m:t>
                    </m:r>
                    <m:sSub>
                      <m:sSubPr>
                        <m:ctrlP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b="1" i="0" dirty="0">
                            <a:solidFill>
                              <a:srgbClr val="FF0000"/>
                            </a:solidFill>
                            <a:latin typeface="Bell MT" panose="02020503060305020303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1" i="0" dirty="0" smtClean="0">
                            <a:solidFill>
                              <a:srgbClr val="FF0000"/>
                            </a:solidFill>
                            <a:latin typeface="Bell MT" panose="02020503060305020303" pitchFamily="18" charset="0"/>
                          </a:rPr>
                          <m:t>QCD</m:t>
                        </m:r>
                      </m:sub>
                    </m:sSub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≫</m:t>
                    </m:r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𝒎</m:t>
                    </m:r>
                    <m:sSup>
                      <m:sSupPr>
                        <m:ctrlP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p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b="1" dirty="0">
                    <a:latin typeface="Bell MT" panose="02020503060305020303" pitchFamily="18" charset="0"/>
                  </a:rPr>
                  <a:t>. </a:t>
                </a:r>
                <a:r>
                  <a:rPr lang="en-US" dirty="0">
                    <a:latin typeface="Bell MT" panose="02020503060305020303" pitchFamily="18" charset="0"/>
                  </a:rPr>
                  <a:t>Integrate out the scale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ΔE</m:t>
                    </m:r>
                  </m:oMath>
                </a14:m>
                <a:r>
                  <a:rPr lang="en-US" dirty="0">
                    <a:latin typeface="Bell MT" panose="02020503060305020303" pitchFamily="18" charset="0"/>
                  </a:rPr>
                  <a:t> perutbatively</a:t>
                </a:r>
                <a:r>
                  <a:rPr lang="en-US" b="1" dirty="0">
                    <a:latin typeface="Bell MT" panose="02020503060305020303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29E733A-7AAD-2531-1517-19CA48B8A8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00009"/>
                <a:ext cx="8719054" cy="451214"/>
              </a:xfrm>
              <a:prstGeom prst="rect">
                <a:avLst/>
              </a:prstGeom>
              <a:blipFill>
                <a:blip r:embed="rId3"/>
                <a:stretch>
                  <a:fillRect l="-420" t="-2703" b="-13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83C8C83-45BE-F94C-B562-171DB30AC21F}"/>
                  </a:ext>
                </a:extLst>
              </p:cNvPr>
              <p:cNvSpPr txBox="1"/>
              <p:nvPr/>
            </p:nvSpPr>
            <p:spPr>
              <a:xfrm>
                <a:off x="3823161" y="2607184"/>
                <a:ext cx="780663" cy="3847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en-US" sz="2500" dirty="0"/>
                  <a:t> </a:t>
                </a:r>
                <a:r>
                  <a:rPr lang="en-US" sz="2500" dirty="0" err="1">
                    <a:latin typeface="Bodoni MT" panose="02070603080606020203" pitchFamily="18" charset="0"/>
                  </a:rPr>
                  <a:t>Im</a:t>
                </a:r>
                <a:r>
                  <a:rPr lang="en-US" sz="2500" dirty="0"/>
                  <a:t> 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83C8C83-45BE-F94C-B562-171DB30AC2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3161" y="2607184"/>
                <a:ext cx="780663" cy="384721"/>
              </a:xfrm>
              <a:prstGeom prst="rect">
                <a:avLst/>
              </a:prstGeom>
              <a:blipFill>
                <a:blip r:embed="rId4"/>
                <a:stretch>
                  <a:fillRect l="-10938" t="-23810" r="-17188" b="-492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HQET for heavy quarks and diquarks">
                <a:extLst>
                  <a:ext uri="{FF2B5EF4-FFF2-40B4-BE49-F238E27FC236}">
                    <a16:creationId xmlns:a16="http://schemas.microsoft.com/office/drawing/2014/main" id="{F9E24164-4F09-BE11-16E9-4016356583ED}"/>
                  </a:ext>
                </a:extLst>
              </p:cNvPr>
              <p:cNvSpPr txBox="1"/>
              <p:nvPr/>
            </p:nvSpPr>
            <p:spPr>
              <a:xfrm>
                <a:off x="7534949" y="1607958"/>
                <a:ext cx="4489062" cy="10313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>
                  <a:defRPr sz="2400"/>
                </a:pPr>
                <a:r>
                  <a:rPr lang="en-US" sz="2000" dirty="0">
                    <a:latin typeface="Bell MT" panose="02020503060305020303" pitchFamily="18" charset="0"/>
                  </a:rPr>
                  <a:t>Virtual gluon resolves color structure of </a:t>
                </a:r>
              </a:p>
              <a:p>
                <a:pPr>
                  <a:defRPr sz="2400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>
                        <a:solidFill>
                          <a:srgbClr val="FF0000"/>
                        </a:solidFill>
                        <a:latin typeface="Bell MT" panose="02020503060305020303" pitchFamily="18" charset="0"/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000">
                            <a:solidFill>
                              <a:srgbClr val="FF0000"/>
                            </a:solidFill>
                            <a:latin typeface="Bell MT" panose="02020503060305020303" pitchFamily="18" charset="0"/>
                          </a:rPr>
                          <m:t>Q</m:t>
                        </m:r>
                      </m:e>
                    </m:acc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Bell MT" panose="02020503060305020303" pitchFamily="18" charset="0"/>
                  </a:rPr>
                  <a:t>pair (</a:t>
                </a:r>
                <a14:m>
                  <m:oMath xmlns:m="http://schemas.openxmlformats.org/officeDocument/2006/math">
                    <m:r>
                      <a:rPr lang="en-US" sz="2000" b="1">
                        <a:latin typeface="Cambria Math" panose="02040503050406030204" pitchFamily="18" charset="0"/>
                      </a:rPr>
                      <m:t>𝐫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Bell MT" panose="02020503060305020303" pitchFamily="18" charset="0"/>
                  </a:rPr>
                  <a:t>) in quarkonium and </a:t>
                </a:r>
              </a:p>
              <a:p>
                <a:pPr>
                  <a:defRPr sz="2400"/>
                </a:pPr>
                <a:r>
                  <a:rPr lang="en-US" sz="2000" dirty="0">
                    <a:latin typeface="Bell MT" panose="02020503060305020303" pitchFamily="18" charset="0"/>
                  </a:rPr>
                  <a:t>hybrid in short-distance limit</a:t>
                </a:r>
                <a:endParaRPr lang="en-US" sz="2000" b="1" dirty="0">
                  <a:solidFill>
                    <a:schemeClr val="tx1"/>
                  </a:solidFill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18" name="HQET for heavy quarks and diquarks">
                <a:extLst>
                  <a:ext uri="{FF2B5EF4-FFF2-40B4-BE49-F238E27FC236}">
                    <a16:creationId xmlns:a16="http://schemas.microsoft.com/office/drawing/2014/main" id="{F9E24164-4F09-BE11-16E9-4016356583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4949" y="1607958"/>
                <a:ext cx="4489062" cy="1031373"/>
              </a:xfrm>
              <a:prstGeom prst="rect">
                <a:avLst/>
              </a:prstGeom>
              <a:blipFill>
                <a:blip r:embed="rId5"/>
                <a:stretch>
                  <a:fillRect l="-2310" t="-2367" r="-136" b="-946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oup 33">
            <a:extLst>
              <a:ext uri="{FF2B5EF4-FFF2-40B4-BE49-F238E27FC236}">
                <a16:creationId xmlns:a16="http://schemas.microsoft.com/office/drawing/2014/main" id="{EF4342DC-5FF5-11EB-78BF-8495161B3069}"/>
              </a:ext>
            </a:extLst>
          </p:cNvPr>
          <p:cNvGrpSpPr/>
          <p:nvPr/>
        </p:nvGrpSpPr>
        <p:grpSpPr>
          <a:xfrm>
            <a:off x="8444732" y="2737160"/>
            <a:ext cx="3188908" cy="289438"/>
            <a:chOff x="1043473" y="1614152"/>
            <a:chExt cx="4456763" cy="204144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98EA3CF-D0DA-A16E-7EF2-3BFB71F0B862}"/>
                </a:ext>
              </a:extLst>
            </p:cNvPr>
            <p:cNvSpPr txBox="1"/>
            <p:nvPr/>
          </p:nvSpPr>
          <p:spPr>
            <a:xfrm>
              <a:off x="1043473" y="1614152"/>
              <a:ext cx="4456763" cy="2041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dirty="0">
                  <a:solidFill>
                    <a:srgbClr val="00B050"/>
                  </a:solidFill>
                </a:rPr>
                <a:t>Quarkonium          Singlet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BF19CFB-75C5-8FEC-012F-B9ECB96EC944}"/>
                </a:ext>
              </a:extLst>
            </p:cNvPr>
            <p:cNvCxnSpPr>
              <a:cxnSpLocks/>
            </p:cNvCxnSpPr>
            <p:nvPr/>
          </p:nvCxnSpPr>
          <p:spPr>
            <a:xfrm>
              <a:off x="2907832" y="1738233"/>
              <a:ext cx="701964" cy="0"/>
            </a:xfrm>
            <a:prstGeom prst="straightConnector1">
              <a:avLst/>
            </a:prstGeom>
            <a:ln w="28575" cap="flat" cmpd="sng" algn="ctr">
              <a:solidFill>
                <a:srgbClr val="00B050"/>
              </a:solidFill>
              <a:prstDash val="sysDash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496477D-B312-6E75-3961-0DADCDE0E886}"/>
              </a:ext>
            </a:extLst>
          </p:cNvPr>
          <p:cNvGrpSpPr/>
          <p:nvPr/>
        </p:nvGrpSpPr>
        <p:grpSpPr>
          <a:xfrm>
            <a:off x="8452187" y="3111197"/>
            <a:ext cx="2463727" cy="289439"/>
            <a:chOff x="6298226" y="1655370"/>
            <a:chExt cx="3632158" cy="20593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E8D3B72-8187-34E5-FEEA-174EDC5AE3A2}"/>
                </a:ext>
              </a:extLst>
            </p:cNvPr>
            <p:cNvSpPr txBox="1"/>
            <p:nvPr/>
          </p:nvSpPr>
          <p:spPr>
            <a:xfrm>
              <a:off x="6298226" y="1655370"/>
              <a:ext cx="3632158" cy="2059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dirty="0">
                  <a:solidFill>
                    <a:schemeClr val="accent6"/>
                  </a:solidFill>
                </a:rPr>
                <a:t>Hybrid           Octet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6A8F69DA-02B1-E686-B4AA-17837763C19B}"/>
                </a:ext>
              </a:extLst>
            </p:cNvPr>
            <p:cNvCxnSpPr>
              <a:cxnSpLocks/>
            </p:cNvCxnSpPr>
            <p:nvPr/>
          </p:nvCxnSpPr>
          <p:spPr>
            <a:xfrm>
              <a:off x="7451747" y="1779092"/>
              <a:ext cx="701964" cy="0"/>
            </a:xfrm>
            <a:prstGeom prst="straightConnector1">
              <a:avLst/>
            </a:prstGeom>
            <a:ln w="28575" cap="flat" cmpd="sng" algn="ctr">
              <a:solidFill>
                <a:schemeClr val="accent6"/>
              </a:solidFill>
              <a:prstDash val="sysDash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9FBCAC0-251B-28C8-535B-64D572E7D817}"/>
              </a:ext>
            </a:extLst>
          </p:cNvPr>
          <p:cNvGrpSpPr/>
          <p:nvPr/>
        </p:nvGrpSpPr>
        <p:grpSpPr>
          <a:xfrm>
            <a:off x="201022" y="1845457"/>
            <a:ext cx="5805656" cy="1968962"/>
            <a:chOff x="3939132" y="1778292"/>
            <a:chExt cx="6457028" cy="234568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1959CA7-E8E1-25FA-FF78-49F3B71442F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05800" y="1778292"/>
              <a:ext cx="4026078" cy="2345688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2BD47337-6D5B-CF70-9928-2AA57CC863A6}"/>
                    </a:ext>
                  </a:extLst>
                </p14:cNvPr>
                <p14:cNvContentPartPr/>
                <p14:nvPr/>
              </p14:nvContentPartPr>
              <p14:xfrm>
                <a:off x="6322699" y="1851032"/>
                <a:ext cx="1734218" cy="483041"/>
              </p14:xfrm>
            </p:contentPart>
          </mc:Choice>
          <mc:Fallback xmlns=""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ADC3096F-BCCB-B652-0505-46C96C56F19F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313698" y="1842438"/>
                  <a:ext cx="1751859" cy="50058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A6C2B554-CA2A-0089-A9EF-3E43732C676E}"/>
                    </a:ext>
                  </a:extLst>
                </p14:cNvPr>
                <p14:cNvContentPartPr/>
                <p14:nvPr/>
              </p14:nvContentPartPr>
              <p14:xfrm>
                <a:off x="8191880" y="1841465"/>
                <a:ext cx="609840" cy="253080"/>
              </p14:xfrm>
            </p:contentPart>
          </mc:Choice>
          <mc:Fallback xmlns=""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5977D17E-3EE0-54C8-A3EA-7019011EB726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8182880" y="1832465"/>
                  <a:ext cx="627480" cy="27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9FCEAB6F-D315-F437-70DA-01770094AC82}"/>
                    </a:ext>
                  </a:extLst>
                </p14:cNvPr>
                <p14:cNvContentPartPr/>
                <p14:nvPr/>
              </p14:nvContentPartPr>
              <p14:xfrm>
                <a:off x="9909440" y="1780985"/>
                <a:ext cx="486720" cy="410760"/>
              </p14:xfrm>
            </p:contentPart>
          </mc:Choice>
          <mc:Fallback xmlns=""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4A1A53B1-D187-E157-D4CC-1AF1CB29058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9900440" y="1771985"/>
                  <a:ext cx="504360" cy="42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436ABE83-5585-3441-F3D4-A0F236DD785C}"/>
                    </a:ext>
                  </a:extLst>
                </p14:cNvPr>
                <p14:cNvContentPartPr/>
                <p14:nvPr/>
              </p14:nvContentPartPr>
              <p14:xfrm>
                <a:off x="8957240" y="1815185"/>
                <a:ext cx="740880" cy="352800"/>
              </p14:xfrm>
            </p:contentPart>
          </mc:Choice>
          <mc:Fallback xmlns=""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9AB992F0-E77B-EAB0-2FEF-F1E0D4CB387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8948240" y="1806185"/>
                  <a:ext cx="758520" cy="370440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22" name="Right Brace 21">
              <a:extLst>
                <a:ext uri="{FF2B5EF4-FFF2-40B4-BE49-F238E27FC236}">
                  <a16:creationId xmlns:a16="http://schemas.microsoft.com/office/drawing/2014/main" id="{9A3FD80D-447E-86A0-0CD4-718741CBF70B}"/>
                </a:ext>
              </a:extLst>
            </p:cNvPr>
            <p:cNvSpPr/>
            <p:nvPr/>
          </p:nvSpPr>
          <p:spPr>
            <a:xfrm rot="5400000">
              <a:off x="4385295" y="3007566"/>
              <a:ext cx="217165" cy="1109492"/>
            </a:xfrm>
            <a:prstGeom prst="rightBrace">
              <a:avLst/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ight Brace 24">
              <a:extLst>
                <a:ext uri="{FF2B5EF4-FFF2-40B4-BE49-F238E27FC236}">
                  <a16:creationId xmlns:a16="http://schemas.microsoft.com/office/drawing/2014/main" id="{72949839-8C5B-5451-7003-F6F87EFC503E}"/>
                </a:ext>
              </a:extLst>
            </p:cNvPr>
            <p:cNvSpPr/>
            <p:nvPr/>
          </p:nvSpPr>
          <p:spPr>
            <a:xfrm rot="5400000">
              <a:off x="7389941" y="3062610"/>
              <a:ext cx="217165" cy="1066708"/>
            </a:xfrm>
            <a:prstGeom prst="rightBrace">
              <a:avLst/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ight Brace 26">
              <a:extLst>
                <a:ext uri="{FF2B5EF4-FFF2-40B4-BE49-F238E27FC236}">
                  <a16:creationId xmlns:a16="http://schemas.microsoft.com/office/drawing/2014/main" id="{368FC1DB-D9AC-9BE8-E174-FBFDFB242B4B}"/>
                </a:ext>
              </a:extLst>
            </p:cNvPr>
            <p:cNvSpPr/>
            <p:nvPr/>
          </p:nvSpPr>
          <p:spPr>
            <a:xfrm rot="5400000">
              <a:off x="5874041" y="2711902"/>
              <a:ext cx="185082" cy="1680689"/>
            </a:xfrm>
            <a:prstGeom prst="rightBrac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754B79D-B811-84DC-B2BB-F86D6D7CA7C2}"/>
                </a:ext>
              </a:extLst>
            </p:cNvPr>
            <p:cNvSpPr txBox="1"/>
            <p:nvPr/>
          </p:nvSpPr>
          <p:spPr>
            <a:xfrm>
              <a:off x="4097279" y="3708639"/>
              <a:ext cx="490519" cy="25725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sz="1600" b="1" dirty="0">
                  <a:solidFill>
                    <a:schemeClr val="accent6"/>
                  </a:solidFill>
                </a:rPr>
                <a:t>o</a:t>
              </a:r>
              <a:r>
                <a:rPr lang="en-US" sz="1600" b="1" dirty="0">
                  <a:solidFill>
                    <a:schemeClr val="accent6"/>
                  </a:solidFill>
                  <a:latin typeface="+mn-lt"/>
                </a:rPr>
                <a:t>ctet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34F3DE3-8F9C-6C02-6EF7-6F34CFBB778B}"/>
                </a:ext>
              </a:extLst>
            </p:cNvPr>
            <p:cNvSpPr txBox="1"/>
            <p:nvPr/>
          </p:nvSpPr>
          <p:spPr>
            <a:xfrm>
              <a:off x="7334569" y="3735020"/>
              <a:ext cx="490519" cy="25725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sz="1600" b="1" dirty="0">
                  <a:solidFill>
                    <a:schemeClr val="accent6"/>
                  </a:solidFill>
                </a:rPr>
                <a:t>o</a:t>
              </a:r>
              <a:r>
                <a:rPr lang="en-US" sz="1600" b="1" dirty="0">
                  <a:solidFill>
                    <a:schemeClr val="accent6"/>
                  </a:solidFill>
                  <a:latin typeface="+mn-lt"/>
                </a:rPr>
                <a:t>ctet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08B59DD-7B2E-C62E-76F5-D1192BA07F7D}"/>
                </a:ext>
              </a:extLst>
            </p:cNvPr>
            <p:cNvSpPr txBox="1"/>
            <p:nvPr/>
          </p:nvSpPr>
          <p:spPr>
            <a:xfrm>
              <a:off x="5390052" y="3637779"/>
              <a:ext cx="662041" cy="25725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sz="1600" b="1" dirty="0">
                  <a:solidFill>
                    <a:srgbClr val="00B050"/>
                  </a:solidFill>
                </a:rPr>
                <a:t>singlet</a:t>
              </a:r>
              <a:endParaRPr lang="en-US" sz="1600" b="1" dirty="0">
                <a:solidFill>
                  <a:srgbClr val="00B050"/>
                </a:solidFill>
                <a:latin typeface="+mn-lt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9388D00-B49A-A146-F533-403E098C082C}"/>
              </a:ext>
            </a:extLst>
          </p:cNvPr>
          <p:cNvSpPr txBox="1"/>
          <p:nvPr/>
        </p:nvSpPr>
        <p:spPr>
          <a:xfrm>
            <a:off x="1566739" y="3788934"/>
            <a:ext cx="875240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 err="1">
                <a:solidFill>
                  <a:srgbClr val="FF0000"/>
                </a:solidFill>
                <a:latin typeface="+mn-lt"/>
              </a:rPr>
              <a:t>pNRQCD</a:t>
            </a:r>
            <a:endParaRPr lang="en-US" sz="1600" b="1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B56BD57-070D-D9CA-D088-3E93D2447DE4}"/>
              </a:ext>
            </a:extLst>
          </p:cNvPr>
          <p:cNvGrpSpPr/>
          <p:nvPr/>
        </p:nvGrpSpPr>
        <p:grpSpPr>
          <a:xfrm>
            <a:off x="4664374" y="2515913"/>
            <a:ext cx="2494200" cy="498681"/>
            <a:chOff x="8229174" y="2483223"/>
            <a:chExt cx="2494200" cy="498681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AB92CA78-4B40-A93D-216C-5A95CCC3C443}"/>
                </a:ext>
              </a:extLst>
            </p:cNvPr>
            <p:cNvGrpSpPr/>
            <p:nvPr/>
          </p:nvGrpSpPr>
          <p:grpSpPr>
            <a:xfrm>
              <a:off x="8229174" y="2789250"/>
              <a:ext cx="1236680" cy="83655"/>
              <a:chOff x="6229349" y="5599522"/>
              <a:chExt cx="1236680" cy="83655"/>
            </a:xfrm>
          </p:grpSpPr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90A11B7B-F113-178C-C19E-AD90F1495D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29350" y="5599522"/>
                <a:ext cx="1236679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36DEAD9D-A5D8-C34D-5BE9-2C6688C60F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29349" y="5683177"/>
                <a:ext cx="1236679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Multiplication Sign 46">
              <a:extLst>
                <a:ext uri="{FF2B5EF4-FFF2-40B4-BE49-F238E27FC236}">
                  <a16:creationId xmlns:a16="http://schemas.microsoft.com/office/drawing/2014/main" id="{D48719AC-04F6-C30C-99CA-D097CBAF556B}"/>
                </a:ext>
              </a:extLst>
            </p:cNvPr>
            <p:cNvSpPr/>
            <p:nvPr/>
          </p:nvSpPr>
          <p:spPr>
            <a:xfrm>
              <a:off x="9286743" y="2688490"/>
              <a:ext cx="358219" cy="293414"/>
            </a:xfrm>
            <a:prstGeom prst="mathMultiply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D842F8FD-CE7B-D976-F654-74BC1AA32A8D}"/>
                    </a:ext>
                  </a:extLst>
                </p:cNvPr>
                <p:cNvSpPr txBox="1"/>
                <p:nvPr/>
              </p:nvSpPr>
              <p:spPr>
                <a:xfrm>
                  <a:off x="8315762" y="2509021"/>
                  <a:ext cx="345351" cy="28071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14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lang="en-US" sz="1600" dirty="0" err="1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7497963-A200-572B-3354-7242C83FBF4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15762" y="2509021"/>
                  <a:ext cx="345351" cy="280718"/>
                </a:xfrm>
                <a:prstGeom prst="rect">
                  <a:avLst/>
                </a:prstGeom>
                <a:blipFill>
                  <a:blip r:embed="rId20"/>
                  <a:stretch>
                    <a:fillRect l="-12500" b="-217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1375D7F6-7470-EC07-85A9-02CAE1BF9EE5}"/>
                </a:ext>
              </a:extLst>
            </p:cNvPr>
            <p:cNvGrpSpPr/>
            <p:nvPr/>
          </p:nvGrpSpPr>
          <p:grpSpPr>
            <a:xfrm>
              <a:off x="9486694" y="2794490"/>
              <a:ext cx="1236680" cy="83655"/>
              <a:chOff x="6229349" y="5599522"/>
              <a:chExt cx="1236680" cy="83655"/>
            </a:xfrm>
          </p:grpSpPr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1B8F3AEB-5D66-70A9-361E-D017F4A8BC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29350" y="5599522"/>
                <a:ext cx="1236679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660BC316-1A76-5917-F0DB-1A95A6D949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29349" y="5683177"/>
                <a:ext cx="1236679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BFE43441-1EA1-1C94-E9E5-26046464966B}"/>
                    </a:ext>
                  </a:extLst>
                </p:cNvPr>
                <p:cNvSpPr txBox="1"/>
                <p:nvPr/>
              </p:nvSpPr>
              <p:spPr>
                <a:xfrm>
                  <a:off x="10326313" y="2483223"/>
                  <a:ext cx="345351" cy="28071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14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lang="en-US" sz="1600" dirty="0" err="1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92717F90-1832-AFE3-CCA8-13385E01F51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26313" y="2483223"/>
                  <a:ext cx="345351" cy="280718"/>
                </a:xfrm>
                <a:prstGeom prst="rect">
                  <a:avLst/>
                </a:prstGeom>
                <a:blipFill>
                  <a:blip r:embed="rId21"/>
                  <a:stretch>
                    <a:fillRect l="-10526" b="-217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3D636687-ABCF-D419-153C-B80DF89ACF0C}"/>
              </a:ext>
            </a:extLst>
          </p:cNvPr>
          <p:cNvSpPr txBox="1"/>
          <p:nvPr/>
        </p:nvSpPr>
        <p:spPr>
          <a:xfrm>
            <a:off x="5878141" y="3280060"/>
            <a:ext cx="694101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>
                <a:solidFill>
                  <a:srgbClr val="FF0000"/>
                </a:solidFill>
                <a:latin typeface="+mn-lt"/>
              </a:rPr>
              <a:t>BOEFT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99D9A1C-A8A5-6D88-2BF2-737955CB24EA}"/>
              </a:ext>
            </a:extLst>
          </p:cNvPr>
          <p:cNvSpPr txBox="1"/>
          <p:nvPr/>
        </p:nvSpPr>
        <p:spPr>
          <a:xfrm>
            <a:off x="250373" y="1299485"/>
            <a:ext cx="6442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matching </a:t>
            </a:r>
            <a:r>
              <a:rPr lang="en-US" sz="1800" b="1" u="sng" dirty="0" err="1">
                <a:latin typeface="Bell MT" panose="02020503060305020303" pitchFamily="18" charset="0"/>
              </a:rPr>
              <a:t>pNRQCD</a:t>
            </a:r>
            <a:r>
              <a:rPr lang="en-US" sz="1800" dirty="0">
                <a:latin typeface="Bell MT" panose="02020503060305020303" pitchFamily="18" charset="0"/>
              </a:rPr>
              <a:t>  and </a:t>
            </a:r>
            <a:r>
              <a:rPr lang="en-US" sz="1800" b="1" u="sng" dirty="0">
                <a:latin typeface="Bell MT" panose="02020503060305020303" pitchFamily="18" charset="0"/>
              </a:rPr>
              <a:t> BOEFT:</a:t>
            </a:r>
            <a:endParaRPr 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61EDFEF-D661-3600-A97D-0934B019F19B}"/>
              </a:ext>
            </a:extLst>
          </p:cNvPr>
          <p:cNvSpPr/>
          <p:nvPr/>
        </p:nvSpPr>
        <p:spPr>
          <a:xfrm>
            <a:off x="7864532" y="60341"/>
            <a:ext cx="2884334" cy="620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 Lai, AM,  Vairo Phys. Rev. D 107, 054034 (2023)</a:t>
            </a:r>
            <a:endParaRPr lang="en-US" sz="12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7B46C93-D71E-32EC-B256-CCC42B981B77}"/>
              </a:ext>
            </a:extLst>
          </p:cNvPr>
          <p:cNvGrpSpPr/>
          <p:nvPr/>
        </p:nvGrpSpPr>
        <p:grpSpPr>
          <a:xfrm>
            <a:off x="1175480" y="4134032"/>
            <a:ext cx="8657935" cy="2273301"/>
            <a:chOff x="1465082" y="1637213"/>
            <a:chExt cx="9639248" cy="259352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354421E-242B-CBDE-A75C-654611199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1465082" y="1637213"/>
              <a:ext cx="9639248" cy="2593520"/>
            </a:xfrm>
            <a:prstGeom prst="rect">
              <a:avLst/>
            </a:prstGeom>
          </p:spPr>
        </p:pic>
        <p:sp>
          <p:nvSpPr>
            <p:cNvPr id="17" name="Rounded Rectangle 5">
              <a:extLst>
                <a:ext uri="{FF2B5EF4-FFF2-40B4-BE49-F238E27FC236}">
                  <a16:creationId xmlns:a16="http://schemas.microsoft.com/office/drawing/2014/main" id="{96BB3D01-7C89-BF83-07B3-1007FAACDC21}"/>
                </a:ext>
              </a:extLst>
            </p:cNvPr>
            <p:cNvSpPr/>
            <p:nvPr/>
          </p:nvSpPr>
          <p:spPr>
            <a:xfrm>
              <a:off x="2394856" y="2838994"/>
              <a:ext cx="2177143" cy="487680"/>
            </a:xfrm>
            <a:prstGeom prst="roundRect">
              <a:avLst/>
            </a:pr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6">
              <a:extLst>
                <a:ext uri="{FF2B5EF4-FFF2-40B4-BE49-F238E27FC236}">
                  <a16:creationId xmlns:a16="http://schemas.microsoft.com/office/drawing/2014/main" id="{3E7FA8F0-17AD-8745-73E1-ADB1805C25A9}"/>
                </a:ext>
              </a:extLst>
            </p:cNvPr>
            <p:cNvSpPr/>
            <p:nvPr/>
          </p:nvSpPr>
          <p:spPr>
            <a:xfrm>
              <a:off x="2743200" y="3472161"/>
              <a:ext cx="3884023" cy="429279"/>
            </a:xfrm>
            <a:prstGeom prst="round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2526BE0-B086-D640-D40A-D721DD743A36}"/>
                  </a:ext>
                </a:extLst>
              </p:cNvPr>
              <p:cNvSpPr txBox="1"/>
              <p:nvPr/>
            </p:nvSpPr>
            <p:spPr>
              <a:xfrm>
                <a:off x="660677" y="6363948"/>
                <a:ext cx="3956724" cy="4397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olidFill>
                      <a:schemeClr val="accent6"/>
                    </a:solidFill>
                    <a:latin typeface="Bell MT" panose="02020503060305020303" pitchFamily="18" charset="0"/>
                  </a:rPr>
                  <a:t>Spin preserving decays </a:t>
                </a:r>
                <a14:m>
                  <m:oMath xmlns:m="http://schemas.openxmlformats.org/officeDocument/2006/math">
                    <m:r>
                      <a:rPr lang="en-US" sz="2000" b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0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𝑶</m:t>
                    </m:r>
                    <m:d>
                      <m:dPr>
                        <m:ctrlPr>
                          <a:rPr lang="en-US" sz="2000" b="1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  <m:sup>
                            <m:r>
                              <a:rPr lang="en-US" sz="2000" b="1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d>
                    <m:r>
                      <a:rPr lang="en-US" sz="20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sz="2000" b="1" dirty="0">
                  <a:solidFill>
                    <a:schemeClr val="accent6"/>
                  </a:solidFill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2526BE0-B086-D640-D40A-D721DD743A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677" y="6363948"/>
                <a:ext cx="3956724" cy="439736"/>
              </a:xfrm>
              <a:prstGeom prst="rect">
                <a:avLst/>
              </a:prstGeom>
              <a:blipFill>
                <a:blip r:embed="rId23"/>
                <a:stretch>
                  <a:fillRect l="-1387" t="-1389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64594014-9BEC-60A9-0927-168B9AD27A51}"/>
                  </a:ext>
                </a:extLst>
              </p:cNvPr>
              <p:cNvSpPr txBox="1"/>
              <p:nvPr/>
            </p:nvSpPr>
            <p:spPr>
              <a:xfrm>
                <a:off x="5877495" y="6366823"/>
                <a:ext cx="4024115" cy="4397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olidFill>
                      <a:schemeClr val="accent1"/>
                    </a:solidFill>
                    <a:latin typeface="Bell MT" panose="02020503060305020303" pitchFamily="18" charset="0"/>
                  </a:rPr>
                  <a:t>Spin flipping decays </a:t>
                </a:r>
                <a14:m>
                  <m:oMath xmlns:m="http://schemas.openxmlformats.org/officeDocument/2006/math">
                    <m:r>
                      <a:rPr lang="en-US" sz="2000" b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0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𝑶</m:t>
                    </m:r>
                    <m:d>
                      <m:dPr>
                        <m:ctrlPr>
                          <a:rPr lang="en-US" sz="20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0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sz="20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US" sz="20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d>
                    <m:r>
                      <a:rPr lang="en-US" sz="20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sz="2000" b="1" dirty="0">
                  <a:solidFill>
                    <a:schemeClr val="accent1"/>
                  </a:solidFill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64594014-9BEC-60A9-0927-168B9AD27A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7495" y="6366823"/>
                <a:ext cx="4024115" cy="439736"/>
              </a:xfrm>
              <a:prstGeom prst="rect">
                <a:avLst/>
              </a:prstGeom>
              <a:blipFill>
                <a:blip r:embed="rId24"/>
                <a:stretch>
                  <a:fillRect l="-1364" b="-205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4054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5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HQET for heavy quarks and diquarks">
            <a:extLst>
              <a:ext uri="{FF2B5EF4-FFF2-40B4-BE49-F238E27FC236}">
                <a16:creationId xmlns:a16="http://schemas.microsoft.com/office/drawing/2014/main" id="{434D3CD6-9FDB-521B-DA77-449E77D23011}"/>
              </a:ext>
            </a:extLst>
          </p:cNvPr>
          <p:cNvSpPr txBox="1"/>
          <p:nvPr/>
        </p:nvSpPr>
        <p:spPr>
          <a:xfrm>
            <a:off x="313450" y="5681220"/>
            <a:ext cx="11969551" cy="77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m="http://schemas.openxmlformats.org/officeDocument/2006/math" xmlns="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>
              <a:defRPr sz="2400"/>
            </a:pPr>
            <a:r>
              <a:rPr lang="en-US" sz="2200" dirty="0">
                <a:latin typeface="Bell MT" panose="02020503060305020303" pitchFamily="18" charset="0"/>
              </a:rPr>
              <a:t>For decay rate computation, </a:t>
            </a:r>
            <a:r>
              <a:rPr lang="en-US" sz="2200" b="1" dirty="0">
                <a:latin typeface="Bell MT" panose="02020503060305020303" pitchFamily="18" charset="0"/>
              </a:rPr>
              <a:t>start with effective theory of singlet and octet fields</a:t>
            </a:r>
            <a:r>
              <a:rPr lang="en-US" sz="2200" dirty="0">
                <a:latin typeface="Bell MT" panose="02020503060305020303" pitchFamily="18" charset="0"/>
              </a:rPr>
              <a:t> and match to </a:t>
            </a:r>
          </a:p>
          <a:p>
            <a:pPr>
              <a:defRPr sz="2400"/>
            </a:pPr>
            <a:r>
              <a:rPr lang="en-US" sz="2200" b="1" dirty="0">
                <a:solidFill>
                  <a:schemeClr val="tx1"/>
                </a:solidFill>
                <a:latin typeface="Bell MT" panose="02020503060305020303" pitchFamily="18" charset="0"/>
              </a:rPr>
              <a:t>BOEFT of quarkonium and hybrid fields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37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65B989-5053-67DE-B936-90147A8F86D5}"/>
              </a:ext>
            </a:extLst>
          </p:cNvPr>
          <p:cNvSpPr txBox="1"/>
          <p:nvPr/>
        </p:nvSpPr>
        <p:spPr>
          <a:xfrm>
            <a:off x="4273509" y="76702"/>
            <a:ext cx="26690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latin typeface="Bell MT" panose="02020503060305020303" pitchFamily="18" charset="0"/>
              </a:rPr>
              <a:t>Hybrid Decays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HQET for heavy quarks and diquarks">
                <a:extLst>
                  <a:ext uri="{FF2B5EF4-FFF2-40B4-BE49-F238E27FC236}">
                    <a16:creationId xmlns:a16="http://schemas.microsoft.com/office/drawing/2014/main" id="{DD1495E7-FE61-F6AE-6FEA-31C04F6F2BA7}"/>
                  </a:ext>
                </a:extLst>
              </p:cNvPr>
              <p:cNvSpPr txBox="1"/>
              <p:nvPr/>
            </p:nvSpPr>
            <p:spPr>
              <a:xfrm>
                <a:off x="0" y="773465"/>
                <a:ext cx="11969551" cy="47840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2200" dirty="0">
                    <a:latin typeface="Bell MT" panose="02020503060305020303" pitchFamily="18" charset="0"/>
                  </a:rPr>
                  <a:t>Color configuration of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>
                        <a:solidFill>
                          <a:srgbClr val="FF0000"/>
                        </a:solidFill>
                        <a:latin typeface="Bell MT" panose="02020503060305020303" pitchFamily="18" charset="0"/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400">
                            <a:solidFill>
                              <a:srgbClr val="FF0000"/>
                            </a:solidFill>
                            <a:latin typeface="Bell MT" panose="02020503060305020303" pitchFamily="18" charset="0"/>
                          </a:rPr>
                          <m:t>Q</m:t>
                        </m:r>
                      </m:e>
                    </m:acc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latin typeface="Bell MT" panose="02020503060305020303" pitchFamily="18" charset="0"/>
                  </a:rPr>
                  <a:t>pair (</a:t>
                </a:r>
                <a14:m>
                  <m:oMath xmlns:m="http://schemas.openxmlformats.org/officeDocument/2006/math">
                    <m:r>
                      <a:rPr lang="en-US" sz="2200" b="1">
                        <a:latin typeface="Cambria Math" panose="02040503050406030204" pitchFamily="18" charset="0"/>
                      </a:rPr>
                      <m:t>𝐫</m:t>
                    </m:r>
                    <m:r>
                      <a:rPr lang="en-US" sz="2200" b="1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200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2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>
                    <a:latin typeface="Bell MT" panose="02020503060305020303" pitchFamily="18" charset="0"/>
                  </a:rPr>
                  <a:t>): quarkonium and hybrid in short-distance limit</a:t>
                </a:r>
                <a:endParaRPr lang="en-US" sz="2200" b="1" dirty="0">
                  <a:solidFill>
                    <a:schemeClr val="tx1"/>
                  </a:solidFill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4" name="HQET for heavy quarks and diquarks">
                <a:extLst>
                  <a:ext uri="{FF2B5EF4-FFF2-40B4-BE49-F238E27FC236}">
                    <a16:creationId xmlns:a16="http://schemas.microsoft.com/office/drawing/2014/main" id="{DD1495E7-FE61-F6AE-6FEA-31C04F6F2B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73465"/>
                <a:ext cx="11969551" cy="478401"/>
              </a:xfrm>
              <a:prstGeom prst="rect">
                <a:avLst/>
              </a:prstGeom>
              <a:blipFill>
                <a:blip r:embed="rId3"/>
                <a:stretch>
                  <a:fillRect l="-916" t="-7692" b="-2820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:a16="http://schemas.microsoft.com/office/drawing/2014/main" id="{942D5759-EAE4-0599-2429-50D06E7B38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2264" y="3148907"/>
            <a:ext cx="6271924" cy="94243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AFD71BC-35A0-230F-3E4C-62D6CCAFF6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2264" y="4590796"/>
            <a:ext cx="4456763" cy="87625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50BBFF30-FAEF-F91B-B156-8303CEF3A250}"/>
              </a:ext>
            </a:extLst>
          </p:cNvPr>
          <p:cNvSpPr txBox="1"/>
          <p:nvPr/>
        </p:nvSpPr>
        <p:spPr>
          <a:xfrm>
            <a:off x="2230405" y="3498321"/>
            <a:ext cx="713337" cy="33560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dirty="0">
                <a:solidFill>
                  <a:srgbClr val="FF0000"/>
                </a:solidFill>
                <a:latin typeface="Bodoni MT" panose="02070603080606020203" pitchFamily="18" charset="0"/>
              </a:rPr>
              <a:t>Fields: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C211AF1-A14B-2CD4-2B8A-90D4AAB1DEE2}"/>
              </a:ext>
            </a:extLst>
          </p:cNvPr>
          <p:cNvSpPr txBox="1"/>
          <p:nvPr/>
        </p:nvSpPr>
        <p:spPr>
          <a:xfrm>
            <a:off x="1931050" y="4894656"/>
            <a:ext cx="1150380" cy="33560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dirty="0">
                <a:solidFill>
                  <a:srgbClr val="FF0000"/>
                </a:solidFill>
                <a:latin typeface="Bodoni MT" panose="02070603080606020203" pitchFamily="18" charset="0"/>
              </a:rPr>
              <a:t>Potentials: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04EE825-643B-05DC-8D5C-D3A08D44FEB3}"/>
              </a:ext>
            </a:extLst>
          </p:cNvPr>
          <p:cNvGrpSpPr/>
          <p:nvPr/>
        </p:nvGrpSpPr>
        <p:grpSpPr>
          <a:xfrm>
            <a:off x="1061761" y="1795792"/>
            <a:ext cx="4456763" cy="353687"/>
            <a:chOff x="1043473" y="1614152"/>
            <a:chExt cx="4456763" cy="353687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0233F88-1C47-6A08-35F0-AED871BB03A4}"/>
                </a:ext>
              </a:extLst>
            </p:cNvPr>
            <p:cNvSpPr txBox="1"/>
            <p:nvPr/>
          </p:nvSpPr>
          <p:spPr>
            <a:xfrm>
              <a:off x="1043473" y="1614152"/>
              <a:ext cx="4456763" cy="3536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sz="2200" dirty="0">
                  <a:solidFill>
                    <a:srgbClr val="00B050"/>
                  </a:solidFill>
                </a:rPr>
                <a:t>Quarkonium              Singlet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440D684-CAA7-9952-1B7F-AD26B002B0DA}"/>
                </a:ext>
              </a:extLst>
            </p:cNvPr>
            <p:cNvCxnSpPr>
              <a:cxnSpLocks/>
            </p:cNvCxnSpPr>
            <p:nvPr/>
          </p:nvCxnSpPr>
          <p:spPr>
            <a:xfrm>
              <a:off x="2791805" y="1817932"/>
              <a:ext cx="701964" cy="0"/>
            </a:xfrm>
            <a:prstGeom prst="straightConnector1">
              <a:avLst/>
            </a:prstGeom>
            <a:ln w="28575" cap="flat" cmpd="sng" algn="ctr">
              <a:solidFill>
                <a:srgbClr val="00B050"/>
              </a:solidFill>
              <a:prstDash val="sysDash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6A130A8-F485-0E0C-C772-21290EB373A2}"/>
              </a:ext>
            </a:extLst>
          </p:cNvPr>
          <p:cNvGrpSpPr/>
          <p:nvPr/>
        </p:nvGrpSpPr>
        <p:grpSpPr>
          <a:xfrm>
            <a:off x="6298226" y="1822728"/>
            <a:ext cx="3632158" cy="353687"/>
            <a:chOff x="6298226" y="1655370"/>
            <a:chExt cx="3632158" cy="35368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DA2A97C-7D21-FBBE-95DC-1BEABBF2552C}"/>
                </a:ext>
              </a:extLst>
            </p:cNvPr>
            <p:cNvSpPr txBox="1"/>
            <p:nvPr/>
          </p:nvSpPr>
          <p:spPr>
            <a:xfrm>
              <a:off x="6298226" y="1655370"/>
              <a:ext cx="3632158" cy="3536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sz="2200" dirty="0">
                  <a:solidFill>
                    <a:schemeClr val="accent6"/>
                  </a:solidFill>
                </a:rPr>
                <a:t>Hybrid                Octet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7627C0B-22EC-563D-5EAA-F7C38E214DB2}"/>
                </a:ext>
              </a:extLst>
            </p:cNvPr>
            <p:cNvCxnSpPr>
              <a:cxnSpLocks/>
            </p:cNvCxnSpPr>
            <p:nvPr/>
          </p:nvCxnSpPr>
          <p:spPr>
            <a:xfrm>
              <a:off x="7416799" y="1841339"/>
              <a:ext cx="701964" cy="0"/>
            </a:xfrm>
            <a:prstGeom prst="straightConnector1">
              <a:avLst/>
            </a:prstGeom>
            <a:ln w="28575" cap="flat" cmpd="sng" algn="ctr">
              <a:solidFill>
                <a:schemeClr val="accent6"/>
              </a:solidFill>
              <a:prstDash val="sysDash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1A4DF9C-66E6-E7B2-A593-0C7A7C55FA90}"/>
              </a:ext>
            </a:extLst>
          </p:cNvPr>
          <p:cNvGrpSpPr/>
          <p:nvPr/>
        </p:nvGrpSpPr>
        <p:grpSpPr>
          <a:xfrm>
            <a:off x="10096494" y="1309498"/>
            <a:ext cx="1590460" cy="682797"/>
            <a:chOff x="5453093" y="2064557"/>
            <a:chExt cx="1590460" cy="68279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3185C2BC-2BEA-594C-3108-28D632E82459}"/>
                    </a:ext>
                  </a:extLst>
                </p:cNvPr>
                <p:cNvSpPr/>
                <p:nvPr/>
              </p:nvSpPr>
              <p:spPr>
                <a:xfrm>
                  <a:off x="6248323" y="2091448"/>
                  <a:ext cx="795230" cy="65590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4000"/>
                    </a:lnSpc>
                  </a:pPr>
                  <a:r>
                    <a:rPr lang="en-US" b="1" dirty="0">
                      <a:solidFill>
                        <a:schemeClr val="bg1"/>
                      </a:solidFill>
                    </a:rPr>
                    <a:t>  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</m:acc>
                    </m:oMath>
                  </a14:m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60" name="Oval 59">
                  <a:extLst>
                    <a:ext uri="{FF2B5EF4-FFF2-40B4-BE49-F238E27FC236}">
                      <a16:creationId xmlns:a16="http://schemas.microsoft.com/office/drawing/2014/main" id="{03925582-D351-13DA-DA87-430F55DE3A4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48323" y="2091448"/>
                  <a:ext cx="795230" cy="655906"/>
                </a:xfrm>
                <a:prstGeom prst="ellipse">
                  <a:avLst/>
                </a:prstGeom>
                <a:blipFill>
                  <a:blip r:embed="rId6"/>
                  <a:stretch>
                    <a:fillRect r="-76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83B38CC9-4675-0A8A-DC28-B95E3FCC4967}"/>
                    </a:ext>
                  </a:extLst>
                </p:cNvPr>
                <p:cNvSpPr/>
                <p:nvPr/>
              </p:nvSpPr>
              <p:spPr>
                <a:xfrm>
                  <a:off x="5453093" y="2064557"/>
                  <a:ext cx="795230" cy="68279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4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oMath>
                    </m:oMathPara>
                  </a14:m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52619621-4826-7EA5-5766-1831DAC47EC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53093" y="2064557"/>
                  <a:ext cx="795230" cy="682797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50F646B0-FCC3-F325-B415-0ED417E953B0}"/>
                </a:ext>
              </a:extLst>
            </p:cNvPr>
            <p:cNvCxnSpPr>
              <a:cxnSpLocks/>
            </p:cNvCxnSpPr>
            <p:nvPr/>
          </p:nvCxnSpPr>
          <p:spPr>
            <a:xfrm>
              <a:off x="5850708" y="2405955"/>
              <a:ext cx="79523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F76F3BE-03F8-A101-C814-8A2B4A778154}"/>
                </a:ext>
              </a:extLst>
            </p:cNvPr>
            <p:cNvSpPr txBox="1"/>
            <p:nvPr/>
          </p:nvSpPr>
          <p:spPr>
            <a:xfrm>
              <a:off x="6205843" y="2084392"/>
              <a:ext cx="84960" cy="3215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sz="2000" dirty="0">
                  <a:latin typeface="+mn-lt"/>
                </a:rPr>
                <a:t>r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HQET for heavy quarks and diquarks">
                <a:extLst>
                  <a:ext uri="{FF2B5EF4-FFF2-40B4-BE49-F238E27FC236}">
                    <a16:creationId xmlns:a16="http://schemas.microsoft.com/office/drawing/2014/main" id="{002AB9FD-D3F8-1FDC-5987-8C28C348C843}"/>
                  </a:ext>
                </a:extLst>
              </p:cNvPr>
              <p:cNvSpPr txBox="1"/>
              <p:nvPr/>
            </p:nvSpPr>
            <p:spPr>
              <a:xfrm>
                <a:off x="0" y="2542105"/>
                <a:ext cx="11969551" cy="44114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2200" dirty="0">
                    <a:latin typeface="Bell MT" panose="02020503060305020303" pitchFamily="18" charset="0"/>
                  </a:rPr>
                  <a:t>Quarkonium and Hybrid fields in short-distance limit </a:t>
                </a:r>
                <a14:m>
                  <m:oMath xmlns:m="http://schemas.openxmlformats.org/officeDocument/2006/math">
                    <m:r>
                      <a:rPr lang="en-US" sz="2200" b="1" i="0" smtClean="0">
                        <a:latin typeface="Cambria Math" panose="02040503050406030204" pitchFamily="18" charset="0"/>
                      </a:rPr>
                      <m:t>𝐫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200" b="1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 </a:t>
                </a:r>
                <a:r>
                  <a:rPr lang="en-US" sz="22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(matching condition)</a:t>
                </a:r>
                <a:endParaRPr lang="en-US" sz="2200" b="1" dirty="0">
                  <a:solidFill>
                    <a:schemeClr val="tx1"/>
                  </a:solidFill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31" name="HQET for heavy quarks and diquarks">
                <a:extLst>
                  <a:ext uri="{FF2B5EF4-FFF2-40B4-BE49-F238E27FC236}">
                    <a16:creationId xmlns:a16="http://schemas.microsoft.com/office/drawing/2014/main" id="{002AB9FD-D3F8-1FDC-5987-8C28C348C8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42105"/>
                <a:ext cx="11969551" cy="441146"/>
              </a:xfrm>
              <a:prstGeom prst="rect">
                <a:avLst/>
              </a:prstGeom>
              <a:blipFill>
                <a:blip r:embed="rId8"/>
                <a:stretch>
                  <a:fillRect l="-916" t="-8333" b="-2777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C7F9FC1-BAD5-CF26-B64B-0E8FB09A6BF6}"/>
                  </a:ext>
                </a:extLst>
              </p:cNvPr>
              <p:cNvSpPr txBox="1"/>
              <p:nvPr/>
            </p:nvSpPr>
            <p:spPr>
              <a:xfrm>
                <a:off x="9626537" y="5054868"/>
                <a:ext cx="1619033" cy="257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sz="1600" dirty="0">
                    <a:latin typeface="+mn-lt"/>
                  </a:rPr>
                  <a:t>: gluelump mass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C7F9FC1-BAD5-CF26-B64B-0E8FB09A6B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537" y="5054868"/>
                <a:ext cx="1619033" cy="257250"/>
              </a:xfrm>
              <a:prstGeom prst="rect">
                <a:avLst/>
              </a:prstGeom>
              <a:blipFill>
                <a:blip r:embed="rId9"/>
                <a:stretch>
                  <a:fillRect l="-4135" t="-19048" r="-6015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F6AB6BE-0340-B7FD-8CE7-0E2433875AAD}"/>
                  </a:ext>
                </a:extLst>
              </p:cNvPr>
              <p:cNvSpPr txBox="1"/>
              <p:nvPr/>
            </p:nvSpPr>
            <p:spPr>
              <a:xfrm>
                <a:off x="9626537" y="4421280"/>
                <a:ext cx="2343014" cy="5379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lit/>
                      </m:rPr>
                      <a:rPr lang="en-US" sz="1600" b="0" i="1" smtClean="0">
                        <a:latin typeface="Cambria Math" panose="02040503050406030204" pitchFamily="18" charset="0"/>
                      </a:rPr>
                      <m:t>&amp;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6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𝒐</m:t>
                        </m:r>
                      </m:sub>
                    </m:sSub>
                  </m:oMath>
                </a14:m>
                <a:r>
                  <a:rPr lang="en-US" sz="1600" dirty="0">
                    <a:latin typeface="+mn-lt"/>
                  </a:rPr>
                  <a:t>: singlet and octet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sz="1600" dirty="0">
                    <a:latin typeface="+mn-lt"/>
                  </a:rPr>
                  <a:t>potential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F6AB6BE-0340-B7FD-8CE7-0E2433875A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537" y="4421280"/>
                <a:ext cx="2343014" cy="537968"/>
              </a:xfrm>
              <a:prstGeom prst="rect">
                <a:avLst/>
              </a:prstGeom>
              <a:blipFill>
                <a:blip r:embed="rId10"/>
                <a:stretch>
                  <a:fillRect l="-5195" t="-8989" r="-4416" b="-224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4453DB91-69E2-5808-7663-DA70284A5997}"/>
              </a:ext>
            </a:extLst>
          </p:cNvPr>
          <p:cNvSpPr txBox="1"/>
          <p:nvPr/>
        </p:nvSpPr>
        <p:spPr>
          <a:xfrm>
            <a:off x="9540607" y="3226605"/>
            <a:ext cx="25611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Bell MT" panose="02020503060305020303" pitchFamily="18" charset="0"/>
              </a:rPr>
              <a:t>singlet (S) and octet (O)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EAE9C48-97C6-9C50-7FB2-A5655DD02E5D}"/>
                  </a:ext>
                </a:extLst>
              </p:cNvPr>
              <p:cNvSpPr txBox="1"/>
              <p:nvPr/>
            </p:nvSpPr>
            <p:spPr>
              <a:xfrm>
                <a:off x="9652710" y="3620123"/>
                <a:ext cx="1580497" cy="3050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𝜿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𝒊𝒂</m:t>
                        </m:r>
                      </m:sup>
                    </m:sSubSup>
                  </m:oMath>
                </a14:m>
                <a:r>
                  <a:rPr lang="en-US" b="1" dirty="0">
                    <a:solidFill>
                      <a:srgbClr val="FF0000"/>
                    </a:solidFill>
                    <a:latin typeface="Bodoni MT" panose="02070603080606020203" pitchFamily="18" charset="0"/>
                  </a:rPr>
                  <a:t>: Gluon fields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EAE9C48-97C6-9C50-7FB2-A5655DD02E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2710" y="3620123"/>
                <a:ext cx="1580497" cy="305084"/>
              </a:xfrm>
              <a:prstGeom prst="rect">
                <a:avLst/>
              </a:prstGeom>
              <a:blipFill>
                <a:blip r:embed="rId11"/>
                <a:stretch>
                  <a:fillRect l="-5000" t="-16000" r="-8077" b="-4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242B5547-0345-80F2-E088-D323B9BF93F7}"/>
              </a:ext>
            </a:extLst>
          </p:cNvPr>
          <p:cNvSpPr/>
          <p:nvPr/>
        </p:nvSpPr>
        <p:spPr>
          <a:xfrm>
            <a:off x="7918492" y="62157"/>
            <a:ext cx="2659531" cy="708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4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 Lai, AM,  Vairo Phys. Rev. D 107, 054034 (2023)</a:t>
            </a:r>
            <a:endParaRPr lang="en-US" sz="14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3969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38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25EE8A-2AA3-EC42-530F-42E85CEAB67D}"/>
              </a:ext>
            </a:extLst>
          </p:cNvPr>
          <p:cNvSpPr txBox="1"/>
          <p:nvPr/>
        </p:nvSpPr>
        <p:spPr>
          <a:xfrm>
            <a:off x="4729151" y="128063"/>
            <a:ext cx="1590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BOEFT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7D58783-4CE0-5E6C-C798-0DB8E912861D}"/>
              </a:ext>
            </a:extLst>
          </p:cNvPr>
          <p:cNvGrpSpPr/>
          <p:nvPr/>
        </p:nvGrpSpPr>
        <p:grpSpPr>
          <a:xfrm>
            <a:off x="111223" y="809269"/>
            <a:ext cx="11969551" cy="524435"/>
            <a:chOff x="111223" y="1007232"/>
            <a:chExt cx="11969551" cy="524435"/>
          </a:xfrm>
        </p:grpSpPr>
        <p:sp>
          <p:nvSpPr>
            <p:cNvPr id="10" name="HQET for heavy quarks and diquarks">
              <a:extLst>
                <a:ext uri="{FF2B5EF4-FFF2-40B4-BE49-F238E27FC236}">
                  <a16:creationId xmlns:a16="http://schemas.microsoft.com/office/drawing/2014/main" id="{DBC3917E-5CC2-CD86-FBD9-5766B0537A10}"/>
                </a:ext>
              </a:extLst>
            </p:cNvPr>
            <p:cNvSpPr txBox="1"/>
            <p:nvPr/>
          </p:nvSpPr>
          <p:spPr>
            <a:xfrm>
              <a:off x="111223" y="1007232"/>
              <a:ext cx="11969551" cy="45653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  </a:ext>
            </a:extLst>
          </p:spPr>
          <p:txBody>
            <a:bodyPr wrap="square" lIns="50800" tIns="50800" rIns="50800" bIns="50800" anchor="ctr">
              <a:spAutoFit/>
            </a:bodyPr>
            <a:lstStyle>
              <a:lvl1pPr>
                <a:defRPr sz="3600"/>
              </a:lvl1pPr>
            </a:lstStyle>
            <a:p>
              <a:pPr marL="342900" indent="-342900">
                <a:buFont typeface="Arial" panose="020B0604020202020204" pitchFamily="34" charset="0"/>
                <a:buChar char="•"/>
                <a:defRPr sz="2400"/>
              </a:pPr>
              <a:r>
                <a:rPr lang="en-US" sz="2300" dirty="0">
                  <a:solidFill>
                    <a:schemeClr val="tx1"/>
                  </a:solidFill>
                  <a:latin typeface="Bell MT" panose="02020503060305020303" pitchFamily="18" charset="0"/>
                </a:rPr>
                <a:t>Quarkonium static potential:  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5AECD22-FEE0-CEA2-D45F-CEB3CF3265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038282" y="1095092"/>
              <a:ext cx="2356702" cy="436575"/>
            </a:xfrm>
            <a:prstGeom prst="rect">
              <a:avLst/>
            </a:prstGeom>
          </p:spPr>
        </p:pic>
      </p:grpSp>
      <p:sp>
        <p:nvSpPr>
          <p:cNvPr id="13" name="HQET for heavy quarks and diquarks">
            <a:extLst>
              <a:ext uri="{FF2B5EF4-FFF2-40B4-BE49-F238E27FC236}">
                <a16:creationId xmlns:a16="http://schemas.microsoft.com/office/drawing/2014/main" id="{A8CA0E01-F06E-5D8B-CD4D-FE1C93331B13}"/>
              </a:ext>
            </a:extLst>
          </p:cNvPr>
          <p:cNvSpPr txBox="1"/>
          <p:nvPr/>
        </p:nvSpPr>
        <p:spPr>
          <a:xfrm>
            <a:off x="111223" y="1606417"/>
            <a:ext cx="11969551" cy="456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300" dirty="0">
                <a:solidFill>
                  <a:schemeClr val="tx1"/>
                </a:solidFill>
                <a:latin typeface="Bell MT" panose="02020503060305020303" pitchFamily="18" charset="0"/>
              </a:rPr>
              <a:t>Hybrid static potential: 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0E2ADAC-6D51-2726-B12E-7474C6548250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GlowEdge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26753" y="1576443"/>
            <a:ext cx="1922701" cy="66555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53E3669-0955-04E7-F1D5-4EFF10515138}"/>
              </a:ext>
            </a:extLst>
          </p:cNvPr>
          <p:cNvSpPr txBox="1"/>
          <p:nvPr/>
        </p:nvSpPr>
        <p:spPr>
          <a:xfrm>
            <a:off x="7613501" y="2894927"/>
            <a:ext cx="1819601" cy="3693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Bell MT" panose="02020503060305020303" pitchFamily="18" charset="0"/>
              </a:rPr>
              <a:t>Hybrid Potential:</a:t>
            </a:r>
          </a:p>
        </p:txBody>
      </p:sp>
      <p:pic>
        <p:nvPicPr>
          <p:cNvPr id="22" name="Picture 3">
            <a:extLst>
              <a:ext uri="{FF2B5EF4-FFF2-40B4-BE49-F238E27FC236}">
                <a16:creationId xmlns:a16="http://schemas.microsoft.com/office/drawing/2014/main" id="{5C895D6E-689E-06D7-9288-BA4EEBCD28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610" y="4458061"/>
            <a:ext cx="7255262" cy="7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HQET for heavy quarks and diquarks">
                <a:extLst>
                  <a:ext uri="{FF2B5EF4-FFF2-40B4-BE49-F238E27FC236}">
                    <a16:creationId xmlns:a16="http://schemas.microsoft.com/office/drawing/2014/main" id="{53CC9A90-6AEB-C8AD-6532-909F6EEEB990}"/>
                  </a:ext>
                </a:extLst>
              </p:cNvPr>
              <p:cNvSpPr txBox="1"/>
              <p:nvPr/>
            </p:nvSpPr>
            <p:spPr>
              <a:xfrm>
                <a:off x="4181629" y="6199459"/>
                <a:ext cx="7445582" cy="35471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Wingdings" panose="05000000000000000000" pitchFamily="2" charset="2"/>
                  <a:buChar char="ü"/>
                  <a:defRPr sz="2400"/>
                </a:pPr>
                <a:r>
                  <a:rPr lang="en-US" sz="1600" dirty="0">
                    <a:latin typeface="Bell MT" panose="02020503060305020303" pitchFamily="18" charset="0"/>
                  </a:rPr>
                  <a:t>Perturbative  RS-scheme potentials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RS</m:t>
                        </m:r>
                      </m:sup>
                    </m:sSubSup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Bell MT" panose="02020503060305020303" pitchFamily="18" charset="0"/>
                  </a:rPr>
                  <a:t>upto</a:t>
                </a:r>
                <a:r>
                  <a:rPr lang="en-US" sz="16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 order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1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bSup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1600" dirty="0">
                  <a:solidFill>
                    <a:schemeClr val="tx1"/>
                  </a:solidFill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23" name="HQET for heavy quarks and diquarks">
                <a:extLst>
                  <a:ext uri="{FF2B5EF4-FFF2-40B4-BE49-F238E27FC236}">
                    <a16:creationId xmlns:a16="http://schemas.microsoft.com/office/drawing/2014/main" id="{53CC9A90-6AEB-C8AD-6532-909F6EEEB9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1629" y="6199459"/>
                <a:ext cx="7445582" cy="354712"/>
              </a:xfrm>
              <a:prstGeom prst="rect">
                <a:avLst/>
              </a:prstGeom>
              <a:blipFill>
                <a:blip r:embed="rId7"/>
                <a:stretch>
                  <a:fillRect l="-901" b="-2241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>
            <a:extLst>
              <a:ext uri="{FF2B5EF4-FFF2-40B4-BE49-F238E27FC236}">
                <a16:creationId xmlns:a16="http://schemas.microsoft.com/office/drawing/2014/main" id="{CD52084A-C62A-A9D0-BC98-212E6A84102E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921006" y="1529551"/>
            <a:ext cx="1817365" cy="53309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072E90B-AC71-0A4B-AE12-38F806B44EF0}"/>
              </a:ext>
            </a:extLst>
          </p:cNvPr>
          <p:cNvSpPr txBox="1"/>
          <p:nvPr/>
        </p:nvSpPr>
        <p:spPr>
          <a:xfrm>
            <a:off x="6821081" y="1270230"/>
            <a:ext cx="2382832" cy="3693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Bell MT" panose="02020503060305020303" pitchFamily="18" charset="0"/>
              </a:rPr>
              <a:t> Quarkonium Potential: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B514B92-71BF-9792-F10D-B4B33D62AA8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1774" y="1752530"/>
            <a:ext cx="3365396" cy="5187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24CAB02-35BB-77BC-03E4-7754F9D51046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448181" y="2558057"/>
            <a:ext cx="2606933" cy="23699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C485F81-6C0A-F58E-91E9-EEB00D18E303}"/>
              </a:ext>
            </a:extLst>
          </p:cNvPr>
          <p:cNvPicPr>
            <a:picLocks noChangeAspect="1"/>
          </p:cNvPicPr>
          <p:nvPr/>
        </p:nvPicPr>
        <p:blipFill>
          <a:blip r:embed="rId11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695798" y="2549880"/>
            <a:ext cx="3016229" cy="24904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2720E69-A4BB-A430-743E-55E9EB100DC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1224" y="2778077"/>
            <a:ext cx="3429721" cy="406036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FDC8579-AC77-2619-967D-6C872BC394B1}"/>
              </a:ext>
            </a:extLst>
          </p:cNvPr>
          <p:cNvSpPr txBox="1"/>
          <p:nvPr/>
        </p:nvSpPr>
        <p:spPr>
          <a:xfrm>
            <a:off x="223408" y="2403565"/>
            <a:ext cx="356828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>
                <a:latin typeface="Bell MT" panose="02020503060305020303" pitchFamily="18" charset="0"/>
              </a:rPr>
              <a:t>Gluonic</a:t>
            </a:r>
            <a:r>
              <a:rPr lang="en-US" dirty="0">
                <a:latin typeface="Bell MT" panose="02020503060305020303" pitchFamily="18" charset="0"/>
              </a:rPr>
              <a:t> Static energies from lattice: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3DA3FC6B-FC57-C9E6-2465-7B1A53F9901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99713" y="3418685"/>
            <a:ext cx="7069532" cy="8296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18767F08-A7EE-7146-C327-793E1C97080C}"/>
              </a:ext>
            </a:extLst>
          </p:cNvPr>
          <p:cNvSpPr/>
          <p:nvPr/>
        </p:nvSpPr>
        <p:spPr>
          <a:xfrm>
            <a:off x="7188094" y="6472870"/>
            <a:ext cx="2808388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Bali and Pineda  Phys. Rev. D. 69, (2004)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DEA1EB5-AF86-39CB-27D8-7D09320C2E60}"/>
              </a:ext>
            </a:extLst>
          </p:cNvPr>
          <p:cNvSpPr/>
          <p:nvPr/>
        </p:nvSpPr>
        <p:spPr>
          <a:xfrm>
            <a:off x="3135832" y="6492257"/>
            <a:ext cx="3568286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Castell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à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Vairo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 Phys. Rev. D. 92, (2015)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CCD319-66F9-FBFA-DC30-5901A711C546}"/>
              </a:ext>
            </a:extLst>
          </p:cNvPr>
          <p:cNvSpPr/>
          <p:nvPr/>
        </p:nvSpPr>
        <p:spPr>
          <a:xfrm>
            <a:off x="7369529" y="608116"/>
            <a:ext cx="3736700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 Lai, AM,  Vairo arXiv:2212.09187</a:t>
            </a:r>
            <a:endParaRPr lang="en-US" sz="10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4834DE3-4047-F0DC-5543-01AB423E1AE4}"/>
              </a:ext>
            </a:extLst>
          </p:cNvPr>
          <p:cNvSpPr/>
          <p:nvPr/>
        </p:nvSpPr>
        <p:spPr>
          <a:xfrm>
            <a:off x="564789" y="6001832"/>
            <a:ext cx="2976156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Schlosser and Wagner  Phys. Rev. D. 105, (2022)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EBCD512A-694B-8C2C-6538-9DF03048AF74}"/>
                  </a:ext>
                </a:extLst>
              </p:cNvPr>
              <p:cNvSpPr/>
              <p:nvPr/>
            </p:nvSpPr>
            <p:spPr>
              <a:xfrm>
                <a:off x="8815841" y="5020672"/>
                <a:ext cx="174265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RS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accent1">
                        <a:lumMod val="75000"/>
                      </a:schemeClr>
                    </a:solidFill>
                  </a:rPr>
                  <a:t> : 0.87 (15) GeV</a:t>
                </a:r>
              </a:p>
            </p:txBody>
          </p:sp>
        </mc:Choice>
        <mc:Fallback xmlns="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EBCD512A-694B-8C2C-6538-9DF03048AF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5841" y="5020672"/>
                <a:ext cx="1742657" cy="307777"/>
              </a:xfrm>
              <a:prstGeom prst="rect">
                <a:avLst/>
              </a:prstGeom>
              <a:blipFill>
                <a:blip r:embed="rId14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58476AF5-0F6C-0FA3-2047-45CE29AE0AB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632885" y="5712333"/>
            <a:ext cx="5918805" cy="3077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C007EB5-8CE4-2DE6-7C74-ED9438DEC9A6}"/>
              </a:ext>
            </a:extLst>
          </p:cNvPr>
          <p:cNvSpPr txBox="1"/>
          <p:nvPr/>
        </p:nvSpPr>
        <p:spPr>
          <a:xfrm>
            <a:off x="5970775" y="5437390"/>
            <a:ext cx="2362826" cy="268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>
                <a:latin typeface="Bell MT" panose="02020503060305020303" pitchFamily="18" charset="0"/>
              </a:rPr>
              <a:t>Gluelump mass definition:</a:t>
            </a:r>
          </a:p>
        </p:txBody>
      </p:sp>
    </p:spTree>
    <p:extLst>
      <p:ext uri="{BB962C8B-B14F-4D97-AF65-F5344CB8AC3E}">
        <p14:creationId xmlns:p14="http://schemas.microsoft.com/office/powerpoint/2010/main" val="34011553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ABDECB-39BD-B209-F06B-55B90F869E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F423FA-AF61-3F31-9D93-EFF958B12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39</a:t>
            </a:fld>
            <a:endParaRPr lang="en-US"/>
          </a:p>
        </p:txBody>
      </p:sp>
      <p:sp>
        <p:nvSpPr>
          <p:cNvPr id="5" name="HQET for heavy quarks and diquarks">
            <a:extLst>
              <a:ext uri="{FF2B5EF4-FFF2-40B4-BE49-F238E27FC236}">
                <a16:creationId xmlns:a16="http://schemas.microsoft.com/office/drawing/2014/main" id="{689F8ECD-1854-51A2-4595-58961E4535A1}"/>
              </a:ext>
            </a:extLst>
          </p:cNvPr>
          <p:cNvSpPr txBox="1"/>
          <p:nvPr/>
        </p:nvSpPr>
        <p:spPr>
          <a:xfrm>
            <a:off x="20486" y="958121"/>
            <a:ext cx="11969551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000" dirty="0">
                <a:solidFill>
                  <a:schemeClr val="tx1"/>
                </a:solidFill>
                <a:latin typeface="Bell MT" panose="02020503060305020303" pitchFamily="18" charset="0"/>
              </a:rPr>
              <a:t>Hybrid  states in the same energy range and with same quantum #</a:t>
            </a:r>
            <a:r>
              <a:rPr lang="en-US" sz="2000" dirty="0">
                <a:latin typeface="Bell MT" panose="02020503060305020303" pitchFamily="18" charset="0"/>
              </a:rPr>
              <a:t>’s</a:t>
            </a:r>
            <a:r>
              <a:rPr lang="en-US" sz="2000" dirty="0">
                <a:solidFill>
                  <a:schemeClr val="tx1"/>
                </a:solidFill>
                <a:latin typeface="Bell MT" panose="02020503060305020303" pitchFamily="18" charset="0"/>
              </a:rPr>
              <a:t> as quarkonium can mix</a:t>
            </a:r>
            <a:r>
              <a:rPr lang="en-US" sz="2000" dirty="0">
                <a:latin typeface="Bell MT" panose="02020503060305020303" pitchFamily="18" charset="0"/>
              </a:rPr>
              <a:t>. </a:t>
            </a:r>
          </a:p>
        </p:txBody>
      </p:sp>
      <p:sp>
        <p:nvSpPr>
          <p:cNvPr id="9" name="HQET for heavy quarks and diquarks">
            <a:extLst>
              <a:ext uri="{FF2B5EF4-FFF2-40B4-BE49-F238E27FC236}">
                <a16:creationId xmlns:a16="http://schemas.microsoft.com/office/drawing/2014/main" id="{BD377D63-F0B6-9220-12AA-11F14BF19163}"/>
              </a:ext>
            </a:extLst>
          </p:cNvPr>
          <p:cNvSpPr txBox="1"/>
          <p:nvPr/>
        </p:nvSpPr>
        <p:spPr>
          <a:xfrm>
            <a:off x="-22129" y="1475800"/>
            <a:ext cx="11969551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000" dirty="0">
                <a:latin typeface="Bell MT" panose="02020503060305020303" pitchFamily="18" charset="0"/>
              </a:rPr>
              <a:t>Mixing impacts </a:t>
            </a:r>
            <a:r>
              <a:rPr lang="en-US" sz="2000" dirty="0">
                <a:solidFill>
                  <a:schemeClr val="tx1"/>
                </a:solidFill>
                <a:latin typeface="Bell MT" panose="02020503060305020303" pitchFamily="18" charset="0"/>
              </a:rPr>
              <a:t>spectrum and decay properties of hybrid. </a:t>
            </a:r>
            <a:r>
              <a:rPr lang="en-US" sz="2000" b="1" dirty="0">
                <a:latin typeface="Bell MT" panose="02020503060305020303" pitchFamily="18" charset="0"/>
              </a:rPr>
              <a:t>I</a:t>
            </a:r>
            <a:r>
              <a:rPr lang="en-US" sz="2000" b="1" dirty="0">
                <a:solidFill>
                  <a:schemeClr val="tx1"/>
                </a:solidFill>
                <a:latin typeface="Bell MT" panose="02020503060305020303" pitchFamily="18" charset="0"/>
              </a:rPr>
              <a:t>mplications for exotic hadrons !!</a:t>
            </a:r>
            <a:r>
              <a:rPr lang="en-US" sz="2000" dirty="0">
                <a:solidFill>
                  <a:schemeClr val="tx1"/>
                </a:solidFill>
                <a:latin typeface="Bell MT" panose="02020503060305020303" pitchFamily="18" charset="0"/>
              </a:rPr>
              <a:t>.</a:t>
            </a:r>
            <a:endParaRPr lang="en-US" sz="2000" dirty="0">
              <a:latin typeface="Bell MT" panose="02020503060305020303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AB89A8-CC07-3706-7D6C-BF596ADAE850}"/>
              </a:ext>
            </a:extLst>
          </p:cNvPr>
          <p:cNvSpPr txBox="1"/>
          <p:nvPr/>
        </p:nvSpPr>
        <p:spPr>
          <a:xfrm>
            <a:off x="464683" y="2166824"/>
            <a:ext cx="296556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+mn-lt"/>
              </a:rPr>
              <a:t>Ex.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6B929CC-C482-681B-1BC4-8AFA1ACED90D}"/>
              </a:ext>
            </a:extLst>
          </p:cNvPr>
          <p:cNvSpPr txBox="1"/>
          <p:nvPr/>
        </p:nvSpPr>
        <p:spPr>
          <a:xfrm>
            <a:off x="5547071" y="2198970"/>
            <a:ext cx="1469441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+mn-lt"/>
              </a:rPr>
              <a:t>Effect on decay: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19261A8-C245-3957-94E5-366375C4013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95519" y="2099627"/>
            <a:ext cx="4866561" cy="39164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745A464-AE52-7C80-67F7-6FAAB533E57F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99020" y="2139540"/>
            <a:ext cx="4217653" cy="356521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58149882-2255-0926-DC0B-E34C3A40C7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0137" y="3459777"/>
            <a:ext cx="4238542" cy="311956"/>
          </a:xfrm>
          <a:prstGeom prst="rect">
            <a:avLst/>
          </a:prstGeom>
        </p:spPr>
      </p:pic>
      <p:sp>
        <p:nvSpPr>
          <p:cNvPr id="3" name="HQET for heavy quarks and diquarks">
            <a:extLst>
              <a:ext uri="{FF2B5EF4-FFF2-40B4-BE49-F238E27FC236}">
                <a16:creationId xmlns:a16="http://schemas.microsoft.com/office/drawing/2014/main" id="{5C479E49-8431-0F24-B72C-CB2BDF98962B}"/>
              </a:ext>
            </a:extLst>
          </p:cNvPr>
          <p:cNvSpPr txBox="1"/>
          <p:nvPr/>
        </p:nvSpPr>
        <p:spPr>
          <a:xfrm>
            <a:off x="2088436" y="34020"/>
            <a:ext cx="7522095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>
              <a:defRPr sz="2400"/>
            </a:pPr>
            <a:r>
              <a:rPr lang="en-US" sz="2400" b="1" dirty="0">
                <a:latin typeface="Bell MT" panose="02020503060305020303" pitchFamily="18" charset="0"/>
              </a:rPr>
              <a:t>        Hybrid-Quarkonium mixing and impact on</a:t>
            </a:r>
          </a:p>
          <a:p>
            <a:pPr>
              <a:defRPr sz="2400"/>
            </a:pPr>
            <a:r>
              <a:rPr lang="en-US" sz="2400" b="1" dirty="0">
                <a:latin typeface="Bell MT" panose="02020503060305020303" pitchFamily="18" charset="0"/>
              </a:rPr>
              <a:t>         hybrid interpretation of Exotics ?</a:t>
            </a:r>
            <a:endParaRPr sz="2400" b="1" dirty="0">
              <a:latin typeface="Bell MT" panose="02020503060305020303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D21368-0E53-04CA-9438-4445A73340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5112" y="4703478"/>
            <a:ext cx="2880507" cy="19843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291995A-7070-7DFA-48FF-C29E3AF161AC}"/>
              </a:ext>
            </a:extLst>
          </p:cNvPr>
          <p:cNvSpPr txBox="1"/>
          <p:nvPr/>
        </p:nvSpPr>
        <p:spPr>
          <a:xfrm>
            <a:off x="1440137" y="6505883"/>
            <a:ext cx="730456" cy="26853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Bodoni MT" panose="02070603080606020203" pitchFamily="18" charset="0"/>
              </a:rPr>
              <a:t>NRQCD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85C890D-096F-91E7-23CC-14F908EEF80A}"/>
              </a:ext>
            </a:extLst>
          </p:cNvPr>
          <p:cNvGrpSpPr/>
          <p:nvPr/>
        </p:nvGrpSpPr>
        <p:grpSpPr>
          <a:xfrm>
            <a:off x="3864170" y="5299765"/>
            <a:ext cx="2480603" cy="748852"/>
            <a:chOff x="6229349" y="5319293"/>
            <a:chExt cx="2480603" cy="74885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B9C5E47-FE80-32FC-2EBC-F9F942DDC76B}"/>
                </a:ext>
              </a:extLst>
            </p:cNvPr>
            <p:cNvGrpSpPr/>
            <p:nvPr/>
          </p:nvGrpSpPr>
          <p:grpSpPr>
            <a:xfrm>
              <a:off x="6229349" y="5498762"/>
              <a:ext cx="2417622" cy="293414"/>
              <a:chOff x="6229349" y="5498762"/>
              <a:chExt cx="2417622" cy="293414"/>
            </a:xfrm>
          </p:grpSpPr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566ABA06-3CDC-4F16-20C3-D5472C09C9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96901" y="5637230"/>
                <a:ext cx="1150070" cy="0"/>
              </a:xfrm>
              <a:prstGeom prst="line">
                <a:avLst/>
              </a:prstGeom>
              <a:ln w="3810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A40764B8-32A3-5C0A-E265-1E3771628738}"/>
                  </a:ext>
                </a:extLst>
              </p:cNvPr>
              <p:cNvGrpSpPr/>
              <p:nvPr/>
            </p:nvGrpSpPr>
            <p:grpSpPr>
              <a:xfrm>
                <a:off x="6229349" y="5599522"/>
                <a:ext cx="1236680" cy="83655"/>
                <a:chOff x="6229349" y="5599522"/>
                <a:chExt cx="1236680" cy="83655"/>
              </a:xfrm>
            </p:grpSpPr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465BC19C-7A04-7EBC-11DF-FF0EF8BCA1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29350" y="5599522"/>
                  <a:ext cx="1236679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40DDFA40-F10E-68C3-D358-CBE85B2807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29349" y="5683177"/>
                  <a:ext cx="1236679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Multiplication Sign 17">
                <a:extLst>
                  <a:ext uri="{FF2B5EF4-FFF2-40B4-BE49-F238E27FC236}">
                    <a16:creationId xmlns:a16="http://schemas.microsoft.com/office/drawing/2014/main" id="{20D6CB0A-4B0B-CF21-767B-D6D41C60F29D}"/>
                  </a:ext>
                </a:extLst>
              </p:cNvPr>
              <p:cNvSpPr/>
              <p:nvPr/>
            </p:nvSpPr>
            <p:spPr>
              <a:xfrm>
                <a:off x="7286918" y="5498762"/>
                <a:ext cx="358219" cy="293414"/>
              </a:xfrm>
              <a:prstGeom prst="mathMultiply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4000"/>
                  </a:lnSpc>
                </a:pPr>
                <a:endParaRPr lang="en-US" dirty="0"/>
              </a:p>
            </p:txBody>
          </p:sp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93FD8A2-9B5C-BC75-D2F8-459FB466FFE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238367" y="5789241"/>
              <a:ext cx="488084" cy="27890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3D1A41FA-DD05-8021-8D2F-36F659067959}"/>
                    </a:ext>
                  </a:extLst>
                </p:cNvPr>
                <p:cNvSpPr txBox="1"/>
                <p:nvPr/>
              </p:nvSpPr>
              <p:spPr>
                <a:xfrm>
                  <a:off x="6315937" y="5319293"/>
                  <a:ext cx="345351" cy="28071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14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lang="en-US" sz="1600" dirty="0" err="1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453C7341-6BAD-0614-8095-AFDB80C10AC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15937" y="5319293"/>
                  <a:ext cx="345351" cy="280718"/>
                </a:xfrm>
                <a:prstGeom prst="rect">
                  <a:avLst/>
                </a:prstGeom>
                <a:blipFill>
                  <a:blip r:embed="rId12"/>
                  <a:stretch>
                    <a:fillRect l="-10526" b="-217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7D38C064-88C9-D00C-93AB-7A7A7F379798}"/>
                    </a:ext>
                  </a:extLst>
                </p:cNvPr>
                <p:cNvSpPr txBox="1"/>
                <p:nvPr/>
              </p:nvSpPr>
              <p:spPr>
                <a:xfrm>
                  <a:off x="8309330" y="5339679"/>
                  <a:ext cx="400622" cy="28071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14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lang="en-US" sz="1600" dirty="0" err="1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B406A61E-B0C6-C38A-9057-DA56E80E5B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09330" y="5339679"/>
                  <a:ext cx="400622" cy="280718"/>
                </a:xfrm>
                <a:prstGeom prst="rect">
                  <a:avLst/>
                </a:prstGeom>
                <a:blipFill>
                  <a:blip r:embed="rId13"/>
                  <a:stretch>
                    <a:fillRect l="-16667" b="-217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5A6E29CA-712B-62A8-3611-ED5DD04C6408}"/>
              </a:ext>
            </a:extLst>
          </p:cNvPr>
          <p:cNvSpPr txBox="1"/>
          <p:nvPr/>
        </p:nvSpPr>
        <p:spPr>
          <a:xfrm>
            <a:off x="4768576" y="6496873"/>
            <a:ext cx="697307" cy="26853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Bodoni MT" panose="02070603080606020203" pitchFamily="18" charset="0"/>
              </a:rPr>
              <a:t>BOEFT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1725956-FEF2-899E-6D53-71FB18AFBA0F}"/>
                  </a:ext>
                </a:extLst>
              </p:cNvPr>
              <p:cNvSpPr txBox="1"/>
              <p:nvPr/>
            </p:nvSpPr>
            <p:spPr>
              <a:xfrm>
                <a:off x="3348487" y="5535692"/>
                <a:ext cx="2260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7BA236E-DB62-A351-9423-915B9B982C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8487" y="5535692"/>
                <a:ext cx="226023" cy="276999"/>
              </a:xfrm>
              <a:prstGeom prst="rect">
                <a:avLst/>
              </a:prstGeom>
              <a:blipFill>
                <a:blip r:embed="rId14"/>
                <a:stretch>
                  <a:fillRect l="-10811" r="-10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>
            <a:extLst>
              <a:ext uri="{FF2B5EF4-FFF2-40B4-BE49-F238E27FC236}">
                <a16:creationId xmlns:a16="http://schemas.microsoft.com/office/drawing/2014/main" id="{13B4A6CE-449F-077B-9A8C-D102DE95168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273087" y="5010709"/>
            <a:ext cx="4085793" cy="490408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A39BCD1-68A3-E183-B402-677A7FD33A1C}"/>
              </a:ext>
            </a:extLst>
          </p:cNvPr>
          <p:cNvSpPr txBox="1"/>
          <p:nvPr/>
        </p:nvSpPr>
        <p:spPr>
          <a:xfrm>
            <a:off x="7838115" y="4515126"/>
            <a:ext cx="3082565" cy="2685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solidFill>
                  <a:srgbClr val="FF0000"/>
                </a:solidFill>
                <a:latin typeface="Bodoni MT" panose="02070603080606020203" pitchFamily="18" charset="0"/>
              </a:rPr>
              <a:t>Expression after matching: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3D89405C-5DB5-528F-3BEC-58B9EEBE3E1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179320" y="5972304"/>
            <a:ext cx="2898961" cy="74715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4A02E45-3A0A-D8E0-CD4E-A771C3FC80EE}"/>
              </a:ext>
            </a:extLst>
          </p:cNvPr>
          <p:cNvSpPr txBox="1"/>
          <p:nvPr/>
        </p:nvSpPr>
        <p:spPr>
          <a:xfrm>
            <a:off x="7113925" y="5626263"/>
            <a:ext cx="5029750" cy="5492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solidFill>
                  <a:srgbClr val="FF0000"/>
                </a:solidFill>
                <a:latin typeface="Bodoni MT" panose="02070603080606020203" pitchFamily="18" charset="0"/>
              </a:rPr>
              <a:t>Above expression can be computed on lattice if we identify: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ED8148E-A50F-C368-19F4-1B0FD73E4707}"/>
              </a:ext>
            </a:extLst>
          </p:cNvPr>
          <p:cNvSpPr txBox="1"/>
          <p:nvPr/>
        </p:nvSpPr>
        <p:spPr>
          <a:xfrm>
            <a:off x="153241" y="4047702"/>
            <a:ext cx="6442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Matching two-point correlators in </a:t>
            </a:r>
            <a:r>
              <a:rPr lang="en-US" sz="1800" b="1" u="sng" dirty="0">
                <a:latin typeface="Bell MT" panose="02020503060305020303" pitchFamily="18" charset="0"/>
              </a:rPr>
              <a:t>NRQCD</a:t>
            </a:r>
            <a:r>
              <a:rPr lang="en-US" sz="1800" dirty="0">
                <a:latin typeface="Bell MT" panose="02020503060305020303" pitchFamily="18" charset="0"/>
              </a:rPr>
              <a:t>  and </a:t>
            </a:r>
            <a:r>
              <a:rPr lang="en-US" sz="1800" b="1" u="sng" dirty="0">
                <a:latin typeface="Bell MT" panose="02020503060305020303" pitchFamily="18" charset="0"/>
              </a:rPr>
              <a:t> BOEFT:</a:t>
            </a:r>
            <a:endParaRPr lang="en-US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3FCC6058-D941-7184-F46C-427FD34BFE3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281792" y="3369467"/>
            <a:ext cx="5142327" cy="5746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HQET for heavy quarks and diquarks">
                <a:extLst>
                  <a:ext uri="{FF2B5EF4-FFF2-40B4-BE49-F238E27FC236}">
                    <a16:creationId xmlns:a16="http://schemas.microsoft.com/office/drawing/2014/main" id="{BD300B22-12C2-A73E-F96F-9EDB1445081A}"/>
                  </a:ext>
                </a:extLst>
              </p:cNvPr>
              <p:cNvSpPr txBox="1"/>
              <p:nvPr/>
            </p:nvSpPr>
            <p:spPr>
              <a:xfrm>
                <a:off x="51565" y="2789070"/>
                <a:ext cx="11969551" cy="39498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1900" dirty="0">
                    <a:latin typeface="Bell MT" panose="02020503060305020303" pitchFamily="18" charset="0"/>
                  </a:rPr>
                  <a:t>H</a:t>
                </a:r>
                <a:r>
                  <a:rPr lang="en-US" sz="19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ybrid-</a:t>
                </a:r>
                <a:r>
                  <a:rPr lang="en-US" sz="1900" dirty="0">
                    <a:latin typeface="Bell MT" panose="02020503060305020303" pitchFamily="18" charset="0"/>
                  </a:rPr>
                  <a:t>quarkonium mixing through heavy-quark spin dependent operator. </a:t>
                </a:r>
                <a:r>
                  <a:rPr lang="en-US" sz="1900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Mixing potential at </a:t>
                </a:r>
                <a14:m>
                  <m:oMath xmlns:m="http://schemas.openxmlformats.org/officeDocument/2006/math">
                    <m:r>
                      <a:rPr lang="en-US" sz="19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19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type m:val="lin"/>
                        <m:ctrlPr>
                          <a:rPr lang="en-US" sz="19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9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9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en-US" sz="19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900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 in BOEFT</a:t>
                </a:r>
                <a:r>
                  <a:rPr lang="en-US" sz="1900" dirty="0">
                    <a:latin typeface="Bell MT" panose="02020503060305020303" pitchFamily="18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32" name="HQET for heavy quarks and diquarks">
                <a:extLst>
                  <a:ext uri="{FF2B5EF4-FFF2-40B4-BE49-F238E27FC236}">
                    <a16:creationId xmlns:a16="http://schemas.microsoft.com/office/drawing/2014/main" id="{669F341E-7CF0-F91D-E915-2C13607BC2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65" y="2789070"/>
                <a:ext cx="11969551" cy="394980"/>
              </a:xfrm>
              <a:prstGeom prst="rect">
                <a:avLst/>
              </a:prstGeom>
              <a:blipFill>
                <a:blip r:embed="rId18"/>
                <a:stretch>
                  <a:fillRect l="-713" t="-110938" r="-102" b="-17343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92121398-7937-0882-E0F0-C5AA98BA3E08}"/>
              </a:ext>
            </a:extLst>
          </p:cNvPr>
          <p:cNvSpPr/>
          <p:nvPr/>
        </p:nvSpPr>
        <p:spPr>
          <a:xfrm>
            <a:off x="8544117" y="37248"/>
            <a:ext cx="3118894" cy="620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 AM,  Vairo, Wagner, Schlosser (in progress)</a:t>
            </a:r>
            <a:endParaRPr lang="en-US" sz="12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24B3BFB-86CF-DB9A-5B20-DCB5A345815B}"/>
              </a:ext>
            </a:extLst>
          </p:cNvPr>
          <p:cNvSpPr txBox="1"/>
          <p:nvPr/>
        </p:nvSpPr>
        <p:spPr>
          <a:xfrm>
            <a:off x="9832304" y="1788588"/>
            <a:ext cx="2684507" cy="280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</a:rPr>
              <a:t>Oncala</a:t>
            </a: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</a:rPr>
              <a:t> &amp; Soto, PRD (2017). </a:t>
            </a:r>
            <a:endParaRPr lang="en-US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593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0050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4</a:t>
            </a:fld>
            <a:endParaRPr lang="en-US"/>
          </a:p>
        </p:txBody>
      </p:sp>
      <p:sp>
        <p:nvSpPr>
          <p:cNvPr id="8" name="HQET for heavy quarks and diquarks">
            <a:extLst>
              <a:ext uri="{FF2B5EF4-FFF2-40B4-BE49-F238E27FC236}">
                <a16:creationId xmlns:a16="http://schemas.microsoft.com/office/drawing/2014/main" id="{C2487851-456A-A8E3-D756-7C862880413B}"/>
              </a:ext>
            </a:extLst>
          </p:cNvPr>
          <p:cNvSpPr txBox="1"/>
          <p:nvPr/>
        </p:nvSpPr>
        <p:spPr>
          <a:xfrm>
            <a:off x="-33560" y="1376074"/>
            <a:ext cx="11969551" cy="456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>
              <a:defRPr sz="2400"/>
            </a:pPr>
            <a:r>
              <a:rPr lang="en-US" sz="2200" dirty="0">
                <a:latin typeface="Bell MT" panose="02020503060305020303" pitchFamily="18" charset="0"/>
              </a:rPr>
              <a:t>:</a:t>
            </a:r>
            <a:endParaRPr sz="2200" dirty="0">
              <a:latin typeface="Bell MT" panose="0202050306030502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HQET for heavy quarks and diquarks">
                <a:extLst>
                  <a:ext uri="{FF2B5EF4-FFF2-40B4-BE49-F238E27FC236}">
                    <a16:creationId xmlns:a16="http://schemas.microsoft.com/office/drawing/2014/main" id="{2508822F-2E0F-E02B-0AC5-FD8A6BB1C0CF}"/>
                  </a:ext>
                </a:extLst>
              </p:cNvPr>
              <p:cNvSpPr txBox="1"/>
              <p:nvPr/>
            </p:nvSpPr>
            <p:spPr>
              <a:xfrm>
                <a:off x="45219" y="766500"/>
                <a:ext cx="11868185" cy="78047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2200" dirty="0">
                    <a:latin typeface="Bell MT" panose="02020503060305020303" pitchFamily="18" charset="0"/>
                  </a:rPr>
                  <a:t>Exotic hadron </a:t>
                </a:r>
                <a14:m>
                  <m:oMath xmlns:m="http://schemas.openxmlformats.org/officeDocument/2006/math"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𝑸</m:t>
                    </m:r>
                    <m:acc>
                      <m:accPr>
                        <m:chr m:val="̅"/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acc>
                    <m:r>
                      <a:rPr lang="en-US" sz="2200" b="1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𝑿</m:t>
                    </m:r>
                    <m:r>
                      <a:rPr lang="en-US" sz="2200" b="1" i="0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200" b="1" i="1"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sz="2200" b="1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𝑿</m:t>
                    </m:r>
                    <m:r>
                      <a:rPr lang="en-US" sz="2200" b="1" i="1" dirty="0" smtClean="0">
                        <a:latin typeface="Cambria Math" panose="02040503050406030204" pitchFamily="18" charset="0"/>
                      </a:rPr>
                      <m:t>, …..)</m:t>
                    </m:r>
                  </m:oMath>
                </a14:m>
                <a:r>
                  <a:rPr lang="en-US" sz="2200" b="1" dirty="0">
                    <a:latin typeface="Bell MT" panose="02020503060305020303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200" b="1" i="1">
                        <a:latin typeface="Cambria Math" panose="02040503050406030204" pitchFamily="18" charset="0"/>
                      </a:rPr>
                      <m:t>𝑿</m:t>
                    </m:r>
                  </m:oMath>
                </a14:m>
                <a:r>
                  <a:rPr lang="en-US" sz="2200" b="1" dirty="0">
                    <a:latin typeface="Bell MT" panose="02020503060305020303" pitchFamily="18" charset="0"/>
                  </a:rPr>
                  <a:t>: </a:t>
                </a:r>
                <a:r>
                  <a:rPr lang="en-US" sz="2200" dirty="0">
                    <a:latin typeface="Bell MT" panose="02020503060305020303" pitchFamily="18" charset="0"/>
                  </a:rPr>
                  <a:t>any combination of light quark and gluons </a:t>
                </a:r>
              </a:p>
              <a:p>
                <a:pPr>
                  <a:defRPr sz="2400"/>
                </a:pPr>
                <a:r>
                  <a:rPr lang="en-US" sz="2200" dirty="0">
                    <a:latin typeface="Bell MT" panose="02020503060305020303" pitchFamily="18" charset="0"/>
                  </a:rPr>
                  <a:t>     to obtain color singlet hadron</a:t>
                </a:r>
              </a:p>
            </p:txBody>
          </p:sp>
        </mc:Choice>
        <mc:Fallback xmlns="">
          <p:sp>
            <p:nvSpPr>
              <p:cNvPr id="4" name="HQET for heavy quarks and diquarks">
                <a:extLst>
                  <a:ext uri="{FF2B5EF4-FFF2-40B4-BE49-F238E27FC236}">
                    <a16:creationId xmlns:a16="http://schemas.microsoft.com/office/drawing/2014/main" id="{2508822F-2E0F-E02B-0AC5-FD8A6BB1C0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19" y="766500"/>
                <a:ext cx="11868185" cy="780470"/>
              </a:xfrm>
              <a:prstGeom prst="rect">
                <a:avLst/>
              </a:prstGeom>
              <a:blipFill>
                <a:blip r:embed="rId3"/>
                <a:stretch>
                  <a:fillRect l="-924" t="-3906" b="-1484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100666D3-0E60-6AF6-CD87-F17951A218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9569" y="1453484"/>
            <a:ext cx="3205201" cy="190722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B1EEB92-0EA8-2A7E-318B-BA37E49708D9}"/>
              </a:ext>
            </a:extLst>
          </p:cNvPr>
          <p:cNvSpPr txBox="1"/>
          <p:nvPr/>
        </p:nvSpPr>
        <p:spPr>
          <a:xfrm>
            <a:off x="664660" y="4992827"/>
            <a:ext cx="3962623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dirty="0">
                <a:latin typeface="+mn-lt"/>
              </a:rPr>
              <a:t>Heavy quark: slow-degrees of freedom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C4F85C7-6A93-B10E-0CDB-86B200D08E38}"/>
              </a:ext>
            </a:extLst>
          </p:cNvPr>
          <p:cNvSpPr txBox="1"/>
          <p:nvPr/>
        </p:nvSpPr>
        <p:spPr>
          <a:xfrm>
            <a:off x="4870030" y="4992827"/>
            <a:ext cx="2731517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b="1" i="1" dirty="0">
                <a:solidFill>
                  <a:srgbClr val="00B050"/>
                </a:solidFill>
              </a:rPr>
              <a:t>X</a:t>
            </a:r>
            <a:r>
              <a:rPr lang="en-US" dirty="0">
                <a:latin typeface="+mn-lt"/>
              </a:rPr>
              <a:t>: </a:t>
            </a:r>
            <a:r>
              <a:rPr lang="en-US" dirty="0"/>
              <a:t>fast</a:t>
            </a:r>
            <a:r>
              <a:rPr lang="en-US" dirty="0">
                <a:latin typeface="+mn-lt"/>
              </a:rPr>
              <a:t>-degrees of freedom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A002B4A-4899-6A00-23DB-056B66576592}"/>
              </a:ext>
            </a:extLst>
          </p:cNvPr>
          <p:cNvSpPr txBox="1"/>
          <p:nvPr/>
        </p:nvSpPr>
        <p:spPr>
          <a:xfrm>
            <a:off x="1155689" y="6421786"/>
            <a:ext cx="44169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Bell MT" panose="02020503060305020303" pitchFamily="18" charset="0"/>
              </a:rPr>
              <a:t>Born-Oppenheimer (BO) Approximation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HQET for heavy quarks and diquarks">
                <a:extLst>
                  <a:ext uri="{FF2B5EF4-FFF2-40B4-BE49-F238E27FC236}">
                    <a16:creationId xmlns:a16="http://schemas.microsoft.com/office/drawing/2014/main" id="{BD3D4B23-2F2C-BC3D-A923-CA1608438EFB}"/>
                  </a:ext>
                </a:extLst>
              </p:cNvPr>
              <p:cNvSpPr txBox="1"/>
              <p:nvPr/>
            </p:nvSpPr>
            <p:spPr>
              <a:xfrm>
                <a:off x="111224" y="5683952"/>
                <a:ext cx="11969551" cy="81509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23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Time-scale for dynamics of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300" smtClean="0">
                        <a:solidFill>
                          <a:schemeClr val="tx1"/>
                        </a:solidFill>
                        <a:latin typeface="Bell MT" panose="02020503060305020303" pitchFamily="18" charset="0"/>
                      </a:rPr>
                      <m:t>Q</m:t>
                    </m:r>
                    <m:acc>
                      <m:accPr>
                        <m:chr m:val="̅"/>
                        <m:ctrlPr>
                          <a:rPr lang="en-US" sz="23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2300">
                            <a:solidFill>
                              <a:schemeClr val="tx1"/>
                            </a:solidFill>
                            <a:latin typeface="Bell MT" panose="02020503060305020303" pitchFamily="18" charset="0"/>
                          </a:rPr>
                          <m:t>Q</m:t>
                        </m:r>
                      </m:e>
                    </m:acc>
                    <m:r>
                      <a:rPr lang="en-US" sz="23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:∼</m:t>
                    </m:r>
                    <m:f>
                      <m:fPr>
                        <m:ctrlPr>
                          <a:rPr lang="en-US" sz="23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300" b="0" i="0" smtClean="0">
                            <a:solidFill>
                              <a:schemeClr val="tx1"/>
                            </a:solidFill>
                            <a:latin typeface="Bell MT" panose="02020503060305020303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300" b="0" i="0" smtClean="0">
                            <a:solidFill>
                              <a:schemeClr val="tx1"/>
                            </a:solidFill>
                            <a:latin typeface="Bell MT" panose="02020503060305020303" pitchFamily="18" charset="0"/>
                          </a:rPr>
                          <m:t>m</m:t>
                        </m:r>
                        <m:sSup>
                          <m:sSupPr>
                            <m:ctrlPr>
                              <a:rPr lang="en-US" sz="23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sz="2300" b="0" i="0" smtClean="0">
                                <a:solidFill>
                                  <a:schemeClr val="tx1"/>
                                </a:solidFill>
                                <a:latin typeface="Bell MT" panose="02020503060305020303" pitchFamily="18" charset="0"/>
                              </a:rPr>
                              <m:t>v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sz="2300" b="0" i="0" smtClean="0">
                                <a:solidFill>
                                  <a:schemeClr val="tx1"/>
                                </a:solidFill>
                                <a:latin typeface="Bell MT" panose="02020503060305020303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en-US" sz="2300" b="0" i="0" smtClean="0">
                        <a:solidFill>
                          <a:schemeClr val="tx1"/>
                        </a:solidFill>
                        <a:latin typeface="Bell MT" panose="02020503060305020303" pitchFamily="18" charset="0"/>
                      </a:rPr>
                      <m:t>≫</m:t>
                    </m:r>
                    <m:f>
                      <m:fPr>
                        <m:ctrlPr>
                          <a:rPr lang="en-US" sz="23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3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3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2300">
                                <a:latin typeface="Bell MT" panose="02020503060305020303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300">
                                <a:latin typeface="Bell MT" panose="02020503060305020303" pitchFamily="18" charset="0"/>
                              </a:rPr>
                              <m:t>QCD</m:t>
                            </m:r>
                          </m:sub>
                        </m:sSub>
                      </m:den>
                    </m:f>
                  </m:oMath>
                </a14:m>
                <a:endParaRPr lang="en-US" sz="2300" dirty="0">
                  <a:solidFill>
                    <a:schemeClr val="tx1"/>
                  </a:solidFill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24" name="HQET for heavy quarks and diquarks">
                <a:extLst>
                  <a:ext uri="{FF2B5EF4-FFF2-40B4-BE49-F238E27FC236}">
                    <a16:creationId xmlns:a16="http://schemas.microsoft.com/office/drawing/2014/main" id="{BD3D4B23-2F2C-BC3D-A923-CA1608438E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24" y="5683952"/>
                <a:ext cx="11969551" cy="815095"/>
              </a:xfrm>
              <a:prstGeom prst="rect">
                <a:avLst/>
              </a:prstGeom>
              <a:blipFill>
                <a:blip r:embed="rId5"/>
                <a:stretch>
                  <a:fillRect l="-91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6">
            <a:extLst>
              <a:ext uri="{FF2B5EF4-FFF2-40B4-BE49-F238E27FC236}">
                <a16:creationId xmlns:a16="http://schemas.microsoft.com/office/drawing/2014/main" id="{234B4809-ADB7-0666-FCB7-A3F19F81B85E}"/>
              </a:ext>
            </a:extLst>
          </p:cNvPr>
          <p:cNvSpPr/>
          <p:nvPr/>
        </p:nvSpPr>
        <p:spPr>
          <a:xfrm>
            <a:off x="4372732" y="5647276"/>
            <a:ext cx="2056216" cy="81509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2A7BE1D-47EC-5D0E-3CC5-5F6A40AF9AE4}"/>
              </a:ext>
            </a:extLst>
          </p:cNvPr>
          <p:cNvSpPr/>
          <p:nvPr/>
        </p:nvSpPr>
        <p:spPr>
          <a:xfrm>
            <a:off x="8996068" y="5812510"/>
            <a:ext cx="3047530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Castell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à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, Soto  Phys. Rev. D. 102, (2020)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3B0717-1302-4393-A7FD-8323852A407D}"/>
              </a:ext>
            </a:extLst>
          </p:cNvPr>
          <p:cNvSpPr txBox="1"/>
          <p:nvPr/>
        </p:nvSpPr>
        <p:spPr>
          <a:xfrm>
            <a:off x="3884118" y="163193"/>
            <a:ext cx="44007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BOEFT: Exotic Hadron</a:t>
            </a:r>
          </a:p>
        </p:txBody>
      </p:sp>
      <p:sp>
        <p:nvSpPr>
          <p:cNvPr id="19" name="HQET for heavy quarks and diquarks">
            <a:extLst>
              <a:ext uri="{FF2B5EF4-FFF2-40B4-BE49-F238E27FC236}">
                <a16:creationId xmlns:a16="http://schemas.microsoft.com/office/drawing/2014/main" id="{B6629705-B7F8-4290-B59C-EAABA04511BD}"/>
              </a:ext>
            </a:extLst>
          </p:cNvPr>
          <p:cNvSpPr txBox="1"/>
          <p:nvPr/>
        </p:nvSpPr>
        <p:spPr>
          <a:xfrm>
            <a:off x="45219" y="3216579"/>
            <a:ext cx="11969551" cy="456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300" dirty="0">
                <a:latin typeface="Bell MT" panose="02020503060305020303" pitchFamily="18" charset="0"/>
              </a:rPr>
              <a:t>Hierarchy</a:t>
            </a:r>
            <a:r>
              <a:rPr lang="en-US" sz="2300" dirty="0">
                <a:solidFill>
                  <a:schemeClr val="tx1"/>
                </a:solidFill>
                <a:latin typeface="Bell MT" panose="02020503060305020303" pitchFamily="18" charset="0"/>
              </a:rPr>
              <a:t> of scales</a:t>
            </a:r>
            <a:r>
              <a:rPr lang="en-US" sz="2300" dirty="0">
                <a:latin typeface="Bell MT" panose="02020503060305020303" pitchFamily="18" charset="0"/>
              </a:rPr>
              <a:t>:</a:t>
            </a:r>
            <a:r>
              <a:rPr lang="en-US" sz="2300" dirty="0">
                <a:solidFill>
                  <a:schemeClr val="tx1"/>
                </a:solidFill>
                <a:latin typeface="Bell MT" panose="02020503060305020303" pitchFamily="18" charset="0"/>
              </a:rPr>
              <a:t>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52B4EF3-B1FE-16B6-AB91-68B6AF8105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4629" y="3849103"/>
            <a:ext cx="3511008" cy="382879"/>
          </a:xfrm>
          <a:prstGeom prst="rect">
            <a:avLst/>
          </a:prstGeom>
          <a:ln w="38100">
            <a:solidFill>
              <a:schemeClr val="tx1"/>
            </a:solidFill>
            <a:prstDash val="sysDash"/>
          </a:ln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1D52B97A-B583-9B15-0152-782E5AA9EE15}"/>
              </a:ext>
            </a:extLst>
          </p:cNvPr>
          <p:cNvSpPr/>
          <p:nvPr/>
        </p:nvSpPr>
        <p:spPr>
          <a:xfrm>
            <a:off x="5664788" y="6502192"/>
            <a:ext cx="4324035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Braaten,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Langmack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Smith Phys. Rev. D. 90, 014044  (2014)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4BA777-8B9B-4468-9AAC-2A34F0A072AB}"/>
              </a:ext>
            </a:extLst>
          </p:cNvPr>
          <p:cNvSpPr txBox="1"/>
          <p:nvPr/>
        </p:nvSpPr>
        <p:spPr>
          <a:xfrm>
            <a:off x="8352493" y="3444847"/>
            <a:ext cx="3560911" cy="6052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dirty="0">
                <a:solidFill>
                  <a:srgbClr val="FF0000"/>
                </a:solidFill>
                <a:latin typeface="Bodoni MT" panose="02070603080606020203" pitchFamily="18" charset="0"/>
              </a:rPr>
              <a:t>BOEFT:</a:t>
            </a:r>
            <a:r>
              <a:rPr lang="en-US" dirty="0">
                <a:latin typeface="Bodoni MT" panose="02070603080606020203" pitchFamily="18" charset="0"/>
              </a:rPr>
              <a:t> </a:t>
            </a:r>
            <a:r>
              <a:rPr lang="en-US" dirty="0">
                <a:latin typeface="+mj-lt"/>
              </a:rPr>
              <a:t>Effective theory based on </a:t>
            </a:r>
          </a:p>
          <a:p>
            <a:pPr>
              <a:lnSpc>
                <a:spcPct val="114000"/>
              </a:lnSpc>
            </a:pPr>
            <a:r>
              <a:rPr lang="en-US" dirty="0">
                <a:latin typeface="+mj-lt"/>
              </a:rPr>
              <a:t>Born-Oppenheimer Approximation</a:t>
            </a: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E727CE94-5A04-6C1D-808C-ECF2D9EABB3D}"/>
              </a:ext>
            </a:extLst>
          </p:cNvPr>
          <p:cNvSpPr/>
          <p:nvPr/>
        </p:nvSpPr>
        <p:spPr>
          <a:xfrm>
            <a:off x="9844486" y="4066992"/>
            <a:ext cx="661480" cy="651629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2D7ECAC-36D4-8D97-E254-01F39A0F06F5}"/>
                  </a:ext>
                </a:extLst>
              </p:cNvPr>
              <p:cNvSpPr txBox="1"/>
              <p:nvPr/>
            </p:nvSpPr>
            <p:spPr>
              <a:xfrm>
                <a:off x="8375080" y="4755253"/>
                <a:ext cx="3227487" cy="6051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dirty="0">
                    <a:solidFill>
                      <a:srgbClr val="FF0000"/>
                    </a:solidFill>
                    <a:latin typeface="Bodoni MT" panose="02070603080606020203" pitchFamily="18" charset="0"/>
                  </a:rPr>
                  <a:t>BOEFT:</a:t>
                </a:r>
                <a:r>
                  <a:rPr lang="en-US" dirty="0">
                    <a:latin typeface="Bodoni MT" panose="02070603080606020203" pitchFamily="18" charset="0"/>
                  </a:rPr>
                  <a:t> </a:t>
                </a:r>
                <a:r>
                  <a:rPr lang="en-US" dirty="0">
                    <a:latin typeface="+mj-lt"/>
                  </a:rPr>
                  <a:t>EFT focused at energy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dirty="0">
                    <a:latin typeface="+mj-lt"/>
                  </a:rPr>
                  <a:t>scale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2D7ECAC-36D4-8D97-E254-01F39A0F06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5080" y="4755253"/>
                <a:ext cx="3227487" cy="605166"/>
              </a:xfrm>
              <a:prstGeom prst="rect">
                <a:avLst/>
              </a:prstGeom>
              <a:blipFill>
                <a:blip r:embed="rId11"/>
                <a:stretch>
                  <a:fillRect l="-4537" t="-11111" r="-3403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C6BAE5A6-6D25-0D87-525C-5AD8FC1A227C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095839" y="5461884"/>
            <a:ext cx="4918931" cy="2831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HQET for heavy quarks and diquarks">
                <a:extLst>
                  <a:ext uri="{FF2B5EF4-FFF2-40B4-BE49-F238E27FC236}">
                    <a16:creationId xmlns:a16="http://schemas.microsoft.com/office/drawing/2014/main" id="{173DED86-0D8A-279D-B71A-B6B150FB0C24}"/>
                  </a:ext>
                </a:extLst>
              </p:cNvPr>
              <p:cNvSpPr txBox="1"/>
              <p:nvPr/>
            </p:nvSpPr>
            <p:spPr>
              <a:xfrm>
                <a:off x="17122" y="1880278"/>
                <a:ext cx="11868185" cy="44191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>
                  <a:defRPr sz="2400"/>
                </a:pPr>
                <a:r>
                  <a:rPr lang="en-US" sz="2200" dirty="0">
                    <a:latin typeface="Bell MT" panose="02020503060305020303" pitchFamily="18" charset="0"/>
                  </a:rPr>
                  <a:t>     </a:t>
                </a:r>
                <a:r>
                  <a:rPr lang="en-US" sz="2200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Example:</a:t>
                </a:r>
                <a:r>
                  <a:rPr lang="en-US" sz="2200" dirty="0">
                    <a:latin typeface="Bell MT" panose="02020503060305020303" pitchFamily="18" charset="0"/>
                  </a:rPr>
                  <a:t> Quarkonium hybrids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𝑸</m:t>
                    </m:r>
                    <m:acc>
                      <m:accPr>
                        <m:chr m:val="̅"/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acc>
                    <m:r>
                      <a:rPr lang="en-US" sz="22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𝒈</m:t>
                    </m:r>
                  </m:oMath>
                </a14:m>
                <a:r>
                  <a:rPr lang="en-US" sz="2200" dirty="0">
                    <a:latin typeface="Bell MT" panose="02020503060305020303" pitchFamily="18" charset="0"/>
                  </a:rPr>
                  <a:t>,    Tetraquarks </a:t>
                </a:r>
                <a14:m>
                  <m:oMath xmlns:m="http://schemas.openxmlformats.org/officeDocument/2006/math">
                    <m:r>
                      <a:rPr lang="en-US" sz="2200" b="1" i="1">
                        <a:latin typeface="Cambria Math" panose="02040503050406030204" pitchFamily="18" charset="0"/>
                      </a:rPr>
                      <m:t>𝑸</m:t>
                    </m:r>
                    <m:acc>
                      <m:accPr>
                        <m:chr m:val="̅"/>
                        <m:ctrlPr>
                          <a:rPr lang="en-US" sz="22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acc>
                    <m:r>
                      <a:rPr lang="en-US" sz="22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𝒒</m:t>
                    </m:r>
                    <m:acc>
                      <m:accPr>
                        <m:chr m:val="̅"/>
                        <m:ctrlPr>
                          <a:rPr lang="en-US" sz="2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</m:acc>
                  </m:oMath>
                </a14:m>
                <a:endParaRPr lang="en-US" sz="2200" dirty="0"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13" name="HQET for heavy quarks and diquarks">
                <a:extLst>
                  <a:ext uri="{FF2B5EF4-FFF2-40B4-BE49-F238E27FC236}">
                    <a16:creationId xmlns:a16="http://schemas.microsoft.com/office/drawing/2014/main" id="{173DED86-0D8A-279D-B71A-B6B150FB0C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22" y="1880278"/>
                <a:ext cx="11868185" cy="441916"/>
              </a:xfrm>
              <a:prstGeom prst="rect">
                <a:avLst/>
              </a:prstGeom>
              <a:blipFill>
                <a:blip r:embed="rId13"/>
                <a:stretch>
                  <a:fillRect t="-5479" b="-2739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4FFFD845-8E19-926C-5920-D835F5E0F045}"/>
              </a:ext>
            </a:extLst>
          </p:cNvPr>
          <p:cNvSpPr/>
          <p:nvPr/>
        </p:nvSpPr>
        <p:spPr>
          <a:xfrm>
            <a:off x="8996068" y="6134276"/>
            <a:ext cx="3710665" cy="343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2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AM, Vairo arXiv 2402.xxxxx</a:t>
            </a:r>
            <a:endParaRPr lang="en-US" sz="1200" dirty="0">
              <a:solidFill>
                <a:schemeClr val="accent6">
                  <a:lumMod val="50000"/>
                </a:schemeClr>
              </a:solidFill>
              <a:latin typeface="Bodoni MT" panose="02070603080606020203" pitchFamily="18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895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AA496E-43BD-F44C-DC88-FE3F3BC8F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49E7C9-39B3-5DFB-3B18-F3F3D4ADC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40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77EBC5D-7569-1FFB-64B5-80B3A8FFD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893" y="1100283"/>
            <a:ext cx="5519840" cy="744377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56FCEBA-F38E-0BA5-3B31-0994BD39B0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4830" y="1123849"/>
            <a:ext cx="1396970" cy="34819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98F3DE4-30FC-D845-EEE0-57229F647C98}"/>
              </a:ext>
            </a:extLst>
          </p:cNvPr>
          <p:cNvSpPr txBox="1"/>
          <p:nvPr/>
        </p:nvSpPr>
        <p:spPr>
          <a:xfrm>
            <a:off x="8267455" y="1195517"/>
            <a:ext cx="1040349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+mn-lt"/>
              </a:rPr>
              <a:t>(Light </a:t>
            </a:r>
            <a:r>
              <a:rPr lang="en-US" sz="1600" dirty="0" err="1">
                <a:latin typeface="+mn-lt"/>
              </a:rPr>
              <a:t>d.o.f</a:t>
            </a:r>
            <a:r>
              <a:rPr lang="en-US" sz="1600" dirty="0">
                <a:latin typeface="+mn-lt"/>
              </a:rPr>
              <a:t>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315F73F-FD45-B5B1-79E6-85A044312C72}"/>
              </a:ext>
            </a:extLst>
          </p:cNvPr>
          <p:cNvGrpSpPr/>
          <p:nvPr/>
        </p:nvGrpSpPr>
        <p:grpSpPr>
          <a:xfrm>
            <a:off x="100860" y="2583703"/>
            <a:ext cx="7260810" cy="2247581"/>
            <a:chOff x="1470168" y="167220"/>
            <a:chExt cx="7260810" cy="224758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54EA9C8-3327-323C-7630-C3DE37C6146F}"/>
                </a:ext>
              </a:extLst>
            </p:cNvPr>
            <p:cNvGrpSpPr/>
            <p:nvPr/>
          </p:nvGrpSpPr>
          <p:grpSpPr>
            <a:xfrm>
              <a:off x="1470168" y="477907"/>
              <a:ext cx="6798916" cy="1936894"/>
              <a:chOff x="866318" y="3126216"/>
              <a:chExt cx="6798916" cy="1936894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1966F62F-33B9-5ABB-C5F8-32AEDC727CC7}"/>
                      </a:ext>
                    </a:extLst>
                  </p:cNvPr>
                  <p:cNvSpPr txBox="1"/>
                  <p:nvPr/>
                </p:nvSpPr>
                <p:spPr>
                  <a:xfrm>
                    <a:off x="5142042" y="3797594"/>
                    <a:ext cx="799770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,−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/2)</m:t>
                          </m:r>
                        </m:oMath>
                      </m:oMathPara>
                    </a14:m>
                    <a:endParaRPr lang="en-US" sz="1200" dirty="0"/>
                  </a:p>
                </p:txBody>
              </p:sp>
            </mc:Choice>
            <mc:Fallback xmlns="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5E1F6231-7DDB-1225-9A22-533D70DF19A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42042" y="3797594"/>
                    <a:ext cx="799770" cy="18466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4580" r="-6107" b="-4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BABBD3A3-D6A7-1BF2-1A34-6FAC76503ED9}"/>
                      </a:ext>
                    </a:extLst>
                  </p:cNvPr>
                  <p:cNvSpPr txBox="1"/>
                  <p:nvPr/>
                </p:nvSpPr>
                <p:spPr>
                  <a:xfrm>
                    <a:off x="6757179" y="3797594"/>
                    <a:ext cx="684355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/2)</m:t>
                          </m:r>
                        </m:oMath>
                      </m:oMathPara>
                    </a14:m>
                    <a:endParaRPr lang="en-US" sz="1200" dirty="0"/>
                  </a:p>
                </p:txBody>
              </p:sp>
            </mc:Choice>
            <mc:Fallback xmlns="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B9C3B940-875C-09BB-20A4-C4B544B4DD2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57179" y="3797594"/>
                    <a:ext cx="684355" cy="184666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5357" r="-8036" b="-4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2935FD04-F93B-4778-E7BE-6CD9BE035648}"/>
                      </a:ext>
                    </a:extLst>
                  </p:cNvPr>
                  <p:cNvSpPr txBox="1"/>
                  <p:nvPr/>
                </p:nvSpPr>
                <p:spPr>
                  <a:xfrm>
                    <a:off x="866318" y="4693778"/>
                    <a:ext cx="92378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2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1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2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12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, −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/2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sz="1200" b="1" dirty="0"/>
                  </a:p>
                </p:txBody>
              </p:sp>
            </mc:Choice>
            <mc:Fallback xmlns="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64389C59-566C-3C4F-0A4A-655F5F4BA1B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66318" y="4693778"/>
                    <a:ext cx="923788" cy="276999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869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0A24373-47DC-020C-46BC-4C94385309D9}"/>
                  </a:ext>
                </a:extLst>
              </p:cNvPr>
              <p:cNvSpPr txBox="1"/>
              <p:nvPr/>
            </p:nvSpPr>
            <p:spPr>
              <a:xfrm>
                <a:off x="2398860" y="4665171"/>
                <a:ext cx="5285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(a)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CD1CD93-E611-AE9D-9582-C5D70049387D}"/>
                  </a:ext>
                </a:extLst>
              </p:cNvPr>
              <p:cNvSpPr txBox="1"/>
              <p:nvPr/>
            </p:nvSpPr>
            <p:spPr>
              <a:xfrm>
                <a:off x="6096000" y="4693778"/>
                <a:ext cx="5285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(b)</a:t>
                </a:r>
              </a:p>
            </p:txBody>
          </p:sp>
          <p:pic>
            <p:nvPicPr>
              <p:cNvPr id="24" name="Picture 23" descr="A picture containing black, darkness">
                <a:extLst>
                  <a:ext uri="{FF2B5EF4-FFF2-40B4-BE49-F238E27FC236}">
                    <a16:creationId xmlns:a16="http://schemas.microsoft.com/office/drawing/2014/main" id="{CF4F1689-A626-DA53-7CE1-FDF14C05E4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47452" y="3126216"/>
                <a:ext cx="6317782" cy="1561110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B283D4DC-885B-FB17-5070-3CE942DD8CCF}"/>
                    </a:ext>
                  </a:extLst>
                </p:cNvPr>
                <p:cNvSpPr txBox="1"/>
                <p:nvPr/>
              </p:nvSpPr>
              <p:spPr>
                <a:xfrm>
                  <a:off x="1470168" y="200908"/>
                  <a:ext cx="92378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, −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/2</m:t>
                        </m:r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3F108576-5FBF-23D9-5B03-BD908F988F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0168" y="200908"/>
                  <a:ext cx="923788" cy="276999"/>
                </a:xfrm>
                <a:prstGeom prst="rect">
                  <a:avLst/>
                </a:prstGeom>
                <a:blipFill>
                  <a:blip r:embed="rId9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C5D780C2-D6DD-589B-8150-BE7B06557748}"/>
                    </a:ext>
                  </a:extLst>
                </p:cNvPr>
                <p:cNvSpPr txBox="1"/>
                <p:nvPr/>
              </p:nvSpPr>
              <p:spPr>
                <a:xfrm>
                  <a:off x="4143576" y="174930"/>
                  <a:ext cx="92378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/2</m:t>
                        </m:r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BB0E4DD9-7B65-AE5C-8C7A-2DD2B6BE935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3576" y="174930"/>
                  <a:ext cx="923788" cy="276999"/>
                </a:xfrm>
                <a:prstGeom prst="rect">
                  <a:avLst/>
                </a:prstGeom>
                <a:blipFill>
                  <a:blip r:embed="rId10"/>
                  <a:stretch>
                    <a:fillRect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9D1EF9F3-6D84-AEA7-B5BD-808D636D491D}"/>
                    </a:ext>
                  </a:extLst>
                </p:cNvPr>
                <p:cNvSpPr txBox="1"/>
                <p:nvPr/>
              </p:nvSpPr>
              <p:spPr>
                <a:xfrm>
                  <a:off x="4092598" y="2010172"/>
                  <a:ext cx="92378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/2</m:t>
                        </m:r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E9ADF098-744C-73A5-CC40-CFB4416805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92598" y="2010172"/>
                  <a:ext cx="923788" cy="276999"/>
                </a:xfrm>
                <a:prstGeom prst="rect">
                  <a:avLst/>
                </a:prstGeom>
                <a:blipFill>
                  <a:blip r:embed="rId11"/>
                  <a:stretch>
                    <a:fillRect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94C1E9BA-099C-AA06-B991-D091D96FB6E3}"/>
                    </a:ext>
                  </a:extLst>
                </p:cNvPr>
                <p:cNvSpPr txBox="1"/>
                <p:nvPr/>
              </p:nvSpPr>
              <p:spPr>
                <a:xfrm>
                  <a:off x="7807190" y="1980052"/>
                  <a:ext cx="92378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/2</m:t>
                        </m:r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8D395DFC-F3E5-2F5E-DF7F-588AE25A3F4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07190" y="1980052"/>
                  <a:ext cx="923788" cy="276999"/>
                </a:xfrm>
                <a:prstGeom prst="rect">
                  <a:avLst/>
                </a:prstGeom>
                <a:blipFill>
                  <a:blip r:embed="rId12"/>
                  <a:stretch>
                    <a:fillRect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D1EDB096-58B3-4BEC-BA39-5EBBB819B6E0}"/>
                    </a:ext>
                  </a:extLst>
                </p:cNvPr>
                <p:cNvSpPr txBox="1"/>
                <p:nvPr/>
              </p:nvSpPr>
              <p:spPr>
                <a:xfrm>
                  <a:off x="7807190" y="167220"/>
                  <a:ext cx="92378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/2</m:t>
                        </m:r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34446EFC-B905-46A4-F924-E9C946CEF7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07190" y="167220"/>
                  <a:ext cx="923788" cy="276999"/>
                </a:xfrm>
                <a:prstGeom prst="rect">
                  <a:avLst/>
                </a:prstGeom>
                <a:blipFill>
                  <a:blip r:embed="rId10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28FD6467-5832-434A-F94B-288D959A3393}"/>
                    </a:ext>
                  </a:extLst>
                </p:cNvPr>
                <p:cNvSpPr txBox="1"/>
                <p:nvPr/>
              </p:nvSpPr>
              <p:spPr>
                <a:xfrm>
                  <a:off x="5195750" y="206401"/>
                  <a:ext cx="92378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, −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/2</m:t>
                        </m:r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8EAEBDE7-0D6A-F983-A683-86839F7980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95750" y="206401"/>
                  <a:ext cx="923788" cy="276999"/>
                </a:xfrm>
                <a:prstGeom prst="rect">
                  <a:avLst/>
                </a:prstGeom>
                <a:blipFill>
                  <a:blip r:embed="rId13"/>
                  <a:stretch>
                    <a:fillRect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B6D9515E-3FBF-8B48-4A38-9437A8C8BBD7}"/>
                    </a:ext>
                  </a:extLst>
                </p:cNvPr>
                <p:cNvSpPr txBox="1"/>
                <p:nvPr/>
              </p:nvSpPr>
              <p:spPr>
                <a:xfrm>
                  <a:off x="5195750" y="2043494"/>
                  <a:ext cx="92378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2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, −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/2</m:t>
                        </m:r>
                        <m:r>
                          <a:rPr lang="en-US" sz="12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200" b="1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8B07781F-060D-D32B-7224-47D133E610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95750" y="2043494"/>
                  <a:ext cx="923788" cy="276999"/>
                </a:xfrm>
                <a:prstGeom prst="rect">
                  <a:avLst/>
                </a:prstGeom>
                <a:blipFill>
                  <a:blip r:embed="rId14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29CFB041-316F-73B3-946B-0C70F6AC7274}"/>
              </a:ext>
            </a:extLst>
          </p:cNvPr>
          <p:cNvSpPr txBox="1"/>
          <p:nvPr/>
        </p:nvSpPr>
        <p:spPr>
          <a:xfrm>
            <a:off x="633795" y="5495892"/>
            <a:ext cx="2484655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+mn-lt"/>
              </a:rPr>
              <a:t>Wilson loop for quarkonium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EAE2F67B-0725-E494-22E0-5F90170F215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51596" y="2076441"/>
            <a:ext cx="3102544" cy="347818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8F69835-8544-A9FD-07A9-F57D5761FFAB}"/>
              </a:ext>
            </a:extLst>
          </p:cNvPr>
          <p:cNvSpPr txBox="1"/>
          <p:nvPr/>
        </p:nvSpPr>
        <p:spPr>
          <a:xfrm>
            <a:off x="4599986" y="5495892"/>
            <a:ext cx="2051844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+mn-lt"/>
              </a:rPr>
              <a:t>Wilson loop for </a:t>
            </a:r>
            <a:r>
              <a:rPr lang="en-US" sz="1600" dirty="0"/>
              <a:t>exotics</a:t>
            </a:r>
            <a:endParaRPr lang="en-US" sz="1600" dirty="0">
              <a:latin typeface="+mn-lt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DE26722-D479-9DE2-1FF8-3A90192962E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128486" y="4953598"/>
            <a:ext cx="1425313" cy="44907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F9FDDC0-49AF-19D6-E6A0-B1F0FCCB4DD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221602" y="5058676"/>
            <a:ext cx="2746386" cy="24198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EF9F9EA-E8C2-E18C-430F-777BDDC2407E}"/>
              </a:ext>
            </a:extLst>
          </p:cNvPr>
          <p:cNvSpPr txBox="1"/>
          <p:nvPr/>
        </p:nvSpPr>
        <p:spPr>
          <a:xfrm>
            <a:off x="3031713" y="119351"/>
            <a:ext cx="55469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>
                <a:latin typeface="Bell MT" panose="02020503060305020303" pitchFamily="18" charset="0"/>
              </a:rPr>
              <a:t>pNRQCD</a:t>
            </a:r>
            <a:r>
              <a:rPr lang="en-US" sz="3200" b="1" dirty="0">
                <a:latin typeface="Bell MT" panose="02020503060305020303" pitchFamily="18" charset="0"/>
              </a:rPr>
              <a:t>/BOEFT: Potentials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1B437B7-4E6C-26DF-05E6-FCC36EB5EC2C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490056" y="2362386"/>
            <a:ext cx="4486092" cy="882022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E543CDE-15BB-702C-5B1B-3291F572AFE2}"/>
              </a:ext>
            </a:extLst>
          </p:cNvPr>
          <p:cNvSpPr txBox="1"/>
          <p:nvPr/>
        </p:nvSpPr>
        <p:spPr>
          <a:xfrm>
            <a:off x="7698588" y="1840050"/>
            <a:ext cx="4493412" cy="318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900" dirty="0">
                <a:solidFill>
                  <a:srgbClr val="FF0000"/>
                </a:solidFill>
                <a:latin typeface="Bodoni MT" panose="02070603080606020203" pitchFamily="18" charset="0"/>
              </a:rPr>
              <a:t>Short-distance behavior of BO-Potentials: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1CF0F0-90AE-2F38-7FCA-2068ECD0687B}"/>
              </a:ext>
            </a:extLst>
          </p:cNvPr>
          <p:cNvSpPr txBox="1"/>
          <p:nvPr/>
        </p:nvSpPr>
        <p:spPr>
          <a:xfrm>
            <a:off x="7698588" y="3538152"/>
            <a:ext cx="4493412" cy="318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900" dirty="0">
                <a:solidFill>
                  <a:srgbClr val="FF0000"/>
                </a:solidFill>
                <a:latin typeface="Bodoni MT" panose="02070603080606020203" pitchFamily="18" charset="0"/>
              </a:rPr>
              <a:t>Long-distance behavior of BO-Potentials: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B3D6FF0A-A7AD-296D-1F62-BE8A1AC5FEB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698588" y="4490971"/>
            <a:ext cx="4225993" cy="365125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3D81B346-0D84-72D8-20C1-3EBE8F6A6149}"/>
              </a:ext>
            </a:extLst>
          </p:cNvPr>
          <p:cNvSpPr txBox="1"/>
          <p:nvPr/>
        </p:nvSpPr>
        <p:spPr>
          <a:xfrm>
            <a:off x="7615802" y="4002545"/>
            <a:ext cx="4369786" cy="2733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en-US" sz="1700" dirty="0">
                <a:latin typeface="+mn-lt"/>
              </a:rPr>
              <a:t>String behavior (pure SU(3) gauge theory)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9786691-F48B-9794-B55A-46A01FD35422}"/>
                  </a:ext>
                </a:extLst>
              </p:cNvPr>
              <p:cNvSpPr txBox="1"/>
              <p:nvPr/>
            </p:nvSpPr>
            <p:spPr>
              <a:xfrm>
                <a:off x="7620105" y="5202510"/>
                <a:ext cx="4225993" cy="8967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lnSpc>
                    <a:spcPct val="114000"/>
                  </a:lnSpc>
                  <a:buFont typeface="Wingdings" panose="05000000000000000000" pitchFamily="2" charset="2"/>
                  <a:buChar char="Ø"/>
                </a:pPr>
                <a:r>
                  <a:rPr lang="en-US" sz="1700" dirty="0">
                    <a:latin typeface="+mn-lt"/>
                  </a:rPr>
                  <a:t>Mixing with pair of heavy-light states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sz="1700" dirty="0"/>
                  <a:t>     based on BO-quantum numbers 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7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7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1700" b="1" i="1" smtClean="0">
                            <a:latin typeface="Cambria Math" panose="02040503050406030204" pitchFamily="18" charset="0"/>
                          </a:rPr>
                          <m:t>𝜼</m:t>
                        </m:r>
                      </m:sub>
                      <m:sup>
                        <m:r>
                          <a:rPr lang="en-US" sz="1700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sup>
                    </m:sSubSup>
                  </m:oMath>
                </a14:m>
                <a:r>
                  <a:rPr lang="en-US" sz="1700" dirty="0">
                    <a:latin typeface="+mn-lt"/>
                  </a:rPr>
                  <a:t>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sz="1700" dirty="0">
                    <a:latin typeface="+mn-lt"/>
                  </a:rPr>
                  <a:t>     representations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C3587F7-7CA1-2C6A-1994-EE668C55E8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105" y="5202510"/>
                <a:ext cx="4225993" cy="896720"/>
              </a:xfrm>
              <a:prstGeom prst="rect">
                <a:avLst/>
              </a:prstGeom>
              <a:blipFill>
                <a:blip r:embed="rId20"/>
                <a:stretch>
                  <a:fillRect l="-2742" t="-6081" b="-13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3A739777-5FBE-EF10-AE70-D5F160A05851}"/>
              </a:ext>
            </a:extLst>
          </p:cNvPr>
          <p:cNvSpPr txBox="1"/>
          <p:nvPr/>
        </p:nvSpPr>
        <p:spPr>
          <a:xfrm>
            <a:off x="100860" y="6194907"/>
            <a:ext cx="25571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chemeClr val="accent6">
                    <a:lumMod val="50000"/>
                  </a:schemeClr>
                </a:solidFill>
                <a:cs typeface="Helvetica" panose="020B0604020202020204" pitchFamily="34" charset="0"/>
              </a:rPr>
              <a:t>Brambilla, AM, Vairo </a:t>
            </a:r>
          </a:p>
          <a:p>
            <a:r>
              <a:rPr lang="it-IT" sz="1400" dirty="0">
                <a:solidFill>
                  <a:schemeClr val="accent6">
                    <a:lumMod val="50000"/>
                  </a:schemeClr>
                </a:solidFill>
                <a:cs typeface="Helvetica" panose="020B0604020202020204" pitchFamily="34" charset="0"/>
              </a:rPr>
              <a:t>arXiv 2402.xxxxx</a:t>
            </a:r>
            <a:endParaRPr lang="en-US" sz="14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E119046-1D29-7E29-B5D4-F48F45AEF6F8}"/>
              </a:ext>
            </a:extLst>
          </p:cNvPr>
          <p:cNvSpPr/>
          <p:nvPr/>
        </p:nvSpPr>
        <p:spPr>
          <a:xfrm>
            <a:off x="2091111" y="6194563"/>
            <a:ext cx="35347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K.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Juge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J.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Kuti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C. Morningstar, 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Phys. Rev. Lett. 90 (2003)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01196E3-296C-50CB-AD32-E67B3CC4D9BF}"/>
              </a:ext>
            </a:extLst>
          </p:cNvPr>
          <p:cNvSpPr/>
          <p:nvPr/>
        </p:nvSpPr>
        <p:spPr>
          <a:xfrm>
            <a:off x="4997431" y="6197735"/>
            <a:ext cx="35347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Bali et al (SESAM collaboration), 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Phys. Rev. D. 71 (2005)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65D6FED-5B5D-6516-1088-C29DBADA2B99}"/>
              </a:ext>
            </a:extLst>
          </p:cNvPr>
          <p:cNvSpPr/>
          <p:nvPr/>
        </p:nvSpPr>
        <p:spPr>
          <a:xfrm>
            <a:off x="7965702" y="6349495"/>
            <a:ext cx="35347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Bulava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et al,  Phys. Lett. B. 793 (2019)</a:t>
            </a:r>
          </a:p>
        </p:txBody>
      </p:sp>
    </p:spTree>
    <p:extLst>
      <p:ext uri="{BB962C8B-B14F-4D97-AF65-F5344CB8AC3E}">
        <p14:creationId xmlns:p14="http://schemas.microsoft.com/office/powerpoint/2010/main" val="1262358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HQET for heavy quarks and diquarks">
                <a:extLst>
                  <a:ext uri="{FF2B5EF4-FFF2-40B4-BE49-F238E27FC236}">
                    <a16:creationId xmlns:a16="http://schemas.microsoft.com/office/drawing/2014/main" id="{84806EFA-90B6-4067-983B-6F820E668612}"/>
                  </a:ext>
                </a:extLst>
              </p:cNvPr>
              <p:cNvSpPr txBox="1"/>
              <p:nvPr/>
            </p:nvSpPr>
            <p:spPr>
              <a:xfrm>
                <a:off x="94644" y="6059179"/>
                <a:ext cx="11936174" cy="44114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200" b="1" i="0" smtClean="0">
                        <a:solidFill>
                          <a:srgbClr val="FF0000"/>
                        </a:solidFill>
                        <a:latin typeface="Bell MT" panose="02020503060305020303" pitchFamily="18" charset="0"/>
                      </a:rPr>
                      <m:t>r</m:t>
                    </m:r>
                    <m:r>
                      <m:rPr>
                        <m:nor/>
                      </m:rPr>
                      <a:rPr lang="en-US" sz="2200" b="1" i="0" smtClean="0">
                        <a:solidFill>
                          <a:srgbClr val="FF0000"/>
                        </a:solidFill>
                        <a:latin typeface="Bell MT" panose="02020503060305020303" pitchFamily="18" charset="0"/>
                      </a:rPr>
                      <m:t>→ </m:t>
                    </m:r>
                    <m:r>
                      <m:rPr>
                        <m:nor/>
                      </m:rPr>
                      <a:rPr lang="en-US" sz="2200" b="1" i="0" smtClean="0">
                        <a:solidFill>
                          <a:srgbClr val="FF0000"/>
                        </a:solidFill>
                        <a:latin typeface="Bell MT" panose="02020503060305020303" pitchFamily="18" charset="0"/>
                      </a:rPr>
                      <m:t>0</m:t>
                    </m:r>
                  </m:oMath>
                </a14:m>
                <a:r>
                  <a:rPr lang="en-US" sz="2200" dirty="0">
                    <a:latin typeface="Bell MT" panose="02020503060305020303" pitchFamily="18" charset="0"/>
                  </a:rPr>
                  <a:t>:  </a:t>
                </a:r>
                <a:r>
                  <a:rPr lang="en-US" sz="2200" b="1" dirty="0">
                    <a:latin typeface="Bell MT" panose="02020503060305020303" pitchFamily="18" charset="0"/>
                  </a:rPr>
                  <a:t>Spherical </a:t>
                </a:r>
                <a:r>
                  <a:rPr lang="en-US" sz="2200" b="1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symmetry restored</a:t>
                </a:r>
                <a:r>
                  <a:rPr lang="en-US" sz="22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:  </a:t>
                </a:r>
                <a:r>
                  <a:rPr lang="en-US" sz="2200" dirty="0">
                    <a:latin typeface="Bell MT" panose="02020503060305020303" pitchFamily="18" charset="0"/>
                  </a:rPr>
                  <a:t>L</a:t>
                </a:r>
                <a:r>
                  <a:rPr lang="en-US" sz="22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abelled by gluon quantum #’s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κ</m:t>
                        </m:r>
                        <m:r>
                          <a:rPr lang="en-US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nor/>
                          </m:rPr>
                          <a:rPr lang="en-US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</m:t>
                        </m:r>
                      </m:e>
                      <m:sup>
                        <m:r>
                          <m:rPr>
                            <m:nor/>
                          </m:rPr>
                          <a:rPr lang="en-US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PC</m:t>
                        </m:r>
                      </m:sup>
                    </m:sSup>
                  </m:oMath>
                </a14:m>
                <a:r>
                  <a:rPr lang="en-US" sz="18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0" name="HQET for heavy quarks and diquarks">
                <a:extLst>
                  <a:ext uri="{FF2B5EF4-FFF2-40B4-BE49-F238E27FC236}">
                    <a16:creationId xmlns:a16="http://schemas.microsoft.com/office/drawing/2014/main" id="{84806EFA-90B6-4067-983B-6F820E6686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44" y="6059179"/>
                <a:ext cx="11936174" cy="441146"/>
              </a:xfrm>
              <a:prstGeom prst="rect">
                <a:avLst/>
              </a:prstGeom>
              <a:blipFill>
                <a:blip r:embed="rId4"/>
                <a:stretch>
                  <a:fillRect l="-970" t="-8333" b="-2777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6494438" y="6520464"/>
            <a:ext cx="5463010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Berwein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Brambilla,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Castell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Arial" panose="020B0604020202020204" pitchFamily="34" charset="0"/>
              </a:rPr>
              <a:t>à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 , Vairo  Phys. Rev. D. 92, (2015), 114019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6FA284-3BAE-1D58-E866-943E3B929574}"/>
              </a:ext>
            </a:extLst>
          </p:cNvPr>
          <p:cNvSpPr txBox="1"/>
          <p:nvPr/>
        </p:nvSpPr>
        <p:spPr>
          <a:xfrm>
            <a:off x="3893865" y="120426"/>
            <a:ext cx="4068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BOEFT: Quantum #’s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HQET for heavy quarks and diquarks">
                <a:extLst>
                  <a:ext uri="{FF2B5EF4-FFF2-40B4-BE49-F238E27FC236}">
                    <a16:creationId xmlns:a16="http://schemas.microsoft.com/office/drawing/2014/main" id="{2253F95B-C816-EA01-101B-E678A869FCE1}"/>
                  </a:ext>
                </a:extLst>
              </p:cNvPr>
              <p:cNvSpPr txBox="1"/>
              <p:nvPr/>
            </p:nvSpPr>
            <p:spPr>
              <a:xfrm>
                <a:off x="0" y="3047118"/>
                <a:ext cx="12192000" cy="44114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>
                            <a:latin typeface="Cambria Math" panose="02040503050406030204" pitchFamily="18" charset="0"/>
                          </a:rPr>
                          <m:t>𝐕</m:t>
                        </m:r>
                      </m:e>
                      <m:sub>
                        <m:r>
                          <a:rPr lang="en-US" sz="2200" b="1">
                            <a:latin typeface="Cambria Math" panose="02040503050406030204" pitchFamily="18" charset="0"/>
                          </a:rPr>
                          <m:t>𝚪</m:t>
                        </m:r>
                      </m:sub>
                    </m:sSub>
                    <m:d>
                      <m:dPr>
                        <m:ctrlPr>
                          <a:rPr lang="en-US" sz="22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1">
                            <a:latin typeface="Cambria Math" panose="02040503050406030204" pitchFamily="18" charset="0"/>
                          </a:rPr>
                          <m:t>𝐫</m:t>
                        </m:r>
                      </m:e>
                    </m:d>
                    <m:r>
                      <a:rPr lang="en-US" sz="22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sz="2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𝚪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 labelled</a:t>
                </a:r>
                <a:r>
                  <a:rPr lang="en-US" sz="2200" b="1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 </a:t>
                </a:r>
                <a:r>
                  <a:rPr lang="en-US" sz="22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by cylindrical symmetry</a:t>
                </a:r>
                <a:r>
                  <a:rPr lang="en-US" sz="2200" b="1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∞</m:t>
                        </m:r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 representation (diatomic molecules):    </a:t>
                </a:r>
              </a:p>
            </p:txBody>
          </p:sp>
        </mc:Choice>
        <mc:Fallback xmlns="">
          <p:sp>
            <p:nvSpPr>
              <p:cNvPr id="16" name="HQET for heavy quarks and diquarks">
                <a:extLst>
                  <a:ext uri="{FF2B5EF4-FFF2-40B4-BE49-F238E27FC236}">
                    <a16:creationId xmlns:a16="http://schemas.microsoft.com/office/drawing/2014/main" id="{2253F95B-C816-EA01-101B-E678A869FC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047118"/>
                <a:ext cx="12192000" cy="441146"/>
              </a:xfrm>
              <a:prstGeom prst="rect">
                <a:avLst/>
              </a:prstGeom>
              <a:blipFill>
                <a:blip r:embed="rId5"/>
                <a:stretch>
                  <a:fillRect l="-900" t="-8333" b="-2777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42965316-8602-1278-3F9A-102A6DB3C75E}"/>
              </a:ext>
            </a:extLst>
          </p:cNvPr>
          <p:cNvSpPr/>
          <p:nvPr/>
        </p:nvSpPr>
        <p:spPr>
          <a:xfrm>
            <a:off x="2966057" y="6495362"/>
            <a:ext cx="4875447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Brambilla, Pineda , Soto, and Vairo  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Nucl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. Phys. B566 (2000)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D1B135-72CA-5E74-1690-E8B2732E6566}"/>
              </a:ext>
            </a:extLst>
          </p:cNvPr>
          <p:cNvSpPr txBox="1"/>
          <p:nvPr/>
        </p:nvSpPr>
        <p:spPr>
          <a:xfrm>
            <a:off x="1072315" y="3627569"/>
            <a:ext cx="6650667" cy="30207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lnSpc>
                <a:spcPct val="114000"/>
              </a:lnSpc>
              <a:buFont typeface="Wingdings" panose="05000000000000000000" pitchFamily="2" charset="2"/>
              <a:buChar char="ü"/>
            </a:pPr>
            <a:r>
              <a:rPr lang="en-US" dirty="0">
                <a:latin typeface="Bodoni MT" panose="02070603080606020203" pitchFamily="18" charset="0"/>
              </a:rPr>
              <a:t>Absolute value of component of </a:t>
            </a:r>
            <a:r>
              <a:rPr lang="en-US" dirty="0">
                <a:solidFill>
                  <a:srgbClr val="7030A0"/>
                </a:solidFill>
                <a:latin typeface="Bodoni MT" panose="02070603080606020203" pitchFamily="18" charset="0"/>
              </a:rPr>
              <a:t>angular momentum of light </a:t>
            </a:r>
            <a:r>
              <a:rPr lang="en-US" dirty="0" err="1">
                <a:solidFill>
                  <a:srgbClr val="7030A0"/>
                </a:solidFill>
                <a:latin typeface="Bodoni MT" panose="02070603080606020203" pitchFamily="18" charset="0"/>
              </a:rPr>
              <a:t>d.o.f</a:t>
            </a:r>
            <a:endParaRPr lang="en-US" dirty="0">
              <a:solidFill>
                <a:srgbClr val="7030A0"/>
              </a:solidFill>
              <a:latin typeface="Bodoni MT" panose="020706030806060202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1196DA7-3443-3FD7-AD00-1112BBBF0B9D}"/>
                  </a:ext>
                </a:extLst>
              </p:cNvPr>
              <p:cNvSpPr txBox="1"/>
              <p:nvPr/>
            </p:nvSpPr>
            <p:spPr>
              <a:xfrm>
                <a:off x="1578283" y="3996479"/>
                <a:ext cx="4946995" cy="3683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𝑲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𝐥𝐢𝐠𝐡𝐭</m:t>
                              </m:r>
                            </m:sub>
                          </m:sSub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≡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𝚲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1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,…….. (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𝐨𝐫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𝚺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1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𝚷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𝚫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𝚽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,…..)</m:t>
                      </m:r>
                    </m:oMath>
                  </m:oMathPara>
                </a14:m>
                <a:endParaRPr lang="en-US" b="1" dirty="0" err="1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1196DA7-3443-3FD7-AD00-1112BBBF0B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8283" y="3996479"/>
                <a:ext cx="4946995" cy="368306"/>
              </a:xfrm>
              <a:prstGeom prst="rect">
                <a:avLst/>
              </a:prstGeom>
              <a:blipFill>
                <a:blip r:embed="rId6"/>
                <a:stretch>
                  <a:fillRect r="-1233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338322C-DFC5-6D73-B01B-246885F004D5}"/>
                  </a:ext>
                </a:extLst>
              </p:cNvPr>
              <p:cNvSpPr txBox="1"/>
              <p:nvPr/>
            </p:nvSpPr>
            <p:spPr>
              <a:xfrm>
                <a:off x="1072315" y="4403182"/>
                <a:ext cx="4889480" cy="3003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lnSpc>
                    <a:spcPct val="114000"/>
                  </a:lnSpc>
                  <a:buFont typeface="Wingdings" panose="05000000000000000000" pitchFamily="2" charset="2"/>
                  <a:buChar char="ü"/>
                </a:pPr>
                <a:r>
                  <a:rPr lang="en-US" dirty="0">
                    <a:latin typeface="Bodoni MT" panose="02070603080606020203" pitchFamily="18" charset="0"/>
                  </a:rPr>
                  <a:t>Product of charge conjugation and parity 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𝑪𝑷</m:t>
                    </m:r>
                  </m:oMath>
                </a14:m>
                <a:r>
                  <a:rPr lang="en-US" dirty="0">
                    <a:solidFill>
                      <a:srgbClr val="7030A0"/>
                    </a:solidFill>
                    <a:latin typeface="Bodoni MT" panose="02070603080606020203" pitchFamily="18" charset="0"/>
                  </a:rPr>
                  <a:t>):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338322C-DFC5-6D73-B01B-246885F004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315" y="4403182"/>
                <a:ext cx="4889480" cy="300339"/>
              </a:xfrm>
              <a:prstGeom prst="rect">
                <a:avLst/>
              </a:prstGeom>
              <a:blipFill>
                <a:blip r:embed="rId7"/>
                <a:stretch>
                  <a:fillRect l="-2743" t="-18000" r="-1870" b="-4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A8F8E60-F0A6-F6DC-1BF7-F454793DF553}"/>
                  </a:ext>
                </a:extLst>
              </p:cNvPr>
              <p:cNvSpPr txBox="1"/>
              <p:nvPr/>
            </p:nvSpPr>
            <p:spPr>
              <a:xfrm>
                <a:off x="1578283" y="4732033"/>
                <a:ext cx="1690527" cy="257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𝜼</m:t>
                    </m:r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6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6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0" smtClean="0">
                            <a:latin typeface="Cambria Math" panose="02040503050406030204" pitchFamily="18" charset="0"/>
                          </a:rPr>
                          <m:t>𝐠</m:t>
                        </m:r>
                      </m:e>
                    </m:d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1600" b="1" dirty="0"/>
                  <a:t> </a:t>
                </a:r>
                <a14:m>
                  <m:oMath xmlns:m="http://schemas.openxmlformats.org/officeDocument/2006/math">
                    <m:r>
                      <a:rPr lang="en-US" sz="1600" b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6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6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d>
                  </m:oMath>
                </a14:m>
                <a:endParaRPr lang="en-US" sz="1600" b="1" dirty="0" err="1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A8F8E60-F0A6-F6DC-1BF7-F454793DF5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8283" y="4732033"/>
                <a:ext cx="1690527" cy="257250"/>
              </a:xfrm>
              <a:prstGeom prst="rect">
                <a:avLst/>
              </a:prstGeom>
              <a:blipFill>
                <a:blip r:embed="rId8"/>
                <a:stretch>
                  <a:fillRect l="-4332" b="-26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A22277C-86C7-AF19-11E6-C6D5719A1686}"/>
                  </a:ext>
                </a:extLst>
              </p:cNvPr>
              <p:cNvSpPr txBox="1"/>
              <p:nvPr/>
            </p:nvSpPr>
            <p:spPr>
              <a:xfrm>
                <a:off x="1079845" y="5142226"/>
                <a:ext cx="6761659" cy="3003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lnSpc>
                    <a:spcPct val="114000"/>
                  </a:lnSpc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Bodoni MT" panose="02070603080606020203" pitchFamily="18" charset="0"/>
                  </a:rPr>
                  <a:t>: Eigenvalue of reflection about a plane containing static sources.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A22277C-86C7-AF19-11E6-C6D5719A16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845" y="5142226"/>
                <a:ext cx="6761659" cy="300339"/>
              </a:xfrm>
              <a:prstGeom prst="rect">
                <a:avLst/>
              </a:prstGeom>
              <a:blipFill>
                <a:blip r:embed="rId9"/>
                <a:stretch>
                  <a:fillRect l="-1894" t="-18367" r="-1262" b="-469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ight Brace 24">
            <a:extLst>
              <a:ext uri="{FF2B5EF4-FFF2-40B4-BE49-F238E27FC236}">
                <a16:creationId xmlns:a16="http://schemas.microsoft.com/office/drawing/2014/main" id="{3AA16F78-F269-E6F0-71F1-8C0574EB5947}"/>
              </a:ext>
            </a:extLst>
          </p:cNvPr>
          <p:cNvSpPr/>
          <p:nvPr/>
        </p:nvSpPr>
        <p:spPr>
          <a:xfrm>
            <a:off x="8675035" y="3613481"/>
            <a:ext cx="621295" cy="2371371"/>
          </a:xfrm>
          <a:custGeom>
            <a:avLst/>
            <a:gdLst>
              <a:gd name="connsiteX0" fmla="*/ 0 w 621295"/>
              <a:gd name="connsiteY0" fmla="*/ 0 h 2371371"/>
              <a:gd name="connsiteX1" fmla="*/ 310648 w 621295"/>
              <a:gd name="connsiteY1" fmla="*/ 51773 h 2371371"/>
              <a:gd name="connsiteX2" fmla="*/ 310648 w 621295"/>
              <a:gd name="connsiteY2" fmla="*/ 603664 h 2371371"/>
              <a:gd name="connsiteX3" fmla="*/ 310648 w 621295"/>
              <a:gd name="connsiteY3" fmla="*/ 1133913 h 2371371"/>
              <a:gd name="connsiteX4" fmla="*/ 621296 w 621295"/>
              <a:gd name="connsiteY4" fmla="*/ 1185686 h 2371371"/>
              <a:gd name="connsiteX5" fmla="*/ 310648 w 621295"/>
              <a:gd name="connsiteY5" fmla="*/ 1237459 h 2371371"/>
              <a:gd name="connsiteX6" fmla="*/ 310648 w 621295"/>
              <a:gd name="connsiteY6" fmla="*/ 1800171 h 2371371"/>
              <a:gd name="connsiteX7" fmla="*/ 310648 w 621295"/>
              <a:gd name="connsiteY7" fmla="*/ 2319598 h 2371371"/>
              <a:gd name="connsiteX8" fmla="*/ 0 w 621295"/>
              <a:gd name="connsiteY8" fmla="*/ 2371371 h 2371371"/>
              <a:gd name="connsiteX9" fmla="*/ 0 w 621295"/>
              <a:gd name="connsiteY9" fmla="*/ 1731101 h 2371371"/>
              <a:gd name="connsiteX10" fmla="*/ 0 w 621295"/>
              <a:gd name="connsiteY10" fmla="*/ 1185686 h 2371371"/>
              <a:gd name="connsiteX11" fmla="*/ 0 w 621295"/>
              <a:gd name="connsiteY11" fmla="*/ 592843 h 2371371"/>
              <a:gd name="connsiteX12" fmla="*/ 0 w 621295"/>
              <a:gd name="connsiteY12" fmla="*/ 0 h 2371371"/>
              <a:gd name="connsiteX0" fmla="*/ 0 w 621295"/>
              <a:gd name="connsiteY0" fmla="*/ 0 h 2371371"/>
              <a:gd name="connsiteX1" fmla="*/ 310648 w 621295"/>
              <a:gd name="connsiteY1" fmla="*/ 51773 h 2371371"/>
              <a:gd name="connsiteX2" fmla="*/ 310648 w 621295"/>
              <a:gd name="connsiteY2" fmla="*/ 582022 h 2371371"/>
              <a:gd name="connsiteX3" fmla="*/ 310648 w 621295"/>
              <a:gd name="connsiteY3" fmla="*/ 1133913 h 2371371"/>
              <a:gd name="connsiteX4" fmla="*/ 621296 w 621295"/>
              <a:gd name="connsiteY4" fmla="*/ 1185686 h 2371371"/>
              <a:gd name="connsiteX5" fmla="*/ 310648 w 621295"/>
              <a:gd name="connsiteY5" fmla="*/ 1237459 h 2371371"/>
              <a:gd name="connsiteX6" fmla="*/ 310648 w 621295"/>
              <a:gd name="connsiteY6" fmla="*/ 1778529 h 2371371"/>
              <a:gd name="connsiteX7" fmla="*/ 310648 w 621295"/>
              <a:gd name="connsiteY7" fmla="*/ 2319598 h 2371371"/>
              <a:gd name="connsiteX8" fmla="*/ 0 w 621295"/>
              <a:gd name="connsiteY8" fmla="*/ 2371371 h 2371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1295" h="2371371" stroke="0" extrusionOk="0">
                <a:moveTo>
                  <a:pt x="0" y="0"/>
                </a:moveTo>
                <a:cubicBezTo>
                  <a:pt x="171777" y="3754"/>
                  <a:pt x="312120" y="20754"/>
                  <a:pt x="310648" y="51773"/>
                </a:cubicBezTo>
                <a:cubicBezTo>
                  <a:pt x="322305" y="294163"/>
                  <a:pt x="330842" y="473055"/>
                  <a:pt x="310648" y="603664"/>
                </a:cubicBezTo>
                <a:cubicBezTo>
                  <a:pt x="290454" y="734273"/>
                  <a:pt x="325248" y="899499"/>
                  <a:pt x="310648" y="1133913"/>
                </a:cubicBezTo>
                <a:cubicBezTo>
                  <a:pt x="309736" y="1101299"/>
                  <a:pt x="789704" y="1148794"/>
                  <a:pt x="621296" y="1185686"/>
                </a:cubicBezTo>
                <a:cubicBezTo>
                  <a:pt x="793506" y="1182708"/>
                  <a:pt x="311561" y="1268190"/>
                  <a:pt x="310648" y="1237459"/>
                </a:cubicBezTo>
                <a:cubicBezTo>
                  <a:pt x="299080" y="1384872"/>
                  <a:pt x="290363" y="1579432"/>
                  <a:pt x="310648" y="1800171"/>
                </a:cubicBezTo>
                <a:cubicBezTo>
                  <a:pt x="330933" y="2020910"/>
                  <a:pt x="312580" y="2064387"/>
                  <a:pt x="310648" y="2319598"/>
                </a:cubicBezTo>
                <a:cubicBezTo>
                  <a:pt x="294597" y="2327151"/>
                  <a:pt x="142241" y="2386736"/>
                  <a:pt x="0" y="2371371"/>
                </a:cubicBezTo>
                <a:cubicBezTo>
                  <a:pt x="22646" y="2223550"/>
                  <a:pt x="-12597" y="2046312"/>
                  <a:pt x="0" y="1731101"/>
                </a:cubicBezTo>
                <a:cubicBezTo>
                  <a:pt x="12597" y="1415890"/>
                  <a:pt x="1561" y="1298558"/>
                  <a:pt x="0" y="1185686"/>
                </a:cubicBezTo>
                <a:cubicBezTo>
                  <a:pt x="-1561" y="1072814"/>
                  <a:pt x="7478" y="870556"/>
                  <a:pt x="0" y="592843"/>
                </a:cubicBezTo>
                <a:cubicBezTo>
                  <a:pt x="-7478" y="315130"/>
                  <a:pt x="-6316" y="170098"/>
                  <a:pt x="0" y="0"/>
                </a:cubicBezTo>
                <a:close/>
              </a:path>
              <a:path w="621295" h="2371371" fill="none" extrusionOk="0">
                <a:moveTo>
                  <a:pt x="0" y="0"/>
                </a:moveTo>
                <a:cubicBezTo>
                  <a:pt x="167091" y="2483"/>
                  <a:pt x="311421" y="20025"/>
                  <a:pt x="310648" y="51773"/>
                </a:cubicBezTo>
                <a:cubicBezTo>
                  <a:pt x="302373" y="197866"/>
                  <a:pt x="311424" y="395276"/>
                  <a:pt x="310648" y="582022"/>
                </a:cubicBezTo>
                <a:cubicBezTo>
                  <a:pt x="309872" y="768768"/>
                  <a:pt x="307921" y="881872"/>
                  <a:pt x="310648" y="1133913"/>
                </a:cubicBezTo>
                <a:cubicBezTo>
                  <a:pt x="339004" y="1120885"/>
                  <a:pt x="812029" y="1191113"/>
                  <a:pt x="621296" y="1185686"/>
                </a:cubicBezTo>
                <a:cubicBezTo>
                  <a:pt x="794257" y="1188232"/>
                  <a:pt x="314348" y="1266124"/>
                  <a:pt x="310648" y="1237459"/>
                </a:cubicBezTo>
                <a:cubicBezTo>
                  <a:pt x="319579" y="1409562"/>
                  <a:pt x="331582" y="1613236"/>
                  <a:pt x="310648" y="1778529"/>
                </a:cubicBezTo>
                <a:cubicBezTo>
                  <a:pt x="289715" y="1943822"/>
                  <a:pt x="293368" y="2196414"/>
                  <a:pt x="310648" y="2319598"/>
                </a:cubicBezTo>
                <a:cubicBezTo>
                  <a:pt x="319588" y="2324277"/>
                  <a:pt x="201626" y="2377949"/>
                  <a:pt x="0" y="2371371"/>
                </a:cubicBezTo>
              </a:path>
              <a:path w="621295" h="2371371" fill="none" stroke="0" extrusionOk="0">
                <a:moveTo>
                  <a:pt x="0" y="0"/>
                </a:moveTo>
                <a:cubicBezTo>
                  <a:pt x="166879" y="2202"/>
                  <a:pt x="310482" y="24338"/>
                  <a:pt x="310648" y="51773"/>
                </a:cubicBezTo>
                <a:cubicBezTo>
                  <a:pt x="308250" y="242194"/>
                  <a:pt x="299435" y="441303"/>
                  <a:pt x="310648" y="582022"/>
                </a:cubicBezTo>
                <a:cubicBezTo>
                  <a:pt x="321861" y="722741"/>
                  <a:pt x="331343" y="911639"/>
                  <a:pt x="310648" y="1133913"/>
                </a:cubicBezTo>
                <a:cubicBezTo>
                  <a:pt x="305759" y="1079565"/>
                  <a:pt x="809518" y="1223948"/>
                  <a:pt x="621296" y="1185686"/>
                </a:cubicBezTo>
                <a:cubicBezTo>
                  <a:pt x="794443" y="1184033"/>
                  <a:pt x="312795" y="1269263"/>
                  <a:pt x="310648" y="1237459"/>
                </a:cubicBezTo>
                <a:cubicBezTo>
                  <a:pt x="336822" y="1462090"/>
                  <a:pt x="321205" y="1664708"/>
                  <a:pt x="310648" y="1800171"/>
                </a:cubicBezTo>
                <a:cubicBezTo>
                  <a:pt x="300091" y="1935634"/>
                  <a:pt x="313010" y="2159660"/>
                  <a:pt x="310648" y="2319598"/>
                </a:cubicBezTo>
                <a:cubicBezTo>
                  <a:pt x="323142" y="2321827"/>
                  <a:pt x="145556" y="2357759"/>
                  <a:pt x="0" y="2371371"/>
                </a:cubicBezTo>
              </a:path>
            </a:pathLst>
          </a:custGeom>
          <a:ln w="28575">
            <a:extLst>
              <a:ext uri="{C807C97D-BFC1-408E-A445-0C87EB9F89A2}">
                <ask:lineSketchStyleProps xmlns:ask="http://schemas.microsoft.com/office/drawing/2018/sketchyshapes" sd="1940961000">
                  <a:prstGeom prst="rightBrac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HQET for heavy quarks and diquarks">
                <a:extLst>
                  <a:ext uri="{FF2B5EF4-FFF2-40B4-BE49-F238E27FC236}">
                    <a16:creationId xmlns:a16="http://schemas.microsoft.com/office/drawing/2014/main" id="{3CC68686-8503-20B3-EA9D-DA2917CE7C6F}"/>
                  </a:ext>
                </a:extLst>
              </p:cNvPr>
              <p:cNvSpPr txBox="1"/>
              <p:nvPr/>
            </p:nvSpPr>
            <p:spPr>
              <a:xfrm>
                <a:off x="-22557" y="1173412"/>
                <a:ext cx="12192000" cy="78047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2200" b="1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BOEFT potentials </a:t>
                </a:r>
                <a14:m>
                  <m:oMath xmlns:m="http://schemas.openxmlformats.org/officeDocument/2006/math">
                    <m:r>
                      <a:rPr lang="en-US" sz="2200" b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200" b="1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𝐕</m:t>
                        </m:r>
                      </m:e>
                      <m:sub>
                        <m:r>
                          <a:rPr lang="en-US" sz="22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𝚪</m:t>
                        </m:r>
                      </m:sub>
                    </m:sSub>
                    <m:d>
                      <m:dPr>
                        <m:ctrlPr>
                          <a:rPr lang="en-US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𝐫</m:t>
                        </m:r>
                      </m:e>
                    </m:d>
                    <m:r>
                      <a:rPr lang="en-US" sz="22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b="1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: </a:t>
                </a:r>
                <a:r>
                  <a:rPr lang="en-US" sz="2200" dirty="0">
                    <a:latin typeface="Bell MT" panose="02020503060305020303" pitchFamily="18" charset="0"/>
                  </a:rPr>
                  <a:t>LDF (light quarks, gluons) </a:t>
                </a:r>
                <a:r>
                  <a:rPr lang="en-US" sz="2200" b="1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static energies. </a:t>
                </a:r>
              </a:p>
              <a:p>
                <a:pPr>
                  <a:defRPr sz="2400"/>
                </a:pPr>
                <a:r>
                  <a:rPr lang="en-US" sz="2200" b="1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                                                  </a:t>
                </a:r>
                <a:r>
                  <a:rPr lang="en-US" sz="2200" b="1" dirty="0">
                    <a:solidFill>
                      <a:srgbClr val="0070C0"/>
                    </a:solidFill>
                    <a:latin typeface="Bell MT" panose="02020503060305020303" pitchFamily="18" charset="0"/>
                  </a:rPr>
                  <a:t>Potential between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sz="22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lit/>
                      </m:rPr>
                      <a:rPr lang="en-US" sz="22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&amp;</m:t>
                    </m:r>
                    <m:r>
                      <a:rPr lang="en-US" sz="22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2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acc>
                  </m:oMath>
                </a14:m>
                <a:endParaRPr lang="en-US" sz="2200" b="1" dirty="0">
                  <a:solidFill>
                    <a:schemeClr val="tx1"/>
                  </a:solidFill>
                  <a:latin typeface="Bell MT" panose="02020503060305020303" pitchFamily="18" charset="0"/>
                </a:endParaRPr>
              </a:p>
            </p:txBody>
          </p:sp>
        </mc:Choice>
        <mc:Fallback>
          <p:sp>
            <p:nvSpPr>
              <p:cNvPr id="30" name="HQET for heavy quarks and diquarks">
                <a:extLst>
                  <a:ext uri="{FF2B5EF4-FFF2-40B4-BE49-F238E27FC236}">
                    <a16:creationId xmlns:a16="http://schemas.microsoft.com/office/drawing/2014/main" id="{3CC68686-8503-20B3-EA9D-DA2917CE7C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2557" y="1173412"/>
                <a:ext cx="12192000" cy="780470"/>
              </a:xfrm>
              <a:prstGeom prst="rect">
                <a:avLst/>
              </a:prstGeom>
              <a:blipFill>
                <a:blip r:embed="rId10"/>
                <a:stretch>
                  <a:fillRect l="-900" t="-3876" b="-1472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" name="Picture 33">
            <a:extLst>
              <a:ext uri="{FF2B5EF4-FFF2-40B4-BE49-F238E27FC236}">
                <a16:creationId xmlns:a16="http://schemas.microsoft.com/office/drawing/2014/main" id="{5FDD01DD-DC4D-3945-81CB-FF6858E47262}"/>
              </a:ext>
            </a:extLst>
          </p:cNvPr>
          <p:cNvPicPr>
            <a:picLocks noChangeAspect="1"/>
          </p:cNvPicPr>
          <p:nvPr/>
        </p:nvPicPr>
        <p:blipFill>
          <a:blip r:embed="rId11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492741" y="4613988"/>
            <a:ext cx="1272485" cy="49321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356EE07-2E17-6BBC-3679-9DE258A74890}"/>
              </a:ext>
            </a:extLst>
          </p:cNvPr>
          <p:cNvSpPr/>
          <p:nvPr/>
        </p:nvSpPr>
        <p:spPr>
          <a:xfrm>
            <a:off x="5227910" y="5518797"/>
            <a:ext cx="4422879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Braaten,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Langmack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Bodoni MT" panose="02070603080606020203" pitchFamily="18" charset="0"/>
                <a:cs typeface="Helvetica" panose="020B0604020202020204" pitchFamily="34" charset="0"/>
              </a:rPr>
              <a:t>, Smith  Phys. Rev. D. 90, 014044  (2014)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B332FCB-A88F-2A36-9056-49D7A65821F9}"/>
                  </a:ext>
                </a:extLst>
              </p:cNvPr>
              <p:cNvSpPr txBox="1"/>
              <p:nvPr/>
            </p:nvSpPr>
            <p:spPr>
              <a:xfrm>
                <a:off x="1578283" y="5525045"/>
                <a:ext cx="2022861" cy="2898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  <m:sup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light</m:t>
                              </m:r>
                            </m:sub>
                          </m:sSub>
                        </m:sup>
                      </m:sSup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600" dirty="0" err="1">
                  <a:latin typeface="+mn-lt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B332FCB-A88F-2A36-9056-49D7A65821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8283" y="5525045"/>
                <a:ext cx="2022861" cy="289823"/>
              </a:xfrm>
              <a:prstGeom prst="rect">
                <a:avLst/>
              </a:prstGeom>
              <a:blipFill>
                <a:blip r:embed="rId12"/>
                <a:stretch>
                  <a:fillRect l="-904" r="-1205"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 40">
            <a:extLst>
              <a:ext uri="{FF2B5EF4-FFF2-40B4-BE49-F238E27FC236}">
                <a16:creationId xmlns:a16="http://schemas.microsoft.com/office/drawing/2014/main" id="{99DDFE0E-BB3A-6085-3B2B-BE3ABD7820E5}"/>
              </a:ext>
            </a:extLst>
          </p:cNvPr>
          <p:cNvGrpSpPr/>
          <p:nvPr/>
        </p:nvGrpSpPr>
        <p:grpSpPr>
          <a:xfrm>
            <a:off x="8786809" y="89312"/>
            <a:ext cx="3393642" cy="2904465"/>
            <a:chOff x="498098" y="292128"/>
            <a:chExt cx="6020122" cy="5756159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DC76087-8891-DB82-5F27-D3258BCB820E}"/>
                </a:ext>
              </a:extLst>
            </p:cNvPr>
            <p:cNvGrpSpPr/>
            <p:nvPr/>
          </p:nvGrpSpPr>
          <p:grpSpPr>
            <a:xfrm>
              <a:off x="498098" y="292128"/>
              <a:ext cx="5692151" cy="5756159"/>
              <a:chOff x="3249924" y="550920"/>
              <a:chExt cx="5692151" cy="5756159"/>
            </a:xfrm>
          </p:grpSpPr>
          <p:pic>
            <p:nvPicPr>
              <p:cNvPr id="50" name="Picture 49" descr="A diagram of a sphere with a circle and a circle with a circle with a circle with a circle with a circle with a circle with a circle with a circle with a circle with a circle with&#10;&#10;Description automatically generated">
                <a:extLst>
                  <a:ext uri="{FF2B5EF4-FFF2-40B4-BE49-F238E27FC236}">
                    <a16:creationId xmlns:a16="http://schemas.microsoft.com/office/drawing/2014/main" id="{CCD8AD48-28D4-B2D2-2D76-5D9FCC04B9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49924" y="550920"/>
                <a:ext cx="5692151" cy="5756159"/>
              </a:xfrm>
              <a:prstGeom prst="rect">
                <a:avLst/>
              </a:prstGeom>
            </p:spPr>
          </p:pic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27CA2476-C684-BE1C-2171-117E69DB9E91}"/>
                  </a:ext>
                </a:extLst>
              </p:cNvPr>
              <p:cNvSpPr/>
              <p:nvPr/>
            </p:nvSpPr>
            <p:spPr>
              <a:xfrm>
                <a:off x="4305300" y="550920"/>
                <a:ext cx="1076325" cy="5158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2"/>
                  </a:solidFill>
                </a:endParaRPr>
              </a:p>
            </p:txBody>
          </p:sp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DAD15006-CFE4-28B0-5B9E-4C7298AA53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451231" y="987230"/>
                <a:ext cx="804144" cy="296639"/>
              </a:xfrm>
              <a:prstGeom prst="rect">
                <a:avLst/>
              </a:prstGeom>
            </p:spPr>
          </p:pic>
        </p:grp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2DB42B4-F164-84AF-88F7-8A7784C7BC4C}"/>
                </a:ext>
              </a:extLst>
            </p:cNvPr>
            <p:cNvSpPr/>
            <p:nvPr/>
          </p:nvSpPr>
          <p:spPr>
            <a:xfrm>
              <a:off x="5155474" y="1114697"/>
              <a:ext cx="1362746" cy="21161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847E642C-ADB0-4BCF-89B2-B7ADE5D48E77}"/>
                </a:ext>
              </a:extLst>
            </p:cNvPr>
            <p:cNvSpPr/>
            <p:nvPr/>
          </p:nvSpPr>
          <p:spPr>
            <a:xfrm>
              <a:off x="2898475" y="5313872"/>
              <a:ext cx="310551" cy="474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E0A8016-00BE-5C02-A3F5-7C1640005B1E}"/>
                </a:ext>
              </a:extLst>
            </p:cNvPr>
            <p:cNvSpPr/>
            <p:nvPr/>
          </p:nvSpPr>
          <p:spPr>
            <a:xfrm>
              <a:off x="2785671" y="307428"/>
              <a:ext cx="353683" cy="58947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000B83E8-7C32-74EB-41A4-792B4A902A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2812341" y="489337"/>
              <a:ext cx="327013" cy="422862"/>
            </a:xfrm>
            <a:prstGeom prst="rect">
              <a:avLst/>
            </a:prstGeom>
          </p:spPr>
        </p:pic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1ED898EA-C76F-7CF2-A734-D50BC730A94D}"/>
                </a:ext>
              </a:extLst>
            </p:cNvPr>
            <p:cNvCxnSpPr/>
            <p:nvPr/>
          </p:nvCxnSpPr>
          <p:spPr>
            <a:xfrm>
              <a:off x="4841966" y="1489166"/>
              <a:ext cx="0" cy="1593668"/>
            </a:xfrm>
            <a:prstGeom prst="straightConnector1">
              <a:avLst/>
            </a:prstGeom>
            <a:ln w="38100">
              <a:solidFill>
                <a:schemeClr val="accent5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F2FFD37-0502-8384-3D5B-3A4E3A1DE0FA}"/>
                </a:ext>
              </a:extLst>
            </p:cNvPr>
            <p:cNvSpPr txBox="1"/>
            <p:nvPr/>
          </p:nvSpPr>
          <p:spPr>
            <a:xfrm>
              <a:off x="4841967" y="1745935"/>
              <a:ext cx="1637197" cy="10223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5"/>
                  </a:solidFill>
                </a:rPr>
                <a:t>CP</a:t>
              </a:r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C6D76FC9-604F-FCE7-9FA5-1CCA27EBE5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2812341" y="5207118"/>
              <a:ext cx="366413" cy="5812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62756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16" grpId="0" animBg="1"/>
      <p:bldP spid="3" grpId="0"/>
      <p:bldP spid="5" grpId="0"/>
      <p:bldP spid="7" grpId="0"/>
      <p:bldP spid="11" grpId="0"/>
      <p:bldP spid="12" grpId="0"/>
      <p:bldP spid="15" grpId="0"/>
      <p:bldP spid="25" grpId="0" animBg="1"/>
      <p:bldP spid="30" grpId="0" animBg="1"/>
      <p:bldP spid="4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0050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HQET for heavy quarks and diquarks">
                <a:extLst>
                  <a:ext uri="{FF2B5EF4-FFF2-40B4-BE49-F238E27FC236}">
                    <a16:creationId xmlns:a16="http://schemas.microsoft.com/office/drawing/2014/main" id="{2508822F-2E0F-E02B-0AC5-FD8A6BB1C0CF}"/>
                  </a:ext>
                </a:extLst>
              </p:cNvPr>
              <p:cNvSpPr txBox="1"/>
              <p:nvPr/>
            </p:nvSpPr>
            <p:spPr>
              <a:xfrm>
                <a:off x="8748" y="613681"/>
                <a:ext cx="11868185" cy="44191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2200" dirty="0">
                    <a:latin typeface="Bell MT" panose="02020503060305020303" pitchFamily="18" charset="0"/>
                  </a:rPr>
                  <a:t>Exotic hadron </a:t>
                </a:r>
                <a14:m>
                  <m:oMath xmlns:m="http://schemas.openxmlformats.org/officeDocument/2006/math"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𝑸</m:t>
                    </m:r>
                    <m:acc>
                      <m:accPr>
                        <m:chr m:val="̅"/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acc>
                    <m:r>
                      <a:rPr lang="en-US" sz="2200" b="1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𝑿</m:t>
                    </m:r>
                    <m:r>
                      <a:rPr lang="en-US" sz="2200" b="1" i="0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200" b="1" i="1"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sz="2200" b="1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𝑿</m:t>
                    </m:r>
                    <m:r>
                      <a:rPr lang="en-US" sz="2200" b="1" i="1" dirty="0" smtClean="0">
                        <a:latin typeface="Cambria Math" panose="02040503050406030204" pitchFamily="18" charset="0"/>
                      </a:rPr>
                      <m:t>, …..)</m:t>
                    </m:r>
                  </m:oMath>
                </a14:m>
                <a:r>
                  <a:rPr lang="en-US" sz="2200" b="1" dirty="0">
                    <a:latin typeface="Bell MT" panose="02020503060305020303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𝑿</m:t>
                    </m:r>
                  </m:oMath>
                </a14:m>
                <a:r>
                  <a:rPr lang="en-US" sz="2200" dirty="0">
                    <a:latin typeface="Bell MT" panose="02020503060305020303" pitchFamily="18" charset="0"/>
                  </a:rPr>
                  <a:t> is light </a:t>
                </a:r>
                <a:r>
                  <a:rPr lang="en-US" sz="2200" dirty="0" err="1">
                    <a:latin typeface="Bell MT" panose="02020503060305020303" pitchFamily="18" charset="0"/>
                  </a:rPr>
                  <a:t>d.o.f.</a:t>
                </a:r>
                <a:r>
                  <a:rPr lang="en-US" sz="2200" dirty="0">
                    <a:latin typeface="Bell MT" panose="02020503060305020303" pitchFamily="18" charset="0"/>
                  </a:rPr>
                  <a:t>  </a:t>
                </a:r>
              </a:p>
            </p:txBody>
          </p:sp>
        </mc:Choice>
        <mc:Fallback xmlns="">
          <p:sp>
            <p:nvSpPr>
              <p:cNvPr id="4" name="HQET for heavy quarks and diquarks">
                <a:extLst>
                  <a:ext uri="{FF2B5EF4-FFF2-40B4-BE49-F238E27FC236}">
                    <a16:creationId xmlns:a16="http://schemas.microsoft.com/office/drawing/2014/main" id="{2508822F-2E0F-E02B-0AC5-FD8A6BB1C0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8" y="613681"/>
                <a:ext cx="11868185" cy="441916"/>
              </a:xfrm>
              <a:prstGeom prst="rect">
                <a:avLst/>
              </a:prstGeom>
              <a:blipFill>
                <a:blip r:embed="rId3"/>
                <a:stretch>
                  <a:fillRect l="-924" t="-6944" b="-2777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EFBADB5-F613-FCA2-A5DE-784F9EC8C658}"/>
                  </a:ext>
                </a:extLst>
              </p:cNvPr>
              <p:cNvSpPr txBox="1"/>
              <p:nvPr/>
            </p:nvSpPr>
            <p:spPr>
              <a:xfrm>
                <a:off x="1711800" y="1104495"/>
                <a:ext cx="1442612" cy="4316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1" smtClean="0">
                          <a:latin typeface="Cambria Math" panose="02040503050406030204" pitchFamily="18" charset="0"/>
                        </a:rPr>
                        <m:t>𝑸</m:t>
                      </m:r>
                      <m:acc>
                        <m:accPr>
                          <m:chr m:val="̅"/>
                          <m:ctrlPr>
                            <a:rPr lang="en-US" sz="22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200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</m:acc>
                      <m:r>
                        <a:rPr lang="en-US" sz="22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EFBADB5-F613-FCA2-A5DE-784F9EC8C6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1800" y="1104495"/>
                <a:ext cx="1442612" cy="431657"/>
              </a:xfrm>
              <a:prstGeom prst="rect">
                <a:avLst/>
              </a:prstGeom>
              <a:blipFill>
                <a:blip r:embed="rId4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3CE2936-D1EC-12B1-D06A-8FE4C72C3068}"/>
                  </a:ext>
                </a:extLst>
              </p:cNvPr>
              <p:cNvSpPr txBox="1"/>
              <p:nvPr/>
            </p:nvSpPr>
            <p:spPr>
              <a:xfrm>
                <a:off x="651039" y="3365749"/>
                <a:ext cx="5282119" cy="3536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200" b="1" i="1" dirty="0">
                    <a:solidFill>
                      <a:srgbClr val="00B050"/>
                    </a:solidFill>
                    <a:latin typeface="+mn-lt"/>
                  </a:rPr>
                  <a:t>X= </a:t>
                </a:r>
                <a:r>
                  <a:rPr lang="en-US" sz="2200" dirty="0">
                    <a:solidFill>
                      <a:srgbClr val="FF0000"/>
                    </a:solidFill>
                  </a:rPr>
                  <a:t>gluon</a:t>
                </a:r>
                <a:r>
                  <a:rPr lang="en-US" sz="2200" dirty="0"/>
                  <a:t> 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b="1" i="1" dirty="0">
                    <a:latin typeface="+mn-lt"/>
                  </a:rPr>
                  <a:t>   </a:t>
                </a:r>
                <a:r>
                  <a:rPr lang="en-US" sz="2200" b="1" dirty="0">
                    <a:latin typeface="+mn-lt"/>
                  </a:rPr>
                  <a:t>Hybrid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3CE2936-D1EC-12B1-D06A-8FE4C72C30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039" y="3365749"/>
                <a:ext cx="5282119" cy="353687"/>
              </a:xfrm>
              <a:prstGeom prst="rect">
                <a:avLst/>
              </a:prstGeom>
              <a:blipFill>
                <a:blip r:embed="rId5"/>
                <a:stretch>
                  <a:fillRect l="-3233" t="-18966" b="-48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84C2DF2-0AE8-9945-727E-66FD7BD2CA20}"/>
                  </a:ext>
                </a:extLst>
              </p:cNvPr>
              <p:cNvSpPr txBox="1"/>
              <p:nvPr/>
            </p:nvSpPr>
            <p:spPr>
              <a:xfrm>
                <a:off x="651039" y="3865081"/>
                <a:ext cx="5282119" cy="3536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200" b="1" i="1" dirty="0">
                    <a:solidFill>
                      <a:srgbClr val="00B050"/>
                    </a:solidFill>
                    <a:latin typeface="+mn-lt"/>
                  </a:rPr>
                  <a:t>X= </a:t>
                </a:r>
                <a14:m>
                  <m:oMath xmlns:m="http://schemas.openxmlformats.org/officeDocument/2006/math">
                    <m:r>
                      <a:rPr lang="en-US" sz="22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acc>
                      <m:accPr>
                        <m:chr m:val="̅"/>
                        <m:ctrlPr>
                          <a:rPr lang="en-US" sz="2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b="1" i="1" dirty="0">
                    <a:latin typeface="+mn-lt"/>
                  </a:rPr>
                  <a:t>   </a:t>
                </a:r>
                <a:r>
                  <a:rPr lang="en-US" sz="2200" b="1" dirty="0">
                    <a:latin typeface="+mn-lt"/>
                  </a:rPr>
                  <a:t>Tetraquark / Molecule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84C2DF2-0AE8-9945-727E-66FD7BD2CA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039" y="3865081"/>
                <a:ext cx="5282119" cy="353687"/>
              </a:xfrm>
              <a:prstGeom prst="rect">
                <a:avLst/>
              </a:prstGeom>
              <a:blipFill>
                <a:blip r:embed="rId6"/>
                <a:stretch>
                  <a:fillRect l="-3233" t="-18966" b="-48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A362FFF5-961C-A8F9-D6CF-975D6E9BD4DB}"/>
              </a:ext>
            </a:extLst>
          </p:cNvPr>
          <p:cNvGrpSpPr/>
          <p:nvPr/>
        </p:nvGrpSpPr>
        <p:grpSpPr>
          <a:xfrm>
            <a:off x="1193436" y="1519251"/>
            <a:ext cx="2413393" cy="1087059"/>
            <a:chOff x="4151155" y="2485440"/>
            <a:chExt cx="2413393" cy="108705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Q2">
                  <a:extLst>
                    <a:ext uri="{FF2B5EF4-FFF2-40B4-BE49-F238E27FC236}">
                      <a16:creationId xmlns:a16="http://schemas.microsoft.com/office/drawing/2014/main" id="{80D7FA67-CF34-F2F2-CB25-9017EB5CBE76}"/>
                    </a:ext>
                  </a:extLst>
                </p:cNvPr>
                <p:cNvSpPr/>
                <p:nvPr/>
              </p:nvSpPr>
              <p:spPr>
                <a:xfrm>
                  <a:off x="5771858" y="2485440"/>
                  <a:ext cx="792690" cy="928749"/>
                </a:xfrm>
                <a:prstGeom prst="ellipse">
                  <a:avLst/>
                </a:prstGeom>
                <a:solidFill>
                  <a:srgbClr val="0433FF"/>
                </a:solidFill>
                <a:ln w="12700">
                  <a:miter lim="400000"/>
                </a:ln>
                <a:effectLst>
                  <a:outerShdw blurRad="38100" dist="25400" dir="5400000" rotWithShape="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lIns="50800" tIns="50800" rIns="50800" bIns="50800" anchor="ctr"/>
                <a:lstStyle/>
                <a:p>
                  <a:pPr>
                    <a:defRPr b="1">
                      <a:solidFill>
                        <a:srgbClr val="FFFFFF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r>
                    <a:rPr lang="en-US" sz="2000" dirty="0"/>
                    <a:t>  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b="1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 dirty="0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</m:oMath>
                  </a14:m>
                  <a:endParaRPr sz="2000" baseline="-5999" dirty="0"/>
                </a:p>
              </p:txBody>
            </p:sp>
          </mc:Choice>
          <mc:Fallback xmlns="">
            <p:sp>
              <p:nvSpPr>
                <p:cNvPr id="15" name="Q2">
                  <a:extLst>
                    <a:ext uri="{FF2B5EF4-FFF2-40B4-BE49-F238E27FC236}">
                      <a16:creationId xmlns:a16="http://schemas.microsoft.com/office/drawing/2014/main" id="{80D7FA67-CF34-F2F2-CB25-9017EB5CBE7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71858" y="2485440"/>
                  <a:ext cx="792690" cy="928749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12700">
                  <a:miter lim="400000"/>
                </a:ln>
                <a:effectLst>
                  <a:outerShdw blurRad="38100" dist="25400" dir="5400000" rotWithShape="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Q1">
                  <a:extLst>
                    <a:ext uri="{FF2B5EF4-FFF2-40B4-BE49-F238E27FC236}">
                      <a16:creationId xmlns:a16="http://schemas.microsoft.com/office/drawing/2014/main" id="{BE293501-51D1-C3F3-AE35-54C7212A7082}"/>
                    </a:ext>
                  </a:extLst>
                </p:cNvPr>
                <p:cNvSpPr/>
                <p:nvPr/>
              </p:nvSpPr>
              <p:spPr>
                <a:xfrm>
                  <a:off x="4151155" y="2485441"/>
                  <a:ext cx="846893" cy="928780"/>
                </a:xfrm>
                <a:prstGeom prst="ellipse">
                  <a:avLst/>
                </a:prstGeom>
                <a:solidFill>
                  <a:srgbClr val="FF2600"/>
                </a:solidFill>
                <a:ln w="12700">
                  <a:miter lim="400000"/>
                </a:ln>
                <a:effectLst>
                  <a:outerShdw blurRad="38100" dist="25400" dir="5400000" rotWithShape="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lIns="50800" tIns="50800" rIns="50800" bIns="50800" anchor="ctr"/>
                <a:lstStyle/>
                <a:p>
                  <a:pPr>
                    <a:defRPr b="1">
                      <a:solidFill>
                        <a:srgbClr val="FFFFFF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r>
                    <a:rPr lang="en-US" sz="2000" dirty="0"/>
                    <a:t>  </a:t>
                  </a:r>
                  <a14:m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𝑸</m:t>
                      </m:r>
                    </m:oMath>
                  </a14:m>
                  <a:endParaRPr lang="en-US" sz="2000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Q1">
                  <a:extLst>
                    <a:ext uri="{FF2B5EF4-FFF2-40B4-BE49-F238E27FC236}">
                      <a16:creationId xmlns:a16="http://schemas.microsoft.com/office/drawing/2014/main" id="{BE293501-51D1-C3F3-AE35-54C7212A708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51155" y="2485441"/>
                  <a:ext cx="846893" cy="928780"/>
                </a:xfrm>
                <a:prstGeom prst="ellipse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 w="12700">
                  <a:miter lim="400000"/>
                </a:ln>
                <a:effectLst>
                  <a:outerShdw blurRad="38100" dist="25400" dir="5400000" rotWithShape="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Line">
              <a:extLst>
                <a:ext uri="{FF2B5EF4-FFF2-40B4-BE49-F238E27FC236}">
                  <a16:creationId xmlns:a16="http://schemas.microsoft.com/office/drawing/2014/main" id="{3B557965-EB57-A867-9A07-AD3E21ECB7C9}"/>
                </a:ext>
              </a:extLst>
            </p:cNvPr>
            <p:cNvSpPr/>
            <p:nvPr/>
          </p:nvSpPr>
          <p:spPr>
            <a:xfrm>
              <a:off x="4550414" y="3517749"/>
              <a:ext cx="1699404" cy="8627"/>
            </a:xfrm>
            <a:prstGeom prst="line">
              <a:avLst/>
            </a:prstGeom>
            <a:ln w="63500">
              <a:solidFill>
                <a:srgbClr val="000000"/>
              </a:solidFill>
              <a:miter lim="400000"/>
              <a:headEnd type="stealth"/>
              <a:tailEnd type="stealth"/>
            </a:ln>
          </p:spPr>
          <p:txBody>
            <a:bodyPr lIns="50800" tIns="50800" rIns="50800" bIns="50800" anchor="ctr"/>
            <a:lstStyle/>
            <a:p>
              <a:pPr>
                <a:defRPr sz="3200"/>
              </a:pPr>
              <a:endParaRPr sz="2000"/>
            </a:p>
          </p:txBody>
        </p:sp>
        <p:sp>
          <p:nvSpPr>
            <p:cNvPr id="20" name="r">
              <a:extLst>
                <a:ext uri="{FF2B5EF4-FFF2-40B4-BE49-F238E27FC236}">
                  <a16:creationId xmlns:a16="http://schemas.microsoft.com/office/drawing/2014/main" id="{6535BC27-88B7-FD99-E9A6-A8CF0D924FE7}"/>
                </a:ext>
              </a:extLst>
            </p:cNvPr>
            <p:cNvSpPr txBox="1"/>
            <p:nvPr/>
          </p:nvSpPr>
          <p:spPr>
            <a:xfrm>
              <a:off x="5302033" y="3131353"/>
              <a:ext cx="309430" cy="4411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>
              <a:lvl1pPr>
                <a:defRPr sz="5200" b="1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rPr sz="2200" dirty="0"/>
                <a:t>r</a:t>
              </a:r>
            </a:p>
          </p:txBody>
        </p:sp>
      </p:grpSp>
      <p:sp>
        <p:nvSpPr>
          <p:cNvPr id="22" name="spin:">
            <a:extLst>
              <a:ext uri="{FF2B5EF4-FFF2-40B4-BE49-F238E27FC236}">
                <a16:creationId xmlns:a16="http://schemas.microsoft.com/office/drawing/2014/main" id="{EC079B54-91B6-DED4-70A0-963544752138}"/>
              </a:ext>
            </a:extLst>
          </p:cNvPr>
          <p:cNvSpPr txBox="1"/>
          <p:nvPr/>
        </p:nvSpPr>
        <p:spPr>
          <a:xfrm>
            <a:off x="304800" y="2816251"/>
            <a:ext cx="923305" cy="410369"/>
          </a:xfrm>
          <a:prstGeom prst="rect">
            <a:avLst/>
          </a:prstGeom>
          <a:ln w="66675">
            <a:solidFill>
              <a:schemeClr val="accent5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4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b="0">
                <a:latin typeface="+mn-lt"/>
                <a:ea typeface="+mn-ea"/>
                <a:cs typeface="+mn-cs"/>
                <a:sym typeface="Helvetica Light"/>
              </a:defRPr>
            </a:pPr>
            <a:r>
              <a:rPr lang="en-US" sz="2000" dirty="0"/>
              <a:t> color</a:t>
            </a:r>
            <a:r>
              <a:rPr sz="2000" dirty="0">
                <a:latin typeface="Helvetica"/>
                <a:ea typeface="Helvetica"/>
                <a:cs typeface="Helvetica"/>
                <a:sym typeface="Helvetica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313F342-495E-8109-3813-C8EC96E74F26}"/>
                  </a:ext>
                </a:extLst>
              </p:cNvPr>
              <p:cNvSpPr txBox="1"/>
              <p:nvPr/>
            </p:nvSpPr>
            <p:spPr>
              <a:xfrm>
                <a:off x="651039" y="4377689"/>
                <a:ext cx="5282119" cy="3536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200" b="1" i="1" dirty="0">
                    <a:solidFill>
                      <a:srgbClr val="00B050"/>
                    </a:solidFill>
                    <a:latin typeface="+mn-lt"/>
                  </a:rPr>
                  <a:t>X= </a:t>
                </a:r>
                <a14:m>
                  <m:oMath xmlns:m="http://schemas.openxmlformats.org/officeDocument/2006/math">
                    <m:r>
                      <a:rPr lang="en-US" sz="22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𝑞𝑞𝑞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b="1" i="1" dirty="0">
                    <a:latin typeface="+mn-lt"/>
                  </a:rPr>
                  <a:t> </a:t>
                </a:r>
                <a:r>
                  <a:rPr lang="en-US" sz="2200" b="1" dirty="0">
                    <a:latin typeface="+mn-lt"/>
                  </a:rPr>
                  <a:t>Pentaquark / Molecule</a:t>
                </a:r>
                <a:r>
                  <a:rPr lang="en-US" sz="2200" b="1" i="1" dirty="0"/>
                  <a:t> </a:t>
                </a:r>
                <a:r>
                  <a:rPr lang="en-US" sz="2200" b="1" i="1" dirty="0">
                    <a:latin typeface="+mn-lt"/>
                  </a:rPr>
                  <a:t> 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313F342-495E-8109-3813-C8EC96E74F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039" y="4377689"/>
                <a:ext cx="5282119" cy="353687"/>
              </a:xfrm>
              <a:prstGeom prst="rect">
                <a:avLst/>
              </a:prstGeom>
              <a:blipFill>
                <a:blip r:embed="rId9"/>
                <a:stretch>
                  <a:fillRect l="-3233" t="-18966" b="-48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31">
            <a:extLst>
              <a:ext uri="{FF2B5EF4-FFF2-40B4-BE49-F238E27FC236}">
                <a16:creationId xmlns:a16="http://schemas.microsoft.com/office/drawing/2014/main" id="{C5E526CA-4561-21D4-FFCC-61DCAEEDA94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41500" y="2816251"/>
            <a:ext cx="2268114" cy="35812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51C13D66-761A-3BF5-6B18-8D67F11DACF8}"/>
              </a:ext>
            </a:extLst>
          </p:cNvPr>
          <p:cNvSpPr txBox="1"/>
          <p:nvPr/>
        </p:nvSpPr>
        <p:spPr>
          <a:xfrm>
            <a:off x="5014621" y="4459521"/>
            <a:ext cx="900888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+mn-lt"/>
              </a:rPr>
              <a:t>and so 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9448483-95B0-8DA8-310D-06D3875D3A2B}"/>
                  </a:ext>
                </a:extLst>
              </p:cNvPr>
              <p:cNvSpPr txBox="1"/>
              <p:nvPr/>
            </p:nvSpPr>
            <p:spPr>
              <a:xfrm>
                <a:off x="9001550" y="1082373"/>
                <a:ext cx="1442612" cy="4316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1" smtClean="0">
                          <a:latin typeface="Cambria Math" panose="02040503050406030204" pitchFamily="18" charset="0"/>
                        </a:rPr>
                        <m:t>𝑸</m:t>
                      </m:r>
                      <m:r>
                        <a:rPr lang="en-US" sz="2200" b="1" i="1">
                          <a:latin typeface="Cambria Math" panose="02040503050406030204" pitchFamily="18" charset="0"/>
                        </a:rPr>
                        <m:t>𝑸</m:t>
                      </m:r>
                      <m:r>
                        <a:rPr lang="en-US" sz="22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9448483-95B0-8DA8-310D-06D3875D3A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1550" y="1082373"/>
                <a:ext cx="1442612" cy="431657"/>
              </a:xfrm>
              <a:prstGeom prst="rect">
                <a:avLst/>
              </a:prstGeom>
              <a:blipFill>
                <a:blip r:embed="rId11"/>
                <a:stretch>
                  <a:fillRect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Group 35">
            <a:extLst>
              <a:ext uri="{FF2B5EF4-FFF2-40B4-BE49-F238E27FC236}">
                <a16:creationId xmlns:a16="http://schemas.microsoft.com/office/drawing/2014/main" id="{08F30220-DD74-2073-FDE9-1011BB3ADDFE}"/>
              </a:ext>
            </a:extLst>
          </p:cNvPr>
          <p:cNvGrpSpPr/>
          <p:nvPr/>
        </p:nvGrpSpPr>
        <p:grpSpPr>
          <a:xfrm>
            <a:off x="8495666" y="1538135"/>
            <a:ext cx="2413393" cy="1087059"/>
            <a:chOff x="4151155" y="2485440"/>
            <a:chExt cx="2413393" cy="108705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Q2">
                  <a:extLst>
                    <a:ext uri="{FF2B5EF4-FFF2-40B4-BE49-F238E27FC236}">
                      <a16:creationId xmlns:a16="http://schemas.microsoft.com/office/drawing/2014/main" id="{52913974-60E0-4A50-18D6-1C0B6A3F388E}"/>
                    </a:ext>
                  </a:extLst>
                </p:cNvPr>
                <p:cNvSpPr/>
                <p:nvPr/>
              </p:nvSpPr>
              <p:spPr>
                <a:xfrm>
                  <a:off x="5771858" y="2485440"/>
                  <a:ext cx="792690" cy="928749"/>
                </a:xfrm>
                <a:prstGeom prst="ellipse">
                  <a:avLst/>
                </a:prstGeom>
                <a:solidFill>
                  <a:srgbClr val="0433FF"/>
                </a:solidFill>
                <a:ln w="12700">
                  <a:miter lim="400000"/>
                </a:ln>
                <a:effectLst>
                  <a:outerShdw blurRad="38100" dist="25400" dir="5400000" rotWithShape="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lIns="50800" tIns="50800" rIns="50800" bIns="50800" anchor="ctr"/>
                <a:lstStyle/>
                <a:p>
                  <a:pPr>
                    <a:defRPr b="1">
                      <a:solidFill>
                        <a:srgbClr val="FFFFFF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r>
                    <a:rPr lang="en-US" sz="2000" dirty="0"/>
                    <a:t>  </a:t>
                  </a:r>
                  <a14:m>
                    <m:oMath xmlns:m="http://schemas.openxmlformats.org/officeDocument/2006/math">
                      <m:r>
                        <a:rPr lang="en-US" sz="2000" b="1" i="1" dirty="0" smtClean="0">
                          <a:latin typeface="Cambria Math" panose="02040503050406030204" pitchFamily="18" charset="0"/>
                        </a:rPr>
                        <m:t>𝑸</m:t>
                      </m:r>
                    </m:oMath>
                  </a14:m>
                  <a:endParaRPr sz="2000" baseline="-5999" dirty="0"/>
                </a:p>
              </p:txBody>
            </p:sp>
          </mc:Choice>
          <mc:Fallback xmlns="">
            <p:sp>
              <p:nvSpPr>
                <p:cNvPr id="37" name="Q2">
                  <a:extLst>
                    <a:ext uri="{FF2B5EF4-FFF2-40B4-BE49-F238E27FC236}">
                      <a16:creationId xmlns:a16="http://schemas.microsoft.com/office/drawing/2014/main" id="{52913974-60E0-4A50-18D6-1C0B6A3F388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71858" y="2485440"/>
                  <a:ext cx="792690" cy="928749"/>
                </a:xfrm>
                <a:prstGeom prst="ellipse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 w="12700">
                  <a:miter lim="400000"/>
                </a:ln>
                <a:effectLst>
                  <a:outerShdw blurRad="38100" dist="25400" dir="5400000" rotWithShape="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Q1">
                  <a:extLst>
                    <a:ext uri="{FF2B5EF4-FFF2-40B4-BE49-F238E27FC236}">
                      <a16:creationId xmlns:a16="http://schemas.microsoft.com/office/drawing/2014/main" id="{83C71E5E-AB15-FC24-C6EE-C89FA5B8A40B}"/>
                    </a:ext>
                  </a:extLst>
                </p:cNvPr>
                <p:cNvSpPr/>
                <p:nvPr/>
              </p:nvSpPr>
              <p:spPr>
                <a:xfrm>
                  <a:off x="4151155" y="2485441"/>
                  <a:ext cx="846893" cy="928780"/>
                </a:xfrm>
                <a:prstGeom prst="ellipse">
                  <a:avLst/>
                </a:prstGeom>
                <a:solidFill>
                  <a:srgbClr val="FF2600"/>
                </a:solidFill>
                <a:ln w="12700">
                  <a:miter lim="400000"/>
                </a:ln>
                <a:effectLst>
                  <a:outerShdw blurRad="38100" dist="25400" dir="5400000" rotWithShape="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lIns="50800" tIns="50800" rIns="50800" bIns="50800" anchor="ctr"/>
                <a:lstStyle/>
                <a:p>
                  <a:pPr>
                    <a:defRPr b="1">
                      <a:solidFill>
                        <a:srgbClr val="FFFFFF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r>
                    <a:rPr lang="en-US" sz="2000" dirty="0"/>
                    <a:t>  </a:t>
                  </a:r>
                  <a14:m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𝑸</m:t>
                      </m:r>
                    </m:oMath>
                  </a14:m>
                  <a:endParaRPr lang="en-US" sz="2000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Q1">
                  <a:extLst>
                    <a:ext uri="{FF2B5EF4-FFF2-40B4-BE49-F238E27FC236}">
                      <a16:creationId xmlns:a16="http://schemas.microsoft.com/office/drawing/2014/main" id="{83C71E5E-AB15-FC24-C6EE-C89FA5B8A40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51155" y="2485441"/>
                  <a:ext cx="846893" cy="928780"/>
                </a:xfrm>
                <a:prstGeom prst="ellipse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 w="12700">
                  <a:miter lim="400000"/>
                </a:ln>
                <a:effectLst>
                  <a:outerShdw blurRad="38100" dist="25400" dir="5400000" rotWithShape="0">
                    <a:srgbClr val="000000">
                      <a:alpha val="5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9" name="Line">
              <a:extLst>
                <a:ext uri="{FF2B5EF4-FFF2-40B4-BE49-F238E27FC236}">
                  <a16:creationId xmlns:a16="http://schemas.microsoft.com/office/drawing/2014/main" id="{BD9304E0-9AF1-B633-C73D-55337DDFE4E0}"/>
                </a:ext>
              </a:extLst>
            </p:cNvPr>
            <p:cNvSpPr/>
            <p:nvPr/>
          </p:nvSpPr>
          <p:spPr>
            <a:xfrm>
              <a:off x="4550414" y="3517749"/>
              <a:ext cx="1699404" cy="8627"/>
            </a:xfrm>
            <a:prstGeom prst="line">
              <a:avLst/>
            </a:prstGeom>
            <a:ln w="63500">
              <a:solidFill>
                <a:srgbClr val="000000"/>
              </a:solidFill>
              <a:miter lim="400000"/>
              <a:headEnd type="stealth"/>
              <a:tailEnd type="stealth"/>
            </a:ln>
          </p:spPr>
          <p:txBody>
            <a:bodyPr lIns="50800" tIns="50800" rIns="50800" bIns="50800" anchor="ctr"/>
            <a:lstStyle/>
            <a:p>
              <a:pPr>
                <a:defRPr sz="3200"/>
              </a:pPr>
              <a:endParaRPr sz="2000"/>
            </a:p>
          </p:txBody>
        </p:sp>
        <p:sp>
          <p:nvSpPr>
            <p:cNvPr id="40" name="r">
              <a:extLst>
                <a:ext uri="{FF2B5EF4-FFF2-40B4-BE49-F238E27FC236}">
                  <a16:creationId xmlns:a16="http://schemas.microsoft.com/office/drawing/2014/main" id="{F2A5A1A9-E628-4E50-F524-E85D59C594C8}"/>
                </a:ext>
              </a:extLst>
            </p:cNvPr>
            <p:cNvSpPr txBox="1"/>
            <p:nvPr/>
          </p:nvSpPr>
          <p:spPr>
            <a:xfrm>
              <a:off x="5302033" y="3131353"/>
              <a:ext cx="309430" cy="4411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>
              <a:lvl1pPr>
                <a:defRPr sz="5200" b="1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rPr sz="2200" dirty="0"/>
                <a:t>r</a:t>
              </a:r>
            </a:p>
          </p:txBody>
        </p:sp>
      </p:grpSp>
      <p:pic>
        <p:nvPicPr>
          <p:cNvPr id="42" name="Picture 41">
            <a:extLst>
              <a:ext uri="{FF2B5EF4-FFF2-40B4-BE49-F238E27FC236}">
                <a16:creationId xmlns:a16="http://schemas.microsoft.com/office/drawing/2014/main" id="{2629FDCB-1B41-EA20-8DE3-9496B79D156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001550" y="2839620"/>
            <a:ext cx="2268111" cy="358123"/>
          </a:xfrm>
          <a:prstGeom prst="rect">
            <a:avLst/>
          </a:prstGeom>
        </p:spPr>
      </p:pic>
      <p:sp>
        <p:nvSpPr>
          <p:cNvPr id="43" name="spin:">
            <a:extLst>
              <a:ext uri="{FF2B5EF4-FFF2-40B4-BE49-F238E27FC236}">
                <a16:creationId xmlns:a16="http://schemas.microsoft.com/office/drawing/2014/main" id="{74AF345B-DE10-0A99-FCDB-4BC03BC117FD}"/>
              </a:ext>
            </a:extLst>
          </p:cNvPr>
          <p:cNvSpPr txBox="1"/>
          <p:nvPr/>
        </p:nvSpPr>
        <p:spPr>
          <a:xfrm>
            <a:off x="7867476" y="2834066"/>
            <a:ext cx="923305" cy="410369"/>
          </a:xfrm>
          <a:prstGeom prst="rect">
            <a:avLst/>
          </a:prstGeom>
          <a:ln w="66675">
            <a:solidFill>
              <a:schemeClr val="accent5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4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b="0">
                <a:latin typeface="+mn-lt"/>
                <a:ea typeface="+mn-ea"/>
                <a:cs typeface="+mn-cs"/>
                <a:sym typeface="Helvetica Light"/>
              </a:defRPr>
            </a:pPr>
            <a:r>
              <a:rPr lang="en-US" sz="2000" dirty="0"/>
              <a:t> color</a:t>
            </a:r>
            <a:r>
              <a:rPr sz="2000" dirty="0">
                <a:latin typeface="Helvetica"/>
                <a:ea typeface="Helvetica"/>
                <a:cs typeface="Helvetica"/>
                <a:sym typeface="Helvetica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2ED927F-9A4A-C5A3-A5B3-6A76798B4B5F}"/>
                  </a:ext>
                </a:extLst>
              </p:cNvPr>
              <p:cNvSpPr txBox="1"/>
              <p:nvPr/>
            </p:nvSpPr>
            <p:spPr>
              <a:xfrm>
                <a:off x="7966449" y="3346624"/>
                <a:ext cx="4299839" cy="3536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200" b="1" i="1" dirty="0">
                    <a:solidFill>
                      <a:srgbClr val="00B050"/>
                    </a:solidFill>
                    <a:latin typeface="+mn-lt"/>
                  </a:rPr>
                  <a:t>X= </a:t>
                </a:r>
                <a:r>
                  <a:rPr lang="en-US" sz="2200" dirty="0">
                    <a:solidFill>
                      <a:srgbClr val="FF0000"/>
                    </a:solidFill>
                  </a:rPr>
                  <a:t>q</a:t>
                </a:r>
                <a:r>
                  <a:rPr lang="en-US" sz="2200" dirty="0"/>
                  <a:t> 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b="1" i="1" dirty="0">
                    <a:latin typeface="+mn-lt"/>
                  </a:rPr>
                  <a:t>   </a:t>
                </a:r>
                <a:r>
                  <a:rPr lang="en-US" sz="2200" b="1" dirty="0">
                    <a:latin typeface="+mn-lt"/>
                  </a:rPr>
                  <a:t>Double heavy baryon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2ED927F-9A4A-C5A3-A5B3-6A76798B4B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6449" y="3346624"/>
                <a:ext cx="4299839" cy="353687"/>
              </a:xfrm>
              <a:prstGeom prst="rect">
                <a:avLst/>
              </a:prstGeom>
              <a:blipFill>
                <a:blip r:embed="rId15"/>
                <a:stretch>
                  <a:fillRect l="-3972" t="-18966" b="-48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0A1BE195-3039-5931-C090-218071795D28}"/>
                  </a:ext>
                </a:extLst>
              </p:cNvPr>
              <p:cNvSpPr txBox="1"/>
              <p:nvPr/>
            </p:nvSpPr>
            <p:spPr>
              <a:xfrm>
                <a:off x="7934404" y="3806599"/>
                <a:ext cx="4219716" cy="3536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200" b="1" i="1" dirty="0">
                    <a:solidFill>
                      <a:srgbClr val="00B050"/>
                    </a:solidFill>
                    <a:latin typeface="+mn-lt"/>
                  </a:rPr>
                  <a:t>X=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2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</m:acc>
                    <m:acc>
                      <m:accPr>
                        <m:chr m:val="̅"/>
                        <m:ctrlPr>
                          <a:rPr lang="en-US" sz="2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b="1" i="1" dirty="0">
                    <a:latin typeface="+mn-lt"/>
                  </a:rPr>
                  <a:t>   </a:t>
                </a:r>
                <a:r>
                  <a:rPr lang="en-US" sz="2200" b="1" dirty="0">
                    <a:latin typeface="+mn-lt"/>
                  </a:rPr>
                  <a:t>Tetraquark</a:t>
                </a: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0A1BE195-3039-5931-C090-218071795D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4404" y="3806599"/>
                <a:ext cx="4219716" cy="353687"/>
              </a:xfrm>
              <a:prstGeom prst="rect">
                <a:avLst/>
              </a:prstGeom>
              <a:blipFill>
                <a:blip r:embed="rId16"/>
                <a:stretch>
                  <a:fillRect l="-4046" t="-18966" b="-48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F9636E7-9FA7-E0F0-FD59-15B657184801}"/>
                  </a:ext>
                </a:extLst>
              </p:cNvPr>
              <p:cNvSpPr txBox="1"/>
              <p:nvPr/>
            </p:nvSpPr>
            <p:spPr>
              <a:xfrm>
                <a:off x="7932837" y="4294799"/>
                <a:ext cx="3726585" cy="3536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2200" b="1" i="1" dirty="0">
                    <a:solidFill>
                      <a:srgbClr val="00B050"/>
                    </a:solidFill>
                    <a:latin typeface="+mn-lt"/>
                  </a:rPr>
                  <a:t>X= </a:t>
                </a:r>
                <a14:m>
                  <m:oMath xmlns:m="http://schemas.openxmlformats.org/officeDocument/2006/math">
                    <m:r>
                      <a:rPr lang="en-US" sz="22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acc>
                      <m:accPr>
                        <m:chr m:val="̅"/>
                        <m:ctrlPr>
                          <a:rPr lang="en-US" sz="2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en-US" sz="22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b="1" i="1" dirty="0">
                    <a:latin typeface="+mn-lt"/>
                  </a:rPr>
                  <a:t> </a:t>
                </a:r>
                <a:r>
                  <a:rPr lang="en-US" sz="2200" b="1" dirty="0">
                    <a:latin typeface="+mn-lt"/>
                  </a:rPr>
                  <a:t>Pentaquark</a:t>
                </a:r>
                <a:endParaRPr lang="en-US" sz="2200" b="1" i="1" dirty="0">
                  <a:latin typeface="+mn-lt"/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F9636E7-9FA7-E0F0-FD59-15B6571848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2837" y="4294799"/>
                <a:ext cx="3726585" cy="353687"/>
              </a:xfrm>
              <a:prstGeom prst="rect">
                <a:avLst/>
              </a:prstGeom>
              <a:blipFill>
                <a:blip r:embed="rId17"/>
                <a:stretch>
                  <a:fillRect l="-4575" t="-20690" b="-48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4E1D56B2-D4E6-EF8C-611E-634F3888CB54}"/>
              </a:ext>
            </a:extLst>
          </p:cNvPr>
          <p:cNvSpPr txBox="1"/>
          <p:nvPr/>
        </p:nvSpPr>
        <p:spPr>
          <a:xfrm>
            <a:off x="10918337" y="4362508"/>
            <a:ext cx="900888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latin typeface="+mn-lt"/>
              </a:rPr>
              <a:t>and so 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E21FF2-F9D6-22F3-40E0-199EF9586B10}"/>
              </a:ext>
            </a:extLst>
          </p:cNvPr>
          <p:cNvSpPr txBox="1"/>
          <p:nvPr/>
        </p:nvSpPr>
        <p:spPr>
          <a:xfrm>
            <a:off x="4477133" y="58756"/>
            <a:ext cx="29482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BOEFT: Exotic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0EEBF2-DFFE-A2EE-B4E4-4B51388C6714}"/>
              </a:ext>
            </a:extLst>
          </p:cNvPr>
          <p:cNvSpPr txBox="1"/>
          <p:nvPr/>
        </p:nvSpPr>
        <p:spPr>
          <a:xfrm>
            <a:off x="489531" y="5535462"/>
            <a:ext cx="1159062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latin typeface="Bell MT" panose="02020503060305020303" pitchFamily="18" charset="0"/>
              </a:rPr>
              <a:t>BOEFT can address all these states with inputs from Lattice QCD on BOEFT (static) potentials</a:t>
            </a:r>
            <a:endParaRPr lang="en-US" sz="2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953B3C1-A169-8448-EEFF-ED8095BEEF88}"/>
              </a:ext>
            </a:extLst>
          </p:cNvPr>
          <p:cNvSpPr txBox="1"/>
          <p:nvPr/>
        </p:nvSpPr>
        <p:spPr>
          <a:xfrm>
            <a:off x="7792990" y="189405"/>
            <a:ext cx="25571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chemeClr val="accent6">
                    <a:lumMod val="50000"/>
                  </a:schemeClr>
                </a:solidFill>
                <a:cs typeface="Helvetica" panose="020B0604020202020204" pitchFamily="34" charset="0"/>
              </a:rPr>
              <a:t>Brambilla, AM, Vairo </a:t>
            </a:r>
          </a:p>
          <a:p>
            <a:r>
              <a:rPr lang="it-IT" sz="1400" dirty="0">
                <a:solidFill>
                  <a:schemeClr val="accent6">
                    <a:lumMod val="50000"/>
                  </a:schemeClr>
                </a:solidFill>
                <a:cs typeface="Helvetica" panose="020B0604020202020204" pitchFamily="34" charset="0"/>
              </a:rPr>
              <a:t>arXiv 2402.xxxxx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49482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079FE2-2FB5-26E4-2B54-758DB21F00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D23194-D79B-3661-15F1-82C76756E22D}"/>
              </a:ext>
            </a:extLst>
          </p:cNvPr>
          <p:cNvSpPr txBox="1"/>
          <p:nvPr/>
        </p:nvSpPr>
        <p:spPr>
          <a:xfrm>
            <a:off x="4944857" y="35002"/>
            <a:ext cx="1590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BOEFT</a:t>
            </a:r>
          </a:p>
        </p:txBody>
      </p:sp>
      <p:sp>
        <p:nvSpPr>
          <p:cNvPr id="14" name="HQET for heavy quarks and diquarks">
            <a:extLst>
              <a:ext uri="{FF2B5EF4-FFF2-40B4-BE49-F238E27FC236}">
                <a16:creationId xmlns:a16="http://schemas.microsoft.com/office/drawing/2014/main" id="{AC4C3F9B-B721-E877-FAC5-A4C785EA97A8}"/>
              </a:ext>
            </a:extLst>
          </p:cNvPr>
          <p:cNvSpPr txBox="1"/>
          <p:nvPr/>
        </p:nvSpPr>
        <p:spPr>
          <a:xfrm>
            <a:off x="91315" y="1078434"/>
            <a:ext cx="11969551" cy="456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300" dirty="0">
                <a:solidFill>
                  <a:schemeClr val="tx1"/>
                </a:solidFill>
                <a:latin typeface="Bell MT" panose="02020503060305020303" pitchFamily="18" charset="0"/>
              </a:rPr>
              <a:t>BOEFT Lagrangian: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EDF1E74E-4B0D-BE4F-AB0C-AECDD6B22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7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28D9788-0C9F-CAA3-2EBF-C5584695F672}"/>
              </a:ext>
            </a:extLst>
          </p:cNvPr>
          <p:cNvGrpSpPr/>
          <p:nvPr/>
        </p:nvGrpSpPr>
        <p:grpSpPr>
          <a:xfrm>
            <a:off x="111224" y="1692936"/>
            <a:ext cx="4873731" cy="5006233"/>
            <a:chOff x="3196687" y="228593"/>
            <a:chExt cx="5642518" cy="6400813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D81F4CF1-706B-9C03-68E5-48AC3CFF2667}"/>
                </a:ext>
              </a:extLst>
            </p:cNvPr>
            <p:cNvGrpSpPr/>
            <p:nvPr/>
          </p:nvGrpSpPr>
          <p:grpSpPr>
            <a:xfrm>
              <a:off x="3218883" y="228593"/>
              <a:ext cx="5620322" cy="6400813"/>
              <a:chOff x="3218883" y="228593"/>
              <a:chExt cx="5620322" cy="6400813"/>
            </a:xfrm>
          </p:grpSpPr>
          <p:pic>
            <p:nvPicPr>
              <p:cNvPr id="21" name="Picture 20" descr="A graph of a function&#10;&#10;Description automatically generated">
                <a:extLst>
                  <a:ext uri="{FF2B5EF4-FFF2-40B4-BE49-F238E27FC236}">
                    <a16:creationId xmlns:a16="http://schemas.microsoft.com/office/drawing/2014/main" id="{471A4469-D093-16E6-E91E-AC6AE003EB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52794" y="228593"/>
                <a:ext cx="5486411" cy="6400813"/>
              </a:xfrm>
              <a:prstGeom prst="rect">
                <a:avLst/>
              </a:prstGeom>
            </p:spPr>
          </p:pic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3CFAF78E-FB18-DA9B-7015-6415ACB35AA5}"/>
                  </a:ext>
                </a:extLst>
              </p:cNvPr>
              <p:cNvSpPr/>
              <p:nvPr/>
            </p:nvSpPr>
            <p:spPr>
              <a:xfrm>
                <a:off x="6029864" y="6262777"/>
                <a:ext cx="517585" cy="19840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BB27787-D049-700F-7A7A-8F628F024A08}"/>
                  </a:ext>
                </a:extLst>
              </p:cNvPr>
              <p:cNvSpPr/>
              <p:nvPr/>
            </p:nvSpPr>
            <p:spPr>
              <a:xfrm rot="16200000">
                <a:off x="2787321" y="3012284"/>
                <a:ext cx="1288665" cy="42554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E3188D3-4345-6540-37DB-23EC75BAC1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70200" y="6267090"/>
              <a:ext cx="636912" cy="288872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D95D0B8-F33E-6B7C-C76C-2408B6F79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6200000">
              <a:off x="2671697" y="3001185"/>
              <a:ext cx="1497717" cy="447738"/>
            </a:xfrm>
            <a:prstGeom prst="rect">
              <a:avLst/>
            </a:prstGeom>
          </p:spPr>
        </p:pic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7BDFE4D0-DF51-8B84-D904-60E23AA0036B}"/>
              </a:ext>
            </a:extLst>
          </p:cNvPr>
          <p:cNvSpPr txBox="1"/>
          <p:nvPr/>
        </p:nvSpPr>
        <p:spPr>
          <a:xfrm>
            <a:off x="1022072" y="2033610"/>
            <a:ext cx="1180836" cy="54938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>
                <a:solidFill>
                  <a:srgbClr val="FF0000"/>
                </a:solidFill>
                <a:latin typeface="Bell MT" panose="02020503060305020303" pitchFamily="18" charset="0"/>
              </a:rPr>
              <a:t>Hybrid </a:t>
            </a:r>
          </a:p>
          <a:p>
            <a:pPr>
              <a:lnSpc>
                <a:spcPct val="114000"/>
              </a:lnSpc>
            </a:pPr>
            <a:r>
              <a:rPr lang="en-US" sz="1600" b="1" dirty="0">
                <a:solidFill>
                  <a:srgbClr val="FF0000"/>
                </a:solidFill>
                <a:latin typeface="Bell MT" panose="02020503060305020303" pitchFamily="18" charset="0"/>
              </a:rPr>
              <a:t>Static energy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27B6FD-9006-5276-DE36-D929D8738B7C}"/>
              </a:ext>
            </a:extLst>
          </p:cNvPr>
          <p:cNvSpPr txBox="1"/>
          <p:nvPr/>
        </p:nvSpPr>
        <p:spPr>
          <a:xfrm>
            <a:off x="1267879" y="5063322"/>
            <a:ext cx="1180836" cy="54938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b="1" dirty="0">
                <a:solidFill>
                  <a:srgbClr val="FF0000"/>
                </a:solidFill>
                <a:latin typeface="Bell MT" panose="02020503060305020303" pitchFamily="18" charset="0"/>
              </a:rPr>
              <a:t>Quarkonium</a:t>
            </a:r>
          </a:p>
          <a:p>
            <a:pPr>
              <a:lnSpc>
                <a:spcPct val="114000"/>
              </a:lnSpc>
            </a:pPr>
            <a:r>
              <a:rPr lang="en-US" sz="1600" b="1" dirty="0">
                <a:solidFill>
                  <a:srgbClr val="FF0000"/>
                </a:solidFill>
                <a:latin typeface="Bell MT" panose="02020503060305020303" pitchFamily="18" charset="0"/>
              </a:rPr>
              <a:t>Static energy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B1DF8F3-5E57-C300-E056-55A0E1CD94A7}"/>
              </a:ext>
            </a:extLst>
          </p:cNvPr>
          <p:cNvCxnSpPr/>
          <p:nvPr/>
        </p:nvCxnSpPr>
        <p:spPr>
          <a:xfrm flipH="1" flipV="1">
            <a:off x="1612490" y="4622243"/>
            <a:ext cx="245807" cy="4708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2E8B7AC-69F7-F0BC-05DA-7DC92D7B3A88}"/>
              </a:ext>
            </a:extLst>
          </p:cNvPr>
          <p:cNvCxnSpPr>
            <a:cxnSpLocks/>
          </p:cNvCxnSpPr>
          <p:nvPr/>
        </p:nvCxnSpPr>
        <p:spPr>
          <a:xfrm>
            <a:off x="1150374" y="2985980"/>
            <a:ext cx="0" cy="187169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7E26FE8A-C225-0F6E-B531-A66F7F72AEDD}"/>
                  </a:ext>
                </a:extLst>
              </p:cNvPr>
              <p:cNvSpPr txBox="1"/>
              <p:nvPr/>
            </p:nvSpPr>
            <p:spPr>
              <a:xfrm>
                <a:off x="1200377" y="3609821"/>
                <a:ext cx="1469633" cy="2632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200" b="1" dirty="0">
                    <a:solidFill>
                      <a:srgbClr val="0070C0"/>
                    </a:solidFill>
                  </a:rPr>
                  <a:t>Energy gap ~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1200" b="1" i="0" smtClean="0">
                            <a:solidFill>
                              <a:srgbClr val="0070C0"/>
                            </a:solidFill>
                            <a:latin typeface="Bell MT" panose="02020503060305020303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1200" b="1" i="0" smtClean="0">
                            <a:solidFill>
                              <a:srgbClr val="0070C0"/>
                            </a:solidFill>
                            <a:latin typeface="Bell MT" panose="02020503060305020303" pitchFamily="18" charset="0"/>
                          </a:rPr>
                          <m:t>QCD</m:t>
                        </m:r>
                      </m:sub>
                    </m:sSub>
                  </m:oMath>
                </a14:m>
                <a:endParaRPr lang="en-US" sz="12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7E26FE8A-C225-0F6E-B531-A66F7F72AE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0377" y="3609821"/>
                <a:ext cx="1469633" cy="263214"/>
              </a:xfrm>
              <a:prstGeom prst="rect">
                <a:avLst/>
              </a:prstGeom>
              <a:blipFill>
                <a:blip r:embed="rId6"/>
                <a:stretch>
                  <a:fillRect l="-6639" t="-9302" r="-3734" b="-302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6" name="Picture 45">
            <a:extLst>
              <a:ext uri="{FF2B5EF4-FFF2-40B4-BE49-F238E27FC236}">
                <a16:creationId xmlns:a16="http://schemas.microsoft.com/office/drawing/2014/main" id="{117727F9-E61F-9CC1-EAC1-0AC97AA8AB2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69692" y="1142368"/>
            <a:ext cx="6945326" cy="365125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793A7145-6C11-0687-6336-05A29ECC4D45}"/>
              </a:ext>
            </a:extLst>
          </p:cNvPr>
          <p:cNvSpPr txBox="1"/>
          <p:nvPr/>
        </p:nvSpPr>
        <p:spPr>
          <a:xfrm>
            <a:off x="7042355" y="323671"/>
            <a:ext cx="3507658" cy="3173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it-IT" sz="1400" b="1" dirty="0">
                <a:solidFill>
                  <a:schemeClr val="accent6">
                    <a:lumMod val="50000"/>
                  </a:schemeClr>
                </a:solidFill>
                <a:cs typeface="Helvetica" panose="020B0604020202020204" pitchFamily="34" charset="0"/>
              </a:rPr>
              <a:t>Brambilla, AM, Vairo arXiv 2402.xxxxx</a:t>
            </a:r>
            <a:endParaRPr lang="en-US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HQET for heavy quarks and diquarks">
                <a:extLst>
                  <a:ext uri="{FF2B5EF4-FFF2-40B4-BE49-F238E27FC236}">
                    <a16:creationId xmlns:a16="http://schemas.microsoft.com/office/drawing/2014/main" id="{F1CAED9F-51E5-6A8A-E5C8-48B34BCA3ABE}"/>
                  </a:ext>
                </a:extLst>
              </p:cNvPr>
              <p:cNvSpPr txBox="1"/>
              <p:nvPr/>
            </p:nvSpPr>
            <p:spPr>
              <a:xfrm>
                <a:off x="4944857" y="2277495"/>
                <a:ext cx="6960980" cy="124155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:r>
                  <a:rPr lang="en-US" sz="2200" dirty="0">
                    <a:latin typeface="Bell MT" panose="02020503060305020303" pitchFamily="18" charset="0"/>
                  </a:rPr>
                  <a:t>Gap of order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400" b="1" i="0" smtClean="0">
                            <a:solidFill>
                              <a:srgbClr val="0070C0"/>
                            </a:solidFill>
                            <a:latin typeface="Bell MT" panose="02020503060305020303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400" b="1" i="0" smtClean="0">
                            <a:solidFill>
                              <a:srgbClr val="0070C0"/>
                            </a:solidFill>
                            <a:latin typeface="Bell MT" panose="02020503060305020303" pitchFamily="18" charset="0"/>
                          </a:rPr>
                          <m:t>QCD</m:t>
                        </m:r>
                      </m:sub>
                    </m:sSub>
                  </m:oMath>
                </a14:m>
                <a:r>
                  <a:rPr lang="en-US" sz="2200" dirty="0">
                    <a:latin typeface="Bell MT" panose="02020503060305020303" pitchFamily="18" charset="0"/>
                  </a:rPr>
                  <a:t> allows us to focus individually on low-lying states corresponding to quarkonium, hybrid, tetraquark etc. </a:t>
                </a:r>
              </a:p>
            </p:txBody>
          </p:sp>
        </mc:Choice>
        <mc:Fallback xmlns="">
          <p:sp>
            <p:nvSpPr>
              <p:cNvPr id="49" name="HQET for heavy quarks and diquarks">
                <a:extLst>
                  <a:ext uri="{FF2B5EF4-FFF2-40B4-BE49-F238E27FC236}">
                    <a16:creationId xmlns:a16="http://schemas.microsoft.com/office/drawing/2014/main" id="{F1CAED9F-51E5-6A8A-E5C8-48B34BCA3A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4857" y="2277495"/>
                <a:ext cx="6960980" cy="1241558"/>
              </a:xfrm>
              <a:prstGeom prst="rect">
                <a:avLst/>
              </a:prstGeom>
              <a:blipFill>
                <a:blip r:embed="rId8"/>
                <a:stretch>
                  <a:fillRect l="-1576" b="-936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HQET for heavy quarks and diquarks">
                <a:extLst>
                  <a:ext uri="{FF2B5EF4-FFF2-40B4-BE49-F238E27FC236}">
                    <a16:creationId xmlns:a16="http://schemas.microsoft.com/office/drawing/2014/main" id="{928B7689-A2D8-DF1A-4431-5273153CF7DC}"/>
                  </a:ext>
                </a:extLst>
              </p:cNvPr>
              <p:cNvSpPr txBox="1"/>
              <p:nvPr/>
            </p:nvSpPr>
            <p:spPr>
              <a:xfrm>
                <a:off x="4984955" y="3873932"/>
                <a:ext cx="6649451" cy="182729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>
                <a:lvl1pPr>
                  <a:defRPr sz="3600"/>
                </a:lvl1pPr>
              </a:lstStyle>
              <a:p>
                <a:pPr marL="342900" indent="-342900">
                  <a:buFont typeface="Arial" panose="020B0604020202020204" pitchFamily="34" charset="0"/>
                  <a:buChar char="•"/>
                  <a:defRPr sz="24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mixing</m:t>
                        </m:r>
                      </m:sub>
                    </m:sSub>
                    <m:r>
                      <a:rPr lang="en-US" sz="2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2200" dirty="0">
                    <a:latin typeface="Bell MT" panose="02020503060305020303" pitchFamily="18" charset="0"/>
                  </a:rPr>
                  <a:t> M</a:t>
                </a:r>
                <a:r>
                  <a:rPr lang="en-US" sz="22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ixing between different states </a:t>
                </a:r>
                <a:r>
                  <a:rPr lang="en-US" sz="2200" dirty="0">
                    <a:latin typeface="Bell MT" panose="02020503060305020303" pitchFamily="18" charset="0"/>
                  </a:rPr>
                  <a:t>with similar masses</a:t>
                </a:r>
                <a:r>
                  <a:rPr lang="en-US" sz="2200" dirty="0">
                    <a:solidFill>
                      <a:schemeClr val="tx1"/>
                    </a:solidFill>
                    <a:latin typeface="Bell MT" panose="02020503060305020303" pitchFamily="18" charset="0"/>
                  </a:rPr>
                  <a:t> and same quantum-numbers.</a:t>
                </a:r>
                <a:endParaRPr lang="en-US" sz="2200" dirty="0">
                  <a:latin typeface="Bell MT" panose="02020503060305020303" pitchFamily="18" charset="0"/>
                </a:endParaRPr>
              </a:p>
              <a:p>
                <a:pPr>
                  <a:defRPr sz="2400"/>
                </a:pPr>
                <a:endParaRPr lang="en-US" sz="2200" dirty="0">
                  <a:latin typeface="Bell MT" panose="02020503060305020303" pitchFamily="18" charset="0"/>
                </a:endParaRPr>
              </a:p>
              <a:p>
                <a:pPr>
                  <a:defRPr sz="2400"/>
                </a:pPr>
                <a:r>
                  <a:rPr lang="en-US" sz="2200" dirty="0">
                    <a:latin typeface="Bell MT" panose="02020503060305020303" pitchFamily="18" charset="0"/>
                  </a:rPr>
                  <a:t>Ex: </a:t>
                </a:r>
                <a:r>
                  <a:rPr lang="en-US" sz="2200" dirty="0">
                    <a:solidFill>
                      <a:srgbClr val="00B050"/>
                    </a:solidFill>
                    <a:latin typeface="Bell MT" panose="02020503060305020303" pitchFamily="18" charset="0"/>
                  </a:rPr>
                  <a:t>Hybrid-quarkonium</a:t>
                </a:r>
                <a:r>
                  <a:rPr lang="en-US" sz="2200" dirty="0">
                    <a:latin typeface="Bell MT" panose="02020503060305020303" pitchFamily="18" charset="0"/>
                  </a:rPr>
                  <a:t> mixing, </a:t>
                </a:r>
                <a:r>
                  <a:rPr lang="en-US" sz="2200" dirty="0">
                    <a:solidFill>
                      <a:srgbClr val="00B050"/>
                    </a:solidFill>
                    <a:latin typeface="Bell MT" panose="02020503060305020303" pitchFamily="18" charset="0"/>
                  </a:rPr>
                  <a:t>Tetraquark-hybrid</a:t>
                </a:r>
                <a:r>
                  <a:rPr lang="en-US" sz="2200" dirty="0">
                    <a:latin typeface="Bell MT" panose="02020503060305020303" pitchFamily="18" charset="0"/>
                  </a:rPr>
                  <a:t> &amp; </a:t>
                </a:r>
                <a:r>
                  <a:rPr lang="en-US" sz="2200" dirty="0">
                    <a:solidFill>
                      <a:srgbClr val="00B050"/>
                    </a:solidFill>
                    <a:latin typeface="Bell MT" panose="02020503060305020303" pitchFamily="18" charset="0"/>
                  </a:rPr>
                  <a:t>Tetraquark-quarkonium</a:t>
                </a:r>
                <a:r>
                  <a:rPr lang="en-US" sz="2200" dirty="0">
                    <a:latin typeface="Bell MT" panose="02020503060305020303" pitchFamily="18" charset="0"/>
                  </a:rPr>
                  <a:t>   mixing etc.</a:t>
                </a:r>
              </a:p>
            </p:txBody>
          </p:sp>
        </mc:Choice>
        <mc:Fallback xmlns="">
          <p:sp>
            <p:nvSpPr>
              <p:cNvPr id="50" name="HQET for heavy quarks and diquarks">
                <a:extLst>
                  <a:ext uri="{FF2B5EF4-FFF2-40B4-BE49-F238E27FC236}">
                    <a16:creationId xmlns:a16="http://schemas.microsoft.com/office/drawing/2014/main" id="{928B7689-A2D8-DF1A-4431-5273153CF7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4955" y="3873932"/>
                <a:ext cx="6649451" cy="1827295"/>
              </a:xfrm>
              <a:prstGeom prst="rect">
                <a:avLst/>
              </a:prstGeom>
              <a:blipFill>
                <a:blip r:embed="rId9"/>
                <a:stretch>
                  <a:fillRect l="-1833" t="-667" r="-458" b="-60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3DE14B1E-0000-4D07-CB09-A3EF1C0B1E33}"/>
              </a:ext>
            </a:extLst>
          </p:cNvPr>
          <p:cNvSpPr/>
          <p:nvPr/>
        </p:nvSpPr>
        <p:spPr>
          <a:xfrm>
            <a:off x="9222658" y="1665573"/>
            <a:ext cx="2847791" cy="301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Castell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à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 , Soto  Phys. Rev. D. 102, (2020)</a:t>
            </a:r>
          </a:p>
        </p:txBody>
      </p:sp>
    </p:spTree>
    <p:extLst>
      <p:ext uri="{BB962C8B-B14F-4D97-AF65-F5344CB8AC3E}">
        <p14:creationId xmlns:p14="http://schemas.microsoft.com/office/powerpoint/2010/main" val="104352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51DE10-7696-5173-90C0-F29E8237F0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890CC56-D933-07B9-2C26-6F633EF27590}"/>
              </a:ext>
            </a:extLst>
          </p:cNvPr>
          <p:cNvSpPr txBox="1"/>
          <p:nvPr/>
        </p:nvSpPr>
        <p:spPr>
          <a:xfrm>
            <a:off x="4783896" y="90287"/>
            <a:ext cx="1590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Bell MT" panose="02020503060305020303" pitchFamily="18" charset="0"/>
              </a:rPr>
              <a:t>BOEFT</a:t>
            </a:r>
          </a:p>
        </p:txBody>
      </p:sp>
      <p:sp>
        <p:nvSpPr>
          <p:cNvPr id="14" name="HQET for heavy quarks and diquarks">
            <a:extLst>
              <a:ext uri="{FF2B5EF4-FFF2-40B4-BE49-F238E27FC236}">
                <a16:creationId xmlns:a16="http://schemas.microsoft.com/office/drawing/2014/main" id="{61DCD2FB-22DD-C135-D24F-347B406BBB22}"/>
              </a:ext>
            </a:extLst>
          </p:cNvPr>
          <p:cNvSpPr txBox="1"/>
          <p:nvPr/>
        </p:nvSpPr>
        <p:spPr>
          <a:xfrm>
            <a:off x="111224" y="597635"/>
            <a:ext cx="11969551" cy="456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300" dirty="0">
                <a:solidFill>
                  <a:schemeClr val="tx1"/>
                </a:solidFill>
                <a:latin typeface="Bell MT" panose="02020503060305020303" pitchFamily="18" charset="0"/>
              </a:rPr>
              <a:t>BOEFT Lagrangian: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A0AEBF0-9367-36E1-CBE6-5AE8B64ED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8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8373600-309A-105F-4EB1-8DF6AF2C9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3180" y="1152507"/>
            <a:ext cx="9390714" cy="1696590"/>
          </a:xfrm>
          <a:prstGeom prst="rect">
            <a:avLst/>
          </a:prstGeom>
          <a:ln w="28575">
            <a:solidFill>
              <a:srgbClr val="00B0F0"/>
            </a:solidFill>
            <a:prstDash val="sysDot"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5D5C4D1-6FDA-0AEA-BB28-4768A3845F8B}"/>
              </a:ext>
            </a:extLst>
          </p:cNvPr>
          <p:cNvSpPr txBox="1"/>
          <p:nvPr/>
        </p:nvSpPr>
        <p:spPr>
          <a:xfrm>
            <a:off x="8156784" y="225286"/>
            <a:ext cx="25571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chemeClr val="accent6">
                    <a:lumMod val="50000"/>
                  </a:schemeClr>
                </a:solidFill>
                <a:cs typeface="Helvetica" panose="020B0604020202020204" pitchFamily="34" charset="0"/>
              </a:rPr>
              <a:t>Brambilla, AM, Vairo </a:t>
            </a:r>
          </a:p>
          <a:p>
            <a:r>
              <a:rPr lang="it-IT" sz="1400" dirty="0">
                <a:solidFill>
                  <a:schemeClr val="accent6">
                    <a:lumMod val="50000"/>
                  </a:schemeClr>
                </a:solidFill>
                <a:cs typeface="Helvetica" panose="020B0604020202020204" pitchFamily="34" charset="0"/>
              </a:rPr>
              <a:t>arXiv 2402.xxxxx</a:t>
            </a:r>
            <a:endParaRPr lang="en-US" sz="14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765B351-16D2-48F2-FB74-EBD4EB445EBB}"/>
              </a:ext>
            </a:extLst>
          </p:cNvPr>
          <p:cNvSpPr/>
          <p:nvPr/>
        </p:nvSpPr>
        <p:spPr>
          <a:xfrm>
            <a:off x="10363186" y="3300931"/>
            <a:ext cx="1717588" cy="532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Castell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à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 , Soto  </a:t>
            </a:r>
          </a:p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Phys. Rev. D. 102, (2020)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2767FCFB-40E2-321C-9B54-5194AE99B5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8141" y="2932090"/>
            <a:ext cx="1362693" cy="288529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A71771C5-9BDD-62F6-FFA0-0E1D44BE79F7}"/>
              </a:ext>
            </a:extLst>
          </p:cNvPr>
          <p:cNvSpPr txBox="1"/>
          <p:nvPr/>
        </p:nvSpPr>
        <p:spPr>
          <a:xfrm>
            <a:off x="3880742" y="2932090"/>
            <a:ext cx="3200164" cy="3215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dirty="0"/>
              <a:t>Light </a:t>
            </a:r>
            <a:r>
              <a:rPr lang="en-US" sz="2000" dirty="0" err="1"/>
              <a:t>d.o.f</a:t>
            </a:r>
            <a:r>
              <a:rPr lang="en-US" sz="2000" dirty="0"/>
              <a:t> quantum number</a:t>
            </a:r>
            <a:endParaRPr lang="en-US" sz="2000" dirty="0">
              <a:latin typeface="+mn-lt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A4DC62DF-940A-E1C7-1A86-FB3FB294CF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7143" y="2909335"/>
            <a:ext cx="1998973" cy="311284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245C797-EB05-9B8B-8660-0F44ADD4F6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8586" y="3567918"/>
            <a:ext cx="5055294" cy="771147"/>
          </a:xfrm>
          <a:prstGeom prst="rect">
            <a:avLst/>
          </a:prstGeom>
        </p:spPr>
      </p:pic>
      <p:sp>
        <p:nvSpPr>
          <p:cNvPr id="46" name="HQET for heavy quarks and diquarks">
            <a:extLst>
              <a:ext uri="{FF2B5EF4-FFF2-40B4-BE49-F238E27FC236}">
                <a16:creationId xmlns:a16="http://schemas.microsoft.com/office/drawing/2014/main" id="{3236EF97-DA14-C800-7B62-9E72921399A2}"/>
              </a:ext>
            </a:extLst>
          </p:cNvPr>
          <p:cNvSpPr txBox="1"/>
          <p:nvPr/>
        </p:nvSpPr>
        <p:spPr>
          <a:xfrm>
            <a:off x="1323180" y="3762626"/>
            <a:ext cx="3333738" cy="456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>
              <a:defRPr sz="2400"/>
            </a:pPr>
            <a:r>
              <a:rPr lang="en-US" sz="2300" dirty="0">
                <a:latin typeface="Bell MT" panose="02020503060305020303" pitchFamily="18" charset="0"/>
              </a:rPr>
              <a:t>         </a:t>
            </a:r>
            <a:r>
              <a:rPr lang="en-US" sz="2300" dirty="0">
                <a:solidFill>
                  <a:schemeClr val="tx1"/>
                </a:solidFill>
                <a:latin typeface="Bell MT" panose="02020503060305020303" pitchFamily="18" charset="0"/>
              </a:rPr>
              <a:t>BOEFT </a:t>
            </a:r>
            <a:r>
              <a:rPr lang="en-US" sz="2300" dirty="0">
                <a:latin typeface="Bell MT" panose="02020503060305020303" pitchFamily="18" charset="0"/>
              </a:rPr>
              <a:t>p</a:t>
            </a:r>
            <a:r>
              <a:rPr lang="en-US" sz="2300" dirty="0">
                <a:solidFill>
                  <a:schemeClr val="tx1"/>
                </a:solidFill>
                <a:latin typeface="Bell MT" panose="02020503060305020303" pitchFamily="18" charset="0"/>
              </a:rPr>
              <a:t>otential: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5FFD13F-640B-D6AA-1CBD-E47A09F7D923}"/>
              </a:ext>
            </a:extLst>
          </p:cNvPr>
          <p:cNvSpPr/>
          <p:nvPr/>
        </p:nvSpPr>
        <p:spPr>
          <a:xfrm>
            <a:off x="5753597" y="3567222"/>
            <a:ext cx="946799" cy="77114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US" dirty="0"/>
              <a:t>v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3F769B0-0BAF-264E-8D6D-4E1C33287C75}"/>
              </a:ext>
            </a:extLst>
          </p:cNvPr>
          <p:cNvSpPr txBox="1"/>
          <p:nvPr/>
        </p:nvSpPr>
        <p:spPr>
          <a:xfrm>
            <a:off x="5554537" y="4469763"/>
            <a:ext cx="1344920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solidFill>
                  <a:srgbClr val="0070C0"/>
                </a:solidFill>
                <a:latin typeface="+mn-lt"/>
              </a:rPr>
              <a:t>Static potential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203BBCD2-E61F-CCC0-D5BD-C7AC0756AC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34510" y="4930123"/>
            <a:ext cx="5862759" cy="353687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E437C26A-843E-3EEF-64AA-8FAB88C993F4}"/>
              </a:ext>
            </a:extLst>
          </p:cNvPr>
          <p:cNvSpPr txBox="1"/>
          <p:nvPr/>
        </p:nvSpPr>
        <p:spPr>
          <a:xfrm>
            <a:off x="4102548" y="5415485"/>
            <a:ext cx="750205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solidFill>
                  <a:srgbClr val="00B0F0"/>
                </a:solidFill>
                <a:latin typeface="+mn-lt"/>
              </a:rPr>
              <a:t>NRQCD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2B11865-A270-0D6D-6EA5-27596C5E247E}"/>
              </a:ext>
            </a:extLst>
          </p:cNvPr>
          <p:cNvSpPr txBox="1"/>
          <p:nvPr/>
        </p:nvSpPr>
        <p:spPr>
          <a:xfrm>
            <a:off x="7292219" y="5382728"/>
            <a:ext cx="682879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solidFill>
                  <a:srgbClr val="FF0000"/>
                </a:solidFill>
                <a:latin typeface="+mn-lt"/>
              </a:rPr>
              <a:t>BOEFT</a:t>
            </a:r>
          </a:p>
        </p:txBody>
      </p:sp>
      <p:sp>
        <p:nvSpPr>
          <p:cNvPr id="52" name="HQET for heavy quarks and diquarks">
            <a:extLst>
              <a:ext uri="{FF2B5EF4-FFF2-40B4-BE49-F238E27FC236}">
                <a16:creationId xmlns:a16="http://schemas.microsoft.com/office/drawing/2014/main" id="{B9558051-C3DB-58A2-F9BB-8EE622C6DAD8}"/>
              </a:ext>
            </a:extLst>
          </p:cNvPr>
          <p:cNvSpPr txBox="1"/>
          <p:nvPr/>
        </p:nvSpPr>
        <p:spPr>
          <a:xfrm>
            <a:off x="111223" y="4847342"/>
            <a:ext cx="11969551" cy="456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 sz="2400"/>
            </a:pPr>
            <a:r>
              <a:rPr lang="en-US" sz="2300" dirty="0">
                <a:solidFill>
                  <a:schemeClr val="tx1"/>
                </a:solidFill>
                <a:latin typeface="Bell MT" panose="02020503060305020303" pitchFamily="18" charset="0"/>
              </a:rPr>
              <a:t>Matching procedure: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5158272B-E9E9-98C7-46E7-480971B19D8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94383" y="6458197"/>
            <a:ext cx="1076565" cy="2818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40135263-08B6-EF23-16D1-0D25607ED075}"/>
                  </a:ext>
                </a:extLst>
              </p:cNvPr>
              <p:cNvSpPr txBox="1"/>
              <p:nvPr/>
            </p:nvSpPr>
            <p:spPr>
              <a:xfrm>
                <a:off x="2728022" y="6458197"/>
                <a:ext cx="8485015" cy="2670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600" dirty="0">
                    <a:latin typeface="+mn-lt"/>
                  </a:rPr>
                  <a:t>: Operator that characterizes the light </a:t>
                </a:r>
                <a:r>
                  <a:rPr lang="en-US" sz="1600" dirty="0" err="1">
                    <a:latin typeface="+mn-lt"/>
                  </a:rPr>
                  <a:t>d.o.f</a:t>
                </a:r>
                <a:r>
                  <a:rPr lang="en-US" sz="1600" dirty="0">
                    <a:latin typeface="+mn-lt"/>
                  </a:rPr>
                  <a:t> </a:t>
                </a:r>
                <a:r>
                  <a:rPr lang="en-US" sz="1600" b="1" i="1" dirty="0">
                    <a:solidFill>
                      <a:srgbClr val="00B050"/>
                    </a:solidFill>
                    <a:latin typeface="+mn-lt"/>
                  </a:rPr>
                  <a:t>X </a:t>
                </a:r>
                <a:r>
                  <a:rPr lang="en-US" sz="1600" dirty="0">
                    <a:latin typeface="+mn-lt"/>
                  </a:rPr>
                  <a:t>corresponding to quantum # </a:t>
                </a:r>
                <a14:m>
                  <m:oMath xmlns:m="http://schemas.openxmlformats.org/officeDocument/2006/math"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𝚱</m:t>
                    </m:r>
                  </m:oMath>
                </a14:m>
                <a:r>
                  <a:rPr lang="en-US" sz="1600" dirty="0">
                    <a:latin typeface="Bell MT" panose="02020503060305020303" pitchFamily="18" charset="0"/>
                  </a:rPr>
                  <a:t>, isospin, color etc..</a:t>
                </a:r>
                <a:r>
                  <a:rPr lang="en-US" sz="1600" dirty="0">
                    <a:latin typeface="+mn-lt"/>
                  </a:rPr>
                  <a:t> </a:t>
                </a:r>
                <a:endParaRPr lang="en-US" sz="1600" b="1" i="1" dirty="0">
                  <a:solidFill>
                    <a:srgbClr val="00B05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40135263-08B6-EF23-16D1-0D25607ED0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8022" y="6458197"/>
                <a:ext cx="8485015" cy="267061"/>
              </a:xfrm>
              <a:prstGeom prst="rect">
                <a:avLst/>
              </a:prstGeom>
              <a:blipFill>
                <a:blip r:embed="rId9"/>
                <a:stretch>
                  <a:fillRect l="-1510" t="-18182" b="-47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5" name="Picture 54">
            <a:extLst>
              <a:ext uri="{FF2B5EF4-FFF2-40B4-BE49-F238E27FC236}">
                <a16:creationId xmlns:a16="http://schemas.microsoft.com/office/drawing/2014/main" id="{53DFA893-B70F-61FF-CCB2-26F4263D4F6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94560" y="5901325"/>
            <a:ext cx="8679329" cy="3448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19944E02-7B7B-95B2-4CA9-3628363A9CFF}"/>
                  </a:ext>
                </a:extLst>
              </p:cNvPr>
              <p:cNvSpPr txBox="1"/>
              <p:nvPr/>
            </p:nvSpPr>
            <p:spPr>
              <a:xfrm>
                <a:off x="111223" y="5877483"/>
                <a:ext cx="2216918" cy="3699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exotic hadron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𝑸</m:t>
                    </m:r>
                    <m:acc>
                      <m:accPr>
                        <m:chr m:val="̅"/>
                        <m:ctrlPr>
                          <a:rPr lang="en-US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acc>
                    <m:r>
                      <a:rPr lang="en-US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𝑿</m:t>
                    </m:r>
                  </m:oMath>
                </a14:m>
                <a:r>
                  <a:rPr lang="en-US" dirty="0"/>
                  <a:t>: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19944E02-7B7B-95B2-4CA9-3628363A9C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23" y="5877483"/>
                <a:ext cx="2216918" cy="369909"/>
              </a:xfrm>
              <a:prstGeom prst="rect">
                <a:avLst/>
              </a:prstGeom>
              <a:blipFill>
                <a:blip r:embed="rId11"/>
                <a:stretch>
                  <a:fillRect l="-2198" t="-9836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364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/>
      <p:bldP spid="54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A0F2E-FB9B-5C54-02C7-33FB37B85E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269618F-AF06-E8A2-98FD-957C61532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E1C1-922A-47A9-AF37-A2DFACD4FCD7}" type="slidenum">
              <a:rPr lang="en-US" smtClean="0"/>
              <a:t>9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BF0E5B-A1D9-529E-2928-5333D21FA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98" y="4665928"/>
            <a:ext cx="6706181" cy="13717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47C330F-B781-F9DB-38B0-97918B7925F6}"/>
                  </a:ext>
                </a:extLst>
              </p:cNvPr>
              <p:cNvSpPr txBox="1"/>
              <p:nvPr/>
            </p:nvSpPr>
            <p:spPr>
              <a:xfrm>
                <a:off x="136187" y="3771002"/>
                <a:ext cx="6556441" cy="780214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Bell MT" panose="02020503060305020303" pitchFamily="18" charset="0"/>
                  </a:rPr>
                  <a:t>Light quark operators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  <m:sub>
                        <m:sSup>
                          <m:sSupPr>
                            <m:ctrlP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b="1" i="0" smtClean="0">
                                <a:latin typeface="Cambria Math" panose="02040503050406030204" pitchFamily="18" charset="0"/>
                              </a:rPr>
                              <m:t>𝐊</m:t>
                            </m:r>
                          </m:e>
                          <m:sup>
                            <m:r>
                              <a:rPr lang="en-US" sz="2200" b="1" i="0" smtClean="0">
                                <a:latin typeface="Cambria Math" panose="02040503050406030204" pitchFamily="18" charset="0"/>
                              </a:rPr>
                              <m:t>𝐏𝐂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sz="2200" dirty="0">
                    <a:latin typeface="Bell MT" panose="02020503060305020303" pitchFamily="18" charset="0"/>
                  </a:rPr>
                  <a:t> </a:t>
                </a:r>
                <a:r>
                  <a:rPr lang="en-US" dirty="0">
                    <a:latin typeface="Bell MT" panose="02020503060305020303" pitchFamily="18" charset="0"/>
                  </a:rPr>
                  <a:t>relevant for lattice computation of static energies for pentaquarks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𝐐</m:t>
                    </m:r>
                    <m:acc>
                      <m:accPr>
                        <m:chr m:val="̅"/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𝐐</m:t>
                        </m:r>
                      </m:e>
                    </m:acc>
                    <m:r>
                      <a:rPr lang="en-US" sz="20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𝐪𝐪𝐪</m:t>
                    </m:r>
                  </m:oMath>
                </a14:m>
                <a:endParaRPr lang="en-US" sz="2000" b="1" dirty="0"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1A13F22-2CE3-D6CE-F275-E45529AC69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187" y="3771002"/>
                <a:ext cx="6556441" cy="780214"/>
              </a:xfrm>
              <a:prstGeom prst="rect">
                <a:avLst/>
              </a:prstGeom>
              <a:blipFill>
                <a:blip r:embed="rId3"/>
                <a:stretch>
                  <a:fillRect l="-556" b="-6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C623ED9D-B5F9-E73F-56A4-AEA2701798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514" y="5966383"/>
            <a:ext cx="6226080" cy="89161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EA103FD6-6A11-801C-2F2B-2892C2F1AF56}"/>
              </a:ext>
            </a:extLst>
          </p:cNvPr>
          <p:cNvSpPr/>
          <p:nvPr/>
        </p:nvSpPr>
        <p:spPr>
          <a:xfrm>
            <a:off x="7213603" y="-25656"/>
            <a:ext cx="2950534" cy="341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1200" dirty="0">
                <a:solidFill>
                  <a:schemeClr val="accent6">
                    <a:lumMod val="50000"/>
                  </a:schemeClr>
                </a:solidFill>
                <a:cs typeface="Helvetica" panose="020B0604020202020204" pitchFamily="34" charset="0"/>
              </a:rPr>
              <a:t>Brambilla, AM, Vairo arXiv 2312.xxxxx</a:t>
            </a:r>
            <a:endParaRPr lang="en-US" sz="1200" dirty="0">
              <a:latin typeface="Bell MT" panose="02020503060305020303" pitchFamily="18" charset="0"/>
              <a:cs typeface="Helvetic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B1569B6-D806-8CFA-FF4C-89D3AB045F92}"/>
                  </a:ext>
                </a:extLst>
              </p:cNvPr>
              <p:cNvSpPr txBox="1"/>
              <p:nvPr/>
            </p:nvSpPr>
            <p:spPr>
              <a:xfrm>
                <a:off x="7730438" y="5135963"/>
                <a:ext cx="4025141" cy="16608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sz="1600" dirty="0">
                    <a:latin typeface="+mn-lt"/>
                  </a:rPr>
                  <a:t>Similar operator list can be written for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sz="1600" dirty="0"/>
                  <a:t>Doubly heavy tetraquark </a:t>
                </a:r>
                <a14:m>
                  <m:oMath xmlns:m="http://schemas.openxmlformats.org/officeDocument/2006/math">
                    <m:r>
                      <a:rPr lang="en-US" sz="16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𝐐𝐐</m:t>
                    </m:r>
                    <m:acc>
                      <m:accPr>
                        <m:chr m:val="̅"/>
                        <m:ctrlPr>
                          <a:rPr lang="en-US" sz="16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1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𝐪</m:t>
                        </m:r>
                      </m:e>
                    </m:acc>
                    <m:acc>
                      <m:accPr>
                        <m:chr m:val="̅"/>
                        <m:ctrlPr>
                          <a:rPr lang="en-US" sz="16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1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𝐪</m:t>
                        </m:r>
                      </m:e>
                    </m:acc>
                  </m:oMath>
                </a14:m>
                <a:r>
                  <a:rPr lang="en-US" sz="1600" dirty="0"/>
                  <a:t> and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sz="1600" dirty="0"/>
                  <a:t>Pentaquark states </a:t>
                </a:r>
                <a14:m>
                  <m:oMath xmlns:m="http://schemas.openxmlformats.org/officeDocument/2006/math">
                    <m:r>
                      <a:rPr lang="en-US" sz="1600" b="1" i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𝐐𝐐</m:t>
                    </m:r>
                    <m:r>
                      <a:rPr lang="en-US" sz="16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𝐪𝐪</m:t>
                    </m:r>
                    <m:acc>
                      <m:accPr>
                        <m:chr m:val="̅"/>
                        <m:ctrlPr>
                          <a:rPr lang="en-US" sz="16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𝐪</m:t>
                        </m:r>
                      </m:e>
                    </m:acc>
                  </m:oMath>
                </a14:m>
                <a:r>
                  <a:rPr lang="en-US" sz="1600" dirty="0"/>
                  <a:t>. List of operators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sz="1600" dirty="0"/>
                  <a:t>will be addressed in  </a:t>
                </a:r>
                <a:r>
                  <a:rPr lang="it-IT" sz="1600" dirty="0">
                    <a:solidFill>
                      <a:schemeClr val="accent6">
                        <a:lumMod val="50000"/>
                      </a:schemeClr>
                    </a:solidFill>
                    <a:cs typeface="Helvetica" panose="020B0604020202020204" pitchFamily="34" charset="0"/>
                  </a:rPr>
                  <a:t>Brambilla, AM, Vairo </a:t>
                </a:r>
              </a:p>
              <a:p>
                <a:pPr>
                  <a:lnSpc>
                    <a:spcPct val="114000"/>
                  </a:lnSpc>
                </a:pPr>
                <a:r>
                  <a:rPr lang="it-IT" sz="1600" dirty="0">
                    <a:solidFill>
                      <a:schemeClr val="accent6">
                        <a:lumMod val="50000"/>
                      </a:schemeClr>
                    </a:solidFill>
                    <a:cs typeface="Helvetica" panose="020B0604020202020204" pitchFamily="34" charset="0"/>
                  </a:rPr>
                  <a:t>arXiv 2402.xxxxx</a:t>
                </a:r>
                <a:endParaRPr lang="en-US" sz="1600" dirty="0">
                  <a:latin typeface="Bell MT" panose="02020503060305020303" pitchFamily="18" charset="0"/>
                  <a:cs typeface="Helvetica" panose="020B0604020202020204" pitchFamily="34" charset="0"/>
                </a:endParaRPr>
              </a:p>
              <a:p>
                <a:pPr>
                  <a:lnSpc>
                    <a:spcPct val="114000"/>
                  </a:lnSpc>
                </a:pPr>
                <a:endParaRPr lang="en-US" sz="1600" dirty="0">
                  <a:latin typeface="+mn-lt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CC2CAB8-4B47-9FC9-6341-92B26689F6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0438" y="5135963"/>
                <a:ext cx="4025141" cy="1660839"/>
              </a:xfrm>
              <a:prstGeom prst="rect">
                <a:avLst/>
              </a:prstGeom>
              <a:blipFill>
                <a:blip r:embed="rId5"/>
                <a:stretch>
                  <a:fillRect l="-3030" t="-3309" r="-2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B1F0AC8-EC08-1B22-A58D-C9DE4A0B1522}"/>
                  </a:ext>
                </a:extLst>
              </p:cNvPr>
              <p:cNvSpPr txBox="1"/>
              <p:nvPr/>
            </p:nvSpPr>
            <p:spPr>
              <a:xfrm>
                <a:off x="473932" y="1427116"/>
                <a:ext cx="4102026" cy="722762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Bell MT" panose="02020503060305020303" pitchFamily="18" charset="0"/>
                  </a:rPr>
                  <a:t>Gluonic operators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  <m:sub>
                        <m:sSup>
                          <m:sSupPr>
                            <m:ctrlP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b="1" i="0" smtClean="0">
                                <a:latin typeface="Cambria Math" panose="02040503050406030204" pitchFamily="18" charset="0"/>
                              </a:rPr>
                              <m:t>𝐊</m:t>
                            </m:r>
                          </m:e>
                          <m:sup>
                            <m:r>
                              <a:rPr lang="en-US" sz="2200" b="1" i="0" smtClean="0">
                                <a:latin typeface="Cambria Math" panose="02040503050406030204" pitchFamily="18" charset="0"/>
                              </a:rPr>
                              <m:t>𝐏𝐂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sz="2200" dirty="0">
                    <a:latin typeface="Bell MT" panose="02020503060305020303" pitchFamily="18" charset="0"/>
                  </a:rPr>
                  <a:t> </a:t>
                </a:r>
                <a:r>
                  <a:rPr lang="en-US" dirty="0">
                    <a:latin typeface="Bell MT" panose="02020503060305020303" pitchFamily="18" charset="0"/>
                  </a:rPr>
                  <a:t>in lattice characterizing Hybrids </a:t>
                </a:r>
                <a14:m>
                  <m:oMath xmlns:m="http://schemas.openxmlformats.org/officeDocument/2006/math">
                    <m:r>
                      <a:rPr lang="en-US" b="1" i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𝐐</m:t>
                    </m:r>
                    <m:acc>
                      <m:accPr>
                        <m:chr m:val="̅"/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𝐐</m:t>
                        </m:r>
                      </m:e>
                    </m:acc>
                    <m:r>
                      <a:rPr lang="en-US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𝐠</m:t>
                    </m:r>
                  </m:oMath>
                </a14:m>
                <a:endParaRPr lang="en-US" dirty="0"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B1F0AC8-EC08-1B22-A58D-C9DE4A0B15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932" y="1427116"/>
                <a:ext cx="4102026" cy="722762"/>
              </a:xfrm>
              <a:prstGeom prst="rect">
                <a:avLst/>
              </a:prstGeom>
              <a:blipFill>
                <a:blip r:embed="rId6"/>
                <a:stretch>
                  <a:fillRect l="-1034" b="-10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3F7681D9-D116-438E-4393-CB1849F7F3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31565" y="1277243"/>
            <a:ext cx="5413428" cy="21696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20B64A2-DE46-6362-5D3A-36F92DF2CD10}"/>
                  </a:ext>
                </a:extLst>
              </p:cNvPr>
              <p:cNvSpPr txBox="1"/>
              <p:nvPr/>
            </p:nvSpPr>
            <p:spPr>
              <a:xfrm>
                <a:off x="6181367" y="280902"/>
                <a:ext cx="5874446" cy="780214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Bell MT" panose="02020503060305020303" pitchFamily="18" charset="0"/>
                  </a:rPr>
                  <a:t>Light quark operators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  <m:sub>
                        <m:sSup>
                          <m:sSupPr>
                            <m:ctrlP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b="1" i="0" smtClean="0">
                                <a:latin typeface="Cambria Math" panose="02040503050406030204" pitchFamily="18" charset="0"/>
                              </a:rPr>
                              <m:t>𝐊</m:t>
                            </m:r>
                          </m:e>
                          <m:sup>
                            <m:r>
                              <a:rPr lang="en-US" sz="2200" b="1" i="0" smtClean="0">
                                <a:latin typeface="Cambria Math" panose="02040503050406030204" pitchFamily="18" charset="0"/>
                              </a:rPr>
                              <m:t>𝐏𝐂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sz="2200" dirty="0">
                    <a:latin typeface="Bell MT" panose="02020503060305020303" pitchFamily="18" charset="0"/>
                  </a:rPr>
                  <a:t> </a:t>
                </a:r>
                <a:r>
                  <a:rPr lang="en-US" dirty="0">
                    <a:latin typeface="Bell MT" panose="02020503060305020303" pitchFamily="18" charset="0"/>
                  </a:rPr>
                  <a:t>relevant for lattice computation of static energies for tetraquarks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𝐐</m:t>
                    </m:r>
                    <m:acc>
                      <m:accPr>
                        <m:chr m:val="̅"/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𝐐</m:t>
                        </m:r>
                      </m:e>
                    </m:acc>
                    <m:r>
                      <a:rPr lang="en-US" sz="20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𝐪</m:t>
                    </m:r>
                    <m:acc>
                      <m:accPr>
                        <m:chr m:val="̅"/>
                        <m:ctrlPr>
                          <a:rPr lang="en-US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𝐪</m:t>
                        </m:r>
                      </m:e>
                    </m:acc>
                  </m:oMath>
                </a14:m>
                <a:endParaRPr lang="en-US" sz="2000" b="1" dirty="0">
                  <a:latin typeface="Bell MT" panose="02020503060305020303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D65D6DD-91B1-BC6C-8563-4CDB12AE1E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1367" y="280902"/>
                <a:ext cx="5874446" cy="780214"/>
              </a:xfrm>
              <a:prstGeom prst="rect">
                <a:avLst/>
              </a:prstGeom>
              <a:blipFill>
                <a:blip r:embed="rId8"/>
                <a:stretch>
                  <a:fillRect l="-620" b="-6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665D6C26-D0DF-3FEF-0CEC-F6CC0F0DA0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1514" y="2614545"/>
            <a:ext cx="2415890" cy="66293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EB9ED37-2746-51A6-BBF2-7F422BF458D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55658" y="711788"/>
            <a:ext cx="1004308" cy="4655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614C373-8743-04B6-D83F-214929FB60B9}"/>
                  </a:ext>
                </a:extLst>
              </p:cNvPr>
              <p:cNvSpPr txBox="1"/>
              <p:nvPr/>
            </p:nvSpPr>
            <p:spPr>
              <a:xfrm>
                <a:off x="136187" y="356500"/>
                <a:ext cx="5649159" cy="7046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it-IT" dirty="0">
                    <a:cs typeface="Helvetica" panose="020B0604020202020204" pitchFamily="34" charset="0"/>
                  </a:rPr>
                  <a:t>Light quark operators characterized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𝑲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𝑷𝑪</m:t>
                        </m:r>
                      </m:sup>
                    </m:sSup>
                  </m:oMath>
                </a14:m>
                <a:r>
                  <a:rPr lang="it-IT" dirty="0">
                    <a:cs typeface="Helvetica" panose="020B0604020202020204" pitchFamily="34" charset="0"/>
                  </a:rPr>
                  <a:t> essential </a:t>
                </a:r>
              </a:p>
              <a:p>
                <a:pPr>
                  <a:lnSpc>
                    <a:spcPct val="114000"/>
                  </a:lnSpc>
                </a:pPr>
                <a:r>
                  <a:rPr lang="it-IT" dirty="0">
                    <a:cs typeface="Helvetica" panose="020B0604020202020204" pitchFamily="34" charset="0"/>
                  </a:rPr>
                  <a:t>for determinig BO-potentials 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614C373-8743-04B6-D83F-214929FB60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187" y="356500"/>
                <a:ext cx="5649159" cy="704616"/>
              </a:xfrm>
              <a:prstGeom prst="rect">
                <a:avLst/>
              </a:prstGeom>
              <a:blipFill>
                <a:blip r:embed="rId11"/>
                <a:stretch>
                  <a:fillRect l="-863" t="-1724" b="-129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FA1017B1-0E24-C87C-A0B3-9EFD4BD51C65}"/>
              </a:ext>
            </a:extLst>
          </p:cNvPr>
          <p:cNvSpPr/>
          <p:nvPr/>
        </p:nvSpPr>
        <p:spPr>
          <a:xfrm>
            <a:off x="8823742" y="4087534"/>
            <a:ext cx="3121252" cy="301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19075">
              <a:lnSpc>
                <a:spcPct val="150000"/>
              </a:lnSpc>
              <a:buSzPct val="50000"/>
              <a:defRPr sz="5600" b="1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Castell</a:t>
            </a:r>
            <a:r>
              <a:rPr lang="en-US" sz="1000" dirty="0" err="1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à</a:t>
            </a: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  <a:cs typeface="Helvetica" panose="020B0604020202020204" pitchFamily="34" charset="0"/>
              </a:rPr>
              <a:t> , Soto  Phys. Rev. D. 102, (2020)</a:t>
            </a:r>
          </a:p>
        </p:txBody>
      </p:sp>
    </p:spTree>
    <p:extLst>
      <p:ext uri="{BB962C8B-B14F-4D97-AF65-F5344CB8AC3E}">
        <p14:creationId xmlns:p14="http://schemas.microsoft.com/office/powerpoint/2010/main" val="2561933090"/>
      </p:ext>
    </p:extLst>
  </p:cSld>
  <p:clrMapOvr>
    <a:masterClrMapping/>
  </p:clrMapOvr>
</p:sld>
</file>

<file path=ppt/theme/theme1.xml><?xml version="1.0" encoding="utf-8"?>
<a:theme xmlns:a="http://schemas.openxmlformats.org/drawingml/2006/main" name="Inhalt">
  <a:themeElements>
    <a:clrScheme name="TUM">
      <a:dk1>
        <a:sysClr val="windowText" lastClr="000000"/>
      </a:dk1>
      <a:lt1>
        <a:sysClr val="window" lastClr="FFFFFF"/>
      </a:lt1>
      <a:dk2>
        <a:srgbClr val="003359"/>
      </a:dk2>
      <a:lt2>
        <a:srgbClr val="0065BD"/>
      </a:lt2>
      <a:accent1>
        <a:srgbClr val="005293"/>
      </a:accent1>
      <a:accent2>
        <a:srgbClr val="64A0C8"/>
      </a:accent2>
      <a:accent3>
        <a:srgbClr val="98C6EA"/>
      </a:accent3>
      <a:accent4>
        <a:srgbClr val="A2AD00"/>
      </a:accent4>
      <a:accent5>
        <a:srgbClr val="E37222"/>
      </a:accent5>
      <a:accent6>
        <a:srgbClr val="DAD7CB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71F9E29F-9B65-4C06-A32E-848D689232B9}" vid="{94C99F27-547F-408F-8FEB-51CB360826DB}"/>
    </a:ext>
  </a:extLst>
</a:theme>
</file>

<file path=ppt/theme/theme2.xml><?xml version="1.0" encoding="utf-8"?>
<a:theme xmlns:a="http://schemas.openxmlformats.org/drawingml/2006/main" name="Titel 1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71F9E29F-9B65-4C06-A32E-848D689232B9}" vid="{1E03A00F-5A34-475F-BA84-E2EBED434790}"/>
    </a:ext>
  </a:extLst>
</a:theme>
</file>

<file path=ppt/theme/theme3.xml><?xml version="1.0" encoding="utf-8"?>
<a:theme xmlns:a="http://schemas.openxmlformats.org/drawingml/2006/main" name="Titel 2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71F9E29F-9B65-4C06-A32E-848D689232B9}" vid="{008B5212-AD15-4DA8-AB6C-182350FFA4EA}"/>
    </a:ext>
  </a:extLst>
</a:theme>
</file>

<file path=ppt/theme/theme4.xml><?xml version="1.0" encoding="utf-8"?>
<a:theme xmlns:a="http://schemas.openxmlformats.org/drawingml/2006/main" name="Titel 3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71F9E29F-9B65-4C06-A32E-848D689232B9}" vid="{CFAC8027-78A3-4001-93FE-AE371D2D92B1}"/>
    </a:ext>
  </a:extLst>
</a:theme>
</file>

<file path=ppt/theme/theme5.xml><?xml version="1.0" encoding="utf-8"?>
<a:theme xmlns:a="http://schemas.openxmlformats.org/drawingml/2006/main" name="1_Inhalt">
  <a:themeElements>
    <a:clrScheme name="TUM">
      <a:dk1>
        <a:sysClr val="windowText" lastClr="000000"/>
      </a:dk1>
      <a:lt1>
        <a:sysClr val="window" lastClr="FFFFFF"/>
      </a:lt1>
      <a:dk2>
        <a:srgbClr val="003359"/>
      </a:dk2>
      <a:lt2>
        <a:srgbClr val="0065BD"/>
      </a:lt2>
      <a:accent1>
        <a:srgbClr val="005293"/>
      </a:accent1>
      <a:accent2>
        <a:srgbClr val="64A0C8"/>
      </a:accent2>
      <a:accent3>
        <a:srgbClr val="98C6EA"/>
      </a:accent3>
      <a:accent4>
        <a:srgbClr val="A2AD00"/>
      </a:accent4>
      <a:accent5>
        <a:srgbClr val="E37222"/>
      </a:accent5>
      <a:accent6>
        <a:srgbClr val="DAD7CB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71F9E29F-9B65-4C06-A32E-848D689232B9}" vid="{94C99F27-547F-408F-8FEB-51CB360826DB}"/>
    </a:ext>
  </a:extLst>
</a:theme>
</file>

<file path=ppt/theme/theme6.xml><?xml version="1.0" encoding="utf-8"?>
<a:theme xmlns:a="http://schemas.openxmlformats.org/drawingml/2006/main" name="Kapiteltrenner blau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71F9E29F-9B65-4C06-A32E-848D689232B9}" vid="{D62E0DEB-27C1-4887-9BB6-4AC5FC555B75}"/>
    </a:ext>
  </a:extLst>
</a:theme>
</file>

<file path=ppt/theme/theme7.xml><?xml version="1.0" encoding="utf-8"?>
<a:theme xmlns:a="http://schemas.openxmlformats.org/drawingml/2006/main" name="Kapiteltrenner schwarz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71F9E29F-9B65-4C06-A32E-848D689232B9}" vid="{D4175650-7EAE-421A-870A-005CB3789E30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TM02892315[[fn=Wisp]]</Template>
  <TotalTime>36115</TotalTime>
  <Words>4573</Words>
  <Application>Microsoft Office PowerPoint</Application>
  <PresentationFormat>Widescreen</PresentationFormat>
  <Paragraphs>584</Paragraphs>
  <Slides>40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40</vt:i4>
      </vt:variant>
    </vt:vector>
  </HeadingPairs>
  <TitlesOfParts>
    <vt:vector size="60" baseType="lpstr">
      <vt:lpstr>Arial</vt:lpstr>
      <vt:lpstr>Bell MT</vt:lpstr>
      <vt:lpstr>Bodoni MT</vt:lpstr>
      <vt:lpstr>Book Antiqua</vt:lpstr>
      <vt:lpstr>Bradley Hand ITC</vt:lpstr>
      <vt:lpstr>Calibri</vt:lpstr>
      <vt:lpstr>Cambria Math</vt:lpstr>
      <vt:lpstr>Courier New</vt:lpstr>
      <vt:lpstr>Garamond</vt:lpstr>
      <vt:lpstr>Helvetica</vt:lpstr>
      <vt:lpstr>Roboto</vt:lpstr>
      <vt:lpstr>Symbol</vt:lpstr>
      <vt:lpstr>Wingdings</vt:lpstr>
      <vt:lpstr>Inhalt</vt:lpstr>
      <vt:lpstr>Titel 1</vt:lpstr>
      <vt:lpstr>Titel 2</vt:lpstr>
      <vt:lpstr>Titel 3</vt:lpstr>
      <vt:lpstr>1_Inhalt</vt:lpstr>
      <vt:lpstr>Kapiteltrenner blau</vt:lpstr>
      <vt:lpstr>Kapiteltrenner schwarz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Abhishek Mohapatra</dc:creator>
  <cp:lastModifiedBy>Abhishek Mohapatra</cp:lastModifiedBy>
  <cp:revision>425</cp:revision>
  <dcterms:created xsi:type="dcterms:W3CDTF">2021-07-23T10:36:22Z</dcterms:created>
  <dcterms:modified xsi:type="dcterms:W3CDTF">2024-02-27T01:08:02Z</dcterms:modified>
</cp:coreProperties>
</file>