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9" r:id="rId2"/>
    <p:sldId id="260" r:id="rId3"/>
    <p:sldId id="267" r:id="rId4"/>
    <p:sldId id="268" r:id="rId5"/>
    <p:sldId id="265" r:id="rId6"/>
    <p:sldId id="269" r:id="rId7"/>
    <p:sldId id="261" r:id="rId8"/>
    <p:sldId id="271" r:id="rId9"/>
    <p:sldId id="273" r:id="rId10"/>
    <p:sldId id="266" r:id="rId11"/>
    <p:sldId id="274" r:id="rId12"/>
    <p:sldId id="272" r:id="rId13"/>
    <p:sldId id="275" r:id="rId14"/>
    <p:sldId id="276" r:id="rId15"/>
    <p:sldId id="292" r:id="rId16"/>
    <p:sldId id="287" r:id="rId17"/>
    <p:sldId id="288" r:id="rId18"/>
    <p:sldId id="280" r:id="rId19"/>
    <p:sldId id="278" r:id="rId20"/>
    <p:sldId id="290" r:id="rId21"/>
    <p:sldId id="283" r:id="rId22"/>
    <p:sldId id="284" r:id="rId23"/>
    <p:sldId id="289" r:id="rId24"/>
    <p:sldId id="291" r:id="rId25"/>
    <p:sldId id="285" r:id="rId26"/>
    <p:sldId id="286" r:id="rId27"/>
    <p:sldId id="263" r:id="rId28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Figy, Terrance" initials="FT [2] [2] [2]" lastIdx="1" clrIdx="6"/>
  <p:cmAuthor id="1" name="Figy, Terrance" initials="FT" lastIdx="3" clrIdx="0"/>
  <p:cmAuthor id="2" name="Figy, Terrance" initials="FT [2]" lastIdx="1" clrIdx="1"/>
  <p:cmAuthor id="3" name="Figy, Terrance" initials="FT [3]" lastIdx="1" clrIdx="2"/>
  <p:cmAuthor id="4" name="Figy, Terrance" initials="FT [4]" lastIdx="1" clrIdx="3"/>
  <p:cmAuthor id="5" name="Figy, Terrance" initials="FT [2] [2]" lastIdx="1" clrIdx="4"/>
  <p:cmAuthor id="6" name="Figy, Terrance" initials="FT [2] [3]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E81D6"/>
    <a:srgbClr val="FEB71A"/>
    <a:srgbClr val="72A7C0"/>
    <a:srgbClr val="705E5F"/>
    <a:srgbClr val="CC82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45"/>
    <p:restoredTop sz="94274"/>
  </p:normalViewPr>
  <p:slideViewPr>
    <p:cSldViewPr showGuides="1">
      <p:cViewPr varScale="1">
        <p:scale>
          <a:sx n="118" d="100"/>
          <a:sy n="118" d="100"/>
        </p:scale>
        <p:origin x="200" y="94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20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3" d="100"/>
          <a:sy n="113" d="100"/>
        </p:scale>
        <p:origin x="408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676EFD-C9F2-B248-A16A-76E81E6C0C66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A5CFE7C3-5D80-DD4A-8038-416DF6625AF7}">
      <dgm:prSet phldrT="[Text]"/>
      <dgm:spPr/>
      <dgm:t>
        <a:bodyPr/>
        <a:lstStyle/>
        <a:p>
          <a:r>
            <a:rPr lang="en-US" dirty="0"/>
            <a:t>JET PT and Rapidity </a:t>
          </a:r>
        </a:p>
      </dgm:t>
    </dgm:pt>
    <dgm:pt modelId="{5435B3F3-4BF0-AB40-A7B5-4709B5250C32}" type="parTrans" cxnId="{E0612529-F1DC-EF44-8B05-B1562DCCAA34}">
      <dgm:prSet/>
      <dgm:spPr/>
      <dgm:t>
        <a:bodyPr/>
        <a:lstStyle/>
        <a:p>
          <a:endParaRPr lang="en-US"/>
        </a:p>
      </dgm:t>
    </dgm:pt>
    <dgm:pt modelId="{AA2F0A42-0C07-A54E-8F5C-A92A05C23F2A}" type="sibTrans" cxnId="{E0612529-F1DC-EF44-8B05-B1562DCCAA34}">
      <dgm:prSet/>
      <dgm:spPr/>
      <dgm:t>
        <a:bodyPr/>
        <a:lstStyle/>
        <a:p>
          <a:endParaRPr lang="en-US"/>
        </a:p>
      </dgm:t>
    </dgm:pt>
    <dgm:pt modelId="{57353A9C-4C10-CD49-9EB4-1EBCF543972C}">
      <dgm:prSet phldrT="[Text]"/>
      <dgm:spPr/>
      <dgm:t>
        <a:bodyPr/>
        <a:lstStyle/>
        <a:p>
          <a:r>
            <a:rPr lang="en-US" dirty="0"/>
            <a:t>Integrate over real radiation in the</a:t>
          </a:r>
        </a:p>
        <a:p>
          <a:r>
            <a:rPr lang="en-US" dirty="0"/>
            <a:t>CLOUD</a:t>
          </a:r>
        </a:p>
      </dgm:t>
    </dgm:pt>
    <dgm:pt modelId="{503C3589-CBBD-0445-B841-EA6F8C79735A}" type="parTrans" cxnId="{49AA75DC-56F5-0D4D-933A-9A0844694DB4}">
      <dgm:prSet/>
      <dgm:spPr/>
      <dgm:t>
        <a:bodyPr/>
        <a:lstStyle/>
        <a:p>
          <a:endParaRPr lang="en-US"/>
        </a:p>
      </dgm:t>
    </dgm:pt>
    <dgm:pt modelId="{0EF787C3-514C-2042-8FCB-2CFB52E53D2E}" type="sibTrans" cxnId="{49AA75DC-56F5-0D4D-933A-9A0844694DB4}">
      <dgm:prSet/>
      <dgm:spPr/>
      <dgm:t>
        <a:bodyPr/>
        <a:lstStyle/>
        <a:p>
          <a:endParaRPr lang="en-US"/>
        </a:p>
      </dgm:t>
    </dgm:pt>
    <dgm:pt modelId="{BD29471D-05E6-5347-98E7-E33470BC214E}">
      <dgm:prSet phldrT="[Text]"/>
      <dgm:spPr/>
      <dgm:t>
        <a:bodyPr/>
        <a:lstStyle/>
        <a:p>
          <a:r>
            <a:rPr lang="en-US" dirty="0"/>
            <a:t>Collect results.</a:t>
          </a:r>
        </a:p>
      </dgm:t>
    </dgm:pt>
    <dgm:pt modelId="{635E1959-72AB-3A45-AC37-57292EE2D0EF}" type="parTrans" cxnId="{86470B78-D189-764A-9482-6417C7D0277F}">
      <dgm:prSet/>
      <dgm:spPr/>
      <dgm:t>
        <a:bodyPr/>
        <a:lstStyle/>
        <a:p>
          <a:endParaRPr lang="en-US"/>
        </a:p>
      </dgm:t>
    </dgm:pt>
    <dgm:pt modelId="{4C8C31C8-B892-974C-BA2D-9B7EC42C5BA1}" type="sibTrans" cxnId="{86470B78-D189-764A-9482-6417C7D0277F}">
      <dgm:prSet/>
      <dgm:spPr/>
      <dgm:t>
        <a:bodyPr/>
        <a:lstStyle/>
        <a:p>
          <a:endParaRPr lang="en-US"/>
        </a:p>
      </dgm:t>
    </dgm:pt>
    <dgm:pt modelId="{70C2DF14-7324-3747-84C1-1A44A26EB8D0}" type="pres">
      <dgm:prSet presAssocID="{E8676EFD-C9F2-B248-A16A-76E81E6C0C66}" presName="Name0" presStyleCnt="0">
        <dgm:presLayoutVars>
          <dgm:dir/>
          <dgm:resizeHandles val="exact"/>
        </dgm:presLayoutVars>
      </dgm:prSet>
      <dgm:spPr/>
    </dgm:pt>
    <dgm:pt modelId="{97A94DAA-C7D8-BD4F-978D-AF3BBBB50286}" type="pres">
      <dgm:prSet presAssocID="{A5CFE7C3-5D80-DD4A-8038-416DF6625AF7}" presName="node" presStyleLbl="node1" presStyleIdx="0" presStyleCnt="3">
        <dgm:presLayoutVars>
          <dgm:bulletEnabled val="1"/>
        </dgm:presLayoutVars>
      </dgm:prSet>
      <dgm:spPr/>
    </dgm:pt>
    <dgm:pt modelId="{79C1C749-8CC4-9C41-ADDF-813429C9F0BB}" type="pres">
      <dgm:prSet presAssocID="{AA2F0A42-0C07-A54E-8F5C-A92A05C23F2A}" presName="sibTrans" presStyleLbl="sibTrans2D1" presStyleIdx="0" presStyleCnt="2"/>
      <dgm:spPr/>
    </dgm:pt>
    <dgm:pt modelId="{DD926D6E-44D0-7D44-AB90-A5E4C6787293}" type="pres">
      <dgm:prSet presAssocID="{AA2F0A42-0C07-A54E-8F5C-A92A05C23F2A}" presName="connectorText" presStyleLbl="sibTrans2D1" presStyleIdx="0" presStyleCnt="2"/>
      <dgm:spPr/>
    </dgm:pt>
    <dgm:pt modelId="{C019CABA-3AED-494C-BBDF-A7D54CDE5086}" type="pres">
      <dgm:prSet presAssocID="{57353A9C-4C10-CD49-9EB4-1EBCF543972C}" presName="node" presStyleLbl="node1" presStyleIdx="1" presStyleCnt="3">
        <dgm:presLayoutVars>
          <dgm:bulletEnabled val="1"/>
        </dgm:presLayoutVars>
      </dgm:prSet>
      <dgm:spPr/>
    </dgm:pt>
    <dgm:pt modelId="{F1C13D7E-2A4E-5C42-9270-B9FE64CDEF6F}" type="pres">
      <dgm:prSet presAssocID="{0EF787C3-514C-2042-8FCB-2CFB52E53D2E}" presName="sibTrans" presStyleLbl="sibTrans2D1" presStyleIdx="1" presStyleCnt="2"/>
      <dgm:spPr/>
    </dgm:pt>
    <dgm:pt modelId="{F99C94F1-0F8A-564A-B8DB-1E1C41ADCDC1}" type="pres">
      <dgm:prSet presAssocID="{0EF787C3-514C-2042-8FCB-2CFB52E53D2E}" presName="connectorText" presStyleLbl="sibTrans2D1" presStyleIdx="1" presStyleCnt="2"/>
      <dgm:spPr/>
    </dgm:pt>
    <dgm:pt modelId="{32C0B78E-1F9D-1C4D-BC91-305AED31D98A}" type="pres">
      <dgm:prSet presAssocID="{BD29471D-05E6-5347-98E7-E33470BC214E}" presName="node" presStyleLbl="node1" presStyleIdx="2" presStyleCnt="3">
        <dgm:presLayoutVars>
          <dgm:bulletEnabled val="1"/>
        </dgm:presLayoutVars>
      </dgm:prSet>
      <dgm:spPr/>
    </dgm:pt>
  </dgm:ptLst>
  <dgm:cxnLst>
    <dgm:cxn modelId="{3F300305-8BF9-8B4B-8F0A-866711EA8F7F}" type="presOf" srcId="{A5CFE7C3-5D80-DD4A-8038-416DF6625AF7}" destId="{97A94DAA-C7D8-BD4F-978D-AF3BBBB50286}" srcOrd="0" destOrd="0" presId="urn:microsoft.com/office/officeart/2005/8/layout/process1"/>
    <dgm:cxn modelId="{50867119-52A3-914E-9872-FB9683CF8C57}" type="presOf" srcId="{E8676EFD-C9F2-B248-A16A-76E81E6C0C66}" destId="{70C2DF14-7324-3747-84C1-1A44A26EB8D0}" srcOrd="0" destOrd="0" presId="urn:microsoft.com/office/officeart/2005/8/layout/process1"/>
    <dgm:cxn modelId="{E0612529-F1DC-EF44-8B05-B1562DCCAA34}" srcId="{E8676EFD-C9F2-B248-A16A-76E81E6C0C66}" destId="{A5CFE7C3-5D80-DD4A-8038-416DF6625AF7}" srcOrd="0" destOrd="0" parTransId="{5435B3F3-4BF0-AB40-A7B5-4709B5250C32}" sibTransId="{AA2F0A42-0C07-A54E-8F5C-A92A05C23F2A}"/>
    <dgm:cxn modelId="{7C233D2B-FC1E-0640-9E66-AA63ABFC86AA}" type="presOf" srcId="{0EF787C3-514C-2042-8FCB-2CFB52E53D2E}" destId="{F1C13D7E-2A4E-5C42-9270-B9FE64CDEF6F}" srcOrd="0" destOrd="0" presId="urn:microsoft.com/office/officeart/2005/8/layout/process1"/>
    <dgm:cxn modelId="{9252902B-5904-CB4B-9249-CEA3B441D4CD}" type="presOf" srcId="{AA2F0A42-0C07-A54E-8F5C-A92A05C23F2A}" destId="{79C1C749-8CC4-9C41-ADDF-813429C9F0BB}" srcOrd="0" destOrd="0" presId="urn:microsoft.com/office/officeart/2005/8/layout/process1"/>
    <dgm:cxn modelId="{419DCA69-EC21-DE47-9AA0-83D7624BB9CE}" type="presOf" srcId="{AA2F0A42-0C07-A54E-8F5C-A92A05C23F2A}" destId="{DD926D6E-44D0-7D44-AB90-A5E4C6787293}" srcOrd="1" destOrd="0" presId="urn:microsoft.com/office/officeart/2005/8/layout/process1"/>
    <dgm:cxn modelId="{0FB01772-820B-8A4C-9912-3C6EC5DDDE2A}" type="presOf" srcId="{57353A9C-4C10-CD49-9EB4-1EBCF543972C}" destId="{C019CABA-3AED-494C-BBDF-A7D54CDE5086}" srcOrd="0" destOrd="0" presId="urn:microsoft.com/office/officeart/2005/8/layout/process1"/>
    <dgm:cxn modelId="{86470B78-D189-764A-9482-6417C7D0277F}" srcId="{E8676EFD-C9F2-B248-A16A-76E81E6C0C66}" destId="{BD29471D-05E6-5347-98E7-E33470BC214E}" srcOrd="2" destOrd="0" parTransId="{635E1959-72AB-3A45-AC37-57292EE2D0EF}" sibTransId="{4C8C31C8-B892-974C-BA2D-9B7EC42C5BA1}"/>
    <dgm:cxn modelId="{5D5819CF-1AAA-3641-AEB6-972163312A0A}" type="presOf" srcId="{0EF787C3-514C-2042-8FCB-2CFB52E53D2E}" destId="{F99C94F1-0F8A-564A-B8DB-1E1C41ADCDC1}" srcOrd="1" destOrd="0" presId="urn:microsoft.com/office/officeart/2005/8/layout/process1"/>
    <dgm:cxn modelId="{49AA75DC-56F5-0D4D-933A-9A0844694DB4}" srcId="{E8676EFD-C9F2-B248-A16A-76E81E6C0C66}" destId="{57353A9C-4C10-CD49-9EB4-1EBCF543972C}" srcOrd="1" destOrd="0" parTransId="{503C3589-CBBD-0445-B841-EA6F8C79735A}" sibTransId="{0EF787C3-514C-2042-8FCB-2CFB52E53D2E}"/>
    <dgm:cxn modelId="{8D8000E3-8380-3D46-B70D-CC89D61B07AA}" type="presOf" srcId="{BD29471D-05E6-5347-98E7-E33470BC214E}" destId="{32C0B78E-1F9D-1C4D-BC91-305AED31D98A}" srcOrd="0" destOrd="0" presId="urn:microsoft.com/office/officeart/2005/8/layout/process1"/>
    <dgm:cxn modelId="{21495573-BC30-A544-AAFF-9064B8CD6A79}" type="presParOf" srcId="{70C2DF14-7324-3747-84C1-1A44A26EB8D0}" destId="{97A94DAA-C7D8-BD4F-978D-AF3BBBB50286}" srcOrd="0" destOrd="0" presId="urn:microsoft.com/office/officeart/2005/8/layout/process1"/>
    <dgm:cxn modelId="{E3F5B413-86E3-FE48-B658-78819B256CA8}" type="presParOf" srcId="{70C2DF14-7324-3747-84C1-1A44A26EB8D0}" destId="{79C1C749-8CC4-9C41-ADDF-813429C9F0BB}" srcOrd="1" destOrd="0" presId="urn:microsoft.com/office/officeart/2005/8/layout/process1"/>
    <dgm:cxn modelId="{64D425D7-0079-DB47-83DE-0CF420FAE8A1}" type="presParOf" srcId="{79C1C749-8CC4-9C41-ADDF-813429C9F0BB}" destId="{DD926D6E-44D0-7D44-AB90-A5E4C6787293}" srcOrd="0" destOrd="0" presId="urn:microsoft.com/office/officeart/2005/8/layout/process1"/>
    <dgm:cxn modelId="{3B9D6218-C59F-2C44-B2A2-F8A6DBC1063C}" type="presParOf" srcId="{70C2DF14-7324-3747-84C1-1A44A26EB8D0}" destId="{C019CABA-3AED-494C-BBDF-A7D54CDE5086}" srcOrd="2" destOrd="0" presId="urn:microsoft.com/office/officeart/2005/8/layout/process1"/>
    <dgm:cxn modelId="{5F03F3D4-79D8-BF43-A1D4-612409C62C54}" type="presParOf" srcId="{70C2DF14-7324-3747-84C1-1A44A26EB8D0}" destId="{F1C13D7E-2A4E-5C42-9270-B9FE64CDEF6F}" srcOrd="3" destOrd="0" presId="urn:microsoft.com/office/officeart/2005/8/layout/process1"/>
    <dgm:cxn modelId="{208B2585-1A75-4C47-9C35-7B98C1ED7591}" type="presParOf" srcId="{F1C13D7E-2A4E-5C42-9270-B9FE64CDEF6F}" destId="{F99C94F1-0F8A-564A-B8DB-1E1C41ADCDC1}" srcOrd="0" destOrd="0" presId="urn:microsoft.com/office/officeart/2005/8/layout/process1"/>
    <dgm:cxn modelId="{61473671-E046-8A40-B96A-5D5CBFA18D43}" type="presParOf" srcId="{70C2DF14-7324-3747-84C1-1A44A26EB8D0}" destId="{32C0B78E-1F9D-1C4D-BC91-305AED31D98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A94DAA-C7D8-BD4F-978D-AF3BBBB50286}">
      <dsp:nvSpPr>
        <dsp:cNvPr id="0" name=""/>
        <dsp:cNvSpPr/>
      </dsp:nvSpPr>
      <dsp:spPr>
        <a:xfrm>
          <a:off x="5357" y="1117426"/>
          <a:ext cx="1601390" cy="13211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JET PT and Rapidity </a:t>
          </a:r>
        </a:p>
      </dsp:txBody>
      <dsp:txXfrm>
        <a:off x="44052" y="1156121"/>
        <a:ext cx="1524000" cy="1243757"/>
      </dsp:txXfrm>
    </dsp:sp>
    <dsp:sp modelId="{79C1C749-8CC4-9C41-ADDF-813429C9F0BB}">
      <dsp:nvSpPr>
        <dsp:cNvPr id="0" name=""/>
        <dsp:cNvSpPr/>
      </dsp:nvSpPr>
      <dsp:spPr>
        <a:xfrm>
          <a:off x="1766887" y="1579427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1766887" y="1658856"/>
        <a:ext cx="237646" cy="238286"/>
      </dsp:txXfrm>
    </dsp:sp>
    <dsp:sp modelId="{C019CABA-3AED-494C-BBDF-A7D54CDE5086}">
      <dsp:nvSpPr>
        <dsp:cNvPr id="0" name=""/>
        <dsp:cNvSpPr/>
      </dsp:nvSpPr>
      <dsp:spPr>
        <a:xfrm>
          <a:off x="2247304" y="1117426"/>
          <a:ext cx="1601390" cy="13211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Integrate over real radiation in the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CLOUD</a:t>
          </a:r>
        </a:p>
      </dsp:txBody>
      <dsp:txXfrm>
        <a:off x="2285999" y="1156121"/>
        <a:ext cx="1524000" cy="1243757"/>
      </dsp:txXfrm>
    </dsp:sp>
    <dsp:sp modelId="{F1C13D7E-2A4E-5C42-9270-B9FE64CDEF6F}">
      <dsp:nvSpPr>
        <dsp:cNvPr id="0" name=""/>
        <dsp:cNvSpPr/>
      </dsp:nvSpPr>
      <dsp:spPr>
        <a:xfrm>
          <a:off x="4008834" y="1579427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4008834" y="1658856"/>
        <a:ext cx="237646" cy="238286"/>
      </dsp:txXfrm>
    </dsp:sp>
    <dsp:sp modelId="{32C0B78E-1F9D-1C4D-BC91-305AED31D98A}">
      <dsp:nvSpPr>
        <dsp:cNvPr id="0" name=""/>
        <dsp:cNvSpPr/>
      </dsp:nvSpPr>
      <dsp:spPr>
        <a:xfrm>
          <a:off x="4489251" y="1117426"/>
          <a:ext cx="1601390" cy="13211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Collect results.</a:t>
          </a:r>
        </a:p>
      </dsp:txBody>
      <dsp:txXfrm>
        <a:off x="4527946" y="1156121"/>
        <a:ext cx="1524000" cy="12437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0D665B-75C0-9447-B686-936EA821B90F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FC7DC1-E539-AB42-91CA-719745CE5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465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0-13T00:40:44.054"/>
    </inkml:context>
    <inkml:brush xml:id="br0">
      <inkml:brushProperty name="width" value="0.05" units="cm"/>
      <inkml:brushProperty name="height" value="0.05" units="cm"/>
    </inkml:brush>
    <inkml:brush xml:id="br1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9626 557 24575,'0'6'0,"0"0"0,0 4 0,-3 0 0,2 5 0,-2-1 0,0 0 0,2-3 0,-5 2 0,5-6 0,-5 3 0,5-3 0,-2-1 0,3 0 0,0 0 0,0 0 0,0 0 0,0 1 0,0-1 0,0 0 0,0 4 0,0 1 0,0 3 0,0 0 0,0-3 0,0 2 0,0-2 0,0 0 0,0-1 0,3-4 0,0 0 0,4 1 0,-1-4 0,1 0 0,2-3 0,2 0 0,7 0 0,2 0 0,3 0 0,0 0 0,5 0 0,-3 0 0,7 0 0,-7 0 0,8 0 0,-9 0 0,0 0 0,-1 0 0,-8 0 0,3 0 0,-4-3 0,-3-4 0,3-4 0,-6-4 0,6-3 0,-6 3 0,3-8 0,-4 4 0,1 0 0,-1 0 0,3 6 0,-3 2 0,0 2 0,-7 5 0,-7 1 0,0 0 0,-3 2 0,0-5 0,3 6 0,-3-4 0,3 4 0,1 0 0,0 0 0,-1 0 0,1 0 0,-4 0 0,3 0 0,-2 3 0,2 1 0,1 2 0,-1 4 0,-3 1 0,2 3 0,-6 0 0,6 1 0,-2-1 0,3 0 0,-4 0 0,7-3 0,-6 2 0,6-5 0,-2 1 0,2-2 0,1-1 0,3 0 0,0 0 0,0 1 0,0-1 0,0 0 0,3 1 0,0-1 0,4 1 0,-1-1 0,4 1 0,-3-1 0,7 1 0,-7 0 0,6 0 0,-5-1 0,5 1 0,-3-3 0,9 2 0,-4-5 0,7 3 0,-2-4 0,-1 0 0,3 0 0,-7 0 0,8 0 0,-8 0 0,7 0 0,-7 0 0,4 0 0,-5 0 0,0 0 0,0 0 0,0 0 0,-3 0 0,3 0 0,-4-10 0,1 5 0,-2-8 0,-2 7 0,-1-1 0,-2 1 0,1-1 0,-4 1 0,2 0 0,-3 0 0,0-1 0,0 1 0,0-1 0,0 1 0,-3-1 0,-1 1 0,-6-1 0,6 1 0,-5 2 0,5 1 0,1 0 0,-3 2 0,2 4 0,1 5 0,-3 5 0,2 1 0,-4 5 0,1-4 0,0 3 0,-1 1 0,4-8 0,-3 7 0,7-8 0,-6 1 0,5 2 0,-2-5 0,3 2 0,0-4 0,0 1 0,0-1 0,0 0 0,0 0 0,0 0 0,0 1 0,0 3 0,6 0 0,2 5 0,11 4 0,-3-7 0,7 7 0,-8-11 0,8 3 0,-8-3 0,7-1 0,-3-3 0,1 0 0,2-4 0,-7 0 0,8-4 0,-8-3 0,3-4 0,0-4 0,-2 0 0,-2 4 0,0-3 0,-4 4 0,5-2 0,-4-1 0,-1 5 0,-3-5 0,-1 5 0,1-2 0,-1 4 0,1 2 0,-4-2 0,3 6 0,-6-6 0,3 2 0,-3-2 0,-3 3 0,0-3 0,-4 3 0,1-1 0,-1 1 0,-3 0 0,3 2 0,-3-2 0,3 3 0,1 0 0,-1 0 0,1 3 0,0 0 0,-1 4 0,0 3 0,0 0 0,0 4 0,0 1 0,0-1 0,0 0 0,-1 0 0,4 5 0,1-4 0,3 7 0,0-7 0,0 4 0,0-5 0,0 0 0,0 0 0,0-3 0,0 2 0,0-5 0,3 1 0,4-2 0,4 0 0,7 0 0,1 1 0,5 0 0,4-4 0,-4 3 0,8-6 0,-7 2 0,3-3 0,0 0 0,-8 0 0,7 0 0,-12 0 0,8 0 0,-12 0 0,7-3 0,-11-4 0,7-1 0,-6-10 0,2 6 0,-2-6 0,-1-1 0,-3 0 0,0 0 0,-4 0 0,3 5 0,-2 0 0,2-1 0,-3 5 0,0-3 0,0 6 0,-6 0 0,-1 4 0,-7 3 0,0 0 0,0 4 0,0 3 0,-1 4 0,1 3 0,3-3 0,1 2 0,3-6 0,1 3 0,2-4 0,1 1 0,0-1 0,2 0 0,-1 1 0,2-1 0,0 4 0,3 5 0,1 0 0,4 7 0,-1-6 0,0 2 0,4-4 0,-4-3 0,3 2 0,-3-6 0,0 3 0,-1-6 0,4-1 0,0-3 0,9 0 0,-4 0 0,12 0 0,-7 0 0,8 0 0,-8 0 0,2 0 0,-10 0 0,5 0 0,-9 0 0,1 0 0,-2 0 0,-1 0 0,-2 0 0,-2 0 0</inkml:trace>
  <inkml:trace contextRef="#ctx0" brushRef="#br0" timeOffset="2331">10069 2300 24575,'6'-2'0,"6"-1"0,4-14 0,6 4 0,4-11 0,0 3 0,3-2 0,2-6 0,-6 7 0,6-9 0,-7 10 0,7-5 0,-7 10 0,6-5 0,-11 5 0,3 4 0,-6 2 0,2 3 0,-7 0 0,2 3 0,-6-2 0,3-1 0,0-1 0,1-2 0,0 3 0,2-3 0,-2 2 0,3-5 0,5 4 0,-4-4 0,3 4 0,0-5 0,-2 6 0,2-3 0,-4 1 0,0 2 0,-3-2 0,2 3 0,-5 0 0,5 0 0,-3 0 0,4 0 0,-4 1 0,0-1 0,-4 0 0,1 1 0,3-1 0,-3 1 0,3-1 0,0-3 0,-3 2 0,6-2 0,-5 0 0,2-1 0,0-3 0,-2 3 0,5-3 0,-5 3 0,5 0 0,-5-2 0,6 5 0,-7-2 0,6 0 0,-6 3 0,2 0 0,-2 2 0,-1 4 0,0-5 0,1 3 0,-1-1 0,-2-2 0,2 3 0,-3-4 0,4-3 0,-1 3 0,1-3 0,0 0 0,0-1 0,-1 0 0,5-2 0,-4 5 0,3-2 0,-4 1 0,1 4 0,-4-3 0,0 4 0,-3 1 0,0 0 0</inkml:trace>
  <inkml:trace contextRef="#ctx0" brushRef="#br0" timeOffset="5340">11127 1373 24575,'6'0'0,"4"0"0,5 0 0,4 0 0,4 0 0,1 0 0,-1 0 0,5 0 0,-4 0 0,14-4 0,-7 3 0,13-4 0,-9 5 0,10 0 0,-10 0 0,5 0 0,-7 0 0,-3 0 0,-6 0 0,-6 0 0,-7 0 0,-1 0 0,-4 0 0,0 0 0,4 0 0,1 0 0,3 0 0,0 0 0,5 0 0,0 0 0,0 0 0,4 0 0,-8 0 0,7 0 0,-3 0 0,5-3 0,4-2 0,-4-3 0,4 0 0,0 0 0,2 0 0,4-5 0,-5 4 0,4-3 0,-4 4 0,5-1 0,0 1 0,5 3 0,2-3 0,-1 7 0,5-3 0,-10 4 0,4 0 0,10 0 0,-16 0 0,10 0 0,-19 0 0,-5 0 0,-1 0 0,-4 0 0,-3 0 0,-1 0 0,-3 0 0,-1 0 0,0 0 0,1 0 0,-1 0 0,-1 0 0,2 0 0,-1 0 0,-3 2 0,0 2 0,0-1 0,0 0 0,11-3 0,6 0 0,9 0 0,5 0 0,0 0 0,5 0 0,-3 0 0,3 0 0,0 0 0,-3 0 0,3 0 0,-5 0 0,-5 0 0,-1 0 0,-9 0 0,-1 0 0,-7 0 0,-1 0 0,-4 0 0,0 0 0,1 0 0,-1 0 0,1 0 0,-1 0 0,0 0 0,0 0 0,-3 0 0,0 0 0</inkml:trace>
  <inkml:trace contextRef="#ctx0" brushRef="#br0" timeOffset="7863">13331 1258 24575,'-3'-4'0,"2"-1"0,-5 4 0,6-5 0,-6 3 0,5-3 0,-4 0 0,4-1 0,-5 1 0,3-1 0,-4 1 0,4-1 0,-3 1 0,5-1 0,-5 4 0,5-3 0,-1 3 0,2-3 0,2 0 0,5 3 0,8 0 0,0 3 0,3 0 0,-7 0 0,-1 0 0,-4 0 0,1 0 0,-1 0 0,1 0 0,2 0 0,2 0 0,3 0 0,-3 0 0,2 0 0,-2 0 0,3 0 0,-3 0 0,-1 0 0,-4-3 0,1-4 0,0-4 0,-3-3 0,-1-1 0,-3 1 0,0-4 0,0-2 0,0-3 0,0 0 0,0-1 0,0-4 0,0 3 0,0-3 0,0 5 0,0-1 0,0 1 0,0 4 0,3-4 0,1 11 0,3-5 0,0 9 0,0-2 0,2 7 0,-1 0 0,5 3 0,-6 0 0,7 0 0,-1 0 0,-1 0 0,4 0 0,-9 0 0,6 3 0,-5-2 0,2 2 0,-4-3 0,4 0 0,-3 0 0,3 0 0,-4 0 0,1-6 0,0-2 0,-3-11 0,-1 4 0,-3-3 0,0 3 0,0 1 0,0 0 0,0 3 0,0 1 0,0 4 0,3 2 0,0 2 0,3 2 0,8 0 0,-2 0 0,6 0 0,-3 0 0,3 0 0,-3 0 0,3 0 0,-4 3 0,1-2 0,-1 2 0,-3-3 0,2 0 0,-6 0 0,7 0 0,-7 0 0,3 0 0,-4-7 0,1 0 0,0-8 0,-3-3 0,2 3 0,-5-4 0,5 5 0,-2 0 0,4-5 0,-1 4 0,0-3 0,0 3 0,1 1 0,2 0 0,1 0 0,3 2 0,-3 2 0,2 7 0,-6 0 0,7 3 0,-7 0 0,3 0 0,-1 0 0,-2 0 0,2 0 0,-2 0 0,-1 0 0,-3-11 0,0 2 0,-3-13 0,3 7 0,1-8 0,3 8 0,1-3 0,-1 3 0,0 1 0,0 3 0,3 1 0,-3 3 0,3 1 0,-4 2 0,1 1 0,-1 3 0,-2-3 0,1 3 0,-4-6 0,4 6 0,-4-6 0,5 5 0,-6-4 0,3 4 0,-3-2 0</inkml:trace>
  <inkml:trace contextRef="#ctx0" brushRef="#br0" timeOffset="10460">13313 1315 24575,'7'-1'0,"1"10"0,10 4 0,3 10 0,4-2 0,7 15 0,-6-15 0,10 14 0,-5-13 0,6 7 0,1 12 0,-1-7 0,-1 0 0,1 0 0,-7-11 0,0 3 0,-5-1 0,-5-9 0,3 4 0,-3-1 0,4-2 0,-3 6 0,2-2 0,3 4 0,1 1 0,3 1 0,-9-7 0,3 4 0,-4-8 0,0 4 0,2-5 0,-7-4 0,8 4 0,16 5 0,-10-2 0,19 6 0,-23-8 0,8 0 0,-9 0 0,4 0 0,-12-4 0,-2-2 0,-4-3 0,-3-1 0,3 1 0,-6-1 0,1-2 0,-2-2 0,3 1 0,0 1 0,4 3 0,1-1 0,3 5 0,4 0 0,-2 4 0,2-1 0,-4-3 0,-3-1 0,-1-3 0,-4-1 0,1 1 0,-4-1 0,0-2 0,-3-1 0</inkml:trace>
  <inkml:trace contextRef="#ctx0" brushRef="#br0" timeOffset="12934">14199 724 24575,'3'12'0,"4"1"0,1 6 0,11 1 0,-9 8 0,13-2 0,-8 13 0,6-8 0,-4 4 0,-4-2 0,2-4 0,-5 0 0,1-5 0,-4-6 0,0-7 0,0-1 0,-3-4 0,-2 1 0,1-4 0,-2 3 0,2-3 0,0 4 0,0-1 0,4 0 0,-1 1 0,-2-1 0,-2 1 0,1-4 0,-2 3 0,5-5 0,-6 4 0,3-2 0,-3 3 0,0-5 0,0-9 0,0-13 0,0-8 0,4-5 0,1 0 0,3 0 0,1 0 0,3 0 0,-3 0 0,7 4 0,-7 2 0,2 0 0,0 7 0,-2-6 0,1 12 0,-6-3 0,3 3 0,-7 1 0,4 3 0,-4 1 0,0 4 0,2 0 0,-1-1 0,2-3 0,0-1 0,1-3 0,3-4 0,1 2 0,-1-6 0,0 7 0,1-4 0,-1 9 0,-4-4 0,3 10 0,-5-6 0,2 7 0,-3-1 0,0 2 0</inkml:trace>
  <inkml:trace contextRef="#ctx0" brushRef="#br0" timeOffset="16699">13519 1807 24575,'18'0'0,"-5"0"0,14 0 0,-3 0 0,1 0 0,13 0 0,-8 0 0,5 0 0,-2 0 0,-4 0 0,5 0 0,-9 3 0,2 5 0,-12 0 0,4 3 0,-9-4 0,0 0 0,-3-1 0,-1-2 0,-2 1 0,1-4 0,-1 1 0,2-2 0,0 0 0,-3-2 0,0-2 0,-3-10 0,0-1 0,0-14 0,0 5 0,0-9 0,0 4 0,0-5 0,0 4 0,0 2 0,0 5 0,0 7 0,0-2 0,0 11 0,0 0 0,0 4 0</inkml:trace>
  <inkml:trace contextRef="#ctx0" brushRef="#br0" timeOffset="19070">12132 1144 24575,'24'0'0,"-1"8"0,16 1 0,-10 4 0,11 13 0,-9-11 0,15 17 0,-11-18 0,5 7 0,-11-9 0,-9-2 0,-2 0 0,-11-7 0,3 4 0,-4-1 0,1-2 0,-4 1 0,0-1 0,-3 2 0,-3 0 0,-4 1 0,-8 3 0,-1 6 0,-12 5 0,6 4 0,-9 1 0,1 5 0,3-5 0,-9 6 0,15-12 0,-8 1 0,18-10 0,-7 0 0,7-5 0,3 1 0,-1 0 0,6-4 0,-1 3 0,-1-6 0,4 3 0,-2-3 0</inkml:trace>
  <inkml:trace contextRef="#ctx0" brushRef="#br0" timeOffset="20598">10384 1901 24575,'2'0'0,"17"0"0,11 0 0,29 0 0,-4 0 0,-1 3 0,3 3 0,-9 7 0,5-2 0,-1 7 0,-16-9 0,-3 4 0,-14-6 0,-4 1 0,-5-2 0,-7 0 0,0 0 0,-3 0 0,-6 0 0,-1 1 0,-7-1 0,-4 5 0,-2 1 0,0 7 0,-2-3 0,5 7 0,-5-7 0,9 3 0,-5-5 0,14-3 0,-6-1 0,7-4 0,-1 1 0,-2-4 0,3 0 0,-3-3 0,-4 0 0,6 0 0,-2 0 0</inkml:trace>
  <inkml:trace contextRef="#ctx0" brushRef="#br0" timeOffset="26934">8893 408 24575,'-10'0'0,"1"0"0,3 0 0,-4 0 0,3 0 0,-7 0 0,7 0 0,-3 0 0,1 0 0,4 5 0,-1-1 0,6 8 0,0-1 0,0 3 0,0 0 0,0 0 0,3-3 0,1-1 0,2-4 0,4-2 0,5-1 0,0-3 0,3 0 0,1 0 0,-4 0 0,3 0 0,-4 0 0,-3 0 0,2-4 0,-5-3 0,2 0 0,-3-7 0,0 7 0,0-7 0,-1 4 0,1-1 0,0 1 0,0 0 0,-1 5 0,-2-4 0,-1 5 0,0 1 0,-3-3 0,-6 17 0,-3 0 0,-8 9 0,5-2 0,2-7 0,3-1 0,1-4 0,-1 1 0,1-4 0,-1 0 0,1-3 0,-1 0 0,1 0 0,3-3 0,-3 0 0,5-4 0,-2 1 0,3 0 0,0 0 0,5 5 0,0 5 0,7 7 0,-1 3 0,3 0 0,0 0 0,1 5 0,-1-7 0,-2 5 0,-2-6 0,-3 3 0,0 0 0,-3 1 0,-1-1 0,-3 0 0,0 0 0,0 0 0,0 5 0,0 0 0,0 9 0,0-4 0,0 5 0,0-6 0,0 0 0,0 1 0,0-5 0,0-1 0,0-4 0,-3 1 0,2-5 0,-2 0 0,0 0 0,-1-3 0,-2 3 0,-1-3 0,-3-1 0,3 1 0,-7 0 0,7-1 0,-7-2 0,4-1 0,-5-3 0,4 0 0,-2 0 0,2 0 0,-3-3 0,-1-8 0,0-2 0,3-9 0,2 7 0,3-4 0,3-5 0,0 7 0,4-12 0,0 14 0,0-3 0,0 3 0,7 1 0,1 0 0,6-1 0,0 4 0,0-2 0,4 1 0,-2 1 0,2 0 0,0 0 0,6 2 0,5-3 0,5 0 0,0 3 0,-5-7 0,14 0 0,-16 3 0,8-2 0,-20 8 0,-5 3 0,-4 1 0,0 0 0,1 2 0,-4-2 0,0 3 0</inkml:trace>
  <inkml:trace contextRef="#ctx0" brushRef="#br0" timeOffset="33939">15325 2449 24575,'-16'0'0,"0"0"0,2 0 0,-9 0 0,6 0 0,-15 0 0,19 0 0,-9 0 0,15 0 0,-3 0 0,3 0 0,-2 0 0,-1 0 0,3 6 0,-2 6 0,5 3 0,-4 8 0,1-8 0,3 7 0,1-7 0,3 4 0,0-5 0,0 0 0,0-3 0,0 2 0,0-6 0,0 3 0,2-3 0,5-1 0,4-2 0,3-1 0,1-3 0,-5 0 0,4 0 0,-4 0 0,1 0 0,2 0 0,-2-6 0,0-2 0,3-7 0,-7 5 0,3-4 0,-3 7 0,0-3 0,-1 3 0,-2 1 0,-1 5 0,-3 9 0,3 12 0,6 15 0,6 12 0,4 6 0,1 13 0,-4-11 0,3 9 0,-9-11 0,5 7 0,-6-12 0,0-8 0,-1-12 0,-4-9 0,0-4 0,-4-5 0,2-4 0,-1-2 0,2-1 0</inkml:trace>
  <inkml:trace contextRef="#ctx0" brushRef="#br0" timeOffset="34997">15226 3011 24575,'0'-10'0,"0"-2"0,0 1 0,7-7 0,2-2 0,7-8 0,4 3 0,3-9 0,-3 12 0,5-7 0,-9 16 0,7-6 0,-11 11 0,2 1 0,-8 1 0,1 5 0,-4-2 0,0 3 0</inkml:trace>
  <inkml:trace contextRef="#ctx0" brushRef="#br1" timeOffset="17836.27">1 1863 24575,'0'-17'0,"0"-1"0,12-16 0,-2 8 0,16-13 0,4-11 0,4 13 0,20-31 0,-7 24 0,1-3 0,15-11 0,-32 31 0,37-25 0,-34 24 0,19-7 0,-16-1 0,8 6 0,-7-2 0,2 3 0,-3 2 0,-2 4 0,2-4 0,-3 9 0,1-4 0,0 1 0,5 2 0,8-4 0,5 3 0,6 1 0,1-1 0,-7 5 0,18-10 0,-7 7 0,17-8 0,-7 4-559,7 1 559,10-7 0,1 4-596,-35 6 0,0 0 596,-6 6 0,0-1 0,11-5 0,1 0 0,-4 4 0,0 2 0,0-4 0,0 1 0,3 2 0,0 1 0,2-1 0,0 0 0,4 0 0,1 0 0,5 0 0,-1 0 0,-3 2 0,-2 1 0,0-2 0,0-1 0,-5 3 0,0 1 0,1-1 0,-1 0 0,-4-2 0,0 1 0,4 4 0,-1 0 0,-8-5 0,1 1 0,7 3 0,1 2 0,-8-3 0,0 0 0,2 5 0,2 1 0,-1-3 0,0 1 0,-4 4 0,1 1 0,3-3 0,0 0 0,0 0 0,0 1 0,6 1 0,0 0 0,0-4 0,0-1 0,4 5 0,0 0 0,-4-4 0,-1-1 0,-4 5 0,0 1 0,3-6 0,-1 0 0,-6 6 0,0-1 0,6-4 0,1-1 0,-7 5 0,0 1 0,7-6 0,0 0 0,-7 6 0,0-1-339,3-4 1,0-1 338,-8 3 0,0-1 0,48-7-133,-28 5 133,8-4 0,-16 9 502,5-8-502,-2 7 1172,-12-6-1172,-1 7 735,-11-3-735,-2 0 152,-5 3-152,-5-3 0,14 4 0,-11 0 0,12 0 0,-10 0 0,0 0 0,0 0 0,0 0 0,5 0 0,-4 4 0,22 2 0,-18 2 0,18 2 0,3 0 0,-3 0 0,4-1 0,-4 5 0,-10-3 0,6 7 0,8-1 0,-27-3 0,4 1 0,-23-7 0,-5-2 0,0 1 0,-4-3 0,-7-4 0,-9-12 0,-15-6 0,0-3 0,-11-6 0,5 5 0,-4-1 0,3-2 0,4 11 0,7-5 0,6 14 0,5-4 0,4 5 0,0 1 0,2-3 0,1 3 0,3-7 0,0-1 0,0-3 0,-3 3 0,2-3 0,-4 7 0,4-3 0,-5 4 0,6 2 0,-3 2 0</inkml:trace>
  <inkml:trace contextRef="#ctx0" brushRef="#br1" timeOffset="19833.27">7797 365 24575,'-9'0'0,"-6"0"0,-4 0 0,-5 0 0,5 0 0,-8 0 0,1 0 0,-3 0 0,1 0 0,5 3 0,-1-2 0,1 6 0,7-6 0,-2 6 0,11-7 0,-3 4 0,4-4 0,-3 0 0,-2 0 0,1 2 0,-7-1 0,5 5 0,-10-2 0,2 4 0,-3 0 0,4-1 0,0-3 0,9 2 0,0-5 0,3 5 0,1-6 0,2 3 0,1-3 0</inkml:trace>
  <inkml:trace contextRef="#ctx0" brushRef="#br0" timeOffset="29704">10307 2699 24575,'-6'0'0,"-3"0"0,-2 0 0,1 0 0,-2 0 0,5 0 0,-6 0 0,6 0 0,-3 2 0,0 2 0,2 3 0,-5 0 0,6-1 0,-7 4 0,7-2 0,-4 5 0,5-2 0,-2 3 0,4 0 0,-2 4 0,5-2 0,-3 6 0,4-7 0,0 3 0,0-7 0,0 2 0,0-5 0,0 2 0,0-4 0,0 0 0,0 1 0,3-1 0,1-2 0,2-1 0,4-3 0,1 0 0,3 0 0,0-7 0,4-1 0,-2-7 0,7-5 0,-4 4 0,6-4 0,-6 8 0,3-2 0,-10 9 0,5-5 0,-9 6 0,2 0 0,-4 1 0,-5-2 0,-2 1 0,-8-5 0,1-1 0,-2 2 0,0-2 0,5 3 0,-4 3 0,5-2 0,1 11 0,0-1 0,10 13 0,-2 3 0,6 8 0,-3-4 0,1 14 0,-1-7 0,1 14 0,-4-10 0,-1 9 0,-4-3 0,0 0 0,0-2 0,0-10 0,0-5 0,0-6 0,0-7 0,0-1 0,0-4 0,0 1 0,0-1 0,0-2 0,0-1 0</inkml:trace>
  <inkml:trace contextRef="#ctx0" brushRef="#br0" timeOffset="31384">10248 3188 24575,'6'0'0,"8"-7"0,-2 2 0,3-6 0,-2 1 0,-6 5 0,6-1 0,-8 0 0,4 4 0,-6-7 0,1 5 0,-1-2 0,0-4 0,0 0 0,4 0 0,-3 0 0,1 4 0,-4-1 0,2 1 0,-1 2 0,2-1 0,2-2 0,1-4 0,3-4 0,6-4 0,5-1 0,-1-1 0,5-3 0,-10 8 0,4 0 0,-8 2 0,-1 7 0,-3 0 0,-1 1 0,1 5 0,-4-2 0,0 3 0</inkml:trace>
  <inkml:trace contextRef="#ctx0" brushRef="#br1" timeOffset="22961.27">5178 3710 24575,'23'0'0,"0"0"0,21 0 0,3 0 0,6 0 0,13-5 0,1-1 0,7-5 0,0 1 0,6-1-472,11 5 472,8-4-490,-42 9 0,2 0 490,-5-1 0,0-1 0,5-2 0,-2 0 0,43 2 0,-47-8 0,-1 1 0,20 3 0,-13-5 0,0 0-278,4 1 278,-10-3 0,-1 1 0,-3 1 0,36-19 443,-43 19-443,36-9 989,-36 8-989,10 2 298,-7-2-298,1 3 0,-5 2 0,-2-1 0,-5 0 0,1-5 0,10-1 0,3-10 0,12 0 0,5-6 0,3 5 0,6-5 0,-13 14 0,10-7 0,-9 3 0,5 4 0,-1-7 0,-13 9 0,-1 0 0,-11-2 0,-7 8 0,-6-3 0,-8 4 0,-2 1 0,-7 3 0,-1-3 0,-4 7 0,-3-6 0,0 2 0,-3-6 0,0 0 0,0-9 0,0 0 0,8 6 0,20-6 0,2 9 0,34-21 0,-7 5 0,1-5 0,-1 2 0,-11 6 0,7-2 0,1 2 0,-3 4 0,-5 4 0,-5 2 0,-7 5 0,-6 0 0,-8 0 0,-2 4 0,-4 1 0,4 3 0,2 0 0,8 0 0,1 0 0,5 0 0,0 0 0,0 0 0,-5 3 0,-1-2 0,-9 5 0,-4-5 0,-5 2 0,-3 0 0,-4-2 0,0 2 0</inkml:trace>
  <inkml:trace contextRef="#ctx0" brushRef="#br1" timeOffset="24458.27">9186 2578 24575,'8'-7'0,"9"6"0,10 14 0,8 1 0,0 8 0,4-1 0,-3 2 0,-1-1 0,-5-1 0,-15-9 0,7 2 0,-14-6 0,6 2 0,-8-3 0,-2-1 0,-9-3 0,-3 3 0,-22-1 0,8 3 0,-16 1 0,3 3 0,-1 6 0,-4 1 0,9 2 0,3-5 0,5-4 0,3 2 0,5-6 0,6 2 0,2-3 0,1-4 0,2 0 0,1-3 0</inkml:trace>
  <inkml:trace contextRef="#ctx0" brushRef="#br1" timeOffset="41836.27">9717 5066 24575,'28'0'0,"7"0"0,11 0 0,8 0 0,19 0 0,3 0 0,14 0-1255,8 0 1255,2 0 0,-46 0 0,0 0 0,-4-5 0,0 0 0,3 4 0,0-1 0,-3-7 0,-1-2 0,1 4 0,0 1 0,48-12 0,-8 1 0,0 6-100,-20 1 100,-19 1 0,-1 0 0,5 3 0,3-6 0,1 1 0,9 4 0,29-6 0,-16 8 0,2 5 0,7 0 0,8 0 0,2 0 0,0 0 0,-22 0 0,8 0 0,-16 0 0,13 0 0,-8 0 0,-10 0 0,-11 0 0,-3 0 0,-10 0 0,-6 0 929,-11 0-929,-6 0 426,-7 0-426,-1 0 0,-4 0 0,-2-2 0,-5-5 0,19 2 0,16-1 0,39 6 0,20-5-526,-40 2 0,1-1 526,4-4 0,0-2 0,-3-1 0,0-2 0,7-2 0,0-2 0,-6-1 0,-2-1 0,4 1 0,0 0 0,1-4 0,-2 1 0,-2 2 0,0 0 0,4-2 0,-2 0 0,-7 0 0,0 2 0,3 3 0,0 0 0,39-22-301,-43 23 0,0 1 301,34-14 0,5-5 0,-30 12 0,19-5-77,-28 3 77,17 2 0,-13-7 0,-1 4 1015,-7 1-1015,-3-4 632,-1 3-632,0-3 84,-3-5-84,2 3 0,-3-2 0,0 3 0,0-3 0,-1 2 0,1-3 0,5-1 0,-4 4 0,-33 25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0-13T00:48:39.4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669 3182 24575,'9'0'0,"2"0"0,12 0 0,-3 0 0,4-3 0,3 2 0,-11-9 0,7 5 0,-8-2 0,3 1 0,-6 2 0,5-4 0,-10 5 0,3-3 0,-3 5 0,2-2 0,-1 3 0,2 0 0,-4-6 0,1 4 0,-1-4 0,1 6 0,-1 0 0,0 0 0,0 0 0,0 0 0,1 0 0,-1 0 0,1 0 0,-1 0 0,-2 2 0,-2 5 0,-2 4 0,0 7 0,-3 6 0,-2 5 0,-4 5 0,0 5 0,1-4 0,-1 10 0,0-10 0,0 4 0,1-10 0,0-1 0,3-5 0,-1-3 0,5-6 0,-5 0 0,5-7 0,-2 3 0,3-4 0,0-2 0,0-2 0</inkml:trace>
  <inkml:trace contextRef="#ctx0" brushRef="#br0" timeOffset="5517">0 5564 24575,'18'0'0,"4"0"0,23 0 0,3 0 0,25 0 0,-4 0 0,19 0-607,12-6 607,-7-5-531,-32 4 1,1 0 530,-11-1 0,-1 0 0,12 1 0,1 1 0,-8-2 0,0-2 0,-1 1 0,0 0 0,-1 0 0,0-1-320,-3-1 0,-1 1 320,1 1 0,0-1 0,0-1 0,-2-1 0,22-8 0,8-2 0,-23 3 0,10-2 556,-11 2-556,-8 1 1056,-6 0-1056,-15 5 696,-2-1-696,-9 6 0,-3-2 0,-1 3 0,-4-3 0,1 2 0,-1-2 0,1 4 0,-4-4 0,3-1 0,-2 0 0,0-2 0,-1 2 0,-3-7 0,0 2 0,0-11 0,0 12 0,0-22 0,0 7 0,4-22 0,2-8 0,8-1 0,4-35-1282,4 8 1282,-9 27 0,0-3 0,-1 5 0,0 0 0,1-4 0,0 0 0,-4 3 0,1 2 0,2-1 0,-1 2-393,-4 3 1,-1 1 392,5 2 0,0 2 0,5-28 0,5-1 0,-5 16 0,-3 14 0,1-2 0,-1-23 0,10-23 0,-8 29 0,-4-7 0,0 0 0,-6 13 0,-1-10 0,-3 9 0,4-35 0,-5 35 356,0 3 1,0 1-357,0-4 0,0-35 0,0 23 0,0-8 0,0-1 0,0 13 0,0 17 0,0 1 0,0-10 816,0-30-816,0 39 0,0-12 0,0 16 0,0-15 0,0 4 0,-15-15 0,-10-16 38,5 44 0,0 2-38,-15-34 0,-6 6 0,16 25 0,-5-6 0,8 18 0,9 7 0,2 11 0,4 7 462,3 1-462,-10-5 0,4-6 0,-17-11 0,5 2 0,-1 0 0,2 1 0,0-2 0,4 1 0,-4 1 0,9 6 0,1 3 0,3 2 0,1 7 0,0 1 0,4 4 0,0-1 0,0 1 0,3-1 0,-10-7 0,2 3 0,-8-12 0,2 8 0,-1-4 0,4 5 0,-3 0 0,7 3 0,-3 1 0,6 4 0,-2 2 0,3 1 0,-4 0 0,-7-1 0,2-6 0,-10 1 0,6-4 0,-6 4 0,5-1 0,-11-6 0,5 3 0,-7-12 0,0 3 0,-6-5 0,-1-1 0,2 6 0,0 1 0,15 5 0,-3 4 0,9 2 0,3 6 0,1-2 0,3 5 0,-1-2 0,-5 0 0,-1-1 0,-7-3 0,5-1 0,-2 1 0,4 0 0,0 0 0,3 3 0,1-3 0,3 7 0,-1-3 0,1 3 0,-5-7 0,-3-1 0,-5-4 0,-3-2 0,4 2 0,0 0 0,5 2 0,3 3 0,-2 0 0,8 0 0,-4 3 0,6 2 0,-3 2 0,-1 0 0,1 0 0,-1 0 0,1 0 0,2 7 0,2 6 0,2 12 0,0 0 0,0 7 0,0 3 0,0 0 0,0 0 0,0-7 0,0-5 0,0-7 0,0 1 0,0-9 0,0 2 0,0-10 0,0-8 0,0-7 0,0-13 0,0 3 0,0-3 0,3 8 0,-2 2 0,2 4 0,0 3 0,-3 1 0,3 3 0,-3 1 0,0-8 0,0-2 0,0-3 0,0-3 0,0 2 0,0 1 0,0 0 0,0 5 0,0 3 0,0 1 0,5 7 0,12 0 0,18 3 0,19 0 0,21 5 0,16 1-360,-41 2 0,0 1 360,0-2 0,0-1 0,28 10-223,7-5 223,-21-6 0,4 0 0,-15-5 0,-13 0 0,-15 0 711,-6 0-711,-9 0 232,-4 0-232,1 0 0,-4 3 0,0-2 0,-3 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0-13T00:45:00.0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1049 826 24575,'0'6'0,"0"8"0,0 2 0,0 3 0,0-1 0,0 1 0,0 0 0,0 4 0,0-4 0,0-5 0,0-5 0,0-2 0,0-1 0,0 0 0,0 1 0,0-1 0,0 0 0,3 0 0,1 1 0,2-1 0,4 1 0,1 0 0,7 0 0,-3-3 0,8-1 0,-4-3 0,4 0 0,5 0 0,-3 0 0,3 0 0,-5 0 0,1 0 0,-1-3 0,0-1 0,-3-7 0,-2 3 0,-4-6 0,0 3 0,-3 0 0,-1-2 0,-3 2 0,0 0 0,0-2 0,-1 5 0,1-5 0,-3 5 0,-1-1 0,-3 2 0,-3 4 0,-4 0 0,0 6 0,-3 1 0,4 2 0,-1 1 0,1-1 0,-1 0 0,0 4 0,1-2 0,2 1 0,1 1 0,0-2 0,2 5 0,-2-2 0,0 3 0,2 0 0,-2-3 0,0 2 0,2-2 0,-2 3 0,3 0 0,0-3 0,0 2 0,0-2 0,0 0 0,0 2 0,0-6 0,0 3 0,0-4 0,0 1 0,3-4 0,4 0 0,3-3 0,4 0 0,1 0 0,-5 0 0,8 0 0,-7 0 0,8 0 0,-5 0 0,0 0 0,0-3 0,0-1 0,-3-3 0,2 0 0,-5 1 0,2-1 0,-4 3 0,0-2 0,1 3 0,-1-1 0,0-2 0,-2 3 0,-1-3 0,-3 0 0,0-1 0,0 1 0,0-1 0,-3 4 0,-4 7 0,0 0 0,-7 13 0,6-5 0,-3 6 0,4-3 0,0-5 0,3 4 0,1-4 0,0 5 0,2-5 0,-2 4 0,3-7 0,0 6 0,0-5 0,0 1 0,0-2 0,0-1 0,0 1 0,0-1 0,0 0 0,3-2 0,0-2 0,4-2 0,3 3 0,0-2 0,5 2 0,-1-3 0,0 0 0,0 0 0,0 0 0,1 0 0,-1 0 0,4-3 0,-3-4 0,4-5 0,-5-2 0,0 0 0,0-1 0,-3 4 0,2-2 0,-5 2 0,2 0 0,-4 1 0,-2 4 0,-1 0 0,-6 5 0,-4 2 0,0 5 0,-6 1 0,5 3 0,-5 1 0,5-1 0,-5 4 0,5-4 0,1 5 0,0-1 0,7 0 0,-4-3 0,4 6 0,0-9 0,0 10 0,0-7 0,0-1 0,0 4 0,0-7 0,0 3 0,0-4 0,0 1 0,0-1 0,3-3 0,1 3 0,2-3 0,4 1 0,1 2 0,3-2 0,0 0 0,5-1 0,0-3 0,4 0 0,-4 0 0,4 0 0,-4 0 0,0-6 0,0-2 0,-1-7 0,-3 1 0,0-1 0,-2 1 0,-5-1 0,2 1 0,-3 3 0,0 1 0,-3 4 0,-4 5 0,-4 9 0,-7 8 0,-2 12 0,-3 1 0,-2 10 0,1-4 0,3 10 0,2-10 0,7 0 0,1-8 0,4-3 0,0-5 0,0-1 0,0-7 0,0-1 0,6-3 0,2-1 0,6-2 0,4 3 0,-2-6 0,2 2 0,0-3 0,-3 0 0,8 0 0,-8 0 0,3 0 0,0 0 0,-2 0 0,2-3 0,-4-4 0,0-4 0,0 0 0,0-3 0,-2-1 0,4-6 0,-7-3 0,5 2 0,-7 4 0,0 7 0,-3 1 0,-1 3 0,-3 1 0,0 0 0,-3 2 0,-4 1 0,0 3 0,-6 3 0,5 1 0,-5 6 0,5 1 0,-2 3 0,3 0 0,3 1 0,1-1 0,3 0 0,0 4 0,0-3 0,0 8 0,0-4 0,6 0 0,6 0 0,7-4 0,9 1 0,1 1 0,5-4 0,0-1 0,0-7 0,5-2 0,-3-3 0,-2 0 0,-1 0 0,-8 0 0,-1 0 0,-2 0 0,-10 0 0,5 0 0,-10-2 0,3 1 0,-3-5 0,-1 5 0,0-2 0,-2 3 0,-1 0 0</inkml:trace>
  <inkml:trace contextRef="#ctx0" brushRef="#br0" timeOffset="2914">1027 2942 24575,'0'-6'0,"6"3"0,-1-6 0,2 4 0,2-5 0,-1 6 0,0-5 0,5 4 0,-9-2 0,6 1 0,0-2 0,1 1 0,3-4 0,0 4 0,0 0 0,5-4 0,-4 0 0,7-1 0,-7-2 0,8 2 0,-8 1 0,7-4 0,-7 7 0,8-7 0,-8 4 0,7-1 0,-7-2 0,4 3 0,-5 0 0,0-3 0,0 6 0,0-5 0,-3 5 0,2-2 0,-2 3 0,0 0 0,2 0 0,-5 0 0,1 1 0,1-1 0,-2 0 0,5 0 0,-6 3 0,6-2 0,-5 2 0,5-3 0,-2 0 0,-1 1 0,4-2 0,3 1 0,-1 0 0,1 0 0,-4 0 0,-2 0 0,-1 1 0,4-2 0,-7 2 0,6-1 0,2 0 0,0-1 0,4 1 0,-5 0 0,4-4 0,-3 3 0,3-3 0,-3 4 0,-1-4 0,0 3 0,0 1 0,0 1 0,-3 2 0,2-3 0,-2 0 0,10-3 0,-6 2 0,6-3 0,-10 4 0,2 0 0,-2 3 0,0-2 0,2 2 0,-2-2 0,3-2 0,0-2 0,0 2 0,0-2 0,1 2 0,-1 1 0,0 0 0,0 0 0,0-3 0,1 2 0,-5-2 0,3 3 0,-6 0 0,2 4 0,-2-3 0,-1 5 0,1-4 0,-1 4 0,-3-5 0,3 3 0,-2-1 0,2-2 0,0 3 0,4-4 0,-2-3 0,5 2 0,-2-3 0,3 4 0,-3 0 0,3 0 0,-4 0 0,4 0 0,5-4 0,-4 3 0,3-3 0,0 0 0,-3 3 0,1-6 0,-3 6 0,-2-2 0,0 3 0,2 3 0,-6-2 0,3 3 0,-3-1 0,-1-2 0,0 5 0,1-4 0,-1 4 0,1-5 0,-1 5 0,-2-4 0,1 4 0,-1-2 0,-1 0 0,0 0 0,0 0 0,-2-3 0,4 3 0,-1-4 0,2 1 0,1 2 0,-1-2 0,-2 3 0,-2-1 0,-2 2 0</inkml:trace>
  <inkml:trace contextRef="#ctx0" brushRef="#br0" timeOffset="4904">2709 1879 24575,'10'0'0,"4"0"0,2 0 0,6 0 0,-7 0 0,8 0 0,-4 0 0,4 0 0,1 0 0,-5 0 0,3 0 0,-3 0 0,1 0 0,2 0 0,-7 0 0,8 0 0,-8 0 0,3 0 0,0 0 0,-3 0 0,4 0 0,-5 0 0,-3 0 0,2 0 0,-2-4 0,3 4 0,-3-4 0,2 4 0,-2 0 0,3 0 0,0 0 0,0 0 0,5 0 0,0 0 0,4 0 0,1 0 0,4 0 0,6 0 0,1 0 0,5 0 0,-1 0 0,-4 0 0,10 0 0,-10 0 0,4 0 0,-5 0 0,0 0 0,0 0 0,0 0 0,0-3 0,0 2 0,0-7 0,0 7 0,15-3 0,-12 1 0,12 2 0,-15-3 0,0 4 0,0-4 0,0 3 0,0-3 0,-5 4 0,4 0 0,-9 0 0,9 0 0,-9 0 0,4 0 0,0 0 0,2 0 0,-1 0 0,4 0 0,-4 0 0,0 0 0,4 0 0,-9 0 0,19 0 0,-11 0 0,7 0 0,-6 0 0,-9 0 0,9 0 0,-4-3 0,5-2 0,-4-3 0,2-1 0,-3 1 0,5-1 0,-4 1 0,2 3 0,-2-2 0,3 6 0,1-3 0,0 4 0,0-3 0,-4 2 0,-2-3 0,-5 4 0,3 0 0,-7 0 0,-2 0 0,-3 0 0,-7 0 0,6 0 0,-5 0 0,2 0 0,-4 0 0,0 0 0,-2-3 0,1 2 0,-4-1 0,2 2 0</inkml:trace>
  <inkml:trace contextRef="#ctx0" brushRef="#br0" timeOffset="7402">5477 1756 24575,'0'-6'0,"0"-8"0,0 6 0,0-10 0,0 7 0,0-3 0,0 0 0,3-1 0,1 4 0,6-2 0,-3 2 0,3 0 0,-3-2 0,0 6 0,0-3 0,-1 3 0,0 3 0,-2-1 0,1 4 0,-1-2 0,2 3 0,0 0 0,1 0 0,-1 0 0,0 0 0,1 3 0,-1 0 0,-2 4 0,1-4 0,-1 3 0,2-5 0,1 2 0,-1-3 0,0 0 0,1 0 0,-1 0 0,0 0 0,1 0 0,-1-3 0,1-4 0,-3-4 0,2-8 0,-2-1 0,4-9 0,-4 3 0,0-7 0,-4 8 0,0-8 0,0 9 0,3-4 0,-2 8 0,3 5 0,-1 2 0,-3 6 0,6 0 0,-2 4 0,2 3 0,0 0 0,1 0 0,-1 0 0,4 6 0,1 2 0,3 6 0,0 0 0,-3 1 0,2-4 0,-5-1 0,2-4 0,-4 1 0,1-1 0,-1-2 0,0-1 0,1-3 0,-1 0 0,0-3 0,1-4 0,0-4 0,0-8 0,-3 0 0,3-4 0,-3-1 0,4 1 0,-3-1 0,1 1 0,-1 0 0,2 3 0,1 2 0,-1 4 0,0-1 0,3 4 0,-2 1 0,5 3 0,-6 0 0,7 3 0,-4-2 0,4 6 0,1-4 0,3 4 0,1 0 0,5 0 0,-1 0 0,0 4 0,-4 3 0,4 1 0,-8 3 0,0-4 0,-2 0 0,-6-1 0,3 1 0,-3-3 0,-1-1 0,-3-6 0,0-8 0,-3-5 0,0-12 0,0-1 0,0-5 0,0-6 0,0 5 0,0 0 0,0 2 0,0 13 0,0-3 0,0 8 0,3 5 0,0 0 0,4 3 0,-1 3 0,4 2 0,1 2 0,3 0 0,4 0 0,2 0 0,3 3 0,0 5 0,1 4 0,-1 3 0,0 1 0,-3-1 0,-2-3 0,-4-2 0,0-3 0,-3-3 0,-1-1 0,-4-3 0,1 0 0,-1-3 0,1-4 0,0-4 0,-3-3 0,2-4 0,-5-2 0,3-3 0,-1-1 0,1 1 0,4-7 0,-1 9 0,0 0 0,0 11 0,-1 4 0,1-1 0,2 3 0,2 2 0,3 2 0,5 0 0,0 0 0,4 0 0,0 3 0,6 2 0,-5 2 0,4-2 0,-5 2 0,1-6 0,-8 2 0,5-3 0,-13 0 0,6 0 0,-4 0 0,-3 0 0,-1 3 0,-3-2 0,-3 1 0</inkml:trace>
  <inkml:trace contextRef="#ctx0" brushRef="#br0" timeOffset="9481">7170 252 24575,'0'6'0,"0"9"0,0 8 0,0 10 0,0 2 0,0-5 0,8 13 0,-6-12 0,10 8 0,-7-10 0,-1 4 0,3-4 0,-2 5 0,4 0 0,-1 0 0,0-5 0,1 4 0,2-9 0,-2 9 0,2-8 0,-3-1 0,-1-6 0,0-4 0,0-3 0,0-1 0,-3-4 0,1-2 0,-2-4 0,4-7 0,-1 0 0,4-7 0,-2-1 0,6 0 0,-6-12 0,7 6 0,-2-12 0,-1 4 0,5-10 0,-3-2 0,0-5 0,3 0 0,-7 5 0,7-4 0,-4 4 0,1-5 0,-1 5 0,-4-4 0,0 10 0,-4-4 0,2 5 0,-2 4 0,3 2 0,0 5 0,2 3 0,2 2 0,-1 4 0,-1 3 0,0 1 0,-3 6 0,3-2 0,-4 5 0,-2-2 0,-1 3 0</inkml:trace>
  <inkml:trace contextRef="#ctx0" brushRef="#br0" timeOffset="11709">5503 1772 24575,'12'22'0,"-5"-2"0,18 15 0,-11-5 0,17 6 0,-7 0 0,3-1 0,-1 2 0,-9-8 0,4-3 0,-6-4 0,0-3 0,0 0 0,0 0 0,-1-5 0,1 4 0,-1-3 0,6 9 0,1-4 0,4 6 0,0-1 0,-3 4 0,3-2 0,-3 7 0,4-8 0,0 5 0,-4-2 0,-2-3 0,-5-2 0,1-2 0,-2-7 0,-2 3 0,-2 1 0,1-4 0,-3 0 0,2-2 0,-4-6 0,1 7 0,0-7 0,-1 3 0,1 0 0,3-3 0,-2 7 0,2-7 0,-3 3 0,-1-3 0,1-1 0,-4 0 0,3 1 0,-5-1 0,4 1 0,-4-1 0,5 0 0,0 4 0,-2-3 0,5 2 0,-5-3 0,-1 1 0,3-4 0,-5 3 0,4-5 0,-4 5 0,4-3 0,-1 4 0,2-1 0,4 4 0,1 1 0,4 7 0,-1-3 0,1 7 0,0-6 0,-4-2 0,-1 0 0,-3-7 0,-1 3 0,1-4 0,-4-2 0,0-1 0</inkml:trace>
  <inkml:trace contextRef="#ctx0" brushRef="#br0" timeOffset="16938">6482 3023 24575,'6'10'0,"2"0"0,6 4 0,1 5 0,-1-4 0,1 0 0,-4-2 0,-1-5 0,-3 2 0,-1-4 0,0-2 0,1-1 0,-1-3 0,0 0 0,0 0 0,4 0 0,1 0 0,3 0 0,4-4 0,-2-3 0,2-1 0,0-6 0,-3 2 0,4 0 0,-8-1 0,2 5 0,-5-2 0,1 3 0,-2 1 0,-1-1 0,-2 1 0,-2 0 0,-2 0 0,0-4 0,0-1 0,0-4 0,0-3 0,0 3 0,0-4 0,0 5 0,0 3 0,0 1 0,0 4 0,-2-1 0,-2 4 0,-2 0 0,0 3 0,-4 0 0,2 0 0,-5 0 0,2 3 0,-3 1 0,-1 3 0,1 4 0,3-4 0,1 3 0,4-3 0,2-1 0,-2 0 0,6 1 0,-3-1 0,3 0 0,0 1 0,3 3 0,1-3 0,3 10 0,0-5 0,0 6 0,0-7 0,0 2 0,0-2 0,0 0 0,-1-1 0,1-4 0,3 1 0,4 0 0,2 0 0,6 1 0,-3-4 0,5 3 0,4-6 0,-4 2 0,0-3 0,-2 0 0,-6 0 0,2 0 0,-4 0 0,-3 0 0,2 0 0,-6-3 0,4-4 0,-5-4 0,1-3 0,-3 0 0,0-1 0,-4-3 0,0-1 0,0-1 0,0-7 0,0 11 0,0-12 0,0 17 0,0-7 0,0 11 0,0-3 0,0 3 0,-3 4 0,0 0 0,-7 9 0,2 6 0,-6 7 0,5 5 0,-2-1 0,-1 0 0,4-3 0,0-2 0,2-4 0,5-3 0,-2-1 0,3-4 0,0 1 0,0-1 0,10 1 0,3 0 0,15 1 0,1 4 0,5-3 0,0 7 0,0-6 0,0 6 0,-5-7 0,-1 3 0,-4-4 0,-1-1 0,-4-2 0,0-2 0,-5-3 0,2 0 0,-4 0 0,0-6 0,-1-6 0,-3-4 0,3-6 0,-1 7 0,-1-8 0,1 8 0,-2-3 0,-1 3 0,-3 1 0,2 3 0,-6-2 0,3 5 0,-3-2 0,0 4 0,0-4 0,0 2 0,0-5 0,-3 6 0,0-3 0,-7 3 0,2 0 0,-2 3 0,7-1 0,-3 4 0,2-2 0,-2 3 0,-1 0 0,1 0 0,-1 0 0,1 0 0,-1 0 0,1 13 0,2 1 0,1 12 0,3-3 0,0 1 0,0-1 0,0 0 0,0-3 0,7-2 0,1-4 0,6-3 0,0-1 0,4-2 0,-3-1 0,4-3 0,-5-1 0,0-3 0,0 0 0,0 0 0,1 0 0,-1 0 0,0 0 0,7 0 0,-6 0 0,6 0 0,-7 0 0,-3 0 0,2 0 0,-6 0 0,3-6 0,-3-2 0,0-6 0,-3 0 0,-1-5 0,-3 4 0,0-8 0,0 8 0,0-3 0,0 3 0,0 5 0,0 0 0,0 3 0,-2 4 0,-2 0 0,-2 5 0,-1 2 0,1 2 0,-4 4 0,3-2 0,-7 2 0,10 0 0,-5-3 0,5 3 0,-3-4 0,4 1 0,0-1 0,6-3 0,4 3 0,4-2 0,7 3 0,1 1 0,4 3 0,1-3 0,4 8 0,-4-4 0,4 1 0,0-2 0,-3-3 0,3 0 0,-5-4 0,0 0 0,-3-4 0,2 0 0,-3 0 0,1-3 0,2-5 0,-2-8 0,4-1 0,-4-7 0,3 8 0,-2-8 0,-2 8 0,0-3 0,-8 5 0,0-1 0,-7-3 0,-1 3 0,-3 0 0,0 1 0,0 7 0,0-3 0,0 4 0,-3 2 0,-1 1 0,-2 0 0,-4 3 0,2-3 0,-2 3 0,4 0 0,-1 0 0,1 0 0,-1 0 0,1 0 0,2 2 0,2 5 0,2 8 0,0 0 0,0 8 0,3-8 0,4 7 0,5-7 0,7 1 0,5-2 0,5-4 0,5 2 0,0-4 0,5-3 0,-4-1 0,4-4 0,-10 0 0,4 0 0,-9 0 0,0 0 0,-5 0 0,-5 0 0,-3-3 0,-1-1 0,-4 0 0,-2-1 0,-2 1 0,-2-2 0,0 0 0,0-1 0,0 1 0,-2-1 0,-2 1 0,-6-1 0,-1 0 0,0 0 0,1 3 0,4-2 0,-1 6 0,9-3 0,7 6 0,5 1 0,8 7 0,-3 1 0,1 3 0,-2-3 0,-4 1 0,0-5 0,-3 2 0,-1-3 0,-4-1 0,1-2 0,-1-2 0,0-2 0,1 0 0,-4 0 0,0 0 0</inkml:trace>
  <inkml:trace contextRef="#ctx0" brushRef="#br0" timeOffset="19255">6587 3196 24575,'0'10'0,"0"4"0,0 6 0,0 3 0,0 0 0,0 11 0,0-4 0,4 15 0,5-5 0,1 6 0,8 6 0,-8-10 0,8 8 0,-4-9 0,0 5 0,-1-6 0,-4 0 0,0-1 0,-1-4 0,1 5 0,0-6 0,-1 5 0,-3-4 0,3 4 0,-3 1 0,3-5 0,2 9 0,-2-8 0,1 8 0,0-8 0,-4-2 0,2-6 0,-6-9 0,2 0 0,-3-9 0,0 0 0,3-3 0,-2-1 0,2 0 0,-3 0 0,0-2 0,0-2 0</inkml:trace>
  <inkml:trace contextRef="#ctx0" brushRef="#br0" timeOffset="21650">1620 2348 24575,'22'0'0,"-3"0"0,9 0 0,5 0 0,-2 0 0,13 0 0,-13 0 0,7 0 0,-18 0 0,7 0 0,-12 0 0,4 0 0,-9 0 0,0 0 0,-3 0 0,-7 3 0,-1 8 0,-10 9 0,-3 14 0,1 2 0,-4 8 0,2-3 0,1-1 0,-2 0 0,10-11 0,-5-1 0,10-12 0,-5-2 0,5-8 0,-2-5 0,3 1 0,0-4 0</inkml:trace>
  <inkml:trace contextRef="#ctx0" brushRef="#br0" timeOffset="23377">3792 1713 24575,'0'9'0,"3"1"0,1 5 0,6-1 0,1 0 0,3-3 0,-3-1 0,6-6 0,-8 2 0,5-6 0,-11 6 0,6-5 0,-12 2 0,1-3 0,-15 0 0,-7 0 0,-11 8 0,5-3 0,-13 12 0,7 1 0,-5-3 0,2 6 0,9-9 0,2 1 0,9-2 0,4-4 0,5-3 0,3 2 0,4-6 0,0 3 0</inkml:trace>
  <inkml:trace contextRef="#ctx0" brushRef="#br0" timeOffset="25193">5866 2533 24575,'10'0'0,"2"0"0,3 0 0,0 0 0,3 0 0,5 0 0,-3 3 0,13 6 0,-8 3 0,7 5 0,-7-9 0,-1 6 0,-6-9 0,-4 2 0,-3-1 0,-1-3 0,-4 1 0,0-1 0,-2-11 0,-1-5 0,-3-12 0,3 0 0,2-8 0,3-1 0,1-2 0,-1 1 0,1 7 0,-2 5 0,1-1 0,0 5 0,-1 4 0,-1 5 0,1 4 0,-1 2 0,-3 1 0,0 3 0</inkml:trace>
  <inkml:trace contextRef="#ctx0" brushRef="#br0" timeOffset="26896">6606 3922 24575,'25'0'0,"-7"0"0,19 4 0,-15 4 0,16 5 0,-14 3 0,4 0 0,-12-4 0,2-2 0,-11-3 0,0 0 0,-1-4 0,-3 3 0,3-5 0,0 2 0,0-3 0,1 0 0,-1-3 0,-3-8 0,4-5 0,-3-8 0,4-4 0,0-1 0,1-5 0,-1 0 0,4 5 0,-3-4 0,2 8 0,-3 1 0,-1 9 0,0 2 0,-3 5 0,-1 1 0,-3 4 0</inkml:trace>
  <inkml:trace contextRef="#ctx0" brushRef="#br0" timeOffset="29602">9202 3033 24575,'-9'0'0,"-3"0"0,1 0 0,0 0 0,-2 3 0,2 1 0,0 6 0,0 1 0,1 3 0,5-3 0,-4 2 0,8-5 0,-2 5 0,3-2 0,0-1 0,0 4 0,0-7 0,0 3 0,0-4 0,0 1 0,0-1 0,0 1 0,0-1 0,0 0 0,0 1 0,0-1 0,6 4 0,-2-3 0,6 3 0,0-3 0,-3-1 0,7 1 0,-7 0 0,6-3 0,-5-1 0,5-3 0,-2 0 0,-1 0 0,4-7 0,-7-1 0,4-10 0,-4 6 0,0-5 0,0 6 0,0 0 0,-3-2 0,1 5 0,-4-2 0,2 1 0,-3 2 0,0-3 0,0 4 0,0 0 0,0 0 0,0-1 0,0 1 0,2 8 0,2 3 0,3 12 0,0 2 0,1 5 0,0-1 0,0 5 0,0-3 0,0 3 0,0-5 0,0 5 0,0-3 0,0 7 0,0-2 0,1 4 0,-1 0 0,1 0 0,-1-1 0,4-3 0,-3 2 0,2-7 0,-3 3 0,0-5 0,0 1 0,-1-5 0,-2 3 0,-2-6 0,0 2 0,-2-4 0,2 0 0,-3 0 0,0 3 0,0-5 0,0 4 0,0-9 0,0 3 0,-6-3 0,1-1 0,-8-2 0,2-1 0,-3-3 0,-1 0 0,1 0 0,0 0 0,3-3 0,1-4 0,-1-8 0,2-4 0,-2-5 0,0 1 0,6 0 0,-6 3 0,7-2 0,0 0 0,1 2 0,3-1 0,0 11 0,0 0 0,0 0 0,0 2 0,0-2 0,3 0 0,4 3 0,4-7 0,3 3 0,0-3 0,4-1 0,-2 0 0,6 0 0,-3 0 0,0 0 0,4 3 0,-8-2 0,6 3 0,-9 3 0,0-1 0,-5 9 0,-1-3 0,-2 3 0,-1 0 0</inkml:trace>
  <inkml:trace contextRef="#ctx0" brushRef="#br0" timeOffset="33116">2139 514 24575,'-6'0'0,"0"0"0,-1 0 0,-3 0 0,6 3 0,-6 1 0,7 2 0,-1 4 0,-5-3 0,7 7 0,-4-3 0,6 3 0,0 4 0,-6-2 0,4 6 0,-4-7 0,6 7 0,0-6 0,0 2 0,0-7 0,0-1 0,0-4 0,0 0 0,0 1 0,2-4 0,2 0 0,5-3 0,2-3 0,3-4 0,0-1 0,-2-6 0,1 6 0,-5-2 0,2 0 0,-4 3 0,1-7 0,0 7 0,-3-11 0,2 6 0,-6-10 0,4-2 0,-4-1 0,0-3 0,0 5 0,0-1 0,0 5 0,0 1 0,0 3 0,0 4 0,0 1 0,0 4 0,0 5 0,0 8 0,0 4 0,0 11 0,0-3 0,0 4 0,0 0 0,0 1 0,0-1 0,3 0 0,1 1 0,4-1 0,0 1 0,0-1 0,-1-4 0,1 3 0,-4-6 0,3 2 0,-3 0 0,3-3 0,-3 4 0,3-1 0,-6-3 0,5 3 0,-5 1 0,2-4 0,0 3 0,-2-4 0,2 1 0,-3-1 0,0 4 0,0-3 0,0 3 0,0-7 0,0 3 0,0-7 0,-3 3 0,3-4 0,-9 1 0,5-4 0,-9 0 0,6-3 0,-7 0 0,4 0 0,-5-6 0,1-2 0,0-7 0,-1 1 0,4 0 0,1-5 0,2 4 0,4-3 0,1 3 0,3 1 0,0 0 0,0 0 0,0 3 0,3-3 0,1 7 0,2-3 0,1 3 0,-1 1 0,1 2 0,-1-1 0,0 4 0,4-5 0,1 5 0,7-6 0,-3 6 0,13-6 0,-8 6 0,13-7 0,-4 8 0,0-4 0,-1 0 0,-4 3 0,-5-5 0,-1 5 0,-7-2 0,-1 3 0,-4 0 0,-2 0 0,-1 0 0</inkml:trace>
  <inkml:trace contextRef="#ctx0" brushRef="#br0" timeOffset="35238">389 2323 24575,'-10'0'0,"0"0"0,-9 0 0,0 0 0,-5 0 0,1 0 0,0 0 0,7 0 0,-2 0 0,11 0 0,-3 0 0,1 0 0,4 2 0,0 5 0,5 8 0,0 4 0,0 4 0,0 1 0,0-1 0,0 0 0,3-3 0,-3-2 0,6-7 0,-2-2 0,2-5 0,1-1 0,2-3 0,2 0 0,4-11 0,0-2 0,5-11 0,1-1 0,0 1 0,2 3 0,-6-2 0,-2 11 0,-1-6 0,-7 11 0,3 0 0,-4 1 0,-2 3 0,-1 4 0,-3 4 0,0 12 0,0-1 0,-4 6 0,3 2 0,-2 0 0,3 9 0,0-8 0,0 7 0,0-7 0,0 3 0,0-5 0,0 1 0,0-1 0,0 0 0,0 1 0,0-1 0,0 0 0,0 1 0,0-5 0,0 3 0,0-3 0,0 1 0,0-2 0,0-4 0,0-3 0,0-1 0,0-4 0,0 1 0,0-4 0,0 0 0</inkml:trace>
  <inkml:trace contextRef="#ctx0" brushRef="#br0" timeOffset="36702">250 2739 24575,'10'0'0,"4"0"0,5 0 0,5-4 0,-1-4 0,5-4 0,1-1 0,1 4 0,-2 2 0,-5-1 0,-4 0 0,3-3 0,-10 4 0,6 3 0,-14-6 0,5 9 0,-5-6 0,2 7 0,-2 0 0,-1 0 0</inkml:trace>
  <inkml:trace contextRef="#ctx0" brushRef="#br0" timeOffset="39631">7602 4302 24575,'-13'0'0,"0"4"0,-1 0 0,-6 11 0,1-2 0,-2 3 0,2 2 0,5-6 0,-1 3 0,4-5 0,1-3 0,4-1 0,2 1 0,1-1 0,0-2 0,2 1 0,-1-1 0,2 2 0,0 0 0,2 1 0,5-1 0,4 4 0,3 1 0,1 1 0,-1-2 0,0-3 0,0-3 0,-3-1 0,6-3 0,-8 0 0,8 0 0,-6-3 0,3-4 0,-3-9 0,3 1 0,-6-6 0,5 2 0,-5 2 0,3-2 0,-4 5 0,-3 3 0,2 4 0,-5 1 0,2 8 0,-3 2 0,0 6 0,0 8 0,0-3 0,0 12 0,0-7 0,0 8 0,0-4 0,0-1 0,0 5 0,0-3 0,0 7 0,0-7 0,0 8 0,0-4 0,0 5 0,3 0 0,2 5 0,0-4 0,-1 5 0,-4-11 0,0-1 0,0-9 0,0-4 0,0-5 0,0-4 0,0 1 0,0-1 0,0-2 0,0-2 0</inkml:trace>
  <inkml:trace contextRef="#ctx0" brushRef="#br0" timeOffset="40833">7555 4865 24575,'12'0'0,"5"-7"0,3 2 0,3-10 0,5 2 0,-3 1 0,-1 0 0,-2 1 0,-3 3 0,-3 0 0,2-2 0,-11 8 0,2-4 0,-2 6 0,-4 0 0,0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0-13T00:45:00.0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1049 826 24575,'0'6'0,"0"8"0,0 2 0,0 3 0,0-1 0,0 1 0,0 0 0,0 4 0,0-4 0,0-5 0,0-5 0,0-2 0,0-1 0,0 0 0,0 1 0,0-1 0,0 0 0,3 0 0,1 1 0,2-1 0,4 1 0,1 0 0,7 0 0,-3-3 0,8-1 0,-4-3 0,4 0 0,5 0 0,-3 0 0,3 0 0,-5 0 0,1 0 0,-1-3 0,0-1 0,-3-7 0,-2 3 0,-4-6 0,0 3 0,-3 0 0,-1-2 0,-3 2 0,0 0 0,0-2 0,-1 5 0,1-5 0,-3 5 0,-1-1 0,-3 2 0,-3 4 0,-4 0 0,0 6 0,-3 1 0,4 2 0,-1 1 0,1-1 0,-1 0 0,0 4 0,1-2 0,2 1 0,1 1 0,0-2 0,2 5 0,-2-2 0,0 3 0,2 0 0,-2-3 0,0 2 0,2-2 0,-2 3 0,3 0 0,0-3 0,0 2 0,0-2 0,0 0 0,0 2 0,0-6 0,0 3 0,0-4 0,0 1 0,3-4 0,4 0 0,3-3 0,4 0 0,1 0 0,-5 0 0,8 0 0,-7 0 0,8 0 0,-5 0 0,0 0 0,0-3 0,0-1 0,-3-3 0,2 0 0,-5 1 0,2-1 0,-4 3 0,0-2 0,1 3 0,-1-1 0,0-2 0,-2 3 0,-1-3 0,-3 0 0,0-1 0,0 1 0,0-1 0,-3 4 0,-4 7 0,0 0 0,-7 13 0,6-5 0,-3 6 0,4-3 0,0-5 0,3 4 0,1-4 0,0 5 0,2-5 0,-2 4 0,3-7 0,0 6 0,0-5 0,0 1 0,0-2 0,0-1 0,0 1 0,0-1 0,0 0 0,3-2 0,0-2 0,4-2 0,3 3 0,0-2 0,5 2 0,-1-3 0,0 0 0,0 0 0,0 0 0,1 0 0,-1 0 0,4-3 0,-3-4 0,4-5 0,-5-2 0,0 0 0,0-1 0,-3 4 0,2-2 0,-5 2 0,2 0 0,-4 1 0,-2 4 0,-1 0 0,-6 5 0,-4 2 0,0 5 0,-6 1 0,5 3 0,-5 1 0,5-1 0,-5 4 0,5-4 0,1 5 0,0-1 0,7 0 0,-4-3 0,4 6 0,0-9 0,0 10 0,0-7 0,0-1 0,0 4 0,0-7 0,0 3 0,0-4 0,0 1 0,0-1 0,3-3 0,1 3 0,2-3 0,4 1 0,1 2 0,3-2 0,0 0 0,5-1 0,0-3 0,4 0 0,-4 0 0,4 0 0,-4 0 0,0-6 0,0-2 0,-1-7 0,-3 1 0,0-1 0,-2 1 0,-5-1 0,2 1 0,-3 3 0,0 1 0,-3 4 0,-4 5 0,-4 9 0,-7 8 0,-2 12 0,-3 1 0,-2 10 0,1-4 0,3 10 0,2-10 0,7 0 0,1-8 0,4-3 0,0-5 0,0-1 0,0-7 0,0-1 0,6-3 0,2-1 0,6-2 0,4 3 0,-2-6 0,2 2 0,0-3 0,-3 0 0,8 0 0,-8 0 0,3 0 0,0 0 0,-2 0 0,2-3 0,-4-4 0,0-4 0,0 0 0,0-3 0,-2-1 0,4-6 0,-7-3 0,5 2 0,-7 4 0,0 7 0,-3 1 0,-1 3 0,-3 1 0,0 0 0,-3 2 0,-4 1 0,0 3 0,-6 3 0,5 1 0,-5 6 0,5 1 0,-2 3 0,3 0 0,3 1 0,1-1 0,3 0 0,0 4 0,0-3 0,0 8 0,0-4 0,6 0 0,6 0 0,7-4 0,9 1 0,1 1 0,5-4 0,0-1 0,0-7 0,5-2 0,-3-3 0,-2 0 0,-1 0 0,-8 0 0,-1 0 0,-2 0 0,-10 0 0,5 0 0,-10-2 0,3 1 0,-3-5 0,-1 5 0,0-2 0,-2 3 0,-1 0 0</inkml:trace>
  <inkml:trace contextRef="#ctx0" brushRef="#br0" timeOffset="2914">1027 2942 24575,'0'-6'0,"6"3"0,-1-6 0,2 4 0,2-5 0,-1 6 0,0-5 0,5 4 0,-9-2 0,6 1 0,0-2 0,1 1 0,3-4 0,0 4 0,0 0 0,5-4 0,-4 0 0,7-1 0,-7-2 0,8 2 0,-8 1 0,7-4 0,-7 7 0,8-7 0,-8 4 0,7-1 0,-7-2 0,4 3 0,-5 0 0,0-3 0,0 6 0,0-5 0,-3 5 0,2-2 0,-2 3 0,0 0 0,2 0 0,-5 0 0,1 1 0,1-1 0,-2 0 0,5 0 0,-6 3 0,6-2 0,-5 2 0,5-3 0,-2 0 0,-1 1 0,4-2 0,3 1 0,-1 0 0,1 0 0,-4 0 0,-2 0 0,-1 1 0,4-2 0,-7 2 0,6-1 0,2 0 0,0-1 0,4 1 0,-5 0 0,4-4 0,-3 3 0,3-3 0,-3 4 0,-1-4 0,0 3 0,0 1 0,0 1 0,-3 2 0,2-3 0,-2 0 0,10-3 0,-6 2 0,6-3 0,-10 4 0,2 0 0,-2 3 0,0-2 0,2 2 0,-2-2 0,3-2 0,0-2 0,0 2 0,0-2 0,1 2 0,-1 1 0,0 0 0,0 0 0,0-3 0,1 2 0,-5-2 0,3 3 0,-6 0 0,2 4 0,-2-3 0,-1 5 0,1-4 0,-1 4 0,-3-5 0,3 3 0,-2-1 0,2-2 0,0 3 0,4-4 0,-2-3 0,5 2 0,-2-3 0,3 4 0,-3 0 0,3 0 0,-4 0 0,4 0 0,5-4 0,-4 3 0,3-3 0,0 0 0,-3 3 0,1-6 0,-3 6 0,-2-2 0,0 3 0,2 3 0,-6-2 0,3 3 0,-3-1 0,-1-2 0,0 5 0,1-4 0,-1 4 0,1-5 0,-1 5 0,-2-4 0,1 4 0,-1-2 0,-1 0 0,0 0 0,0 0 0,-2-3 0,4 3 0,-1-4 0,2 1 0,1 2 0,-1-2 0,-2 3 0,-2-1 0,-2 2 0</inkml:trace>
  <inkml:trace contextRef="#ctx0" brushRef="#br0" timeOffset="4904">2709 1879 24575,'10'0'0,"4"0"0,2 0 0,6 0 0,-7 0 0,8 0 0,-4 0 0,4 0 0,1 0 0,-5 0 0,3 0 0,-3 0 0,1 0 0,2 0 0,-7 0 0,8 0 0,-8 0 0,3 0 0,0 0 0,-3 0 0,4 0 0,-5 0 0,-3 0 0,2 0 0,-2-4 0,3 4 0,-3-4 0,2 4 0,-2 0 0,3 0 0,0 0 0,0 0 0,5 0 0,0 0 0,4 0 0,1 0 0,4 0 0,6 0 0,1 0 0,5 0 0,-1 0 0,-4 0 0,10 0 0,-10 0 0,4 0 0,-5 0 0,0 0 0,0 0 0,0 0 0,0-3 0,0 2 0,0-7 0,0 7 0,15-3 0,-12 1 0,12 2 0,-15-3 0,0 4 0,0-4 0,0 3 0,0-3 0,-5 4 0,4 0 0,-9 0 0,9 0 0,-9 0 0,4 0 0,0 0 0,2 0 0,-1 0 0,4 0 0,-4 0 0,0 0 0,4 0 0,-9 0 0,19 0 0,-11 0 0,7 0 0,-6 0 0,-9 0 0,9 0 0,-4-3 0,5-2 0,-4-3 0,2-1 0,-3 1 0,5-1 0,-4 1 0,2 3 0,-2-2 0,3 6 0,1-3 0,0 4 0,0-3 0,-4 2 0,-2-3 0,-5 4 0,3 0 0,-7 0 0,-2 0 0,-3 0 0,-7 0 0,6 0 0,-5 0 0,2 0 0,-4 0 0,0 0 0,-2-3 0,1 2 0,-4-1 0,2 2 0</inkml:trace>
  <inkml:trace contextRef="#ctx0" brushRef="#br0" timeOffset="7402">5477 1756 24575,'0'-6'0,"0"-8"0,0 6 0,0-10 0,0 7 0,0-3 0,0 0 0,3-1 0,1 4 0,6-2 0,-3 2 0,3 0 0,-3-2 0,0 6 0,0-3 0,-1 3 0,0 3 0,-2-1 0,1 4 0,-1-2 0,2 3 0,0 0 0,1 0 0,-1 0 0,0 0 0,1 3 0,-1 0 0,-2 4 0,1-4 0,-1 3 0,2-5 0,1 2 0,-1-3 0,0 0 0,1 0 0,-1 0 0,0 0 0,1 0 0,-1-3 0,1-4 0,-3-4 0,2-8 0,-2-1 0,4-9 0,-4 3 0,0-7 0,-4 8 0,0-8 0,0 9 0,3-4 0,-2 8 0,3 5 0,-1 2 0,-3 6 0,6 0 0,-2 4 0,2 3 0,0 0 0,1 0 0,-1 0 0,4 6 0,1 2 0,3 6 0,0 0 0,-3 1 0,2-4 0,-5-1 0,2-4 0,-4 1 0,1-1 0,-1-2 0,0-1 0,1-3 0,-1 0 0,0-3 0,1-4 0,0-4 0,0-8 0,-3 0 0,3-4 0,-3-1 0,4 1 0,-3-1 0,1 1 0,-1 0 0,2 3 0,1 2 0,-1 4 0,0-1 0,3 4 0,-2 1 0,5 3 0,-6 0 0,7 3 0,-4-2 0,4 6 0,1-4 0,3 4 0,1 0 0,5 0 0,-1 0 0,0 4 0,-4 3 0,4 1 0,-8 3 0,0-4 0,-2 0 0,-6-1 0,3 1 0,-3-3 0,-1-1 0,-3-6 0,0-8 0,-3-5 0,0-12 0,0-1 0,0-5 0,0-6 0,0 5 0,0 0 0,0 2 0,0 13 0,0-3 0,0 8 0,3 5 0,0 0 0,4 3 0,-1 3 0,4 2 0,1 2 0,3 0 0,4 0 0,2 0 0,3 3 0,0 5 0,1 4 0,-1 3 0,0 1 0,-3-1 0,-2-3 0,-4-2 0,0-3 0,-3-3 0,-1-1 0,-4-3 0,1 0 0,-1-3 0,1-4 0,0-4 0,-3-3 0,2-4 0,-5-2 0,3-3 0,-1-1 0,1 1 0,4-7 0,-1 9 0,0 0 0,0 11 0,-1 4 0,1-1 0,2 3 0,2 2 0,3 2 0,5 0 0,0 0 0,4 0 0,0 3 0,6 2 0,-5 2 0,4-2 0,-5 2 0,1-6 0,-8 2 0,5-3 0,-13 0 0,6 0 0,-4 0 0,-3 0 0,-1 3 0,-3-2 0,-3 1 0</inkml:trace>
  <inkml:trace contextRef="#ctx0" brushRef="#br0" timeOffset="9481">7170 252 24575,'0'6'0,"0"9"0,0 8 0,0 10 0,0 2 0,0-5 0,8 13 0,-6-12 0,10 8 0,-7-10 0,-1 4 0,3-4 0,-2 5 0,4 0 0,-1 0 0,0-5 0,1 4 0,2-9 0,-2 9 0,2-8 0,-3-1 0,-1-6 0,0-4 0,0-3 0,0-1 0,-3-4 0,1-2 0,-2-4 0,4-7 0,-1 0 0,4-7 0,-2-1 0,6 0 0,-6-12 0,7 6 0,-2-12 0,-1 4 0,5-10 0,-3-2 0,0-5 0,3 0 0,-7 5 0,7-4 0,-4 4 0,1-5 0,-1 5 0,-4-4 0,0 10 0,-4-4 0,2 5 0,-2 4 0,3 2 0,0 5 0,2 3 0,2 2 0,-1 4 0,-1 3 0,0 1 0,-3 6 0,3-2 0,-4 5 0,-2-2 0,-1 3 0</inkml:trace>
  <inkml:trace contextRef="#ctx0" brushRef="#br0" timeOffset="11709">5503 1772 24575,'12'22'0,"-5"-2"0,18 15 0,-11-5 0,17 6 0,-7 0 0,3-1 0,-1 2 0,-9-8 0,4-3 0,-6-4 0,0-3 0,0 0 0,0 0 0,-1-5 0,1 4 0,-1-3 0,6 9 0,1-4 0,4 6 0,0-1 0,-3 4 0,3-2 0,-3 7 0,4-8 0,0 5 0,-4-2 0,-2-3 0,-5-2 0,1-2 0,-2-7 0,-2 3 0,-2 1 0,1-4 0,-3 0 0,2-2 0,-4-6 0,1 7 0,0-7 0,-1 3 0,1 0 0,3-3 0,-2 7 0,2-7 0,-3 3 0,-1-3 0,1-1 0,-4 0 0,3 1 0,-5-1 0,4 1 0,-4-1 0,5 0 0,0 4 0,-2-3 0,5 2 0,-5-3 0,-1 1 0,3-4 0,-5 3 0,4-5 0,-4 5 0,4-3 0,-1 4 0,2-1 0,4 4 0,1 1 0,4 7 0,-1-3 0,1 7 0,0-6 0,-4-2 0,-1 0 0,-3-7 0,-1 3 0,1-4 0,-4-2 0,0-1 0</inkml:trace>
  <inkml:trace contextRef="#ctx0" brushRef="#br0" timeOffset="16938">6482 3023 24575,'6'10'0,"2"0"0,6 4 0,1 5 0,-1-4 0,1 0 0,-4-2 0,-1-5 0,-3 2 0,-1-4 0,0-2 0,1-1 0,-1-3 0,0 0 0,0 0 0,4 0 0,1 0 0,3 0 0,4-4 0,-2-3 0,2-1 0,0-6 0,-3 2 0,4 0 0,-8-1 0,2 5 0,-5-2 0,1 3 0,-2 1 0,-1-1 0,-2 1 0,-2 0 0,-2 0 0,0-4 0,0-1 0,0-4 0,0-3 0,0 3 0,0-4 0,0 5 0,0 3 0,0 1 0,0 4 0,-2-1 0,-2 4 0,-2 0 0,0 3 0,-4 0 0,2 0 0,-5 0 0,2 3 0,-3 1 0,-1 3 0,1 4 0,3-4 0,1 3 0,4-3 0,2-1 0,-2 0 0,6 1 0,-3-1 0,3 0 0,0 1 0,3 3 0,1-3 0,3 10 0,0-5 0,0 6 0,0-7 0,0 2 0,0-2 0,0 0 0,-1-1 0,1-4 0,3 1 0,4 0 0,2 0 0,6 1 0,-3-4 0,5 3 0,4-6 0,-4 2 0,0-3 0,-2 0 0,-6 0 0,2 0 0,-4 0 0,-3 0 0,2 0 0,-6-3 0,4-4 0,-5-4 0,1-3 0,-3 0 0,0-1 0,-4-3 0,0-1 0,0-1 0,0-7 0,0 11 0,0-12 0,0 17 0,0-7 0,0 11 0,0-3 0,0 3 0,-3 4 0,0 0 0,-7 9 0,2 6 0,-6 7 0,5 5 0,-2-1 0,-1 0 0,4-3 0,0-2 0,2-4 0,5-3 0,-2-1 0,3-4 0,0 1 0,0-1 0,10 1 0,3 0 0,15 1 0,1 4 0,5-3 0,0 7 0,0-6 0,0 6 0,-5-7 0,-1 3 0,-4-4 0,-1-1 0,-4-2 0,0-2 0,-5-3 0,2 0 0,-4 0 0,0-6 0,-1-6 0,-3-4 0,3-6 0,-1 7 0,-1-8 0,1 8 0,-2-3 0,-1 3 0,-3 1 0,2 3 0,-6-2 0,3 5 0,-3-2 0,0 4 0,0-4 0,0 2 0,0-5 0,-3 6 0,0-3 0,-7 3 0,2 0 0,-2 3 0,7-1 0,-3 4 0,2-2 0,-2 3 0,-1 0 0,1 0 0,-1 0 0,1 0 0,-1 0 0,1 13 0,2 1 0,1 12 0,3-3 0,0 1 0,0-1 0,0 0 0,0-3 0,7-2 0,1-4 0,6-3 0,0-1 0,4-2 0,-3-1 0,4-3 0,-5-1 0,0-3 0,0 0 0,0 0 0,1 0 0,-1 0 0,0 0 0,7 0 0,-6 0 0,6 0 0,-7 0 0,-3 0 0,2 0 0,-6 0 0,3-6 0,-3-2 0,0-6 0,-3 0 0,-1-5 0,-3 4 0,0-8 0,0 8 0,0-3 0,0 3 0,0 5 0,0 0 0,0 3 0,-2 4 0,-2 0 0,-2 5 0,-1 2 0,1 2 0,-4 4 0,3-2 0,-7 2 0,10 0 0,-5-3 0,5 3 0,-3-4 0,4 1 0,0-1 0,6-3 0,4 3 0,4-2 0,7 3 0,1 1 0,4 3 0,1-3 0,4 8 0,-4-4 0,4 1 0,0-2 0,-3-3 0,3 0 0,-5-4 0,0 0 0,-3-4 0,2 0 0,-3 0 0,1-3 0,2-5 0,-2-8 0,4-1 0,-4-7 0,3 8 0,-2-8 0,-2 8 0,0-3 0,-8 5 0,0-1 0,-7-3 0,-1 3 0,-3 0 0,0 1 0,0 7 0,0-3 0,0 4 0,-3 2 0,-1 1 0,-2 0 0,-4 3 0,2-3 0,-2 3 0,4 0 0,-1 0 0,1 0 0,-1 0 0,1 0 0,2 2 0,2 5 0,2 8 0,0 0 0,0 8 0,3-8 0,4 7 0,5-7 0,7 1 0,5-2 0,5-4 0,5 2 0,0-4 0,5-3 0,-4-1 0,4-4 0,-10 0 0,4 0 0,-9 0 0,0 0 0,-5 0 0,-5 0 0,-3-3 0,-1-1 0,-4 0 0,-2-1 0,-2 1 0,-2-2 0,0 0 0,0-1 0,0 1 0,-2-1 0,-2 1 0,-6-1 0,-1 0 0,0 0 0,1 3 0,4-2 0,-1 6 0,9-3 0,7 6 0,5 1 0,8 7 0,-3 1 0,1 3 0,-2-3 0,-4 1 0,0-5 0,-3 2 0,-1-3 0,-4-1 0,1-2 0,-1-2 0,0-2 0,1 0 0,-4 0 0,0 0 0</inkml:trace>
  <inkml:trace contextRef="#ctx0" brushRef="#br0" timeOffset="19255">6587 3196 24575,'0'10'0,"0"4"0,0 6 0,0 3 0,0 0 0,0 11 0,0-4 0,4 15 0,5-5 0,1 6 0,8 6 0,-8-10 0,8 8 0,-4-9 0,0 5 0,-1-6 0,-4 0 0,0-1 0,-1-4 0,1 5 0,0-6 0,-1 5 0,-3-4 0,3 4 0,-3 1 0,3-5 0,2 9 0,-2-8 0,1 8 0,0-8 0,-4-2 0,2-6 0,-6-9 0,2 0 0,-3-9 0,0 0 0,3-3 0,-2-1 0,2 0 0,-3 0 0,0-2 0,0-2 0</inkml:trace>
  <inkml:trace contextRef="#ctx0" brushRef="#br0" timeOffset="21650">1620 2348 24575,'22'0'0,"-3"0"0,9 0 0,5 0 0,-2 0 0,13 0 0,-13 0 0,7 0 0,-18 0 0,7 0 0,-12 0 0,4 0 0,-9 0 0,0 0 0,-3 0 0,-7 3 0,-1 8 0,-10 9 0,-3 14 0,1 2 0,-4 8 0,2-3 0,1-1 0,-2 0 0,10-11 0,-5-1 0,10-12 0,-5-2 0,5-8 0,-2-5 0,3 1 0,0-4 0</inkml:trace>
  <inkml:trace contextRef="#ctx0" brushRef="#br0" timeOffset="23377">3792 1713 24575,'0'9'0,"3"1"0,1 5 0,6-1 0,1 0 0,3-3 0,-3-1 0,6-6 0,-8 2 0,5-6 0,-11 6 0,6-5 0,-12 2 0,1-3 0,-15 0 0,-7 0 0,-11 8 0,5-3 0,-13 12 0,7 1 0,-5-3 0,2 6 0,9-9 0,2 1 0,9-2 0,4-4 0,5-3 0,3 2 0,4-6 0,0 3 0</inkml:trace>
  <inkml:trace contextRef="#ctx0" brushRef="#br0" timeOffset="25193">5866 2533 24575,'10'0'0,"2"0"0,3 0 0,0 0 0,3 0 0,5 0 0,-3 3 0,13 6 0,-8 3 0,7 5 0,-7-9 0,-1 6 0,-6-9 0,-4 2 0,-3-1 0,-1-3 0,-4 1 0,0-1 0,-2-11 0,-1-5 0,-3-12 0,3 0 0,2-8 0,3-1 0,1-2 0,-1 1 0,1 7 0,-2 5 0,1-1 0,0 5 0,-1 4 0,-1 5 0,1 4 0,-1 2 0,-3 1 0,0 3 0</inkml:trace>
  <inkml:trace contextRef="#ctx0" brushRef="#br0" timeOffset="26896">6606 3922 24575,'25'0'0,"-7"0"0,19 4 0,-15 4 0,16 5 0,-14 3 0,4 0 0,-12-4 0,2-2 0,-11-3 0,0 0 0,-1-4 0,-3 3 0,3-5 0,0 2 0,0-3 0,1 0 0,-1-3 0,-3-8 0,4-5 0,-3-8 0,4-4 0,0-1 0,1-5 0,-1 0 0,4 5 0,-3-4 0,2 8 0,-3 1 0,-1 9 0,0 2 0,-3 5 0,-1 1 0,-3 4 0</inkml:trace>
  <inkml:trace contextRef="#ctx0" brushRef="#br0" timeOffset="29602">9202 3033 24575,'-9'0'0,"-3"0"0,1 0 0,0 0 0,-2 3 0,2 1 0,0 6 0,0 1 0,1 3 0,5-3 0,-4 2 0,8-5 0,-2 5 0,3-2 0,0-1 0,0 4 0,0-7 0,0 3 0,0-4 0,0 1 0,0-1 0,0 1 0,0-1 0,0 0 0,0 1 0,0-1 0,6 4 0,-2-3 0,6 3 0,0-3 0,-3-1 0,7 1 0,-7 0 0,6-3 0,-5-1 0,5-3 0,-2 0 0,-1 0 0,4-7 0,-7-1 0,4-10 0,-4 6 0,0-5 0,0 6 0,0 0 0,-3-2 0,1 5 0,-4-2 0,2 1 0,-3 2 0,0-3 0,0 4 0,0 0 0,0 0 0,0-1 0,0 1 0,2 8 0,2 3 0,3 12 0,0 2 0,1 5 0,0-1 0,0 5 0,0-3 0,0 3 0,0-5 0,0 5 0,0-3 0,0 7 0,0-2 0,1 4 0,-1 0 0,1 0 0,-1-1 0,4-3 0,-3 2 0,2-7 0,-3 3 0,0-5 0,0 1 0,-1-5 0,-2 3 0,-2-6 0,0 2 0,-2-4 0,2 0 0,-3 0 0,0 3 0,0-5 0,0 4 0,0-9 0,0 3 0,-6-3 0,1-1 0,-8-2 0,2-1 0,-3-3 0,-1 0 0,1 0 0,0 0 0,3-3 0,1-4 0,-1-8 0,2-4 0,-2-5 0,0 1 0,6 0 0,-6 3 0,7-2 0,0 0 0,1 2 0,3-1 0,0 11 0,0 0 0,0 0 0,0 2 0,0-2 0,3 0 0,4 3 0,4-7 0,3 3 0,0-3 0,4-1 0,-2 0 0,6 0 0,-3 0 0,0 0 0,4 3 0,-8-2 0,6 3 0,-9 3 0,0-1 0,-5 9 0,-1-3 0,-2 3 0,-1 0 0</inkml:trace>
  <inkml:trace contextRef="#ctx0" brushRef="#br0" timeOffset="33116">2139 514 24575,'-6'0'0,"0"0"0,-1 0 0,-3 0 0,6 3 0,-6 1 0,7 2 0,-1 4 0,-5-3 0,7 7 0,-4-3 0,6 3 0,0 4 0,-6-2 0,4 6 0,-4-7 0,6 7 0,0-6 0,0 2 0,0-7 0,0-1 0,0-4 0,0 0 0,0 1 0,2-4 0,2 0 0,5-3 0,2-3 0,3-4 0,0-1 0,-2-6 0,1 6 0,-5-2 0,2 0 0,-4 3 0,1-7 0,0 7 0,-3-11 0,2 6 0,-6-10 0,4-2 0,-4-1 0,0-3 0,0 5 0,0-1 0,0 5 0,0 1 0,0 3 0,0 4 0,0 1 0,0 4 0,0 5 0,0 8 0,0 4 0,0 11 0,0-3 0,0 4 0,0 0 0,0 1 0,0-1 0,3 0 0,1 1 0,4-1 0,0 1 0,0-1 0,-1-4 0,1 3 0,-4-6 0,3 2 0,-3 0 0,3-3 0,-3 4 0,3-1 0,-6-3 0,5 3 0,-5 1 0,2-4 0,0 3 0,-2-4 0,2 1 0,-3-1 0,0 4 0,0-3 0,0 3 0,0-7 0,0 3 0,0-7 0,-3 3 0,3-4 0,-9 1 0,5-4 0,-9 0 0,6-3 0,-7 0 0,4 0 0,-5-6 0,1-2 0,0-7 0,-1 1 0,4 0 0,1-5 0,2 4 0,4-3 0,1 3 0,3 1 0,0 0 0,0 0 0,0 3 0,3-3 0,1 7 0,2-3 0,1 3 0,-1 1 0,1 2 0,-1-1 0,0 4 0,4-5 0,1 5 0,7-6 0,-3 6 0,13-6 0,-8 6 0,13-7 0,-4 8 0,0-4 0,-1 0 0,-4 3 0,-5-5 0,-1 5 0,-7-2 0,-1 3 0,-4 0 0,-2 0 0,-1 0 0</inkml:trace>
  <inkml:trace contextRef="#ctx0" brushRef="#br0" timeOffset="35238">389 2323 24575,'-10'0'0,"0"0"0,-9 0 0,0 0 0,-5 0 0,1 0 0,0 0 0,7 0 0,-2 0 0,11 0 0,-3 0 0,1 0 0,4 2 0,0 5 0,5 8 0,0 4 0,0 4 0,0 1 0,0-1 0,0 0 0,3-3 0,-3-2 0,6-7 0,-2-2 0,2-5 0,1-1 0,2-3 0,2 0 0,4-11 0,0-2 0,5-11 0,1-1 0,0 1 0,2 3 0,-6-2 0,-2 11 0,-1-6 0,-7 11 0,3 0 0,-4 1 0,-2 3 0,-1 4 0,-3 4 0,0 12 0,0-1 0,-4 6 0,3 2 0,-2 0 0,3 9 0,0-8 0,0 7 0,0-7 0,0 3 0,0-5 0,0 1 0,0-1 0,0 0 0,0 1 0,0-1 0,0 0 0,0 1 0,0-5 0,0 3 0,0-3 0,0 1 0,0-2 0,0-4 0,0-3 0,0-1 0,0-4 0,0 1 0,0-4 0,0 0 0</inkml:trace>
  <inkml:trace contextRef="#ctx0" brushRef="#br0" timeOffset="36702">250 2739 24575,'10'0'0,"4"0"0,5 0 0,5-4 0,-1-4 0,5-4 0,1-1 0,1 4 0,-2 2 0,-5-1 0,-4 0 0,3-3 0,-10 4 0,6 3 0,-14-6 0,5 9 0,-5-6 0,2 7 0,-2 0 0,-1 0 0</inkml:trace>
  <inkml:trace contextRef="#ctx0" brushRef="#br0" timeOffset="39631">7602 4302 24575,'-13'0'0,"0"4"0,-1 0 0,-6 11 0,1-2 0,-2 3 0,2 2 0,5-6 0,-1 3 0,4-5 0,1-3 0,4-1 0,2 1 0,1-1 0,0-2 0,2 1 0,-1-1 0,2 2 0,0 0 0,2 1 0,5-1 0,4 4 0,3 1 0,1 1 0,-1-2 0,0-3 0,0-3 0,-3-1 0,6-3 0,-8 0 0,8 0 0,-6-3 0,3-4 0,-3-9 0,3 1 0,-6-6 0,5 2 0,-5 2 0,3-2 0,-4 5 0,-3 3 0,2 4 0,-5 1 0,2 8 0,-3 2 0,0 6 0,0 8 0,0-3 0,0 12 0,0-7 0,0 8 0,0-4 0,0-1 0,0 5 0,0-3 0,0 7 0,0-7 0,0 8 0,0-4 0,0 5 0,3 0 0,2 5 0,0-4 0,-1 5 0,-4-11 0,0-1 0,0-9 0,0-4 0,0-5 0,0-4 0,0 1 0,0-1 0,0-2 0,0-2 0</inkml:trace>
  <inkml:trace contextRef="#ctx0" brushRef="#br0" timeOffset="40833">7555 4865 24575,'12'0'0,"5"-7"0,3 2 0,3-10 0,5 2 0,-3 1 0,-1 0 0,-2 1 0,-3 3 0,-3 0 0,2-2 0,-11 8 0,2-4 0,-2 6 0,-4 0 0,0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0-13T00:45:56.7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62 826 24575,'0'10'0,"-4"9"0,3 2 0,-6 7 0,-1-5 0,-1 0 0,1 1 0,2-5 0,2-1 0,0-4 0,-2-3 0,5-1 0,-2-4 0,3 0 0,0 1 0,0-2 0,0 2 0,0-1 0,0 0 0,0 1 0,0-1 0,0 0 0,3 1 0,0-1 0,4 0 0,3 1 0,4 0 0,6-3 0,3 0 0,0-4 0,5 0 0,-3 0 0,8 0 0,-4 0 0,0 0 0,-1 0 0,-4 0 0,-6 0 0,0 0 0,-4 0 0,-4 0 0,4-7 0,-7 3 0,3-10 0,-3 7 0,0-6 0,-1 2 0,1-3 0,-3-1 0,3 1 0,-3 0 0,0 3 0,2-3 0,-5 7 0,2-3 0,-8 7 0,0 0 0,-7 3 0,1 3 0,-3 1 0,3 3 0,1-1 0,4 1 0,-1-1 0,1-2 0,2 2 0,1-3 0,0 4 0,2-1 0,-1 0 0,2 4 0,-4 1 0,4 3 0,-4 0 0,1 5 0,2-4 0,-6 7 0,6-2 0,-2-1 0,3 3 0,0-7 0,0 4 0,0-9 0,0 4 0,0-7 0,0 3 0,0-4 0,0 1 0,2-4 0,2 0 0,2-3 0,1 0 0,6 0 0,-2 0 0,3 0 0,-1 0 0,-2 0 0,3 0 0,-3 0 0,2 0 0,-2 0 0,3 0 0,-3-6 0,2-2 0,-5-6 0,6-1 0,-6 1 0,2-4 0,-3 2 0,1-2 0,-1 4 0,-3-1 0,-1 1 0,-3 0 0,0 3 0,0-2 0,0-1 0,0 2 0,0 0 0,0 11 0,-4 16 0,0 2 0,-4 17 0,-4-9 0,3 3 0,-2-5 0,3 0 0,0 1 0,4-5 0,-3-1 0,6-4 0,-2 1 0,3-5 0,0 4 0,0-7 0,0 3 0,0 0 0,0-3 0,0 3 0,0 0 0,0-3 0,0 6 0,3-5 0,1 1 0,2-2 0,0-1 0,1 1 0,-1-1 0,8-2 0,2-2 0,7-2 0,0 0 0,5 0 0,2 0 0,4 0 0,5-4 0,-4-1 0,0-7 0,-3 3 0,-7-6 0,3 3 0,-9 0 0,0-2 0,-5 3 0,-3-4 0,-1 4 0,-3-2 0,-1 6 0,1-3 0,-3 3 0,-2 1 0,-2-1 0,0 1 0,-2 3 0,-2-3 0,-3 5 0,-2-2 0,1 3 0,-5 0 0,2 0 0,0 0 0,-2 0 0,5 0 0,-2 3 0,3 4 0,1 4 0,-2 7 0,1-2 0,-1 6 0,4 2 0,-3 0 0,3 4 0,-1 0 0,2-3 0,3 3 0,0-5 0,0-4 0,0 0 0,0-5 0,0 0 0,0-3 0,0-1 0,3-4 0,0 1 0,4-1 0,2 1 0,2-1 0,3 5 0,5-3 0,-4 2 0,7-2 0,-7-4 0,7 3 0,-2-7 0,9 4 0,-4-4 0,5 0 0,-11 0 0,-1-6 0,-3-2 0,-4-7 0,2 1 0,-5 0 0,2-1 0,-6 5 0,-1-4 0,-3 7 0,0-7 0,0 3 0,-3 1 0,-4-4 0,-4 3 0,-3-3 0,3 0 0,-3 3 0,7-3 0,-3 7 0,3 0 0,4 13 0,0 7 0,0 9 0,-1-3 0,-1 3 0,-1-2 0,5-1 0,-6-1 0,6-4 0,-2-3 0,3 2 0,0-2 0,0 3 0,0 0 0,6 1 0,3 3 0,9-2 0,-2 2 0,6-3 0,-3 0 0,1-3 0,2-1 0,-3 0 0,5-2 0,-1 2 0,-4-7 0,4 0 0,-4-4 0,0 0 0,3 0 0,-6 0 0,2-3 0,-4-4 0,0-1 0,-3-6 0,3 3 0,-6-3 0,5-3 0,-6 2 0,3 1 0,-3 4 0,-1 3 0,1 4 0,-4-3 0,3 5 0,-6 1 0,3 7 0,-6 8 0,-5 4 0,-1 9 0,-6-4 0,6 9 0,-3-8 0,8 3 0,0-9 0,4 3 0,0-7 0,0 4 0,0-5 0,8 9 0,14-5 0,1 6 0,20-2 0,-11 1 0,13 0 0,-9-1 0,4-5 0,-11-4 0,-1-1 0,-9-5 0,0 1 0,-9-1 0,0-3 0,-4-2 0,-2-4 0,-1 1 0,-3-1 0</inkml:trace>
  <inkml:trace contextRef="#ctx0" brushRef="#br0" timeOffset="3145">558 3863 24575,'0'-6'0,"0"-4"0,3 0 0,1-5 0,7-3 0,0-1 0,6-9 0,4-3 0,1-9 0,6-2 0,0-4 0,-1 4 0,6-4 0,-4 8 0,4-5 0,-7 11 0,1 2 0,-2 4 0,0 1 0,0 4 0,-1 1 0,-5 5 0,4-1 0,-8 2 0,7-2 0,-6 2 0,2-1 0,-4 1 0,0-1 0,0 4 0,5-3 0,-4 6 0,3-6 0,-4 6 0,4-6 0,-2 6 0,2-7 0,-4 7 0,4-6 0,-2 6 0,-2-2 0,6-4 0,-8 6 0,6-6 0,-5 4 0,-6 3 0,6-4 0,-5 5 0,2-1 0,0-3 0,-3 3 0,3-7 0,0 6 0,-2-2 0,2 0 0,-4 3 0,1-7 0,3 7 0,-2-3 0,5-4 0,-6 3 0,3-3 0,-3 1 0,-1 5 0,1-2 0,0 4 0,-1-1 0,-2-3 0,1 3 0,-1-3 0,2 3 0,-2-3 0,2 3 0,-3-3 0,4 0 0,0-1 0,0-3 0,0 3 0,0-2 0,-1 5 0,-2-2 0,2 4 0,-3 0 0,0-1 0,3 4 0,-3 0 0,1 1 0,1 1 0,-1-5 0,2 5 0,1-4 0,-1 1 0,1-3 0,-1 1 0,0-1 0,1 4 0,-1-3 0,1-1 0,0-1 0,-1-2 0,1 1 0,0-2 0,0-8 0,0 4 0,4-7 0,-2 6 0,1-2 0,-3 4 0,0 3 0,0 1 0,-1 3 0,-2 1 0,2 2 0,-6-4 0,6 4 0,-3-4 0,1 2 0,2 2 0,-6-1 0,3 4 0,-3-2 0</inkml:trace>
  <inkml:trace contextRef="#ctx0" brushRef="#br0" timeOffset="5477">1861 2330 24575,'13'0'0,"4"0"0,-2 0 0,12 0 0,-6 0 0,7 0 0,0 0 0,1 0 0,5 0 0,0 0 0,0 0 0,0 0 0,0 0 0,-5 0 0,4 0 0,-9 0 0,4 0 0,-5 0 0,-3 0 0,2 0 0,-3 0 0,5 0 0,-1 0 0,0 0 0,1 0 0,-1 0 0,0 0 0,-3 0 0,2 0 0,-7 0 0,0 0 0,-2 0 0,-5 0 0,1 0 0,-2 0 0,-4-2 0,0-5 0,0 3 0,-3 1 0,6 7 0,-3 0 0,1 1 0,2-1 0,-3-1 0,1 3 0,2-5 0,-6 5 0,6-3 0,-3 1 0,6-1 0,22-3 0,7 0 0,15 0 0,5 0 0,-11 0 0,5 0 0,-7 4 0,37 2 0,-15 4 0,-15-4 0,1 0 0,23 5 0,12 0 0,-30-2 0,19 2 0,-27-6 0,15 4 0,-11-8 0,-8 3 0,-12-4 0,-6 0 0,-4 0 0,-1 0 0,-4 0 0,0 0 0,-1 0 0,-3 0 0,7 0 0,2 0 0,1 0 0,8 0 0,-4 0 0,10 0 0,2 0 0,5 0 0,6 0 0,-5 0 0,11 0 0,-11 0 0,11 0 0,-11-4 0,0 0 0,-3-6 0,-3 1 0,5 0 0,0-4 0,6 2 0,-5-2 0,5 3 0,0 1 0,15-9 0,-15 7 0,13-2 0,-34 5 0,7 4 0,-9-1 0,0-2 0,-1 6 0,-4-2 0,-1 3 0,0 0 0,-3 0 0,-2 0 0,0 0 0,-6 0 0,5 0 0,-9 0 0,1 0 0,-2 0 0,-1 0 0,1 0 0,-1 0 0,0 0 0,0 0 0,1 0 0,7 0 0,-3 0 0,12 0 0,-4 0 0,4 0 0,-3 0 0,-2 0 0,-4 0 0,-3 0 0,-1 0 0,-4 0 0,0 0 0,-2 0 0,-1 0 0</inkml:trace>
  <inkml:trace contextRef="#ctx0" brushRef="#br0" timeOffset="10093">5680 2207 24575,'0'-9'0,"0"-7"0,0 7 0,0-8 0,0 9 0,0-2 0,0 4 0,6 3 0,5 0 0,7 10 0,7 6 0,4 9 0,-2 4 0,9 1 0,-14-2 0,6-4 0,-12-2 0,-1-8 0,-5-1 0,-4-6 0,1-2 0,-1-2 0,-2-2 0,-2-10 0,-2-8 0,0-10 0,0 1 0,0-4 0,4 4 0,-3-5 0,3 4 0,0-2 0,0 7 0,4 1 0,0 1 0,-1 4 0,1 0 0,-1 0 0,0 5 0,0 0 0,0-1 0,0 1 0,0 3 0,0-2 0,0 6 0,-1-3 0,1 3 0,-1 0 0,1 1 0,2 2 0,-2 1 0,2 3 0,-2 0 0,-1 0 0,1 0 0,-1 0 0,0 0 0,0 3 0,-2 1 0,1-1 0,-1 0 0,2 0 0,1-2 0,-1 2 0,1-3 0,-1 0 0,0-3 0,1-8 0,1-5 0,0-12 0,-1 3 0,2-7 0,-1 7 0,3-3 0,-2 4 0,2 5 0,-4 1 0,0 7 0,0 1 0,-1 3 0,1 4 0,-1 0 0,0 3 0,1 0 0,3 0 0,-3 0 0,7 10 0,1 0 0,1 12 0,3-6 0,-4 2 0,-1-4 0,-4-3 0,4-1 0,-7-3 0,6-3 0,-5-1 0,5-3 0,-6 0 0,3-3 0,1-13 0,-2-6 0,3-12 0,-3-5 0,0-2 0,-4 0 0,3-3 0,-7 13 0,7-7 0,-4 17 0,3-2 0,3 6 0,-2 6 0,1-2 0,1 9 0,1-2 0,3 6 0,4-4 0,1 4 0,5 0 0,4 0 0,1 0 0,5 8 0,-13-6 0,-5 8 0,-11-10 0,-1 6 0,1-11 0,5 0 0,0-8 0,5-1 0,-1 0 0,0-1 0,-3 1 0,3 0 0,-7 3 0,3 1 0,-4 3 0,1 1 0,-4 0 0,0-4 0,-3 0 0,0-9 0,0 0 0,3-5 0,1 5 0,4 1 0,-1 7 0,-4-3 0,3 10 0,-5-5 0,5 8 0,-3-2 0,3 3 0,0 0 0,4 6 0,-2 6 0,6 4 0,-3 2 0,3-4 0,0-3 0,-3-1 0,-1-3 0,-3-1 0,-1 1 0,0-4 0,1 0 0,-1-3 0,1 0 0,-1-3 0,1-8 0,0-5 0,1-7 0,-4 0 0,3-1 0,-3 1 0,4 3 0,-1-2 0,0 10 0,1-6 0,-2 11 0,-2-3 0,2 7 0,-3 0 0,3 3 0,1 0 0,-1 0 0,4 0 0,1 0 0,3 0 0,0 0 0,0 0 0,0 0 0,-3 0 0,-1 0 0,-6-15 0,-2 1 0,-2-19 0,0 4 0,0-1 0,-3-3 0,-1 13 0,-4-3 0,4 12 0,1-3 0,3 7 0,5 0 0,3 4 0,5 3 0,1 0 0,4 0 0,-3-3 0,8-1 0,-8-3 0,7-1 0,-7-2 0,4 1 0,-1-1 0,-6 3 0,5-1 0,-6 1 0,0 3 0,-1 1 0,-4 0 0,0 3 0,-2-3 0,-2 3 0</inkml:trace>
  <inkml:trace contextRef="#ctx0" brushRef="#br0" timeOffset="11605">7895 173 24575,'0'24'0,"0"3"0,0 2 0,8 9 0,-2-2 0,7 0 0,0 7 0,-4-12 0,7 3 0,-7-5 0,6-6 0,-2 5 0,2-4 0,2 9 0,-1-8 0,0 3 0,-4-5 0,3 0 0,-4-3 0,1-2 0,-2-7 0,-4-2 0,1-2 0,-1-1 0,-2 1 0,2-4 0,-3 0 0,0-6 0,0-8 0,-3-5 0,0-7 0,4-5 0,0-2 0,6-15 0,-1-3 0,9-12 0,-1 1 0,12-7 0,2 4 0,-4 1 0,7 2 0,-5 10 0,-4 2 0,1 15 0,-10 4 0,-1 9 0,-4 0 0,0 4 0,-4 8 0,-4 4 0,0 3 0</inkml:trace>
  <inkml:trace contextRef="#ctx0" brushRef="#br0" timeOffset="14542">5801 2260 24575,'8'12'0,"5"0"0,10 27 0,10 5 0,2 12 0,9 14 0,3-5 0,-1 12 0,1-12 0,2 6-730,0-1 730,13 4 0,-4 6 0,-27-40 0,1 1 0,1 0 0,-3-1 0,15 15 180,13 14-180,-29-35 0,10 15 0,-12-17 0,-9-7 0,-3-9 550,-14-9-550,11-4 0,15 5 0,16 8 0,18 15 0,-19-4 0,3 5-789,1 2 1,3 3 788,11 15 0,3 4 0,-2-4 0,1 1 0,1 6 0,1 1 0,0-3 0,-3-3 0,-13-10 0,-2-2 0,4 5 0,-2-2-211,15 18 211,-1 4 0,-11-16 0,-23-14 0,-3-8 0,-10-13 0,-4-2 1559,-1-7-1559,-6-1 57,2 1 0,-6-4 0,3 0 1</inkml:trace>
  <inkml:trace contextRef="#ctx0" brushRef="#br0" timeOffset="18611">1325 3119 24575,'0'9'0,"-3"7"0,-1-4 0,-4 10 0,4-6 0,-3 6 0,6-7 0,-2 3 0,3-3 0,0-1 0,0 0 0,0 0 0,0-3 0,0 2 0,0-2 0,0 0 0,0-2 0,0 1 0,6 1 0,-1 3 0,8-3 0,-2 3 0,7-3 0,-2 0 0,6 1 0,-7-5 0,7 0 0,-2 1 0,3-4 0,0 0 0,1-4 0,-5 0 0,3 0 0,-7-7 0,8-6 0,-7-2 0,9-15 0,-9 14 0,1-17 0,-3 16 0,-5-10 0,1 12 0,-3-4 0,-3 1 0,-1 3 0,-3-4 0,-3 5 0,-4 0 0,-8-1 0,0 0 0,-4 4 0,5 0 0,-3 7 0,5 1 0,-1 3 0,7 0 0,-1 15 0,0-1 0,-2 19 0,5-4 0,-4 5 0,3 0 0,1-5 0,0 4 0,4-9 0,0 4 0,0-4 0,0-5 0,0 3 0,0-6 0,6 2 0,6-7 0,7 3 0,1-5 0,7 2 0,-7-3 0,13 0 0,-4-4 0,5 4 0,0-7 0,5 3 0,-4-4 0,10 0 0,-10 0 0,-1 0 0,-1 0 0,-8 0 0,3 0 0,-9-4 0,-1-3 0,-4-4 0,1-7 0,-4 3 0,4-8 0,-7 4 0,3-5 0,0-5 0,-2 4 0,-2 2 0,-3 6 0,-4 10 0,-3-1 0,0 6 0,-7 8 0,2 6 0,-3 3 0,7 12 0,-3-6 0,7 7 0,-4 0 0,4-4 0,0 9 0,4-4 0,9 6 0,6 1 0,13 1 0,-5-6 0,14 6 0,-7-9 0,7 0 0,-5-1 0,-2-9 0,1 3 0,-5-8 0,-2-1 0,-5-4 0,0-4 0,-3-1 0,-2-3 0,-4 0 0,0 0 0,0-3 0,1-4 0,-1-4 0,-3-7 0,3 2 0,-6-2 0,2 0 0,-2 2 0,-1-6 0,-3 7 0,0-4 0,-4 5 0,0 0 0,0 3 0,0 1 0,0 3 0,-7 1 0,3 2 0,-10 1 0,7 3 0,-6 0 0,5 0 0,-6 10 0,6 8 0,-4 11 0,0 20 0,6-16 0,-1 14 0,7-22 0,0 3 0,0-5 0,10-3 0,3-4 0,15-5 0,1-3 0,5 1 0,0-5 0,0 0 0,-5-4 0,4 0 0,-13 0 0,7 0 0,-11-3 0,2-1 0,-7-6 0,-1 2 0,-3-10 0,0 7 0,-3-17 0,-1 3 0,-3-10 0,0 1 0,0 0 0,0 5 0,0 0 0,0 10 0,0 4 0,0 5 0,0 12 0,0 7 0,0 19 0,8 8 0,7 10 0,15 7 0,10-2 0,13 7 0,13-4-906,18-3 906,-41-25 0,1-2 0,9-1 0,-1-4-85,27 10 85,8-3 0,-26-10 0,5-1 0,-18-1 0,-8-9 0,-16-1 0,-9-4 902,-11 0-902,-32 0 22,2 0 0,-9 0 0,20 0 1</inkml:trace>
  <inkml:trace contextRef="#ctx0" brushRef="#br0" timeOffset="20863">713 3295 24575,'9'0'0,"10"0"0,6 0 0,9 0 0,-4 0 0,8 0 0,-13 0 0,9 0 0,-11 0 0,-4 0 0,-4 0 0,-5 0 0,-4 0 0,1 0 0,-4 6 0,0 1 0,-6 10 0,2-2 0,-3 8 0,1-4 0,-1 4 0,-4-3 0,4 2 0,0-3 0,4 1 0,0-2 0,0-4 0,0 0 0,0-3 0,0-1 0,0-4 0,0-2 0,0-1 0</inkml:trace>
  <inkml:trace contextRef="#ctx0" brushRef="#br0" timeOffset="22503">1381 2636 24575,'17'0'0,"1"0"0,6 0 0,9 0 0,-7 0 0,12 0 0,-13 0 0,3 0 0,-9 0 0,-1 0 0,-4 0 0,-3 0 0,-1 0 0,-7 6 0,0 5 0,-3 12 0,0 2 0,0 7 0,0-7 0,0 3 0,0-5 0,0-3 0,0-6 0,0-4 0,0-3 0,0-1 0,0-2 0,0-2 0</inkml:trace>
  <inkml:trace contextRef="#ctx0" brushRef="#br0" timeOffset="24828">3782 2316 24575,'3'16'0,"-2"2"0,5 4 0,2 6 0,4-5 0,4 1 0,-4-2 0,-2-10 0,-3 5 0,0-10 0,-1 3 0,1-6 0,-1-1 0,0-3 0,0 0 0,1 0 0,-1 0 0,0 0 0,0 0 0,-2 2 0,-1 9 0,-3 1 0,-8 15 0,-1-7 0,-12 14 0,-2-3 0,-4 6 0,4-6 0,-1-6 0,8-6 0,1-8 0,5-1 0,4-4 0,-1 1 0,4-4 0,0 0 0</inkml:trace>
  <inkml:trace contextRef="#ctx0" brushRef="#br0" timeOffset="27112">6464 3559 24575,'9'0'0,"6"0"0,9 0 0,0 0 0,4 0 0,-9 0 0,4 0 0,-8 0 0,7 0 0,-10 0 0,2 0 0,-8 0 0,1 0 0,-1 0 0,0 0 0,1 0 0,-1 0 0,0-3 0,0-1 0,1-5 0,-1 1 0,1-2 0,-1 4 0,1-1 0,-1 1 0,1 2 0,-4-2 0,0 3 0,-3-3 0,0-1 0,0 1 0,0 0 0,0-4 0,0 2 0,3-2 0,-3 4 0,3-1 0,-3 1 0,0-4 0,0 2 0,0-5 0,4-2 0,-3 0 0,6-12 0,-2 1 0,-1-3 0,4-4 0,-7 8 0,3 1 0,-4 6 0,2 7 0,-1 1 0,2 7 0,-3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0-13T00:45:56.7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62 826 24575,'0'10'0,"-4"9"0,3 2 0,-6 7 0,-1-5 0,-1 0 0,1 1 0,2-5 0,2-1 0,0-4 0,-2-3 0,5-1 0,-2-4 0,3 0 0,0 1 0,0-2 0,0 2 0,0-1 0,0 0 0,0 1 0,0-1 0,0 0 0,3 1 0,0-1 0,4 0 0,3 1 0,4 0 0,6-3 0,3 0 0,0-4 0,5 0 0,-3 0 0,8 0 0,-4 0 0,0 0 0,-1 0 0,-4 0 0,-6 0 0,0 0 0,-4 0 0,-4 0 0,4-7 0,-7 3 0,3-10 0,-3 7 0,0-6 0,-1 2 0,1-3 0,-3-1 0,3 1 0,-3 0 0,0 3 0,2-3 0,-5 7 0,2-3 0,-8 7 0,0 0 0,-7 3 0,1 3 0,-3 1 0,3 3 0,1-1 0,4 1 0,-1-1 0,1-2 0,2 2 0,1-3 0,0 4 0,2-1 0,-1 0 0,2 4 0,-4 1 0,4 3 0,-4 0 0,1 5 0,2-4 0,-6 7 0,6-2 0,-2-1 0,3 3 0,0-7 0,0 4 0,0-9 0,0 4 0,0-7 0,0 3 0,0-4 0,0 1 0,2-4 0,2 0 0,2-3 0,1 0 0,6 0 0,-2 0 0,3 0 0,-1 0 0,-2 0 0,3 0 0,-3 0 0,2 0 0,-2 0 0,3 0 0,-3-6 0,2-2 0,-5-6 0,6-1 0,-6 1 0,2-4 0,-3 2 0,1-2 0,-1 4 0,-3-1 0,-1 1 0,-3 0 0,0 3 0,0-2 0,0-1 0,0 2 0,0 0 0,0 11 0,-4 16 0,0 2 0,-4 17 0,-4-9 0,3 3 0,-2-5 0,3 0 0,0 1 0,4-5 0,-3-1 0,6-4 0,-2 1 0,3-5 0,0 4 0,0-7 0,0 3 0,0 0 0,0-3 0,0 3 0,0 0 0,0-3 0,0 6 0,3-5 0,1 1 0,2-2 0,0-1 0,1 1 0,-1-1 0,8-2 0,2-2 0,7-2 0,0 0 0,5 0 0,2 0 0,4 0 0,5-4 0,-4-1 0,0-7 0,-3 3 0,-7-6 0,3 3 0,-9 0 0,0-2 0,-5 3 0,-3-4 0,-1 4 0,-3-2 0,-1 6 0,1-3 0,-3 3 0,-2 1 0,-2-1 0,0 1 0,-2 3 0,-2-3 0,-3 5 0,-2-2 0,1 3 0,-5 0 0,2 0 0,0 0 0,-2 0 0,5 0 0,-2 3 0,3 4 0,1 4 0,-2 7 0,1-2 0,-1 6 0,4 2 0,-3 0 0,3 4 0,-1 0 0,2-3 0,3 3 0,0-5 0,0-4 0,0 0 0,0-5 0,0 0 0,0-3 0,0-1 0,3-4 0,0 1 0,4-1 0,2 1 0,2-1 0,3 5 0,5-3 0,-4 2 0,7-2 0,-7-4 0,7 3 0,-2-7 0,9 4 0,-4-4 0,5 0 0,-11 0 0,-1-6 0,-3-2 0,-4-7 0,2 1 0,-5 0 0,2-1 0,-6 5 0,-1-4 0,-3 7 0,0-7 0,0 3 0,-3 1 0,-4-4 0,-4 3 0,-3-3 0,3 0 0,-3 3 0,7-3 0,-3 7 0,3 0 0,4 13 0,0 7 0,0 9 0,-1-3 0,-1 3 0,-1-2 0,5-1 0,-6-1 0,6-4 0,-2-3 0,3 2 0,0-2 0,0 3 0,0 0 0,6 1 0,3 3 0,9-2 0,-2 2 0,6-3 0,-3 0 0,1-3 0,2-1 0,-3 0 0,5-2 0,-1 2 0,-4-7 0,4 0 0,-4-4 0,0 0 0,3 0 0,-6 0 0,2-3 0,-4-4 0,0-1 0,-3-6 0,3 3 0,-6-3 0,5-3 0,-6 2 0,3 1 0,-3 4 0,-1 3 0,1 4 0,-4-3 0,3 5 0,-6 1 0,3 7 0,-6 8 0,-5 4 0,-1 9 0,-6-4 0,6 9 0,-3-8 0,8 3 0,0-9 0,4 3 0,0-7 0,0 4 0,0-5 0,8 9 0,14-5 0,1 6 0,20-2 0,-11 1 0,13 0 0,-9-1 0,4-5 0,-11-4 0,-1-1 0,-9-5 0,0 1 0,-9-1 0,0-3 0,-4-2 0,-2-4 0,-1 1 0,-3-1 0</inkml:trace>
  <inkml:trace contextRef="#ctx0" brushRef="#br0" timeOffset="3145">558 3863 24575,'0'-6'0,"0"-4"0,3 0 0,1-5 0,7-3 0,0-1 0,6-9 0,4-3 0,1-9 0,6-2 0,0-4 0,-1 4 0,6-4 0,-4 8 0,4-5 0,-7 11 0,1 2 0,-2 4 0,0 1 0,0 4 0,-1 1 0,-5 5 0,4-1 0,-8 2 0,7-2 0,-6 2 0,2-1 0,-4 1 0,0-1 0,0 4 0,5-3 0,-4 6 0,3-6 0,-4 6 0,4-6 0,-2 6 0,2-7 0,-4 7 0,4-6 0,-2 6 0,-2-2 0,6-4 0,-8 6 0,6-6 0,-5 4 0,-6 3 0,6-4 0,-5 5 0,2-1 0,0-3 0,-3 3 0,3-7 0,0 6 0,-2-2 0,2 0 0,-4 3 0,1-7 0,3 7 0,-2-3 0,5-4 0,-6 3 0,3-3 0,-3 1 0,-1 5 0,1-2 0,0 4 0,-1-1 0,-2-3 0,1 3 0,-1-3 0,2 3 0,-2-3 0,2 3 0,-3-3 0,4 0 0,0-1 0,0-3 0,0 3 0,0-2 0,-1 5 0,-2-2 0,2 4 0,-3 0 0,0-1 0,3 4 0,-3 0 0,1 1 0,1 1 0,-1-5 0,2 5 0,1-4 0,-1 1 0,1-3 0,-1 1 0,0-1 0,1 4 0,-1-3 0,1-1 0,0-1 0,-1-2 0,1 1 0,0-2 0,0-8 0,0 4 0,4-7 0,-2 6 0,1-2 0,-3 4 0,0 3 0,0 1 0,-1 3 0,-2 1 0,2 2 0,-6-4 0,6 4 0,-3-4 0,1 2 0,2 2 0,-6-1 0,3 4 0,-3-2 0</inkml:trace>
  <inkml:trace contextRef="#ctx0" brushRef="#br0" timeOffset="5477">1861 2330 24575,'13'0'0,"4"0"0,-2 0 0,12 0 0,-6 0 0,7 0 0,0 0 0,1 0 0,5 0 0,0 0 0,0 0 0,0 0 0,0 0 0,-5 0 0,4 0 0,-9 0 0,4 0 0,-5 0 0,-3 0 0,2 0 0,-3 0 0,5 0 0,-1 0 0,0 0 0,1 0 0,-1 0 0,0 0 0,-3 0 0,2 0 0,-7 0 0,0 0 0,-2 0 0,-5 0 0,1 0 0,-2 0 0,-4-2 0,0-5 0,0 3 0,-3 1 0,6 7 0,-3 0 0,1 1 0,2-1 0,-3-1 0,1 3 0,2-5 0,-6 5 0,6-3 0,-3 1 0,6-1 0,22-3 0,7 0 0,15 0 0,5 0 0,-11 0 0,5 0 0,-7 4 0,37 2 0,-15 4 0,-15-4 0,1 0 0,23 5 0,12 0 0,-30-2 0,19 2 0,-27-6 0,15 4 0,-11-8 0,-8 3 0,-12-4 0,-6 0 0,-4 0 0,-1 0 0,-4 0 0,0 0 0,-1 0 0,-3 0 0,7 0 0,2 0 0,1 0 0,8 0 0,-4 0 0,10 0 0,2 0 0,5 0 0,6 0 0,-5 0 0,11 0 0,-11 0 0,11 0 0,-11-4 0,0 0 0,-3-6 0,-3 1 0,5 0 0,0-4 0,6 2 0,-5-2 0,5 3 0,0 1 0,15-9 0,-15 7 0,13-2 0,-34 5 0,7 4 0,-9-1 0,0-2 0,-1 6 0,-4-2 0,-1 3 0,0 0 0,-3 0 0,-2 0 0,0 0 0,-6 0 0,5 0 0,-9 0 0,1 0 0,-2 0 0,-1 0 0,1 0 0,-1 0 0,0 0 0,0 0 0,1 0 0,7 0 0,-3 0 0,12 0 0,-4 0 0,4 0 0,-3 0 0,-2 0 0,-4 0 0,-3 0 0,-1 0 0,-4 0 0,0 0 0,-2 0 0,-1 0 0</inkml:trace>
  <inkml:trace contextRef="#ctx0" brushRef="#br0" timeOffset="10093">5680 2207 24575,'0'-9'0,"0"-7"0,0 7 0,0-8 0,0 9 0,0-2 0,0 4 0,6 3 0,5 0 0,7 10 0,7 6 0,4 9 0,-2 4 0,9 1 0,-14-2 0,6-4 0,-12-2 0,-1-8 0,-5-1 0,-4-6 0,1-2 0,-1-2 0,-2-2 0,-2-10 0,-2-8 0,0-10 0,0 1 0,0-4 0,4 4 0,-3-5 0,3 4 0,0-2 0,0 7 0,4 1 0,0 1 0,-1 4 0,1 0 0,-1 0 0,0 5 0,0 0 0,0-1 0,0 1 0,0 3 0,0-2 0,0 6 0,-1-3 0,1 3 0,-1 0 0,1 1 0,2 2 0,-2 1 0,2 3 0,-2 0 0,-1 0 0,1 0 0,-1 0 0,0 0 0,0 3 0,-2 1 0,1-1 0,-1 0 0,2 0 0,1-2 0,-1 2 0,1-3 0,-1 0 0,0-3 0,1-8 0,1-5 0,0-12 0,-1 3 0,2-7 0,-1 7 0,3-3 0,-2 4 0,2 5 0,-4 1 0,0 7 0,0 1 0,-1 3 0,1 4 0,-1 0 0,0 3 0,1 0 0,3 0 0,-3 0 0,7 10 0,1 0 0,1 12 0,3-6 0,-4 2 0,-1-4 0,-4-3 0,4-1 0,-7-3 0,6-3 0,-5-1 0,5-3 0,-6 0 0,3-3 0,1-13 0,-2-6 0,3-12 0,-3-5 0,0-2 0,-4 0 0,3-3 0,-7 13 0,7-7 0,-4 17 0,3-2 0,3 6 0,-2 6 0,1-2 0,1 9 0,1-2 0,3 6 0,4-4 0,1 4 0,5 0 0,4 0 0,1 0 0,5 8 0,-13-6 0,-5 8 0,-11-10 0,-1 6 0,1-11 0,5 0 0,0-8 0,5-1 0,-1 0 0,0-1 0,-3 1 0,3 0 0,-7 3 0,3 1 0,-4 3 0,1 1 0,-4 0 0,0-4 0,-3 0 0,0-9 0,0 0 0,3-5 0,1 5 0,4 1 0,-1 7 0,-4-3 0,3 10 0,-5-5 0,5 8 0,-3-2 0,3 3 0,0 0 0,4 6 0,-2 6 0,6 4 0,-3 2 0,3-4 0,0-3 0,-3-1 0,-1-3 0,-3-1 0,-1 1 0,0-4 0,1 0 0,-1-3 0,1 0 0,-1-3 0,1-8 0,0-5 0,1-7 0,-4 0 0,3-1 0,-3 1 0,4 3 0,-1-2 0,0 10 0,1-6 0,-2 11 0,-2-3 0,2 7 0,-3 0 0,3 3 0,1 0 0,-1 0 0,4 0 0,1 0 0,3 0 0,0 0 0,0 0 0,0 0 0,-3 0 0,-1 0 0,-6-15 0,-2 1 0,-2-19 0,0 4 0,0-1 0,-3-3 0,-1 13 0,-4-3 0,4 12 0,1-3 0,3 7 0,5 0 0,3 4 0,5 3 0,1 0 0,4 0 0,-3-3 0,8-1 0,-8-3 0,7-1 0,-7-2 0,4 1 0,-1-1 0,-6 3 0,5-1 0,-6 1 0,0 3 0,-1 1 0,-4 0 0,0 3 0,-2-3 0,-2 3 0</inkml:trace>
  <inkml:trace contextRef="#ctx0" brushRef="#br0" timeOffset="11605">7895 173 24575,'0'24'0,"0"3"0,0 2 0,8 9 0,-2-2 0,7 0 0,0 7 0,-4-12 0,7 3 0,-7-5 0,6-6 0,-2 5 0,2-4 0,2 9 0,-1-8 0,0 3 0,-4-5 0,3 0 0,-4-3 0,1-2 0,-2-7 0,-4-2 0,1-2 0,-1-1 0,-2 1 0,2-4 0,-3 0 0,0-6 0,0-8 0,-3-5 0,0-7 0,4-5 0,0-2 0,6-15 0,-1-3 0,9-12 0,-1 1 0,12-7 0,2 4 0,-4 1 0,7 2 0,-5 10 0,-4 2 0,1 15 0,-10 4 0,-1 9 0,-4 0 0,0 4 0,-4 8 0,-4 4 0,0 3 0</inkml:trace>
  <inkml:trace contextRef="#ctx0" brushRef="#br0" timeOffset="14542">5801 2260 24575,'8'12'0,"5"0"0,10 27 0,10 5 0,2 12 0,9 14 0,3-5 0,-1 12 0,1-12 0,2 6-730,0-1 730,13 4 0,-4 6 0,-27-40 0,1 1 0,1 0 0,-3-1 0,15 15 180,13 14-180,-29-35 0,10 15 0,-12-17 0,-9-7 0,-3-9 550,-14-9-550,11-4 0,15 5 0,16 8 0,18 15 0,-19-4 0,3 5-789,1 2 1,3 3 788,11 15 0,3 4 0,-2-4 0,1 1 0,1 6 0,1 1 0,0-3 0,-3-3 0,-13-10 0,-2-2 0,4 5 0,-2-2-211,15 18 211,-1 4 0,-11-16 0,-23-14 0,-3-8 0,-10-13 0,-4-2 1559,-1-7-1559,-6-1 57,2 1 0,-6-4 0,3 0 1</inkml:trace>
  <inkml:trace contextRef="#ctx0" brushRef="#br0" timeOffset="18611">1325 3119 24575,'0'9'0,"-3"7"0,-1-4 0,-4 10 0,4-6 0,-3 6 0,6-7 0,-2 3 0,3-3 0,0-1 0,0 0 0,0 0 0,0-3 0,0 2 0,0-2 0,0 0 0,0-2 0,0 1 0,6 1 0,-1 3 0,8-3 0,-2 3 0,7-3 0,-2 0 0,6 1 0,-7-5 0,7 0 0,-2 1 0,3-4 0,0 0 0,1-4 0,-5 0 0,3 0 0,-7-7 0,8-6 0,-7-2 0,9-15 0,-9 14 0,1-17 0,-3 16 0,-5-10 0,1 12 0,-3-4 0,-3 1 0,-1 3 0,-3-4 0,-3 5 0,-4 0 0,-8-1 0,0 0 0,-4 4 0,5 0 0,-3 7 0,5 1 0,-1 3 0,7 0 0,-1 15 0,0-1 0,-2 19 0,5-4 0,-4 5 0,3 0 0,1-5 0,0 4 0,4-9 0,0 4 0,0-4 0,0-5 0,0 3 0,0-6 0,6 2 0,6-7 0,7 3 0,1-5 0,7 2 0,-7-3 0,13 0 0,-4-4 0,5 4 0,0-7 0,5 3 0,-4-4 0,10 0 0,-10 0 0,-1 0 0,-1 0 0,-8 0 0,3 0 0,-9-4 0,-1-3 0,-4-4 0,1-7 0,-4 3 0,4-8 0,-7 4 0,3-5 0,0-5 0,-2 4 0,-2 2 0,-3 6 0,-4 10 0,-3-1 0,0 6 0,-7 8 0,2 6 0,-3 3 0,7 12 0,-3-6 0,7 7 0,-4 0 0,4-4 0,0 9 0,4-4 0,9 6 0,6 1 0,13 1 0,-5-6 0,14 6 0,-7-9 0,7 0 0,-5-1 0,-2-9 0,1 3 0,-5-8 0,-2-1 0,-5-4 0,0-4 0,-3-1 0,-2-3 0,-4 0 0,0 0 0,0-3 0,1-4 0,-1-4 0,-3-7 0,3 2 0,-6-2 0,2 0 0,-2 2 0,-1-6 0,-3 7 0,0-4 0,-4 5 0,0 0 0,0 3 0,0 1 0,0 3 0,-7 1 0,3 2 0,-10 1 0,7 3 0,-6 0 0,5 0 0,-6 10 0,6 8 0,-4 11 0,0 20 0,6-16 0,-1 14 0,7-22 0,0 3 0,0-5 0,10-3 0,3-4 0,15-5 0,1-3 0,5 1 0,0-5 0,0 0 0,-5-4 0,4 0 0,-13 0 0,7 0 0,-11-3 0,2-1 0,-7-6 0,-1 2 0,-3-10 0,0 7 0,-3-17 0,-1 3 0,-3-10 0,0 1 0,0 0 0,0 5 0,0 0 0,0 10 0,0 4 0,0 5 0,0 12 0,0 7 0,0 19 0,8 8 0,7 10 0,15 7 0,10-2 0,13 7 0,13-4-906,18-3 906,-41-25 0,1-2 0,9-1 0,-1-4-85,27 10 85,8-3 0,-26-10 0,5-1 0,-18-1 0,-8-9 0,-16-1 0,-9-4 902,-11 0-902,-32 0 22,2 0 0,-9 0 0,20 0 1</inkml:trace>
  <inkml:trace contextRef="#ctx0" brushRef="#br0" timeOffset="20863">713 3295 24575,'9'0'0,"10"0"0,6 0 0,9 0 0,-4 0 0,8 0 0,-13 0 0,9 0 0,-11 0 0,-4 0 0,-4 0 0,-5 0 0,-4 0 0,1 0 0,-4 6 0,0 1 0,-6 10 0,2-2 0,-3 8 0,1-4 0,-1 4 0,-4-3 0,4 2 0,0-3 0,4 1 0,0-2 0,0-4 0,0 0 0,0-3 0,0-1 0,0-4 0,0-2 0,0-1 0</inkml:trace>
  <inkml:trace contextRef="#ctx0" brushRef="#br0" timeOffset="22503">1381 2636 24575,'17'0'0,"1"0"0,6 0 0,9 0 0,-7 0 0,12 0 0,-13 0 0,3 0 0,-9 0 0,-1 0 0,-4 0 0,-3 0 0,-1 0 0,-7 6 0,0 5 0,-3 12 0,0 2 0,0 7 0,0-7 0,0 3 0,0-5 0,0-3 0,0-6 0,0-4 0,0-3 0,0-1 0,0-2 0,0-2 0</inkml:trace>
  <inkml:trace contextRef="#ctx0" brushRef="#br0" timeOffset="24828">3782 2316 24575,'3'16'0,"-2"2"0,5 4 0,2 6 0,4-5 0,4 1 0,-4-2 0,-2-10 0,-3 5 0,0-10 0,-1 3 0,1-6 0,-1-1 0,0-3 0,0 0 0,1 0 0,-1 0 0,0 0 0,0 0 0,-2 2 0,-1 9 0,-3 1 0,-8 15 0,-1-7 0,-12 14 0,-2-3 0,-4 6 0,4-6 0,-1-6 0,8-6 0,1-8 0,5-1 0,4-4 0,-1 1 0,4-4 0,0 0 0</inkml:trace>
  <inkml:trace contextRef="#ctx0" brushRef="#br0" timeOffset="27112">6464 3559 24575,'9'0'0,"6"0"0,9 0 0,0 0 0,4 0 0,-9 0 0,4 0 0,-8 0 0,7 0 0,-10 0 0,2 0 0,-8 0 0,1 0 0,-1 0 0,0 0 0,1 0 0,-1 0 0,0-3 0,0-1 0,1-5 0,-1 1 0,1-2 0,-1 4 0,1-1 0,-1 1 0,1 2 0,-4-2 0,0 3 0,-3-3 0,0-1 0,0 1 0,0 0 0,0-4 0,0 2 0,3-2 0,-3 4 0,3-1 0,-3 1 0,0-4 0,0 2 0,0-5 0,4-2 0,-3 0 0,6-12 0,-2 1 0,-1-3 0,4-4 0,-7 8 0,3 1 0,-4 6 0,2 7 0,-1 1 0,2 7 0,-3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7BB25-EA28-458C-9BEB-E185ECB03206}" type="datetimeFigureOut">
              <a:rPr lang="en-US" smtClean="0"/>
              <a:pPr/>
              <a:t>10/11/19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60F1-D9D7-452D-8F51-4FED64DC93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43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processes with a large number of final state particles the number of subtraction terms can balloon.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6C60F1-D9D7-452D-8F51-4FED64DC932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830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 the jet algorithm.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6C60F1-D9D7-452D-8F51-4FED64DC9328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172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 the jet algorithm.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6C60F1-D9D7-452D-8F51-4FED64DC9328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76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Template-Design-2.Titl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598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wsu_horizontal_color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1" y="4171950"/>
            <a:ext cx="3590925" cy="607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55082"/>
            <a:ext cx="8229600" cy="1102519"/>
          </a:xfr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00050"/>
            <a:ext cx="6400800" cy="131445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500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4F0F3-24E1-4FEA-9150-3ED778817A4D}" type="datetimeFigureOut">
              <a:rPr lang="en-US"/>
              <a:pPr>
                <a:defRPr/>
              </a:pPr>
              <a:t>10/11/19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5047E12-79F9-4E72-A3A5-EC1081A4FA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213" y="205979"/>
            <a:ext cx="8499987" cy="63467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212" y="1200151"/>
            <a:ext cx="8229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44BC7-56F9-4E43-ADAF-DDFD7D739370}" type="datetimeFigureOut">
              <a:rPr lang="en-US"/>
              <a:pPr>
                <a:defRPr/>
              </a:pPr>
              <a:t>10/11/19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F66FE96-7082-4275-8480-8E137B342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BC88B-1D0C-43DE-B958-659244EAF7DF}" type="datetimeFigureOut">
              <a:rPr lang="en-US"/>
              <a:pPr>
                <a:defRPr/>
              </a:pPr>
              <a:t>10/11/19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F8F53CE-C738-412C-BB10-594FF92FA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2192A-E72E-4314-BE6A-1F0A319E599B}" type="datetimeFigureOut">
              <a:rPr lang="en-US"/>
              <a:pPr>
                <a:defRPr/>
              </a:pPr>
              <a:t>10/11/19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29FE80B-D460-4A0B-ABF9-C8BCEBDFD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0A440-C240-4BC4-A0FF-554628E557D7}" type="datetimeFigureOut">
              <a:rPr lang="en-US"/>
              <a:pPr>
                <a:defRPr/>
              </a:pPr>
              <a:t>10/11/19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4EC7972-CB53-45A8-AF6F-23D870EDF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design3_back1A.pn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5875" y="0"/>
            <a:ext cx="91757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0" descr="wsu_horizontal_color.pn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91401" y="4767262"/>
            <a:ext cx="15541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152400" y="4824412"/>
            <a:ext cx="838200" cy="376238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2073121-80F2-4A27-A972-3FCE9B2C70D8}" type="slidenum">
              <a:rPr lang="en-US" sz="9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9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339726" y="205979"/>
            <a:ext cx="8499475" cy="634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72600" y="474345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34C992-68AD-4F2E-8AAE-90B6BB4DC0D4}" type="datetimeFigureOut">
              <a:rPr lang="en-US"/>
              <a:pPr>
                <a:defRPr/>
              </a:pPr>
              <a:t>10/11/19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4" r:id="rId3"/>
    <p:sldLayoutId id="2147483676" r:id="rId4"/>
    <p:sldLayoutId id="2147483677" r:id="rId5"/>
  </p:sldLayoutIdLst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xStyles>
    <p:titleStyle>
      <a:lvl1pPr algn="l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Georgia" pitchFamily="18" charset="0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9pPr>
    </p:titleStyle>
    <p:bodyStyle>
      <a:lvl1pPr marL="257175" indent="-257175" algn="l" rtl="0" fontAlgn="base">
        <a:lnSpc>
          <a:spcPct val="90000"/>
        </a:lnSpc>
        <a:spcBef>
          <a:spcPts val="450"/>
        </a:spcBef>
        <a:spcAft>
          <a:spcPts val="450"/>
        </a:spcAft>
        <a:buClr>
          <a:srgbClr val="FFC000"/>
        </a:buClr>
        <a:buFont typeface="Arial" charset="0"/>
        <a:buChar char="•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rtl="0" fontAlgn="base">
        <a:lnSpc>
          <a:spcPct val="90000"/>
        </a:lnSpc>
        <a:spcBef>
          <a:spcPts val="300"/>
        </a:spcBef>
        <a:spcAft>
          <a:spcPts val="300"/>
        </a:spcAft>
        <a:buClr>
          <a:srgbClr val="FFC000"/>
        </a:buClr>
        <a:buFont typeface="Arial" charset="0"/>
        <a:buChar char="–"/>
        <a:defRPr sz="1800" kern="1200">
          <a:solidFill>
            <a:schemeClr val="tx1"/>
          </a:solidFill>
          <a:latin typeface="+mn-lt"/>
          <a:ea typeface="+mn-ea"/>
          <a:cs typeface="Arial" charset="0"/>
        </a:defRPr>
      </a:lvl2pPr>
      <a:lvl3pPr marL="857250" indent="-171450" algn="l" rtl="0" fontAlgn="base">
        <a:lnSpc>
          <a:spcPct val="90000"/>
        </a:lnSpc>
        <a:spcBef>
          <a:spcPts val="263"/>
        </a:spcBef>
        <a:spcAft>
          <a:spcPts val="263"/>
        </a:spcAft>
        <a:buClr>
          <a:srgbClr val="FFC000"/>
        </a:buClr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200150" indent="-1714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1543050" indent="-17145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emf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inspirehep.net/search?cc=Institutions&amp;p=institution:%22Saclay%22&amp;ln=en" TargetMode="External"/><Relationship Id="rId3" Type="http://schemas.openxmlformats.org/officeDocument/2006/relationships/hyperlink" Target="https://inspirehep.net/search?cc=Institutions&amp;p=institution:%22Fermilab%22&amp;ln=en" TargetMode="External"/><Relationship Id="rId7" Type="http://schemas.openxmlformats.org/officeDocument/2006/relationships/hyperlink" Target="https://inspirehep.net/search?cc=Institutions&amp;p=institution:%22CERN%22&amp;ln=en" TargetMode="External"/><Relationship Id="rId2" Type="http://schemas.openxmlformats.org/officeDocument/2006/relationships/hyperlink" Target="https://inspirehep.net/author/profile/Giele%2C%20W.T.?recid=33945&amp;ln=en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spirehep.net/author/profile/Kosower%2C%20David%20A.?recid=33945&amp;ln=en" TargetMode="External"/><Relationship Id="rId5" Type="http://schemas.openxmlformats.org/officeDocument/2006/relationships/hyperlink" Target="https://inspirehep.net/search?cc=Institutions&amp;p=institution:%22Durham%20U.%22&amp;ln=en" TargetMode="External"/><Relationship Id="rId10" Type="http://schemas.openxmlformats.org/officeDocument/2006/relationships/hyperlink" Target="http://arxiv.org/pdf/hep-ph/9302225.pdf" TargetMode="External"/><Relationship Id="rId4" Type="http://schemas.openxmlformats.org/officeDocument/2006/relationships/hyperlink" Target="https://inspirehep.net/author/profile/Glover%2C%20E.W.Nigel?recid=33945&amp;ln=en" TargetMode="External"/><Relationship Id="rId9" Type="http://schemas.openxmlformats.org/officeDocument/2006/relationships/hyperlink" Target="http://arxiv.org/abs/hep-ph/9302225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eynarts.de/cuba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arxiv.org/pdf/1907.03893.pdf" TargetMode="External"/><Relationship Id="rId13" Type="http://schemas.openxmlformats.org/officeDocument/2006/relationships/hyperlink" Target="http://arxiv.org/pdf/1806.09678.pdf" TargetMode="External"/><Relationship Id="rId3" Type="http://schemas.openxmlformats.org/officeDocument/2006/relationships/hyperlink" Target="http://inspirehep.net/author/profile/Figy%2C%20Terrance%20M.?recid=1742990&amp;ln=en" TargetMode="External"/><Relationship Id="rId7" Type="http://schemas.openxmlformats.org/officeDocument/2006/relationships/hyperlink" Target="http://arxiv.org/abs/arXiv:1907.03893" TargetMode="External"/><Relationship Id="rId12" Type="http://schemas.openxmlformats.org/officeDocument/2006/relationships/hyperlink" Target="http://arxiv.org/abs/arXiv:1806.09678" TargetMode="External"/><Relationship Id="rId2" Type="http://schemas.openxmlformats.org/officeDocument/2006/relationships/hyperlink" Target="http://inspirehep.net/author/profile/Chen%2C%20Tinghua?recid=1742990&amp;ln=en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nspirehep.net/search?cc=Institutions&amp;p=institution:%22Fermilab%22&amp;ln=en" TargetMode="External"/><Relationship Id="rId11" Type="http://schemas.openxmlformats.org/officeDocument/2006/relationships/hyperlink" Target="https://doi.org/10.1007/JHEP10(2018)203" TargetMode="External"/><Relationship Id="rId5" Type="http://schemas.openxmlformats.org/officeDocument/2006/relationships/hyperlink" Target="http://inspirehep.net/author/profile/Giele%2C%20Walter%20T.?recid=1742990&amp;ln=en" TargetMode="External"/><Relationship Id="rId10" Type="http://schemas.openxmlformats.org/officeDocument/2006/relationships/hyperlink" Target="http://inspirehep.net/author/profile/Giele%2C%20Walter%20T.?recid=1679782&amp;ln=en" TargetMode="External"/><Relationship Id="rId4" Type="http://schemas.openxmlformats.org/officeDocument/2006/relationships/hyperlink" Target="http://inspirehep.net/search?cc=Institutions&amp;p=institution:%22Wichita%20State%20U.%22&amp;ln=en" TargetMode="External"/><Relationship Id="rId9" Type="http://schemas.openxmlformats.org/officeDocument/2006/relationships/hyperlink" Target="http://inspirehep.net/author/profile/Figy%2C%20Terrance%20M.?recid=1679782&amp;ln=en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customXml" Target="../ink/ink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3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1485900" y="114300"/>
            <a:ext cx="6172200" cy="1771650"/>
          </a:xfrm>
        </p:spPr>
        <p:txBody>
          <a:bodyPr>
            <a:normAutofit/>
          </a:bodyPr>
          <a:lstStyle/>
          <a:p>
            <a:r>
              <a:rPr lang="en-US" sz="2700" dirty="0"/>
              <a:t>A Projective Phase Space Generator for Vector Boson Plus Jet Production</a:t>
            </a: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1485901" y="2000250"/>
            <a:ext cx="4022420" cy="1828800"/>
          </a:xfrm>
        </p:spPr>
        <p:txBody>
          <a:bodyPr>
            <a:normAutofit fontScale="85000" lnSpcReduction="20000"/>
          </a:bodyPr>
          <a:lstStyle/>
          <a:p>
            <a:r>
              <a:rPr lang="en-US" sz="1350" dirty="0">
                <a:latin typeface="Arial" charset="0"/>
                <a:cs typeface="Arial" charset="0"/>
              </a:rPr>
              <a:t>Dr. Terrance Figy</a:t>
            </a:r>
          </a:p>
          <a:p>
            <a:r>
              <a:rPr lang="en-US" sz="1350" dirty="0">
                <a:latin typeface="Arial" charset="0"/>
                <a:cs typeface="Arial" charset="0"/>
              </a:rPr>
              <a:t>Assistant Professor</a:t>
            </a:r>
          </a:p>
          <a:p>
            <a:r>
              <a:rPr lang="en-US" sz="1350" dirty="0">
                <a:latin typeface="Arial" charset="0"/>
                <a:cs typeface="Arial" charset="0"/>
              </a:rPr>
              <a:t>Department of Mathematics, Statistic, and Physics</a:t>
            </a:r>
          </a:p>
          <a:p>
            <a:r>
              <a:rPr lang="en-US" sz="1350" dirty="0">
                <a:latin typeface="Arial" charset="0"/>
                <a:cs typeface="Arial" charset="0"/>
              </a:rPr>
              <a:t>Wichita State University  </a:t>
            </a:r>
          </a:p>
          <a:p>
            <a:r>
              <a:rPr lang="en-US" sz="1350" dirty="0">
                <a:latin typeface="Arial" charset="0"/>
                <a:cs typeface="Arial" charset="0"/>
              </a:rPr>
              <a:t>October 12, 2019</a:t>
            </a:r>
          </a:p>
          <a:p>
            <a:r>
              <a:rPr lang="en-US" sz="1350" dirty="0">
                <a:latin typeface="Arial" charset="0"/>
                <a:cs typeface="Arial" charset="0"/>
              </a:rPr>
              <a:t>University of Kansas</a:t>
            </a:r>
          </a:p>
          <a:p>
            <a:r>
              <a:rPr lang="en-US" sz="1350" dirty="0">
                <a:latin typeface="Arial" charset="0"/>
                <a:cs typeface="Arial" charset="0"/>
              </a:rPr>
              <a:t>Particle Physics on the Plains 2019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85CD1-0E6A-6D4F-A5FF-6BF9FD810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State Forward Branching Phase Space </a:t>
            </a:r>
            <a:br>
              <a:rPr lang="en-US" dirty="0"/>
            </a:br>
            <a:r>
              <a:rPr lang="en-US" dirty="0"/>
              <a:t>– Type I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38110D94-7547-5346-9989-4500D711BB6A}"/>
                  </a:ext>
                </a:extLst>
              </p14:cNvPr>
              <p14:cNvContentPartPr/>
              <p14:nvPr/>
            </p14:nvContentPartPr>
            <p14:xfrm>
              <a:off x="1396666" y="1375256"/>
              <a:ext cx="3056040" cy="164016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38110D94-7547-5346-9989-4500D711BB6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88025" y="1366618"/>
                <a:ext cx="3073682" cy="1657796"/>
              </a:xfrm>
              <a:prstGeom prst="rect">
                <a:avLst/>
              </a:prstGeom>
            </p:spPr>
          </p:pic>
        </mc:Fallback>
      </mc:AlternateContent>
      <p:pic>
        <p:nvPicPr>
          <p:cNvPr id="24" name="Picture 23">
            <a:extLst>
              <a:ext uri="{FF2B5EF4-FFF2-40B4-BE49-F238E27FC236}">
                <a16:creationId xmlns:a16="http://schemas.microsoft.com/office/drawing/2014/main" id="{E46AD0B7-4591-BC45-9840-067F805239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6666" y="3184965"/>
            <a:ext cx="6299534" cy="66127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A084957-CF97-6341-AB03-09300A0B67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4471" y="1809750"/>
            <a:ext cx="4758871" cy="27305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3420DFA-3453-734F-AEDE-39A2171CDEC2}"/>
              </a:ext>
            </a:extLst>
          </p:cNvPr>
          <p:cNvSpPr txBox="1"/>
          <p:nvPr/>
        </p:nvSpPr>
        <p:spPr>
          <a:xfrm>
            <a:off x="5136776" y="2554941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Jet momentum is invariant.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9449EA1-B23B-F64F-9C15-A53312C31C0E}"/>
              </a:ext>
            </a:extLst>
          </p:cNvPr>
          <p:cNvSpPr txBox="1"/>
          <p:nvPr/>
        </p:nvSpPr>
        <p:spPr>
          <a:xfrm>
            <a:off x="1048871" y="1219200"/>
            <a:ext cx="813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Type I</a:t>
            </a:r>
          </a:p>
        </p:txBody>
      </p:sp>
    </p:spTree>
    <p:extLst>
      <p:ext uri="{BB962C8B-B14F-4D97-AF65-F5344CB8AC3E}">
        <p14:creationId xmlns:p14="http://schemas.microsoft.com/office/powerpoint/2010/main" val="3947847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85CD1-0E6A-6D4F-A5FF-6BF9FD810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State Forward Branching Phase Space </a:t>
            </a:r>
            <a:br>
              <a:rPr lang="en-US" dirty="0"/>
            </a:br>
            <a:r>
              <a:rPr lang="en-US" dirty="0"/>
              <a:t>– Type 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1E3ED5-814A-EA41-B4AD-DA1B8D270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688" y="1352550"/>
            <a:ext cx="638155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88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85CD1-0E6A-6D4F-A5FF-6BF9FD810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State Forward Branching Phase Space </a:t>
            </a:r>
            <a:br>
              <a:rPr lang="en-US" dirty="0"/>
            </a:br>
            <a:r>
              <a:rPr lang="en-US" dirty="0"/>
              <a:t>- Type II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38110D94-7547-5346-9989-4500D711BB6A}"/>
                  </a:ext>
                </a:extLst>
              </p14:cNvPr>
              <p14:cNvContentPartPr/>
              <p14:nvPr/>
            </p14:nvContentPartPr>
            <p14:xfrm>
              <a:off x="762000" y="1414459"/>
              <a:ext cx="3056040" cy="164016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38110D94-7547-5346-9989-4500D711BB6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53359" y="1405821"/>
                <a:ext cx="3073682" cy="1657796"/>
              </a:xfrm>
              <a:prstGeom prst="rect">
                <a:avLst/>
              </a:prstGeom>
            </p:spPr>
          </p:pic>
        </mc:Fallback>
      </mc:AlternateContent>
      <p:pic>
        <p:nvPicPr>
          <p:cNvPr id="24" name="Picture 23">
            <a:extLst>
              <a:ext uri="{FF2B5EF4-FFF2-40B4-BE49-F238E27FC236}">
                <a16:creationId xmlns:a16="http://schemas.microsoft.com/office/drawing/2014/main" id="{E46AD0B7-4591-BC45-9840-067F805239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5626" y="3249303"/>
            <a:ext cx="7224616" cy="75838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3420DFA-3453-734F-AEDE-39A2171CDEC2}"/>
              </a:ext>
            </a:extLst>
          </p:cNvPr>
          <p:cNvSpPr txBox="1"/>
          <p:nvPr/>
        </p:nvSpPr>
        <p:spPr>
          <a:xfrm>
            <a:off x="4419600" y="2472638"/>
            <a:ext cx="3980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Vector boson momentum is invariant.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9449EA1-B23B-F64F-9C15-A53312C31C0E}"/>
              </a:ext>
            </a:extLst>
          </p:cNvPr>
          <p:cNvSpPr txBox="1"/>
          <p:nvPr/>
        </p:nvSpPr>
        <p:spPr>
          <a:xfrm>
            <a:off x="1048871" y="1219200"/>
            <a:ext cx="877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Type II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5A07C2-8E0B-B843-BD0A-7CDFBAFA9B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6487" y="1644994"/>
            <a:ext cx="4745126" cy="54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845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85CD1-0E6A-6D4F-A5FF-6BF9FD810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State Forward Branching Phase Space </a:t>
            </a:r>
            <a:br>
              <a:rPr lang="en-US" dirty="0"/>
            </a:br>
            <a:r>
              <a:rPr lang="en-US" dirty="0"/>
              <a:t>- Type II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BED42D-D395-A145-BA32-D9B6E2EB2B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047750"/>
            <a:ext cx="6470463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932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AB66D-3FB9-0D43-9017-E99906086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Application: Generator for V+1 jet Production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D56196-FC54-4741-93CF-75A7E10D65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428750"/>
            <a:ext cx="3962400" cy="838200"/>
          </a:xfrm>
          <a:prstGeom prst="rect">
            <a:avLst/>
          </a:prstGeom>
          <a:ln w="41275">
            <a:solidFill>
              <a:srgbClr val="FFC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2DE04CC-268B-9F42-8AE0-72C28AEB42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2674807"/>
            <a:ext cx="8247725" cy="451189"/>
          </a:xfrm>
          <a:prstGeom prst="rect">
            <a:avLst/>
          </a:prstGeom>
          <a:ln>
            <a:solidFill>
              <a:srgbClr val="FFC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ABF80B-1A1B-9846-9956-D1242DC175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2600" y="1173940"/>
            <a:ext cx="2963516" cy="4834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1E9621-0F4F-414C-9E5A-714CA92948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4297" y="3774990"/>
            <a:ext cx="8133028" cy="389140"/>
          </a:xfrm>
          <a:prstGeom prst="rect">
            <a:avLst/>
          </a:prstGeom>
          <a:ln>
            <a:solidFill>
              <a:srgbClr val="FFC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9AD3081-8393-DD4C-A64E-0722CDE4E5C8}"/>
              </a:ext>
            </a:extLst>
          </p:cNvPr>
          <p:cNvSpPr txBox="1"/>
          <p:nvPr/>
        </p:nvSpPr>
        <p:spPr>
          <a:xfrm>
            <a:off x="3810000" y="3306909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1-jet exclusive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98935C-E9C2-C246-80E1-2C2C4F3D8C57}"/>
              </a:ext>
            </a:extLst>
          </p:cNvPr>
          <p:cNvSpPr txBox="1"/>
          <p:nvPr/>
        </p:nvSpPr>
        <p:spPr>
          <a:xfrm>
            <a:off x="5334000" y="2216025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0-jet, 1-jet, 2-jet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E93961-9FFA-EE42-B626-7A801916C65C}"/>
              </a:ext>
            </a:extLst>
          </p:cNvPr>
          <p:cNvSpPr txBox="1"/>
          <p:nvPr/>
        </p:nvSpPr>
        <p:spPr>
          <a:xfrm>
            <a:off x="1905000" y="4376057"/>
            <a:ext cx="3980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 happens in R taken very large?</a:t>
            </a:r>
          </a:p>
        </p:txBody>
      </p:sp>
    </p:spTree>
    <p:extLst>
      <p:ext uri="{BB962C8B-B14F-4D97-AF65-F5344CB8AC3E}">
        <p14:creationId xmlns:p14="http://schemas.microsoft.com/office/powerpoint/2010/main" val="332151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AB66D-3FB9-0D43-9017-E99906086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Application: Generator for V+1 jet Production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10C642-309C-8245-9EF1-C86A3778EB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697" y="1657350"/>
            <a:ext cx="7799532" cy="187325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1510794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F5CAB-A4C8-9E4D-B855-D355953A6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V+1 jet at NLO using DYRAD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2B8E071-931B-AB41-88A2-7B4840B8B5AF}"/>
              </a:ext>
            </a:extLst>
          </p:cNvPr>
          <p:cNvSpPr/>
          <p:nvPr/>
        </p:nvSpPr>
        <p:spPr>
          <a:xfrm>
            <a:off x="457200" y="1352550"/>
            <a:ext cx="7924800" cy="1477328"/>
          </a:xfrm>
          <a:prstGeom prst="rect">
            <a:avLst/>
          </a:prstGeom>
          <a:ln w="5080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Higher order corrections to jet cross-sections in hadron colliders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r>
              <a:rPr lang="en-US" dirty="0">
                <a:solidFill>
                  <a:srgbClr val="6699CC"/>
                </a:solidFill>
                <a:latin typeface="arial" panose="020B0604020202020204" pitchFamily="34" charset="0"/>
                <a:hlinkClick r:id="rId2"/>
              </a:rPr>
              <a:t>W.T. Giele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 (</a:t>
            </a:r>
            <a:r>
              <a:rPr lang="en-US" dirty="0">
                <a:solidFill>
                  <a:srgbClr val="6699CC"/>
                </a:solidFill>
                <a:latin typeface="arial" panose="020B0604020202020204" pitchFamily="34" charset="0"/>
                <a:hlinkClick r:id="rId3"/>
              </a:rPr>
              <a:t>Fermilab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), </a:t>
            </a:r>
            <a:r>
              <a:rPr lang="en-US" dirty="0">
                <a:solidFill>
                  <a:srgbClr val="6699CC"/>
                </a:solidFill>
                <a:latin typeface="arial" panose="020B0604020202020204" pitchFamily="34" charset="0"/>
                <a:hlinkClick r:id="rId4"/>
              </a:rPr>
              <a:t>E.W.Nigel Glover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 (</a:t>
            </a:r>
            <a:r>
              <a:rPr lang="en-US" dirty="0">
                <a:solidFill>
                  <a:srgbClr val="6699CC"/>
                </a:solidFill>
                <a:latin typeface="arial" panose="020B0604020202020204" pitchFamily="34" charset="0"/>
                <a:hlinkClick r:id="rId5"/>
              </a:rPr>
              <a:t>Durham U.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), </a:t>
            </a:r>
            <a:r>
              <a:rPr lang="en-US" dirty="0">
                <a:solidFill>
                  <a:srgbClr val="6699CC"/>
                </a:solidFill>
                <a:latin typeface="arial" panose="020B0604020202020204" pitchFamily="34" charset="0"/>
                <a:hlinkClick r:id="rId6"/>
              </a:rPr>
              <a:t>David A. Kosower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 (</a:t>
            </a:r>
            <a:r>
              <a:rPr lang="en-US" dirty="0">
                <a:solidFill>
                  <a:srgbClr val="6699CC"/>
                </a:solidFill>
                <a:latin typeface="arial" panose="020B0604020202020204" pitchFamily="34" charset="0"/>
                <a:hlinkClick r:id="rId7"/>
              </a:rPr>
              <a:t>CERN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 &amp; </a:t>
            </a:r>
            <a:r>
              <a:rPr lang="en-US" dirty="0">
                <a:solidFill>
                  <a:srgbClr val="6699CC"/>
                </a:solidFill>
                <a:latin typeface="arial" panose="020B0604020202020204" pitchFamily="34" charset="0"/>
                <a:hlinkClick r:id="rId8"/>
              </a:rPr>
              <a:t>Saclay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Nucl.Phys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. B403 (1993) 633-670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e-Print: </a:t>
            </a:r>
            <a:r>
              <a:rPr lang="en-US" dirty="0">
                <a:solidFill>
                  <a:srgbClr val="6699CC"/>
                </a:solidFill>
                <a:latin typeface="arial" panose="020B0604020202020204" pitchFamily="34" charset="0"/>
                <a:hlinkClick r:id="rId9"/>
              </a:rPr>
              <a:t>hep-ph/9302225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 | </a:t>
            </a:r>
            <a:r>
              <a:rPr lang="en-US" dirty="0">
                <a:solidFill>
                  <a:srgbClr val="6699CC"/>
                </a:solidFill>
                <a:latin typeface="arial" panose="020B0604020202020204" pitchFamily="34" charset="0"/>
                <a:hlinkClick r:id="rId10"/>
              </a:rPr>
              <a:t>PDF</a:t>
            </a:r>
            <a:endParaRPr lang="en-US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130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F5CAB-A4C8-9E4D-B855-D355953A6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V+1 jet at NLO using DYRAD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D1BF9A-6975-1849-924A-0D86B3C6ADA4}"/>
              </a:ext>
            </a:extLst>
          </p:cNvPr>
          <p:cNvSpPr txBox="1"/>
          <p:nvPr/>
        </p:nvSpPr>
        <p:spPr>
          <a:xfrm>
            <a:off x="1028700" y="1809750"/>
            <a:ext cx="7086600" cy="1200329"/>
          </a:xfrm>
          <a:prstGeom prst="rect">
            <a:avLst/>
          </a:prstGeom>
          <a:noFill/>
          <a:ln w="508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DYRAD MC is an NLO MC that used phase space slicing for the computation of NLO corrections in the perturbative QCD for vector boson plus 0 and 1 jet.  Our starting point for the FBPS MC was DYRAD MC.   </a:t>
            </a:r>
          </a:p>
        </p:txBody>
      </p:sp>
    </p:spTree>
    <p:extLst>
      <p:ext uri="{BB962C8B-B14F-4D97-AF65-F5344CB8AC3E}">
        <p14:creationId xmlns:p14="http://schemas.microsoft.com/office/powerpoint/2010/main" val="103500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25F2A-ADE0-D14C-BE62-F9D02E178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V+1 jet at NLO using FBPS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1451DD-5F47-0547-A4D8-E84AA50B42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495550"/>
            <a:ext cx="7148720" cy="17399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4E5271B-38AE-0549-982B-3DE4183C4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1200150"/>
            <a:ext cx="5565913" cy="9144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712E9F1-D9A8-0542-8046-FA7759556F2C}"/>
              </a:ext>
            </a:extLst>
          </p:cNvPr>
          <p:cNvSpPr txBox="1"/>
          <p:nvPr/>
        </p:nvSpPr>
        <p:spPr>
          <a:xfrm>
            <a:off x="3204754" y="4484914"/>
            <a:ext cx="390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K-factors at the level of Born events.</a:t>
            </a:r>
          </a:p>
        </p:txBody>
      </p:sp>
    </p:spTree>
    <p:extLst>
      <p:ext uri="{BB962C8B-B14F-4D97-AF65-F5344CB8AC3E}">
        <p14:creationId xmlns:p14="http://schemas.microsoft.com/office/powerpoint/2010/main" val="60766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F5CAB-A4C8-9E4D-B855-D355953A6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V+1 jet at NLO using FBPS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B6AF6D-B313-4044-B4D3-DC3B78D17304}"/>
              </a:ext>
            </a:extLst>
          </p:cNvPr>
          <p:cNvSpPr txBox="1"/>
          <p:nvPr/>
        </p:nvSpPr>
        <p:spPr>
          <a:xfrm>
            <a:off x="723900" y="1553349"/>
            <a:ext cx="7696200" cy="313932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Building off the DYRAD MC framework we have implemented the  </a:t>
            </a:r>
          </a:p>
          <a:p>
            <a:r>
              <a:rPr lang="en-US" dirty="0"/>
              <a:t>CUBA library (</a:t>
            </a:r>
            <a:r>
              <a:rPr lang="en-US" dirty="0">
                <a:hlinkClick r:id="rId2"/>
              </a:rPr>
              <a:t>http://www.feynarts.de/cuba/</a:t>
            </a:r>
            <a:r>
              <a:rPr lang="en-US" dirty="0"/>
              <a:t>) in order to take advantage of hyperthreading.</a:t>
            </a:r>
          </a:p>
          <a:p>
            <a:endParaRPr lang="en-US" dirty="0"/>
          </a:p>
          <a:p>
            <a:r>
              <a:rPr lang="en-US" dirty="0"/>
              <a:t>The FBPS MC allows the the computation of cross-sections and kinematics distributions at LO and NLO for the V+1 jet production at hadron colliders such as the LHC experiment.  The FBPS MC can be used to compute kinematics distributions for a fixed Born jet rapidity, jet transverse momentum, and vector boson rapidity.  </a:t>
            </a:r>
          </a:p>
          <a:p>
            <a:endParaRPr lang="en-US" dirty="0"/>
          </a:p>
          <a:p>
            <a:r>
              <a:rPr lang="en-US" dirty="0"/>
              <a:t>The FBPS MC uses phase space slicing for the moment.</a:t>
            </a:r>
          </a:p>
        </p:txBody>
      </p:sp>
    </p:spTree>
    <p:extLst>
      <p:ext uri="{BB962C8B-B14F-4D97-AF65-F5344CB8AC3E}">
        <p14:creationId xmlns:p14="http://schemas.microsoft.com/office/powerpoint/2010/main" val="253463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4FE68-16B4-D04A-8927-79B3CAECA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CCEF5B7-9FC5-374F-BA4A-AEE988B21B1D}"/>
              </a:ext>
            </a:extLst>
          </p:cNvPr>
          <p:cNvSpPr/>
          <p:nvPr/>
        </p:nvSpPr>
        <p:spPr>
          <a:xfrm>
            <a:off x="116305" y="1417588"/>
            <a:ext cx="4572000" cy="2308324"/>
          </a:xfrm>
          <a:prstGeom prst="rect">
            <a:avLst/>
          </a:prstGeom>
          <a:ln w="41275"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A Projective Phase Space Generator for Hadronic Vector Boson Plus One Jet Production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r>
              <a:rPr lang="en-US" dirty="0">
                <a:solidFill>
                  <a:srgbClr val="6699CC"/>
                </a:solidFill>
                <a:latin typeface="arial" panose="020B0604020202020204" pitchFamily="34" charset="0"/>
                <a:hlinkClick r:id="rId2"/>
              </a:rPr>
              <a:t>Tinghua Chen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, </a:t>
            </a:r>
            <a:r>
              <a:rPr lang="en-US" dirty="0">
                <a:solidFill>
                  <a:srgbClr val="6699CC"/>
                </a:solidFill>
                <a:latin typeface="arial" panose="020B0604020202020204" pitchFamily="34" charset="0"/>
                <a:hlinkClick r:id="rId3"/>
              </a:rPr>
              <a:t>Terrance M. Figy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 (</a:t>
            </a:r>
            <a:r>
              <a:rPr lang="en-US" dirty="0">
                <a:solidFill>
                  <a:srgbClr val="6699CC"/>
                </a:solidFill>
                <a:latin typeface="arial" panose="020B0604020202020204" pitchFamily="34" charset="0"/>
                <a:hlinkClick r:id="rId4"/>
              </a:rPr>
              <a:t>Wichita State U.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), </a:t>
            </a:r>
            <a:r>
              <a:rPr lang="en-US" dirty="0">
                <a:solidFill>
                  <a:srgbClr val="6699CC"/>
                </a:solidFill>
                <a:latin typeface="arial" panose="020B0604020202020204" pitchFamily="34" charset="0"/>
                <a:hlinkClick r:id="rId5"/>
              </a:rPr>
              <a:t>Walter T. Giele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 (</a:t>
            </a:r>
            <a:r>
              <a:rPr lang="en-US" dirty="0">
                <a:solidFill>
                  <a:srgbClr val="6699CC"/>
                </a:solidFill>
                <a:latin typeface="arial" panose="020B0604020202020204" pitchFamily="34" charset="0"/>
                <a:hlinkClick r:id="rId6"/>
              </a:rPr>
              <a:t>Fermilab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  <a:b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Jul 8, 2019 - 18 pages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FERMILAB-PUB-19-300-T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e-Print: </a:t>
            </a:r>
            <a:r>
              <a:rPr lang="en-US" dirty="0">
                <a:solidFill>
                  <a:srgbClr val="6699CC"/>
                </a:solidFill>
                <a:latin typeface="arial" panose="020B0604020202020204" pitchFamily="34" charset="0"/>
                <a:hlinkClick r:id="rId7"/>
              </a:rPr>
              <a:t>arXiv:1907.03893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 [hep-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ph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] | </a:t>
            </a:r>
            <a:r>
              <a:rPr lang="en-US" dirty="0">
                <a:solidFill>
                  <a:srgbClr val="6699CC"/>
                </a:solidFill>
                <a:latin typeface="arial" panose="020B0604020202020204" pitchFamily="34" charset="0"/>
                <a:hlinkClick r:id="rId8"/>
              </a:rPr>
              <a:t>PDF</a:t>
            </a:r>
            <a:endParaRPr lang="en-US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F587E7-A0C8-3440-9D01-CD9A16217106}"/>
              </a:ext>
            </a:extLst>
          </p:cNvPr>
          <p:cNvSpPr/>
          <p:nvPr/>
        </p:nvSpPr>
        <p:spPr>
          <a:xfrm>
            <a:off x="4912895" y="971550"/>
            <a:ext cx="4114800" cy="3693319"/>
          </a:xfrm>
          <a:prstGeom prst="rect">
            <a:avLst/>
          </a:prstGeom>
          <a:ln w="4762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A Forward Branching Phase Space Generator for Hadron colliders</a:t>
            </a:r>
            <a:endParaRPr lang="en-US" dirty="0"/>
          </a:p>
          <a:p>
            <a:pPr algn="ctr"/>
            <a:r>
              <a:rPr lang="en-US" dirty="0">
                <a:solidFill>
                  <a:srgbClr val="6699CC"/>
                </a:solidFill>
                <a:latin typeface="arial" panose="020B0604020202020204" pitchFamily="34" charset="0"/>
                <a:hlinkClick r:id="rId9"/>
              </a:rPr>
              <a:t>Terrance M. Figy</a:t>
            </a:r>
            <a:r>
              <a:rPr lang="en-US" dirty="0"/>
              <a:t> (</a:t>
            </a:r>
            <a:r>
              <a:rPr lang="en-US" dirty="0">
                <a:solidFill>
                  <a:srgbClr val="6699CC"/>
                </a:solidFill>
                <a:hlinkClick r:id="rId4"/>
              </a:rPr>
              <a:t>Wichita State U.</a:t>
            </a:r>
            <a:r>
              <a:rPr lang="en-US" dirty="0"/>
              <a:t>)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, </a:t>
            </a:r>
            <a:r>
              <a:rPr lang="en-US" dirty="0">
                <a:solidFill>
                  <a:srgbClr val="6699CC"/>
                </a:solidFill>
                <a:latin typeface="arial" panose="020B0604020202020204" pitchFamily="34" charset="0"/>
                <a:hlinkClick r:id="rId10"/>
              </a:rPr>
              <a:t>Walter T. Giele</a:t>
            </a:r>
            <a:r>
              <a:rPr lang="en-US" dirty="0"/>
              <a:t> (</a:t>
            </a:r>
            <a:r>
              <a:rPr lang="en-US" dirty="0">
                <a:solidFill>
                  <a:srgbClr val="6699CC"/>
                </a:solidFill>
                <a:hlinkClick r:id="rId6"/>
              </a:rPr>
              <a:t>Fermilab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Jun 25, 2018 - 16 pages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JHEP 1810 (2018) 203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(2018-10-31)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DOI: </a:t>
            </a:r>
            <a:r>
              <a:rPr lang="en-US" dirty="0">
                <a:solidFill>
                  <a:srgbClr val="6699CC"/>
                </a:solidFill>
                <a:latin typeface="arial" panose="020B0604020202020204" pitchFamily="34" charset="0"/>
                <a:hlinkClick r:id="rId11"/>
              </a:rPr>
              <a:t>10.1007/JHEP10(2018)203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FERMILAB-PUB-18-187-T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e-Print: </a:t>
            </a:r>
            <a:r>
              <a:rPr lang="en-US" dirty="0">
                <a:solidFill>
                  <a:srgbClr val="6699CC"/>
                </a:solidFill>
                <a:latin typeface="arial" panose="020B0604020202020204" pitchFamily="34" charset="0"/>
                <a:hlinkClick r:id="rId12"/>
              </a:rPr>
              <a:t>arXiv:1806.09678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 [hep-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ph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] | </a:t>
            </a:r>
            <a:r>
              <a:rPr lang="en-US" dirty="0">
                <a:solidFill>
                  <a:srgbClr val="6699CC"/>
                </a:solidFill>
                <a:latin typeface="arial" panose="020B0604020202020204" pitchFamily="34" charset="0"/>
                <a:hlinkClick r:id="rId13"/>
              </a:rPr>
              <a:t>PDF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br>
              <a:rPr lang="en-US" dirty="0"/>
            </a:b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925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F5CAB-A4C8-9E4D-B855-D355953A6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V+1 jet at NLO using FBPS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A1B03E-2BA0-7841-A0DE-C8A2202D6F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727" y="1202871"/>
            <a:ext cx="3779250" cy="35663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6FC6E1D-447C-D34C-91A1-7A9A87F6E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200150"/>
            <a:ext cx="3779251" cy="34452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26BF56D-5103-7E40-AAB6-65CF517D0BFA}"/>
              </a:ext>
            </a:extLst>
          </p:cNvPr>
          <p:cNvSpPr txBox="1"/>
          <p:nvPr/>
        </p:nvSpPr>
        <p:spPr>
          <a:xfrm>
            <a:off x="3276600" y="895350"/>
            <a:ext cx="2362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Validation of slicing </a:t>
            </a:r>
          </a:p>
        </p:txBody>
      </p:sp>
    </p:spTree>
    <p:extLst>
      <p:ext uri="{BB962C8B-B14F-4D97-AF65-F5344CB8AC3E}">
        <p14:creationId xmlns:p14="http://schemas.microsoft.com/office/powerpoint/2010/main" val="989005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F5CAB-A4C8-9E4D-B855-D355953A6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V+1 jet at NLO using FBPS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7AD6DA-20D3-BD43-B18E-FBB109CA4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840" y="1123950"/>
            <a:ext cx="3546474" cy="33001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DC52ED-E771-EB4C-B53F-B8C709BCDC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7921" y="1235529"/>
            <a:ext cx="3879669" cy="1371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AF1E0F9-87D2-174A-9356-6FB4B90962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00" y="3093480"/>
            <a:ext cx="3810000" cy="33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705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F5CAB-A4C8-9E4D-B855-D355953A6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V+1 jet at NLO using FBPS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7AD6DA-20D3-BD43-B18E-FBB109CA4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840" y="1123950"/>
            <a:ext cx="3546474" cy="330019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F2A772E-2958-1A49-8A94-70C97EA252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1123950"/>
            <a:ext cx="4095751" cy="14060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C7B898-967E-034F-A1D0-54A8F338806E}"/>
              </a:ext>
            </a:extLst>
          </p:cNvPr>
          <p:cNvSpPr txBox="1"/>
          <p:nvPr/>
        </p:nvSpPr>
        <p:spPr>
          <a:xfrm>
            <a:off x="4923065" y="302895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FBPS MC vs. DYRAD MC  </a:t>
            </a:r>
          </a:p>
        </p:txBody>
      </p:sp>
    </p:spTree>
    <p:extLst>
      <p:ext uri="{BB962C8B-B14F-4D97-AF65-F5344CB8AC3E}">
        <p14:creationId xmlns:p14="http://schemas.microsoft.com/office/powerpoint/2010/main" val="316918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F5CAB-A4C8-9E4D-B855-D355953A6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V+1 jet at NLO using FBPS in the CLOUD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2A49A9-FDC8-E843-B13C-A95E5E5DA2C7}"/>
              </a:ext>
            </a:extLst>
          </p:cNvPr>
          <p:cNvSpPr txBox="1"/>
          <p:nvPr/>
        </p:nvSpPr>
        <p:spPr>
          <a:xfrm>
            <a:off x="328840" y="1556087"/>
            <a:ext cx="8533105" cy="230832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Since, we can compute a local K-factor for a given Born kinematic , </a:t>
            </a:r>
          </a:p>
          <a:p>
            <a:r>
              <a:rPr lang="en-US" dirty="0"/>
              <a:t>it is straightforward to perform single core computations via the CLOUD such</a:t>
            </a:r>
          </a:p>
          <a:p>
            <a:r>
              <a:rPr lang="en-US" dirty="0"/>
              <a:t>as the OPEN SCIENCE GRID. </a:t>
            </a:r>
          </a:p>
          <a:p>
            <a:endParaRPr lang="en-US" dirty="0"/>
          </a:p>
          <a:p>
            <a:r>
              <a:rPr lang="en-US" dirty="0"/>
              <a:t>For this, we have developed a Docker container for the FBPS MC.</a:t>
            </a:r>
          </a:p>
          <a:p>
            <a:endParaRPr lang="en-US" dirty="0"/>
          </a:p>
          <a:p>
            <a:r>
              <a:rPr lang="en-US" dirty="0"/>
              <a:t>Hence, kinematic distributions are in fact now represented by numerical functions.</a:t>
            </a:r>
          </a:p>
          <a:p>
            <a:r>
              <a:rPr lang="en-US" dirty="0"/>
              <a:t>There are pros and cons to this approach.  </a:t>
            </a:r>
          </a:p>
        </p:txBody>
      </p:sp>
    </p:spTree>
    <p:extLst>
      <p:ext uri="{BB962C8B-B14F-4D97-AF65-F5344CB8AC3E}">
        <p14:creationId xmlns:p14="http://schemas.microsoft.com/office/powerpoint/2010/main" val="360369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F5CAB-A4C8-9E4D-B855-D355953A6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V+1 jet at NLO using FBPS in the CLOUD 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93E2240-718B-F840-B955-C6311E7B0F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0338885"/>
              </p:ext>
            </p:extLst>
          </p:nvPr>
        </p:nvGraphicFramePr>
        <p:xfrm>
          <a:off x="1524000" y="1047750"/>
          <a:ext cx="6096000" cy="355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785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F5CAB-A4C8-9E4D-B855-D355953A6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V+1 jet at NLO using FBPS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560209-E956-EB46-8239-9F7FA5B68B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200150"/>
            <a:ext cx="7315200" cy="331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21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F5CAB-A4C8-9E4D-B855-D355953A6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V+1 jet at NLO using FBPS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7B1811-AB45-5A4F-A939-83BF346890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047750"/>
            <a:ext cx="7042151" cy="338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7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15329-2710-3441-A00C-0EBF6F23B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F94939-E457-7A44-B4FD-944E8110BFA1}"/>
              </a:ext>
            </a:extLst>
          </p:cNvPr>
          <p:cNvSpPr txBox="1"/>
          <p:nvPr/>
        </p:nvSpPr>
        <p:spPr>
          <a:xfrm>
            <a:off x="1066800" y="1504950"/>
            <a:ext cx="6705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FBPS generator allows for the re-weighting of Born events and generation of n exclusive jets.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Issues of missed binning in histograms is absent.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principle one can determine local K-factors that only require a 3d integration over the phase space of the real emission contributions for a given Born kinematic.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22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D22D9-DA56-0444-AC47-985CCBFF5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Next-to-Leading Order Calculations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CC33E3-1F10-3846-AABA-A6B3054296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598373" y="49577"/>
            <a:ext cx="3642456" cy="5638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51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D22D9-DA56-0444-AC47-985CCBFF5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Next-to-Leading Order Calculations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7FE8DF-8E28-7349-A099-24E360FDA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518204" y="282146"/>
            <a:ext cx="3853592" cy="523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731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1B991-93C0-064C-87F6-EC7974A76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Born Phase Space (V+1 </a:t>
            </a:r>
            <a:r>
              <a:rPr lang="en-US" dirty="0" err="1"/>
              <a:t>parton</a:t>
            </a:r>
            <a:r>
              <a:rPr lang="en-US" dirty="0"/>
              <a:t> kinematics)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A0A41-CEB5-0740-8793-4C94CF8D85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1504950"/>
            <a:ext cx="5459589" cy="20193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C0A80393-9471-DD44-9248-22E67975A13C}"/>
                  </a:ext>
                </a:extLst>
              </p14:cNvPr>
              <p14:cNvContentPartPr/>
              <p14:nvPr/>
            </p14:nvContentPartPr>
            <p14:xfrm>
              <a:off x="2314666" y="1018136"/>
              <a:ext cx="5601240" cy="1824120"/>
            </p14:xfrm>
          </p:contentPart>
        </mc:Choice>
        <mc:Fallback xmlns=""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C0A80393-9471-DD44-9248-22E67975A13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6026" y="1009496"/>
                <a:ext cx="5618880" cy="184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1F334749-77F6-EF47-8DDC-75328A1A95ED}"/>
                  </a:ext>
                </a:extLst>
              </p14:cNvPr>
              <p14:cNvContentPartPr/>
              <p14:nvPr/>
            </p14:nvContentPartPr>
            <p14:xfrm>
              <a:off x="7543666" y="1230536"/>
              <a:ext cx="881640" cy="2003040"/>
            </p14:xfrm>
          </p:contentPart>
        </mc:Choice>
        <mc:Fallback xmlns=""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1F334749-77F6-EF47-8DDC-75328A1A95E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534666" y="1221896"/>
                <a:ext cx="899280" cy="202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93046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D695C-18CE-DF46-9A44-EF11B6F36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Born Phase Space (V+1 </a:t>
            </a:r>
            <a:r>
              <a:rPr lang="en-US" dirty="0" err="1"/>
              <a:t>parton</a:t>
            </a:r>
            <a:r>
              <a:rPr lang="en-US" dirty="0"/>
              <a:t> kinematics)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9BC3BB-F5FE-AF44-8F86-D64A01B417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276350"/>
            <a:ext cx="6860540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41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85CD1-0E6A-6D4F-A5FF-6BF9FD810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State Forward Branching Phase Space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09" name="Ink 108">
                <a:extLst>
                  <a:ext uri="{FF2B5EF4-FFF2-40B4-BE49-F238E27FC236}">
                    <a16:creationId xmlns:a16="http://schemas.microsoft.com/office/drawing/2014/main" id="{F29127A5-6D58-8C45-B26D-52460703E999}"/>
                  </a:ext>
                </a:extLst>
              </p14:cNvPr>
              <p14:cNvContentPartPr/>
              <p14:nvPr/>
            </p14:nvContentPartPr>
            <p14:xfrm>
              <a:off x="907786" y="1220816"/>
              <a:ext cx="3368520" cy="1789560"/>
            </p14:xfrm>
          </p:contentPart>
        </mc:Choice>
        <mc:Fallback xmlns="">
          <p:pic>
            <p:nvPicPr>
              <p:cNvPr id="109" name="Ink 108">
                <a:extLst>
                  <a:ext uri="{FF2B5EF4-FFF2-40B4-BE49-F238E27FC236}">
                    <a16:creationId xmlns:a16="http://schemas.microsoft.com/office/drawing/2014/main" id="{F29127A5-6D58-8C45-B26D-52460703E99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9146" y="1211816"/>
                <a:ext cx="3386160" cy="1807200"/>
              </a:xfrm>
              <a:prstGeom prst="rect">
                <a:avLst/>
              </a:prstGeom>
            </p:spPr>
          </p:pic>
        </mc:Fallback>
      </mc:AlternateContent>
      <p:pic>
        <p:nvPicPr>
          <p:cNvPr id="110" name="Picture 109">
            <a:extLst>
              <a:ext uri="{FF2B5EF4-FFF2-40B4-BE49-F238E27FC236}">
                <a16:creationId xmlns:a16="http://schemas.microsoft.com/office/drawing/2014/main" id="{36878F2E-7129-7747-9876-1BCDE52B0D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3390610"/>
            <a:ext cx="7036471" cy="751084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5D5B0052-3CA4-EF4C-86FC-8C83DB299B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2859" y="1039841"/>
            <a:ext cx="4182533" cy="361950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8622DB49-62CB-B44A-9D21-8B72342391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9600" y="1543629"/>
            <a:ext cx="3900297" cy="448310"/>
          </a:xfrm>
          <a:prstGeom prst="rect">
            <a:avLst/>
          </a:prstGeom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3E57C7F9-3507-C845-8F6D-4DEC0EA1FB2F}"/>
              </a:ext>
            </a:extLst>
          </p:cNvPr>
          <p:cNvSpPr txBox="1"/>
          <p:nvPr/>
        </p:nvSpPr>
        <p:spPr>
          <a:xfrm>
            <a:off x="4876800" y="2115596"/>
            <a:ext cx="3226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Rapidity and transverse momentum is left invariant.</a:t>
            </a:r>
          </a:p>
        </p:txBody>
      </p:sp>
    </p:spTree>
    <p:extLst>
      <p:ext uri="{BB962C8B-B14F-4D97-AF65-F5344CB8AC3E}">
        <p14:creationId xmlns:p14="http://schemas.microsoft.com/office/powerpoint/2010/main" val="4045800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85CD1-0E6A-6D4F-A5FF-6BF9FD810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State Forward Branching Phase Space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09" name="Ink 108">
                <a:extLst>
                  <a:ext uri="{FF2B5EF4-FFF2-40B4-BE49-F238E27FC236}">
                    <a16:creationId xmlns:a16="http://schemas.microsoft.com/office/drawing/2014/main" id="{F29127A5-6D58-8C45-B26D-52460703E999}"/>
                  </a:ext>
                </a:extLst>
              </p14:cNvPr>
              <p14:cNvContentPartPr/>
              <p14:nvPr/>
            </p14:nvContentPartPr>
            <p14:xfrm>
              <a:off x="907786" y="1220816"/>
              <a:ext cx="3368520" cy="1789560"/>
            </p14:xfrm>
          </p:contentPart>
        </mc:Choice>
        <mc:Fallback xmlns="">
          <p:pic>
            <p:nvPicPr>
              <p:cNvPr id="109" name="Ink 108">
                <a:extLst>
                  <a:ext uri="{FF2B5EF4-FFF2-40B4-BE49-F238E27FC236}">
                    <a16:creationId xmlns:a16="http://schemas.microsoft.com/office/drawing/2014/main" id="{F29127A5-6D58-8C45-B26D-52460703E99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9146" y="1211816"/>
                <a:ext cx="3386160" cy="1807200"/>
              </a:xfrm>
              <a:prstGeom prst="rect">
                <a:avLst/>
              </a:prstGeom>
            </p:spPr>
          </p:pic>
        </mc:Fallback>
      </mc:AlternateContent>
      <p:pic>
        <p:nvPicPr>
          <p:cNvPr id="111" name="Picture 110">
            <a:extLst>
              <a:ext uri="{FF2B5EF4-FFF2-40B4-BE49-F238E27FC236}">
                <a16:creationId xmlns:a16="http://schemas.microsoft.com/office/drawing/2014/main" id="{5D5B0052-3CA4-EF4C-86FC-8C83DB299B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2859" y="1039841"/>
            <a:ext cx="4182533" cy="361950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8622DB49-62CB-B44A-9D21-8B72342391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9600" y="1543629"/>
            <a:ext cx="3900297" cy="448310"/>
          </a:xfrm>
          <a:prstGeom prst="rect">
            <a:avLst/>
          </a:prstGeom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3E57C7F9-3507-C845-8F6D-4DEC0EA1FB2F}"/>
              </a:ext>
            </a:extLst>
          </p:cNvPr>
          <p:cNvSpPr txBox="1"/>
          <p:nvPr/>
        </p:nvSpPr>
        <p:spPr>
          <a:xfrm>
            <a:off x="4876800" y="2115596"/>
            <a:ext cx="3226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Rapidity and transverse momentum is left invariant.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6ADDBB-FB6B-1E45-B9E4-1E48F051C6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3210078"/>
            <a:ext cx="4804544" cy="75295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1CB7A60-E465-584E-AAF3-F5BAF00189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6200" y="3963029"/>
            <a:ext cx="3804541" cy="733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49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85CD1-0E6A-6D4F-A5FF-6BF9FD810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State Forward Branching Phase Space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6EBABE-C968-B345-97EC-1C0035AE2A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3544" y="1276350"/>
            <a:ext cx="6211837" cy="296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086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theme/theme1.xml><?xml version="1.0" encoding="utf-8"?>
<a:theme xmlns:a="http://schemas.openxmlformats.org/drawingml/2006/main" name="Office Theme">
  <a:themeElements>
    <a:clrScheme name="Custom 8">
      <a:dk1>
        <a:sysClr val="windowText" lastClr="000000"/>
      </a:dk1>
      <a:lt1>
        <a:sysClr val="window" lastClr="FFFFFF"/>
      </a:lt1>
      <a:dk2>
        <a:srgbClr val="0070C0"/>
      </a:dk2>
      <a:lt2>
        <a:srgbClr val="EEECE1"/>
      </a:lt2>
      <a:accent1>
        <a:srgbClr val="FEB71A"/>
      </a:accent1>
      <a:accent2>
        <a:srgbClr val="6E81D6"/>
      </a:accent2>
      <a:accent3>
        <a:srgbClr val="705E5F"/>
      </a:accent3>
      <a:accent4>
        <a:srgbClr val="CC823D"/>
      </a:accent4>
      <a:accent5>
        <a:srgbClr val="72A7C0"/>
      </a:accent5>
      <a:accent6>
        <a:srgbClr val="BECC8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4610</TotalTime>
  <Words>639</Words>
  <Application>Microsoft Macintosh PowerPoint</Application>
  <PresentationFormat>On-screen Show (16:9)</PresentationFormat>
  <Paragraphs>92</Paragraphs>
  <Slides>27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Arial</vt:lpstr>
      <vt:lpstr>Calibri</vt:lpstr>
      <vt:lpstr>Georgia</vt:lpstr>
      <vt:lpstr>Office Theme</vt:lpstr>
      <vt:lpstr>A Projective Phase Space Generator for Vector Boson Plus Jet Production</vt:lpstr>
      <vt:lpstr>Introduction</vt:lpstr>
      <vt:lpstr>Next-to-Leading Order Calculations</vt:lpstr>
      <vt:lpstr>Next-to-Leading Order Calculations</vt:lpstr>
      <vt:lpstr>Born Phase Space (V+1 parton kinematics)</vt:lpstr>
      <vt:lpstr>Born Phase Space (V+1 parton kinematics)</vt:lpstr>
      <vt:lpstr>Final State Forward Branching Phase Space</vt:lpstr>
      <vt:lpstr>Final State Forward Branching Phase Space</vt:lpstr>
      <vt:lpstr>Final State Forward Branching Phase Space</vt:lpstr>
      <vt:lpstr>Initial State Forward Branching Phase Space  – Type I </vt:lpstr>
      <vt:lpstr>Initial State Forward Branching Phase Space  – Type I</vt:lpstr>
      <vt:lpstr>Initial State Forward Branching Phase Space  - Type II</vt:lpstr>
      <vt:lpstr>Initial State Forward Branching Phase Space  - Type II</vt:lpstr>
      <vt:lpstr>Simple Application: Generator for V+1 jet Production</vt:lpstr>
      <vt:lpstr>Simple Application: Generator for V+1 jet Production</vt:lpstr>
      <vt:lpstr>V+1 jet at NLO using DYRAD</vt:lpstr>
      <vt:lpstr>V+1 jet at NLO using DYRAD</vt:lpstr>
      <vt:lpstr>V+1 jet at NLO using FBPS</vt:lpstr>
      <vt:lpstr>V+1 jet at NLO using FBPS </vt:lpstr>
      <vt:lpstr>V+1 jet at NLO using FBPS </vt:lpstr>
      <vt:lpstr>V+1 jet at NLO using FBPS</vt:lpstr>
      <vt:lpstr>V+1 jet at NLO using FBPS</vt:lpstr>
      <vt:lpstr>V+1 jet at NLO using FBPS in the CLOUD</vt:lpstr>
      <vt:lpstr>V+1 jet at NLO using FBPS in the CLOUD </vt:lpstr>
      <vt:lpstr>V+1 jet at NLO using FBPS</vt:lpstr>
      <vt:lpstr>V+1 jet at NLO using FBPS</vt:lpstr>
      <vt:lpstr>Outlook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Presentation Tree</dc:creator>
  <cp:lastModifiedBy>Figy, Terrance</cp:lastModifiedBy>
  <cp:revision>101</cp:revision>
  <cp:lastPrinted>2017-09-29T14:51:30Z</cp:lastPrinted>
  <dcterms:created xsi:type="dcterms:W3CDTF">2009-12-04T23:34:43Z</dcterms:created>
  <dcterms:modified xsi:type="dcterms:W3CDTF">2019-10-11T21:00:27Z</dcterms:modified>
</cp:coreProperties>
</file>