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2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3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4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5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theme/theme6.xml" ContentType="application/vnd.openxmlformats-officedocument.theme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theme/theme7.xml" ContentType="application/vnd.openxmlformats-officedocument.theme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theme/theme8.xml" ContentType="application/vnd.openxmlformats-officedocument.theme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theme/theme9.xml" ContentType="application/vnd.openxmlformats-officedocument.theme+xml"/>
  <Override PartName="/ppt/theme/theme10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7" r:id="rId1"/>
    <p:sldMasterId id="2147483749" r:id="rId2"/>
    <p:sldMasterId id="2147483768" r:id="rId3"/>
    <p:sldMasterId id="2147483788" r:id="rId4"/>
    <p:sldMasterId id="2147483821" r:id="rId5"/>
    <p:sldMasterId id="2147483854" r:id="rId6"/>
    <p:sldMasterId id="2147483887" r:id="rId7"/>
    <p:sldMasterId id="2147483902" r:id="rId8"/>
    <p:sldMasterId id="2147483917" r:id="rId9"/>
  </p:sldMasterIdLst>
  <p:notesMasterIdLst>
    <p:notesMasterId r:id="rId38"/>
  </p:notesMasterIdLst>
  <p:sldIdLst>
    <p:sldId id="256" r:id="rId10"/>
    <p:sldId id="259" r:id="rId11"/>
    <p:sldId id="273" r:id="rId12"/>
    <p:sldId id="276" r:id="rId13"/>
    <p:sldId id="278" r:id="rId14"/>
    <p:sldId id="295" r:id="rId15"/>
    <p:sldId id="263" r:id="rId16"/>
    <p:sldId id="262" r:id="rId17"/>
    <p:sldId id="261" r:id="rId18"/>
    <p:sldId id="294" r:id="rId19"/>
    <p:sldId id="296" r:id="rId20"/>
    <p:sldId id="260" r:id="rId21"/>
    <p:sldId id="280" r:id="rId22"/>
    <p:sldId id="284" r:id="rId23"/>
    <p:sldId id="270" r:id="rId24"/>
    <p:sldId id="271" r:id="rId25"/>
    <p:sldId id="272" r:id="rId26"/>
    <p:sldId id="285" r:id="rId27"/>
    <p:sldId id="291" r:id="rId28"/>
    <p:sldId id="292" r:id="rId29"/>
    <p:sldId id="264" r:id="rId30"/>
    <p:sldId id="287" r:id="rId31"/>
    <p:sldId id="293" r:id="rId32"/>
    <p:sldId id="282" r:id="rId33"/>
    <p:sldId id="268" r:id="rId34"/>
    <p:sldId id="269" r:id="rId35"/>
    <p:sldId id="267" r:id="rId36"/>
    <p:sldId id="266" r:id="rId3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365C0"/>
    <a:srgbClr val="D828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911" autoAdjust="0"/>
    <p:restoredTop sz="76052" autoAdjust="0"/>
  </p:normalViewPr>
  <p:slideViewPr>
    <p:cSldViewPr snapToGrid="0">
      <p:cViewPr varScale="1">
        <p:scale>
          <a:sx n="68" d="100"/>
          <a:sy n="68" d="100"/>
        </p:scale>
        <p:origin x="1262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0" d="100"/>
          <a:sy n="70" d="100"/>
        </p:scale>
        <p:origin x="2388" y="78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4.xml"/><Relationship Id="rId18" Type="http://schemas.openxmlformats.org/officeDocument/2006/relationships/slide" Target="slides/slide9.xml"/><Relationship Id="rId26" Type="http://schemas.openxmlformats.org/officeDocument/2006/relationships/slide" Target="slides/slide17.xml"/><Relationship Id="rId39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2.xml"/><Relationship Id="rId34" Type="http://schemas.openxmlformats.org/officeDocument/2006/relationships/slide" Target="slides/slide25.xml"/><Relationship Id="rId42" Type="http://schemas.openxmlformats.org/officeDocument/2006/relationships/tableStyles" Target="tableStyles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3.xml"/><Relationship Id="rId17" Type="http://schemas.openxmlformats.org/officeDocument/2006/relationships/slide" Target="slides/slide8.xml"/><Relationship Id="rId25" Type="http://schemas.openxmlformats.org/officeDocument/2006/relationships/slide" Target="slides/slide16.xml"/><Relationship Id="rId33" Type="http://schemas.openxmlformats.org/officeDocument/2006/relationships/slide" Target="slides/slide24.xml"/><Relationship Id="rId38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7.xml"/><Relationship Id="rId20" Type="http://schemas.openxmlformats.org/officeDocument/2006/relationships/slide" Target="slides/slide11.xml"/><Relationship Id="rId29" Type="http://schemas.openxmlformats.org/officeDocument/2006/relationships/slide" Target="slides/slide20.xml"/><Relationship Id="rId41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2.xml"/><Relationship Id="rId24" Type="http://schemas.openxmlformats.org/officeDocument/2006/relationships/slide" Target="slides/slide15.xml"/><Relationship Id="rId32" Type="http://schemas.openxmlformats.org/officeDocument/2006/relationships/slide" Target="slides/slide23.xml"/><Relationship Id="rId37" Type="http://schemas.openxmlformats.org/officeDocument/2006/relationships/slide" Target="slides/slide28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6.xml"/><Relationship Id="rId23" Type="http://schemas.openxmlformats.org/officeDocument/2006/relationships/slide" Target="slides/slide14.xml"/><Relationship Id="rId28" Type="http://schemas.openxmlformats.org/officeDocument/2006/relationships/slide" Target="slides/slide19.xml"/><Relationship Id="rId36" Type="http://schemas.openxmlformats.org/officeDocument/2006/relationships/slide" Target="slides/slide27.xml"/><Relationship Id="rId10" Type="http://schemas.openxmlformats.org/officeDocument/2006/relationships/slide" Target="slides/slide1.xml"/><Relationship Id="rId19" Type="http://schemas.openxmlformats.org/officeDocument/2006/relationships/slide" Target="slides/slide10.xml"/><Relationship Id="rId31" Type="http://schemas.openxmlformats.org/officeDocument/2006/relationships/slide" Target="slides/slide22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" Target="slides/slide5.xml"/><Relationship Id="rId22" Type="http://schemas.openxmlformats.org/officeDocument/2006/relationships/slide" Target="slides/slide13.xml"/><Relationship Id="rId27" Type="http://schemas.openxmlformats.org/officeDocument/2006/relationships/slide" Target="slides/slide18.xml"/><Relationship Id="rId30" Type="http://schemas.openxmlformats.org/officeDocument/2006/relationships/slide" Target="slides/slide21.xml"/><Relationship Id="rId35" Type="http://schemas.openxmlformats.org/officeDocument/2006/relationships/slide" Target="slides/slide2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0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0529BD-65E7-4B8E-B027-7102EAE8430B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DC293-6293-4D9B-A06A-71D8F2BB65B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456665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316161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 smtClean="0"/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reduce heat load on cold stage, reduce wiring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baseline="0" dirty="0" smtClean="0"/>
              <a:t>98% yield on LCs</a:t>
            </a:r>
            <a:endParaRPr lang="en-US" dirty="0" smtClean="0"/>
          </a:p>
          <a:p>
            <a:r>
              <a:rPr lang="en-US" dirty="0" err="1" smtClean="0"/>
              <a:t>Rbolo</a:t>
            </a:r>
            <a:r>
              <a:rPr lang="en-US" baseline="0" dirty="0" smtClean="0"/>
              <a:t> </a:t>
            </a:r>
            <a:r>
              <a:rPr lang="en-US" baseline="0" dirty="0" smtClean="0"/>
              <a:t>changes-&gt;</a:t>
            </a:r>
            <a:r>
              <a:rPr lang="en-US" baseline="0" dirty="0" err="1" smtClean="0"/>
              <a:t>Ibolo</a:t>
            </a:r>
            <a:r>
              <a:rPr lang="en-US" baseline="0" dirty="0" smtClean="0"/>
              <a:t> changes</a:t>
            </a:r>
          </a:p>
          <a:p>
            <a:r>
              <a:rPr lang="en-US" baseline="0" dirty="0" err="1" smtClean="0"/>
              <a:t>Phi_SQ</a:t>
            </a:r>
            <a:r>
              <a:rPr lang="en-US" baseline="0" dirty="0" smtClean="0"/>
              <a:t> changes, </a:t>
            </a:r>
            <a:r>
              <a:rPr lang="en-US" baseline="0" dirty="0" err="1" smtClean="0"/>
              <a:t>V_out</a:t>
            </a:r>
            <a:r>
              <a:rPr lang="en-US" baseline="0" dirty="0" smtClean="0"/>
              <a:t> changes</a:t>
            </a:r>
          </a:p>
          <a:p>
            <a:r>
              <a:rPr lang="en-US" baseline="0" dirty="0" smtClean="0"/>
              <a:t>-</a:t>
            </a:r>
            <a:r>
              <a:rPr lang="en-US" baseline="0" dirty="0" err="1" smtClean="0"/>
              <a:t>SPTpol</a:t>
            </a:r>
            <a:r>
              <a:rPr lang="en-US" baseline="0" dirty="0" smtClean="0"/>
              <a:t>: 200kHz – 1 MHz, 15 channels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0210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Assembled module at right. </a:t>
            </a:r>
            <a:r>
              <a:rPr lang="en-US" baseline="0" smtClean="0"/>
              <a:t>Repeat 10x -&gt;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27112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(Alumina </a:t>
            </a:r>
            <a:r>
              <a:rPr lang="en-US" dirty="0" err="1" smtClean="0"/>
              <a:t>lenslets</a:t>
            </a:r>
            <a:r>
              <a:rPr lang="en-US" baseline="0" dirty="0" smtClean="0"/>
              <a:t> with PTFE AR coating, UIUC)</a:t>
            </a:r>
          </a:p>
          <a:p>
            <a:r>
              <a:rPr lang="en-US" baseline="0" dirty="0" smtClean="0"/>
              <a:t>- Focal plane much larger, need change to telescope optics to illuminate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462689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- 10m</a:t>
            </a:r>
            <a:r>
              <a:rPr lang="en-US" baseline="0" dirty="0" smtClean="0"/>
              <a:t> primary to right. </a:t>
            </a:r>
            <a:r>
              <a:rPr lang="en-US" dirty="0" smtClean="0"/>
              <a:t>Old scheme had cold secondary.</a:t>
            </a:r>
            <a:r>
              <a:rPr lang="en-US" baseline="0" dirty="0" smtClean="0"/>
              <a:t> . . </a:t>
            </a:r>
          </a:p>
          <a:p>
            <a:r>
              <a:rPr lang="en-US" baseline="0" dirty="0" smtClean="0"/>
              <a:t>-New optics scheme with ellipsoidal. . .</a:t>
            </a:r>
            <a:endParaRPr lang="en-US" dirty="0" smtClean="0"/>
          </a:p>
          <a:p>
            <a:r>
              <a:rPr lang="en-US" dirty="0" smtClean="0"/>
              <a:t>Optics </a:t>
            </a:r>
            <a:r>
              <a:rPr lang="en-US" dirty="0" err="1" smtClean="0"/>
              <a:t>cryo</a:t>
            </a:r>
            <a:r>
              <a:rPr lang="en-US" dirty="0" smtClean="0"/>
              <a:t> has:</a:t>
            </a:r>
          </a:p>
          <a:p>
            <a:r>
              <a:rPr lang="en-US" dirty="0" smtClean="0"/>
              <a:t>- Window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3 alumina lenses</a:t>
            </a:r>
          </a:p>
          <a:p>
            <a:pPr marL="171450" indent="-171450">
              <a:buFontTx/>
              <a:buChar char="-"/>
            </a:pPr>
            <a:r>
              <a:rPr lang="en-US" dirty="0" err="1" smtClean="0"/>
              <a:t>Lyot</a:t>
            </a:r>
            <a:r>
              <a:rPr lang="en-US" baseline="0" dirty="0" smtClean="0"/>
              <a:t> stop, LPF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055645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Had to take roof of receiver cabin to get it in.</a:t>
            </a:r>
          </a:p>
          <a:p>
            <a:r>
              <a:rPr lang="en-US" dirty="0" smtClean="0"/>
              <a:t>- Massive operation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438558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 Describe this slide,</a:t>
            </a:r>
            <a:r>
              <a:rPr lang="en-US" baseline="0" dirty="0" smtClean="0"/>
              <a:t> then amp for 1</a:t>
            </a:r>
            <a:r>
              <a:rPr lang="en-US" baseline="30000" dirty="0" smtClean="0"/>
              <a:t>st</a:t>
            </a:r>
            <a:r>
              <a:rPr lang="en-US" baseline="0" dirty="0" smtClean="0"/>
              <a:t> light:</a:t>
            </a:r>
          </a:p>
          <a:p>
            <a:r>
              <a:rPr lang="en-US" baseline="0" dirty="0" smtClean="0"/>
              <a:t>-  On January 30</a:t>
            </a:r>
            <a:r>
              <a:rPr lang="en-US" baseline="30000" dirty="0" smtClean="0"/>
              <a:t>th</a:t>
            </a:r>
            <a:r>
              <a:rPr lang="en-US" baseline="0" dirty="0" smtClean="0"/>
              <a:t>: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712973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Further performance</a:t>
            </a:r>
            <a:r>
              <a:rPr lang="en-US" baseline="0" dirty="0" smtClean="0"/>
              <a:t> on telescope -&gt;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854353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New maps of</a:t>
            </a:r>
            <a:r>
              <a:rPr lang="en-US" baseline="0" dirty="0" smtClean="0"/>
              <a:t> source observations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Use these for calibration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Detector bands (measured on ground)</a:t>
            </a:r>
          </a:p>
          <a:p>
            <a:pPr marL="628650" lvl="1" indent="-171450">
              <a:buFontTx/>
              <a:buChar char="-"/>
            </a:pPr>
            <a:r>
              <a:rPr lang="en-US" dirty="0" smtClean="0"/>
              <a:t>Uniform,</a:t>
            </a:r>
            <a:r>
              <a:rPr lang="en-US" baseline="0" dirty="0" smtClean="0"/>
              <a:t> 60-90% bolo optical efficiency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850285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Tx/>
              <a:buNone/>
            </a:pPr>
            <a:r>
              <a:rPr lang="en-US" dirty="0" smtClean="0"/>
              <a:t>- </a:t>
            </a:r>
            <a:r>
              <a:rPr lang="en-US" dirty="0" err="1" smtClean="0"/>
              <a:t>Psats</a:t>
            </a:r>
            <a:r>
              <a:rPr lang="en-US" dirty="0" smtClean="0"/>
              <a:t>?</a:t>
            </a:r>
          </a:p>
          <a:p>
            <a:pPr marL="171450" indent="-171450">
              <a:buFontTx/>
              <a:buChar char="-"/>
            </a:pPr>
            <a:r>
              <a:rPr lang="en-US" dirty="0" smtClean="0"/>
              <a:t>Noise</a:t>
            </a:r>
            <a:r>
              <a:rPr lang="en-US" dirty="0" smtClean="0"/>
              <a:t>: SQUIDS, cable</a:t>
            </a:r>
            <a:r>
              <a:rPr lang="en-US" baseline="0" dirty="0" smtClean="0"/>
              <a:t> grounding</a:t>
            </a:r>
            <a:r>
              <a:rPr lang="en-US" dirty="0" smtClean="0"/>
              <a:t> fixed</a:t>
            </a:r>
            <a:r>
              <a:rPr lang="en-US" baseline="0" dirty="0" smtClean="0"/>
              <a:t> in-situ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Lenses: 8 surfaces have AR coating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92% ^8 = 50%</a:t>
            </a:r>
          </a:p>
          <a:p>
            <a:pPr marL="171450" lvl="0" indent="-171450">
              <a:buFontTx/>
              <a:buChar char="-"/>
            </a:pPr>
            <a:r>
              <a:rPr lang="en-US" baseline="0" dirty="0" smtClean="0"/>
              <a:t>Had been doing thermal spray, might move to PTFE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274088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With nominal noise, should achieve these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Factor of ~5 improvement in noise over </a:t>
            </a:r>
            <a:r>
              <a:rPr lang="en-US" baseline="0" dirty="0" err="1" smtClean="0"/>
              <a:t>SPTpol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17x mapping speed</a:t>
            </a:r>
          </a:p>
          <a:p>
            <a:pPr marL="171450" indent="-171450">
              <a:buFontTx/>
              <a:buChar char="-"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75618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I’ll begin</a:t>
            </a:r>
            <a:r>
              <a:rPr lang="en-US" baseline="0" dirty="0" smtClean="0"/>
              <a:t> by acknowledging all the hard-working people. . .</a:t>
            </a:r>
            <a:endParaRPr lang="en-US" dirty="0" smtClean="0"/>
          </a:p>
          <a:p>
            <a:r>
              <a:rPr lang="en-US" dirty="0" smtClean="0"/>
              <a:t>~70 scientists, half students/post-docs</a:t>
            </a:r>
          </a:p>
          <a:p>
            <a:r>
              <a:rPr lang="en-US" dirty="0" smtClean="0"/>
              <a:t>~Led by UC, 20 institutions, </a:t>
            </a:r>
            <a:r>
              <a:rPr lang="en-US" baseline="0" dirty="0" err="1" smtClean="0"/>
              <a:t>universitites</a:t>
            </a:r>
            <a:r>
              <a:rPr lang="en-US" baseline="0" dirty="0" smtClean="0"/>
              <a:t> in US and Canada</a:t>
            </a:r>
          </a:p>
          <a:p>
            <a:r>
              <a:rPr lang="en-US" baseline="0" dirty="0" smtClean="0"/>
              <a:t>- Funded by. . 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69837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Let’s start</a:t>
            </a:r>
            <a:r>
              <a:rPr lang="en-US" baseline="0" dirty="0" smtClean="0"/>
              <a:t> at the beginning.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Timeline of the universe: inflation, BBN, neutral atoms, stars, reionization, galaxies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CMB, last surface photons interacted with before us</a:t>
            </a:r>
            <a:endParaRPr lang="en-US" dirty="0" smtClean="0"/>
          </a:p>
          <a:p>
            <a:pPr marL="171450" lvl="0" indent="-171450">
              <a:buFontTx/>
              <a:buChar char="-"/>
            </a:pPr>
            <a:r>
              <a:rPr lang="en-US" baseline="0" dirty="0" smtClean="0"/>
              <a:t>Imprinted on it, wealth of info on early universe, otherwise wouldn’t have insight into</a:t>
            </a:r>
          </a:p>
          <a:p>
            <a:pPr marL="171450" lvl="0" indent="-171450">
              <a:buFontTx/>
              <a:buChar char="-"/>
            </a:pPr>
            <a:r>
              <a:rPr lang="en-US" baseline="0" dirty="0" smtClean="0"/>
              <a:t>In addition, On it’s way to us, passed through all space and time</a:t>
            </a:r>
            <a:r>
              <a:rPr lang="en-US" baseline="0" dirty="0" smtClean="0"/>
              <a:t>.</a:t>
            </a:r>
            <a:endParaRPr lang="en-US" baseline="0" dirty="0" smtClean="0"/>
          </a:p>
          <a:p>
            <a:pPr marL="171450" lvl="0" indent="-171450">
              <a:buFontTx/>
              <a:buChar char="-"/>
            </a:pPr>
            <a:r>
              <a:rPr lang="en-US" baseline="0" dirty="0" smtClean="0"/>
              <a:t>As for what data looks like,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Fractions of a </a:t>
            </a:r>
            <a:r>
              <a:rPr lang="en-US" baseline="0" dirty="0" err="1" smtClean="0"/>
              <a:t>milliKelvin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474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4" name="Shape 116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65" name="Shape 116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indent="0" defTabSz="8255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Tx/>
              <a:buNone/>
              <a:tabLst>
                <a:tab pos="584200" algn="l"/>
                <a:tab pos="1155700" algn="l"/>
                <a:tab pos="1739900" algn="l"/>
                <a:tab pos="2324100" algn="l"/>
                <a:tab pos="2908300" algn="l"/>
                <a:tab pos="3479800" algn="l"/>
                <a:tab pos="4076700" algn="l"/>
                <a:tab pos="4660900" algn="l"/>
                <a:tab pos="5232400" algn="l"/>
                <a:tab pos="5829300" algn="l"/>
                <a:tab pos="6413500" algn="l"/>
                <a:tab pos="6985000" algn="l"/>
                <a:tab pos="7569200" algn="l"/>
                <a:tab pos="8166100" algn="l"/>
                <a:tab pos="8737600" algn="l"/>
                <a:tab pos="9321800" algn="l"/>
                <a:tab pos="9918700" algn="l"/>
                <a:tab pos="10490200" algn="l"/>
                <a:tab pos="11074400" algn="l"/>
                <a:tab pos="11671300" algn="l"/>
              </a:tabLst>
              <a:defRPr sz="30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 smtClean="0"/>
              <a:t>Strength of Fluctuation on y-axis, angular size on x-axis</a:t>
            </a:r>
          </a:p>
          <a:p>
            <a:pPr marL="0" indent="0" defTabSz="8255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Tx/>
              <a:buNone/>
              <a:tabLst>
                <a:tab pos="584200" algn="l"/>
                <a:tab pos="1155700" algn="l"/>
                <a:tab pos="1739900" algn="l"/>
                <a:tab pos="2324100" algn="l"/>
                <a:tab pos="2908300" algn="l"/>
                <a:tab pos="3479800" algn="l"/>
                <a:tab pos="4076700" algn="l"/>
                <a:tab pos="4660900" algn="l"/>
                <a:tab pos="5232400" algn="l"/>
                <a:tab pos="5829300" algn="l"/>
                <a:tab pos="6413500" algn="l"/>
                <a:tab pos="6985000" algn="l"/>
                <a:tab pos="7569200" algn="l"/>
                <a:tab pos="8166100" algn="l"/>
                <a:tab pos="8737600" algn="l"/>
                <a:tab pos="9321800" algn="l"/>
                <a:tab pos="9918700" algn="l"/>
                <a:tab pos="10490200" algn="l"/>
                <a:tab pos="11074400" algn="l"/>
                <a:tab pos="11671300" algn="l"/>
              </a:tabLst>
              <a:defRPr sz="30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dirty="0" smtClean="0"/>
              <a:t>-Temperature partially </a:t>
            </a:r>
            <a:r>
              <a:rPr lang="en-US" baseline="0" dirty="0" smtClean="0"/>
              <a:t>polarized, 10</a:t>
            </a:r>
            <a:r>
              <a:rPr lang="en-US" baseline="0" smtClean="0"/>
              <a:t>% level, </a:t>
            </a:r>
            <a:r>
              <a:rPr lang="en-US" baseline="0" dirty="0" smtClean="0"/>
              <a:t>E modes</a:t>
            </a:r>
            <a:endParaRPr lang="en-US" baseline="0" dirty="0" smtClean="0"/>
          </a:p>
          <a:p>
            <a:pPr marL="0" indent="0" defTabSz="8255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Tx/>
              <a:buNone/>
              <a:tabLst>
                <a:tab pos="584200" algn="l"/>
                <a:tab pos="1155700" algn="l"/>
                <a:tab pos="1739900" algn="l"/>
                <a:tab pos="2324100" algn="l"/>
                <a:tab pos="2908300" algn="l"/>
                <a:tab pos="3479800" algn="l"/>
                <a:tab pos="4076700" algn="l"/>
                <a:tab pos="4660900" algn="l"/>
                <a:tab pos="5232400" algn="l"/>
                <a:tab pos="5829300" algn="l"/>
                <a:tab pos="6413500" algn="l"/>
                <a:tab pos="6985000" algn="l"/>
                <a:tab pos="7569200" algn="l"/>
                <a:tab pos="8166100" algn="l"/>
                <a:tab pos="8737600" algn="l"/>
                <a:tab pos="9321800" algn="l"/>
                <a:tab pos="9918700" algn="l"/>
                <a:tab pos="10490200" algn="l"/>
                <a:tab pos="11074400" algn="l"/>
                <a:tab pos="11671300" algn="l"/>
              </a:tabLst>
              <a:defRPr sz="30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baseline="0" dirty="0" smtClean="0"/>
              <a:t>-</a:t>
            </a:r>
            <a:r>
              <a:rPr lang="en-US" baseline="0" dirty="0" smtClean="0"/>
              <a:t>E-modes get lensed into B-modes, also inflation</a:t>
            </a:r>
          </a:p>
          <a:p>
            <a:pPr marL="0" indent="0" defTabSz="8255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Tx/>
              <a:buNone/>
              <a:tabLst>
                <a:tab pos="584200" algn="l"/>
                <a:tab pos="1155700" algn="l"/>
                <a:tab pos="1739900" algn="l"/>
                <a:tab pos="2324100" algn="l"/>
                <a:tab pos="2908300" algn="l"/>
                <a:tab pos="3479800" algn="l"/>
                <a:tab pos="4076700" algn="l"/>
                <a:tab pos="4660900" algn="l"/>
                <a:tab pos="5232400" algn="l"/>
                <a:tab pos="5829300" algn="l"/>
                <a:tab pos="6413500" algn="l"/>
                <a:tab pos="6985000" algn="l"/>
                <a:tab pos="7569200" algn="l"/>
                <a:tab pos="8166100" algn="l"/>
                <a:tab pos="8737600" algn="l"/>
                <a:tab pos="9321800" algn="l"/>
                <a:tab pos="9918700" algn="l"/>
                <a:tab pos="10490200" algn="l"/>
                <a:tab pos="11074400" algn="l"/>
                <a:tab pos="11671300" algn="l"/>
              </a:tabLst>
              <a:defRPr sz="30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baseline="0" dirty="0" smtClean="0"/>
              <a:t>-Lensing B-modes depend on amount of matter, growth of structure, </a:t>
            </a:r>
            <a:r>
              <a:rPr lang="en-US" baseline="0" dirty="0" err="1" smtClean="0"/>
              <a:t>etc</a:t>
            </a:r>
            <a:endParaRPr lang="en-US" baseline="0" dirty="0" smtClean="0"/>
          </a:p>
          <a:p>
            <a:pPr marL="0" indent="0" defTabSz="8255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Tx/>
              <a:buNone/>
              <a:tabLst>
                <a:tab pos="584200" algn="l"/>
                <a:tab pos="1155700" algn="l"/>
                <a:tab pos="1739900" algn="l"/>
                <a:tab pos="2324100" algn="l"/>
                <a:tab pos="2908300" algn="l"/>
                <a:tab pos="3479800" algn="l"/>
                <a:tab pos="4076700" algn="l"/>
                <a:tab pos="4660900" algn="l"/>
                <a:tab pos="5232400" algn="l"/>
                <a:tab pos="5829300" algn="l"/>
                <a:tab pos="6413500" algn="l"/>
                <a:tab pos="6985000" algn="l"/>
                <a:tab pos="7569200" algn="l"/>
                <a:tab pos="8166100" algn="l"/>
                <a:tab pos="8737600" algn="l"/>
                <a:tab pos="9321800" algn="l"/>
                <a:tab pos="9918700" algn="l"/>
                <a:tab pos="10490200" algn="l"/>
                <a:tab pos="11074400" algn="l"/>
                <a:tab pos="11671300" algn="l"/>
              </a:tabLst>
              <a:defRPr sz="30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baseline="0" dirty="0" smtClean="0"/>
              <a:t>-Also important for de-lensing, to get at inflation signal</a:t>
            </a:r>
          </a:p>
          <a:p>
            <a:pPr marL="0" indent="0" defTabSz="8255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Tx/>
              <a:buNone/>
              <a:tabLst>
                <a:tab pos="584200" algn="l"/>
                <a:tab pos="1155700" algn="l"/>
                <a:tab pos="1739900" algn="l"/>
                <a:tab pos="2324100" algn="l"/>
                <a:tab pos="2908300" algn="l"/>
                <a:tab pos="3479800" algn="l"/>
                <a:tab pos="4076700" algn="l"/>
                <a:tab pos="4660900" algn="l"/>
                <a:tab pos="5232400" algn="l"/>
                <a:tab pos="5829300" algn="l"/>
                <a:tab pos="6413500" algn="l"/>
                <a:tab pos="6985000" algn="l"/>
                <a:tab pos="7569200" algn="l"/>
                <a:tab pos="8166100" algn="l"/>
                <a:tab pos="8737600" algn="l"/>
                <a:tab pos="9321800" algn="l"/>
                <a:tab pos="9918700" algn="l"/>
                <a:tab pos="10490200" algn="l"/>
                <a:tab pos="11074400" algn="l"/>
                <a:tab pos="11671300" algn="l"/>
              </a:tabLst>
              <a:defRPr sz="3000">
                <a:latin typeface="Lucida Grande"/>
                <a:ea typeface="Lucida Grande"/>
                <a:cs typeface="Lucida Grande"/>
                <a:sym typeface="Lucida Grande"/>
              </a:defRPr>
            </a:pPr>
            <a:endParaRPr lang="en-US" baseline="0" dirty="0" smtClean="0"/>
          </a:p>
          <a:p>
            <a:pPr marL="0" indent="0" defTabSz="8255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Tx/>
              <a:buNone/>
              <a:tabLst>
                <a:tab pos="584200" algn="l"/>
                <a:tab pos="1155700" algn="l"/>
                <a:tab pos="1739900" algn="l"/>
                <a:tab pos="2324100" algn="l"/>
                <a:tab pos="2908300" algn="l"/>
                <a:tab pos="3479800" algn="l"/>
                <a:tab pos="4076700" algn="l"/>
                <a:tab pos="4660900" algn="l"/>
                <a:tab pos="5232400" algn="l"/>
                <a:tab pos="5829300" algn="l"/>
                <a:tab pos="6413500" algn="l"/>
                <a:tab pos="6985000" algn="l"/>
                <a:tab pos="7569200" algn="l"/>
                <a:tab pos="8166100" algn="l"/>
                <a:tab pos="8737600" algn="l"/>
                <a:tab pos="9321800" algn="l"/>
                <a:tab pos="9918700" algn="l"/>
                <a:tab pos="10490200" algn="l"/>
                <a:tab pos="11074400" algn="l"/>
                <a:tab pos="11671300" algn="l"/>
              </a:tabLst>
              <a:defRPr sz="3000">
                <a:latin typeface="Lucida Grande"/>
                <a:ea typeface="Lucida Grande"/>
                <a:cs typeface="Lucida Grande"/>
                <a:sym typeface="Lucida Grande"/>
              </a:defRPr>
            </a:pPr>
            <a:r>
              <a:rPr lang="en-US" baseline="0" dirty="0" smtClean="0"/>
              <a:t>- That’s theory, let’s look at data -&gt;</a:t>
            </a:r>
          </a:p>
          <a:p>
            <a:pPr marL="0" indent="0" defTabSz="8255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Tx/>
              <a:buNone/>
              <a:tabLst>
                <a:tab pos="584200" algn="l"/>
                <a:tab pos="1155700" algn="l"/>
                <a:tab pos="1739900" algn="l"/>
                <a:tab pos="2324100" algn="l"/>
                <a:tab pos="2908300" algn="l"/>
                <a:tab pos="3479800" algn="l"/>
                <a:tab pos="4076700" algn="l"/>
                <a:tab pos="4660900" algn="l"/>
                <a:tab pos="5232400" algn="l"/>
                <a:tab pos="5829300" algn="l"/>
                <a:tab pos="6413500" algn="l"/>
                <a:tab pos="6985000" algn="l"/>
                <a:tab pos="7569200" algn="l"/>
                <a:tab pos="8166100" algn="l"/>
                <a:tab pos="8737600" algn="l"/>
                <a:tab pos="9321800" algn="l"/>
                <a:tab pos="9918700" algn="l"/>
                <a:tab pos="10490200" algn="l"/>
                <a:tab pos="11074400" algn="l"/>
                <a:tab pos="11671300" algn="l"/>
              </a:tabLst>
              <a:defRPr sz="3000">
                <a:latin typeface="Lucida Grande"/>
                <a:ea typeface="Lucida Grande"/>
                <a:cs typeface="Lucida Grande"/>
                <a:sym typeface="Lucida Grande"/>
              </a:defRPr>
            </a:pPr>
            <a:endParaRPr lang="en-US" baseline="0" dirty="0" smtClean="0"/>
          </a:p>
          <a:p>
            <a:pPr marL="457200" indent="-457200" defTabSz="825500">
              <a:lnSpc>
                <a:spcPct val="100000"/>
              </a:lnSpc>
              <a:spcBef>
                <a:spcPts val="600"/>
              </a:spcBef>
              <a:buClr>
                <a:srgbClr val="000000"/>
              </a:buClr>
              <a:buFontTx/>
              <a:buChar char="-"/>
              <a:tabLst>
                <a:tab pos="584200" algn="l"/>
                <a:tab pos="1155700" algn="l"/>
                <a:tab pos="1739900" algn="l"/>
                <a:tab pos="2324100" algn="l"/>
                <a:tab pos="2908300" algn="l"/>
                <a:tab pos="3479800" algn="l"/>
                <a:tab pos="4076700" algn="l"/>
                <a:tab pos="4660900" algn="l"/>
                <a:tab pos="5232400" algn="l"/>
                <a:tab pos="5829300" algn="l"/>
                <a:tab pos="6413500" algn="l"/>
                <a:tab pos="6985000" algn="l"/>
                <a:tab pos="7569200" algn="l"/>
                <a:tab pos="8166100" algn="l"/>
                <a:tab pos="8737600" algn="l"/>
                <a:tab pos="9321800" algn="l"/>
                <a:tab pos="9918700" algn="l"/>
                <a:tab pos="10490200" algn="l"/>
                <a:tab pos="11074400" algn="l"/>
                <a:tab pos="11671300" algn="l"/>
              </a:tabLst>
              <a:defRPr sz="3000">
                <a:latin typeface="Lucida Grande"/>
                <a:ea typeface="Lucida Grande"/>
                <a:cs typeface="Lucida Grande"/>
                <a:sym typeface="Lucida Grande"/>
              </a:defRPr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8625408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Current</a:t>
            </a:r>
            <a:r>
              <a:rPr lang="en-US" baseline="0" dirty="0" smtClean="0"/>
              <a:t> state of data</a:t>
            </a:r>
          </a:p>
          <a:p>
            <a:r>
              <a:rPr lang="en-US" baseline="0" dirty="0" smtClean="0"/>
              <a:t>-All polarization data from last ~4 years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 very well measured, pol could use improving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Henning et al, EE paper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B especially</a:t>
            </a:r>
          </a:p>
          <a:p>
            <a:pPr marL="171450" lvl="0" indent="-171450">
              <a:buFontTx/>
              <a:buChar char="-"/>
            </a:pPr>
            <a:r>
              <a:rPr lang="en-US" baseline="0" dirty="0" smtClean="0"/>
              <a:t>To do better, need more detectors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Photon-noise limited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2115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Current</a:t>
            </a:r>
            <a:r>
              <a:rPr lang="en-US" baseline="0" dirty="0" smtClean="0"/>
              <a:t> state of data</a:t>
            </a:r>
          </a:p>
          <a:p>
            <a:r>
              <a:rPr lang="en-US" baseline="0" dirty="0" smtClean="0"/>
              <a:t>-All polarization data from last ~4 years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 very well measured, pol could use improving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Henning et al, EE paper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B especially</a:t>
            </a:r>
          </a:p>
          <a:p>
            <a:pPr marL="171450" lvl="0" indent="-171450">
              <a:buFontTx/>
              <a:buChar char="-"/>
            </a:pPr>
            <a:r>
              <a:rPr lang="en-US" baseline="0" dirty="0" smtClean="0"/>
              <a:t>To do better, need more detectors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Photon-noise limited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4014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That’s where upgrade to SPT-3G comes in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mm-wave ‘scope, 10 meter d primary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High res CMB [Moon=31 </a:t>
            </a:r>
            <a:r>
              <a:rPr lang="en-US" baseline="0" dirty="0" err="1" smtClean="0"/>
              <a:t>arcmin</a:t>
            </a:r>
            <a:r>
              <a:rPr lang="en-US" baseline="0" dirty="0" smtClean="0"/>
              <a:t> across], high l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(South Pole best in the world: </a:t>
            </a:r>
            <a:r>
              <a:rPr lang="en-US" baseline="0" dirty="0" err="1" smtClean="0"/>
              <a:t>high,dry,stable</a:t>
            </a:r>
            <a:r>
              <a:rPr lang="en-US" baseline="0" dirty="0" smtClean="0"/>
              <a:t>)</a:t>
            </a:r>
          </a:p>
          <a:p>
            <a:pPr marL="171450" lvl="0" indent="-171450">
              <a:buFontTx/>
              <a:buChar char="-"/>
            </a:pPr>
            <a:r>
              <a:rPr lang="en-US" baseline="0" dirty="0" smtClean="0"/>
              <a:t>3G , what I’m talking about today, order of mag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A lot went into this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768937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Tx/>
              <a:buChar char="-"/>
            </a:pPr>
            <a:r>
              <a:rPr lang="en-US" dirty="0" smtClean="0"/>
              <a:t>Detectors fabricated on Si</a:t>
            </a:r>
            <a:r>
              <a:rPr lang="en-US" baseline="0" dirty="0" smtClean="0"/>
              <a:t> wafers at ANL</a:t>
            </a:r>
          </a:p>
          <a:p>
            <a:pPr marL="171450" indent="-171450">
              <a:buFontTx/>
              <a:buChar char="-"/>
            </a:pPr>
            <a:r>
              <a:rPr lang="en-US" baseline="0" dirty="0" smtClean="0"/>
              <a:t>Consist of 271 pixels, each with. . .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Broad-band, dual-pol</a:t>
            </a:r>
            <a:endParaRPr lang="en-US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Transition-edge sensors</a:t>
            </a:r>
          </a:p>
          <a:p>
            <a:pPr marL="171450" marR="0" lvl="0" indent="-17145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Char char="-"/>
              <a:tabLst/>
              <a:defRPr/>
            </a:pPr>
            <a:r>
              <a:rPr lang="en-US" dirty="0" smtClean="0"/>
              <a:t>High</a:t>
            </a:r>
            <a:r>
              <a:rPr lang="en-US" baseline="0" dirty="0" smtClean="0"/>
              <a:t> fab </a:t>
            </a:r>
            <a:r>
              <a:rPr lang="en-US" dirty="0" smtClean="0"/>
              <a:t>yield, highly</a:t>
            </a:r>
            <a:r>
              <a:rPr lang="en-US" baseline="0" dirty="0" smtClean="0"/>
              <a:t> uniform</a:t>
            </a:r>
          </a:p>
          <a:p>
            <a:pPr marL="0" lvl="0" indent="0">
              <a:buFontTx/>
              <a:buNone/>
            </a:pPr>
            <a:r>
              <a:rPr lang="en-US" baseline="0" dirty="0" smtClean="0">
                <a:sym typeface="Wingdings" panose="05000000000000000000" pitchFamily="2" charset="2"/>
              </a:rPr>
              <a:t>(</a:t>
            </a:r>
            <a:r>
              <a:rPr lang="en-US" baseline="0" dirty="0" err="1" smtClean="0">
                <a:sym typeface="Wingdings" panose="05000000000000000000" pitchFamily="2" charset="2"/>
              </a:rPr>
              <a:t>Psats</a:t>
            </a:r>
            <a:r>
              <a:rPr lang="en-US" baseline="0" dirty="0" smtClean="0">
                <a:sym typeface="Wingdings" panose="05000000000000000000" pitchFamily="2" charset="2"/>
              </a:rPr>
              <a:t> ~20pW)</a:t>
            </a:r>
            <a:endParaRPr lang="en-US" baseline="0" dirty="0" smtClean="0">
              <a:sym typeface="Wingdings" panose="05000000000000000000" pitchFamily="2" charset="2"/>
            </a:endParaRPr>
          </a:p>
          <a:p>
            <a:pPr marL="171450" lvl="0" indent="-171450">
              <a:buFontTx/>
              <a:buChar char="-"/>
            </a:pPr>
            <a:r>
              <a:rPr lang="en-US" baseline="0" dirty="0" smtClean="0">
                <a:sym typeface="Wingdings" panose="05000000000000000000" pitchFamily="2" charset="2"/>
              </a:rPr>
              <a:t>To read out each detector -&gt;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47217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-</a:t>
            </a:r>
            <a:r>
              <a:rPr lang="en-US" dirty="0" err="1" smtClean="0"/>
              <a:t>W</a:t>
            </a:r>
            <a:r>
              <a:rPr lang="en-US" baseline="0" dirty="0" err="1" smtClean="0"/>
              <a:t>irebond</a:t>
            </a:r>
            <a:r>
              <a:rPr lang="en-US" baseline="0" dirty="0" smtClean="0"/>
              <a:t> each detector (automated</a:t>
            </a:r>
            <a:r>
              <a:rPr lang="en-US" baseline="0" dirty="0" smtClean="0"/>
              <a:t>)</a:t>
            </a:r>
          </a:p>
          <a:p>
            <a:r>
              <a:rPr lang="en-US" baseline="0" dirty="0" smtClean="0"/>
              <a:t>-cables plugged into LC boards,         </a:t>
            </a:r>
            <a:endParaRPr lang="en-US" baseline="0" dirty="0" smtClean="0"/>
          </a:p>
          <a:p>
            <a:pPr marL="171450" indent="-171450">
              <a:buFontTx/>
              <a:buChar char="-"/>
            </a:pPr>
            <a:r>
              <a:rPr lang="en-US" baseline="0" dirty="0" smtClean="0"/>
              <a:t>Use </a:t>
            </a:r>
            <a:r>
              <a:rPr lang="en-US" baseline="0" dirty="0" err="1" smtClean="0"/>
              <a:t>fmux</a:t>
            </a:r>
            <a:r>
              <a:rPr lang="en-US" baseline="0" dirty="0" smtClean="0"/>
              <a:t>, each channel gets own </a:t>
            </a:r>
            <a:r>
              <a:rPr lang="en-US" baseline="0" dirty="0" smtClean="0"/>
              <a:t>frequency -&gt; NEXT SLIDE</a:t>
            </a:r>
            <a:endParaRPr lang="en-US" baseline="0" dirty="0" smtClean="0"/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LCs set up channels, 68 (pol=15) [LBNL]</a:t>
            </a:r>
          </a:p>
          <a:p>
            <a:pPr marL="628650" lvl="1" indent="-171450">
              <a:buFontTx/>
              <a:buChar char="-"/>
            </a:pPr>
            <a:r>
              <a:rPr lang="en-US" baseline="0" dirty="0" smtClean="0"/>
              <a:t>264 -&gt; 2 </a:t>
            </a:r>
          </a:p>
          <a:p>
            <a:pPr marL="171450" lvl="0" indent="-171450">
              <a:buFontTx/>
              <a:buChar char="-"/>
            </a:pPr>
            <a:r>
              <a:rPr lang="en-US" baseline="0" dirty="0" smtClean="0"/>
              <a:t>To explain a little bit </a:t>
            </a:r>
            <a:r>
              <a:rPr lang="en-US" baseline="0" dirty="0" smtClean="0"/>
              <a:t>more -&gt;</a:t>
            </a:r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6DC293-6293-4D9B-A06A-71D8F2BB65BE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8640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5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6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4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29D3-F30D-4A62-88F4-2E4C0F3CBDB1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9C8-F101-41AC-9575-F8FDC2F06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0906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29D3-F30D-4A62-88F4-2E4C0F3CBDB1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9C8-F101-41AC-9575-F8FDC2F06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5273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219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301365" cy="297389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53059226"/>
      </p:ext>
    </p:extLst>
  </p:cSld>
  <p:clrMapOvr>
    <a:masterClrMapping/>
  </p:clrMapOvr>
  <p:transition spd="med"/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and Content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itle Text"/>
          <p:cNvSpPr txBox="1">
            <a:spLocks noGrp="1"/>
          </p:cNvSpPr>
          <p:nvPr>
            <p:ph type="title"/>
          </p:nvPr>
        </p:nvSpPr>
        <p:spPr>
          <a:xfrm>
            <a:off x="455414" y="274638"/>
            <a:ext cx="8233172" cy="1143001"/>
          </a:xfrm>
          <a:prstGeom prst="rect">
            <a:avLst/>
          </a:prstGeom>
          <a:ln>
            <a:round/>
          </a:ln>
        </p:spPr>
        <p:txBody>
          <a:bodyPr lIns="38100" tIns="38100" rIns="38100" bIns="38100">
            <a:noAutofit/>
          </a:bodyPr>
          <a:lstStyle>
            <a:lvl1pPr defTabSz="910796">
              <a:defRPr sz="4359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8" name="Body Level One…"/>
          <p:cNvSpPr txBox="1">
            <a:spLocks noGrp="1"/>
          </p:cNvSpPr>
          <p:nvPr>
            <p:ph type="body" idx="1"/>
          </p:nvPr>
        </p:nvSpPr>
        <p:spPr>
          <a:xfrm>
            <a:off x="455414" y="1598414"/>
            <a:ext cx="8233172" cy="4525964"/>
          </a:xfrm>
          <a:prstGeom prst="rect">
            <a:avLst/>
          </a:prstGeom>
          <a:ln>
            <a:round/>
          </a:ln>
        </p:spPr>
        <p:txBody>
          <a:bodyPr lIns="38100" tIns="38100" rIns="38100" bIns="38100" anchor="t">
            <a:noAutofit/>
          </a:bodyPr>
          <a:lstStyle>
            <a:lvl1pPr marL="241093" indent="-241093" defTabSz="910796">
              <a:spcBef>
                <a:spcPts val="703"/>
              </a:spcBef>
              <a:buClr>
                <a:srgbClr val="000000"/>
              </a:buClr>
              <a:buSzPct val="100000"/>
              <a:buFont typeface="Arial"/>
              <a:defRPr sz="3094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  <a:lvl2pPr marL="522368" indent="-200911" defTabSz="910796">
              <a:spcBef>
                <a:spcPts val="633"/>
              </a:spcBef>
              <a:buClr>
                <a:srgbClr val="000000"/>
              </a:buClr>
              <a:buSzPct val="100000"/>
              <a:buFont typeface="Arial"/>
              <a:buChar char="–"/>
              <a:defRPr sz="2672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2pPr>
            <a:lvl3pPr marL="803643" indent="-160729" defTabSz="910796">
              <a:spcBef>
                <a:spcPts val="562"/>
              </a:spcBef>
              <a:buClr>
                <a:srgbClr val="000000"/>
              </a:buClr>
              <a:buSzPct val="100000"/>
              <a:buFont typeface="Arial"/>
              <a:defRPr sz="2391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3pPr>
            <a:lvl4pPr marL="1125101" indent="-160729" defTabSz="910796">
              <a:spcBef>
                <a:spcPts val="422"/>
              </a:spcBef>
              <a:buClr>
                <a:srgbClr val="000000"/>
              </a:buClr>
              <a:buSzPct val="100000"/>
              <a:buFont typeface="Arial"/>
              <a:buChar char="–"/>
              <a:defRPr sz="1969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4pPr>
            <a:lvl5pPr marL="1446558" indent="-160729" defTabSz="910796">
              <a:spcBef>
                <a:spcPts val="422"/>
              </a:spcBef>
              <a:buClr>
                <a:srgbClr val="000000"/>
              </a:buClr>
              <a:buSzPct val="100000"/>
              <a:buFont typeface="Arial"/>
              <a:buChar char="»"/>
              <a:defRPr sz="1969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41541" y="6480852"/>
            <a:ext cx="245260" cy="250068"/>
          </a:xfrm>
          <a:prstGeom prst="rect">
            <a:avLst/>
          </a:prstGeom>
          <a:ln>
            <a:round/>
          </a:ln>
        </p:spPr>
        <p:txBody>
          <a:bodyPr lIns="38100" tIns="38100" rIns="38100" bIns="38100" anchor="ctr"/>
          <a:lstStyle>
            <a:lvl1pPr algn="r" defTabSz="910796">
              <a:defRPr sz="1125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13959673"/>
      </p:ext>
    </p:extLst>
  </p:cSld>
  <p:clrMapOvr>
    <a:masterClrMapping/>
  </p:clrMapOvr>
  <p:transition spd="med"/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and Content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itle Text"/>
          <p:cNvSpPr txBox="1">
            <a:spLocks noGrp="1"/>
          </p:cNvSpPr>
          <p:nvPr>
            <p:ph type="title"/>
          </p:nvPr>
        </p:nvSpPr>
        <p:spPr>
          <a:xfrm>
            <a:off x="892976" y="169355"/>
            <a:ext cx="7358065" cy="1732978"/>
          </a:xfrm>
          <a:prstGeom prst="rect">
            <a:avLst/>
          </a:prstGeom>
        </p:spPr>
        <p:txBody>
          <a:bodyPr lIns="25400" tIns="25400" rIns="25400" bIns="25400">
            <a:noAutofit/>
          </a:bodyPr>
          <a:lstStyle>
            <a:lvl1pPr defTabSz="910796">
              <a:defRPr sz="576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237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76" y="1902333"/>
            <a:ext cx="7358065" cy="4107052"/>
          </a:xfrm>
          <a:prstGeom prst="rect">
            <a:avLst/>
          </a:prstGeom>
        </p:spPr>
        <p:txBody>
          <a:bodyPr lIns="25400" tIns="25400" rIns="25400" bIns="25400">
            <a:noAutofit/>
          </a:bodyPr>
          <a:lstStyle>
            <a:lvl1pPr marL="414215" indent="-282418" defTabSz="910796">
              <a:spcBef>
                <a:spcPts val="1617"/>
              </a:spcBef>
              <a:buClr>
                <a:srgbClr val="FFFFFF"/>
              </a:buClr>
              <a:buSzPct val="171000"/>
              <a:defRPr sz="2953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633875" indent="-282418" defTabSz="910796">
              <a:spcBef>
                <a:spcPts val="1617"/>
              </a:spcBef>
              <a:buClr>
                <a:srgbClr val="FFFFFF"/>
              </a:buClr>
              <a:buSzPct val="171000"/>
              <a:defRPr sz="2953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853535" indent="-282418" defTabSz="910796">
              <a:spcBef>
                <a:spcPts val="1617"/>
              </a:spcBef>
              <a:buClr>
                <a:srgbClr val="FFFFFF"/>
              </a:buClr>
              <a:buSzPct val="171000"/>
              <a:defRPr sz="2953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1073195" indent="-282418" defTabSz="910796">
              <a:spcBef>
                <a:spcPts val="1617"/>
              </a:spcBef>
              <a:buClr>
                <a:srgbClr val="FFFFFF"/>
              </a:buClr>
              <a:buSzPct val="171000"/>
              <a:defRPr sz="2953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1292854" indent="-282418" defTabSz="910796">
              <a:spcBef>
                <a:spcPts val="1617"/>
              </a:spcBef>
              <a:buClr>
                <a:srgbClr val="FFFFFF"/>
              </a:buClr>
              <a:buSzPct val="171000"/>
              <a:defRPr sz="2953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7877" y="6495653"/>
            <a:ext cx="278923" cy="275717"/>
          </a:xfrm>
          <a:prstGeom prst="rect">
            <a:avLst/>
          </a:prstGeom>
        </p:spPr>
        <p:txBody>
          <a:bodyPr/>
          <a:lstStyle>
            <a:lvl1pPr algn="r" defTabSz="910796">
              <a:defRPr sz="1125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8902502"/>
      </p:ext>
    </p:extLst>
  </p:cSld>
  <p:clrMapOvr>
    <a:masterClrMapping/>
  </p:clrMapOvr>
  <p:transition spd="med"/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00889" y="6549012"/>
            <a:ext cx="251672" cy="254044"/>
          </a:xfrm>
          <a:prstGeom prst="rect">
            <a:avLst/>
          </a:prstGeom>
        </p:spPr>
        <p:txBody>
          <a:bodyPr anchor="ctr"/>
          <a:lstStyle>
            <a:lvl1pPr defTabSz="580409">
              <a:defRPr sz="984">
                <a:solidFill>
                  <a:srgbClr val="CBCBCB"/>
                </a:solidFill>
                <a:uFill>
                  <a:solidFill>
                    <a:srgbClr val="CBCBC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07756766"/>
      </p:ext>
    </p:extLst>
  </p:cSld>
  <p:clrMapOvr>
    <a:masterClrMapping/>
  </p:clrMapOvr>
  <p:transition spd="med"/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itle Text"/>
          <p:cNvSpPr txBox="1">
            <a:spLocks noGrp="1"/>
          </p:cNvSpPr>
          <p:nvPr>
            <p:ph type="title"/>
          </p:nvPr>
        </p:nvSpPr>
        <p:spPr>
          <a:xfrm>
            <a:off x="455414" y="92075"/>
            <a:ext cx="8233172" cy="1508125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4078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53" name="Body Level One…"/>
          <p:cNvSpPr txBox="1">
            <a:spLocks noGrp="1"/>
          </p:cNvSpPr>
          <p:nvPr>
            <p:ph type="body" idx="1"/>
          </p:nvPr>
        </p:nvSpPr>
        <p:spPr>
          <a:xfrm>
            <a:off x="455414" y="1598414"/>
            <a:ext cx="8233172" cy="5259586"/>
          </a:xfrm>
          <a:prstGeom prst="rect">
            <a:avLst/>
          </a:prstGeom>
        </p:spPr>
        <p:txBody>
          <a:bodyPr anchor="t">
            <a:noAutofit/>
          </a:bodyPr>
          <a:lstStyle>
            <a:lvl1pPr marL="269667" marR="40638" indent="-241093" defTabSz="910796">
              <a:spcBef>
                <a:spcPts val="703"/>
              </a:spcBef>
              <a:buSzPct val="100000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550942" marR="40638" indent="-200911" defTabSz="910796">
              <a:spcBef>
                <a:spcPts val="633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832217" marR="40638" indent="-160729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50513" y="6530976"/>
            <a:ext cx="278923" cy="275717"/>
          </a:xfrm>
          <a:prstGeom prst="rect">
            <a:avLst/>
          </a:prstGeom>
        </p:spPr>
        <p:txBody>
          <a:bodyPr/>
          <a:lstStyle>
            <a:lvl1pPr defTabSz="455398">
              <a:defRPr sz="1125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97849603"/>
      </p:ext>
    </p:extLst>
  </p:cSld>
  <p:clrMapOvr>
    <a:masterClrMapping/>
  </p:clrMapOvr>
  <p:transition spd="med"/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HeaderFooter_060314.png" descr="HeaderFooter_06031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Title Text"/>
          <p:cNvSpPr txBox="1">
            <a:spLocks noGrp="1"/>
          </p:cNvSpPr>
          <p:nvPr>
            <p:ph type="title"/>
          </p:nvPr>
        </p:nvSpPr>
        <p:spPr>
          <a:xfrm>
            <a:off x="228600" y="168275"/>
            <a:ext cx="8686801" cy="576072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 defTabSz="457184">
              <a:defRPr sz="2391" b="1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263" name="Body Level One…"/>
          <p:cNvSpPr txBox="1">
            <a:spLocks noGrp="1"/>
          </p:cNvSpPr>
          <p:nvPr>
            <p:ph type="body" idx="1"/>
          </p:nvPr>
        </p:nvSpPr>
        <p:spPr>
          <a:xfrm>
            <a:off x="228600" y="1022350"/>
            <a:ext cx="8686801" cy="502920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227699" indent="-227699" defTabSz="457184">
              <a:spcBef>
                <a:spcPts val="422"/>
              </a:spcBef>
              <a:buSzPct val="100000"/>
              <a:buFont typeface="Arial"/>
              <a:defRPr sz="2391">
                <a:solidFill>
                  <a:srgbClr val="515151"/>
                </a:solidFill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  <a:lvl2pPr marL="379904" indent="-219175" defTabSz="457184">
              <a:spcBef>
                <a:spcPts val="422"/>
              </a:spcBef>
              <a:buSzPct val="100000"/>
              <a:buFont typeface="Arial"/>
              <a:buChar char="-"/>
              <a:defRPr sz="2109">
                <a:solidFill>
                  <a:srgbClr val="515151"/>
                </a:solidFill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2pPr>
            <a:lvl3pPr marL="523975" indent="-202518" defTabSz="457184">
              <a:spcBef>
                <a:spcPts val="422"/>
              </a:spcBef>
              <a:buSzPct val="100000"/>
              <a:buFont typeface="Arial"/>
              <a:defRPr sz="1969">
                <a:solidFill>
                  <a:srgbClr val="515151"/>
                </a:solidFill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3pPr>
            <a:lvl4pPr marL="696491" indent="-214305" defTabSz="457184">
              <a:spcBef>
                <a:spcPts val="422"/>
              </a:spcBef>
              <a:buSzPct val="100000"/>
              <a:buFont typeface="Arial"/>
              <a:buChar char="-"/>
              <a:defRPr sz="1687">
                <a:solidFill>
                  <a:srgbClr val="515151"/>
                </a:solidFill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4pPr>
            <a:lvl5pPr marL="857220" indent="-214305" defTabSz="457184">
              <a:spcBef>
                <a:spcPts val="422"/>
              </a:spcBef>
              <a:buSzPct val="100000"/>
              <a:buFont typeface="Arial"/>
              <a:defRPr sz="1687">
                <a:solidFill>
                  <a:srgbClr val="515151"/>
                </a:solidFill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aphicFrame>
        <p:nvGraphicFramePr>
          <p:cNvPr id="264" name="Table"/>
          <p:cNvGraphicFramePr/>
          <p:nvPr/>
        </p:nvGraphicFramePr>
        <p:xfrm>
          <a:off x="777240" y="6510528"/>
          <a:ext cx="6817361" cy="312421"/>
        </p:xfrm>
        <a:graphic>
          <a:graphicData uri="http://schemas.openxmlformats.org/drawingml/2006/table">
            <a:tbl>
              <a:tblPr/>
              <a:tblGrid>
                <a:gridCol w="5219144"/>
                <a:gridCol w="1589285"/>
              </a:tblGrid>
              <a:tr h="303490">
                <a:tc>
                  <a:txBody>
                    <a:bodyPr/>
                    <a:lstStyle/>
                    <a:p>
                      <a:pPr algn="l" defTabSz="650240">
                        <a:lnSpc>
                          <a:spcPct val="120000"/>
                        </a:lnSpc>
                      </a:pPr>
                      <a:r>
                        <a:rPr sz="800">
                          <a:solidFill>
                            <a:srgbClr val="0061A8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Bradford Benson | SPT-3G Deployment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r" defTabSz="914400"/>
                      <a:r>
                        <a:rPr sz="800">
                          <a:solidFill>
                            <a:srgbClr val="0061A8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02/22/17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</a:tcPr>
                </a:tc>
              </a:tr>
            </a:tbl>
          </a:graphicData>
        </a:graphic>
      </p:graphicFrame>
      <p:sp>
        <p:nvSpPr>
          <p:cNvPr id="2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600" y="6515101"/>
            <a:ext cx="447676" cy="155877"/>
          </a:xfrm>
          <a:prstGeom prst="rect">
            <a:avLst/>
          </a:prstGeom>
        </p:spPr>
        <p:txBody>
          <a:bodyPr wrap="square" lIns="0" tIns="0" rIns="0" bIns="0"/>
          <a:lstStyle>
            <a:lvl1pPr algn="l" defTabSz="457184">
              <a:lnSpc>
                <a:spcPct val="120000"/>
              </a:lnSpc>
              <a:defRPr sz="844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23231196"/>
      </p:ext>
    </p:extLst>
  </p:cSld>
  <p:clrMapOvr>
    <a:masterClrMapping/>
  </p:clrMapOvr>
  <p:transition spd="med"/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Title Text"/>
          <p:cNvSpPr txBox="1">
            <a:spLocks noGrp="1"/>
          </p:cNvSpPr>
          <p:nvPr>
            <p:ph type="title"/>
          </p:nvPr>
        </p:nvSpPr>
        <p:spPr>
          <a:xfrm>
            <a:off x="455414" y="92075"/>
            <a:ext cx="8233172" cy="1508125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4078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73" name="Body Level One…"/>
          <p:cNvSpPr txBox="1">
            <a:spLocks noGrp="1"/>
          </p:cNvSpPr>
          <p:nvPr>
            <p:ph type="body" idx="1"/>
          </p:nvPr>
        </p:nvSpPr>
        <p:spPr>
          <a:xfrm>
            <a:off x="455414" y="1088221"/>
            <a:ext cx="8233172" cy="4710969"/>
          </a:xfrm>
          <a:prstGeom prst="rect">
            <a:avLst/>
          </a:prstGeom>
        </p:spPr>
        <p:txBody>
          <a:bodyPr anchor="t">
            <a:noAutofit/>
          </a:bodyPr>
          <a:lstStyle>
            <a:lvl1pPr marL="269667" marR="40638" indent="-241093" defTabSz="910796">
              <a:spcBef>
                <a:spcPts val="703"/>
              </a:spcBef>
              <a:buSzPct val="100000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550942" marR="40638" indent="-200911" defTabSz="910796">
              <a:spcBef>
                <a:spcPts val="633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832217" marR="40638" indent="-160729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500357" y="6245226"/>
            <a:ext cx="278923" cy="275717"/>
          </a:xfrm>
          <a:prstGeom prst="rect">
            <a:avLst/>
          </a:prstGeom>
        </p:spPr>
        <p:txBody>
          <a:bodyPr/>
          <a:lstStyle>
            <a:lvl1pPr defTabSz="455398">
              <a:defRPr sz="1125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275" name="Benson (FNAL,UC): CMB from the Ground"/>
          <p:cNvSpPr txBox="1"/>
          <p:nvPr/>
        </p:nvSpPr>
        <p:spPr>
          <a:xfrm>
            <a:off x="5211762" y="6539805"/>
            <a:ext cx="5373690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Benson (FNAL,UC): CMB from the Ground</a:t>
            </a:r>
          </a:p>
        </p:txBody>
      </p:sp>
      <p:sp>
        <p:nvSpPr>
          <p:cNvPr id="276" name="5/22/2015"/>
          <p:cNvSpPr txBox="1"/>
          <p:nvPr/>
        </p:nvSpPr>
        <p:spPr>
          <a:xfrm>
            <a:off x="4008437" y="6539805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5/22/2015</a:t>
            </a:r>
          </a:p>
        </p:txBody>
      </p:sp>
    </p:spTree>
    <p:extLst>
      <p:ext uri="{BB962C8B-B14F-4D97-AF65-F5344CB8AC3E}">
        <p14:creationId xmlns:p14="http://schemas.microsoft.com/office/powerpoint/2010/main" val="766603133"/>
      </p:ext>
    </p:extLst>
  </p:cSld>
  <p:clrMapOvr>
    <a:masterClrMapping/>
  </p:clrMapOvr>
  <p:transition spd="med"/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Title Text"/>
          <p:cNvSpPr txBox="1">
            <a:spLocks noGrp="1"/>
          </p:cNvSpPr>
          <p:nvPr>
            <p:ph type="title"/>
          </p:nvPr>
        </p:nvSpPr>
        <p:spPr>
          <a:xfrm>
            <a:off x="1464469" y="35719"/>
            <a:ext cx="6170414" cy="687586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3516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284" name="Body Level One…"/>
          <p:cNvSpPr txBox="1">
            <a:spLocks noGrp="1"/>
          </p:cNvSpPr>
          <p:nvPr>
            <p:ph type="body" idx="1"/>
          </p:nvPr>
        </p:nvSpPr>
        <p:spPr>
          <a:xfrm>
            <a:off x="723305" y="759023"/>
            <a:ext cx="7768828" cy="5348883"/>
          </a:xfrm>
          <a:prstGeom prst="rect">
            <a:avLst/>
          </a:prstGeom>
        </p:spPr>
        <p:txBody>
          <a:bodyPr anchor="t">
            <a:noAutofit/>
          </a:bodyPr>
          <a:lstStyle>
            <a:lvl1pPr marL="162515" marR="40638" indent="-133941" defTabSz="910796">
              <a:lnSpc>
                <a:spcPct val="90000"/>
              </a:lnSpc>
              <a:spcBef>
                <a:spcPts val="703"/>
              </a:spcBef>
              <a:buSzPct val="100000"/>
              <a:defRPr sz="2391">
                <a:solidFill>
                  <a:srgbClr val="002E7A"/>
                </a:solidFill>
                <a:uFill>
                  <a:solidFill>
                    <a:srgbClr val="002E7A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452719" marR="40638" indent="-183052" defTabSz="910796">
              <a:lnSpc>
                <a:spcPct val="90000"/>
              </a:lnSpc>
              <a:spcBef>
                <a:spcPts val="633"/>
              </a:spcBef>
              <a:buSzPct val="100000"/>
              <a:buChar char="–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600053" marR="40638" indent="-107152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0925" y="6500812"/>
            <a:ext cx="306174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286" name="Benson (FNAL,UC): CMB from the Ground"/>
          <p:cNvSpPr txBox="1"/>
          <p:nvPr/>
        </p:nvSpPr>
        <p:spPr>
          <a:xfrm>
            <a:off x="5211762" y="6539805"/>
            <a:ext cx="5373690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Benson (FNAL,UC): CMB from the Ground</a:t>
            </a:r>
          </a:p>
        </p:txBody>
      </p:sp>
      <p:sp>
        <p:nvSpPr>
          <p:cNvPr id="287" name="5/22/2015"/>
          <p:cNvSpPr txBox="1"/>
          <p:nvPr/>
        </p:nvSpPr>
        <p:spPr>
          <a:xfrm>
            <a:off x="4008437" y="6539805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5/22/2015</a:t>
            </a:r>
          </a:p>
        </p:txBody>
      </p:sp>
    </p:spTree>
    <p:extLst>
      <p:ext uri="{BB962C8B-B14F-4D97-AF65-F5344CB8AC3E}">
        <p14:creationId xmlns:p14="http://schemas.microsoft.com/office/powerpoint/2010/main" val="2604911588"/>
      </p:ext>
    </p:extLst>
  </p:cSld>
  <p:clrMapOvr>
    <a:masterClrMapping/>
  </p:clrMapOvr>
  <p:transition spd="med"/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1" cy="1143001"/>
          </a:xfrm>
          <a:prstGeom prst="rect">
            <a:avLst/>
          </a:prstGeom>
        </p:spPr>
        <p:txBody>
          <a:bodyPr lIns="65023" tIns="65023" rIns="65023" bIns="65023"/>
          <a:lstStyle>
            <a:lvl1pPr defTabSz="457184">
              <a:defRPr sz="4359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95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1" cy="4525964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331503" indent="-331503" defTabSz="457184">
              <a:spcBef>
                <a:spcPts val="703"/>
              </a:spcBef>
              <a:buSzPct val="100000"/>
              <a:buFont typeface="Arial"/>
              <a:defRPr sz="3094">
                <a:latin typeface="Calibri"/>
                <a:ea typeface="Calibri"/>
                <a:cs typeface="Calibri"/>
                <a:sym typeface="Calibri"/>
              </a:defRPr>
            </a:lvl1pPr>
            <a:lvl2pPr marL="637174" indent="-315717" defTabSz="457184">
              <a:spcBef>
                <a:spcPts val="703"/>
              </a:spcBef>
              <a:buSzPct val="100000"/>
              <a:buFont typeface="Arial"/>
              <a:buChar char="–"/>
              <a:defRPr sz="3094">
                <a:latin typeface="Calibri"/>
                <a:ea typeface="Calibri"/>
                <a:cs typeface="Calibri"/>
                <a:sym typeface="Calibri"/>
              </a:defRPr>
            </a:lvl2pPr>
            <a:lvl3pPr indent="-294669" defTabSz="457184">
              <a:spcBef>
                <a:spcPts val="703"/>
              </a:spcBef>
              <a:buSzPct val="100000"/>
              <a:buFont typeface="Arial"/>
              <a:defRPr sz="3094">
                <a:latin typeface="Calibri"/>
                <a:ea typeface="Calibri"/>
                <a:cs typeface="Calibri"/>
                <a:sym typeface="Calibri"/>
              </a:defRPr>
            </a:lvl3pPr>
            <a:lvl4pPr marL="1317975" indent="-353603" defTabSz="457184">
              <a:spcBef>
                <a:spcPts val="703"/>
              </a:spcBef>
              <a:buSzPct val="100000"/>
              <a:buFont typeface="Arial"/>
              <a:buChar char="–"/>
              <a:defRPr sz="3094">
                <a:latin typeface="Calibri"/>
                <a:ea typeface="Calibri"/>
                <a:cs typeface="Calibri"/>
                <a:sym typeface="Calibri"/>
              </a:defRPr>
            </a:lvl4pPr>
            <a:lvl5pPr marL="1639432" indent="-353603" defTabSz="457184">
              <a:spcBef>
                <a:spcPts val="703"/>
              </a:spcBef>
              <a:buSzPct val="100000"/>
              <a:buFont typeface="Arial"/>
              <a:buChar char="»"/>
              <a:defRPr sz="3094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7169" y="6386693"/>
            <a:ext cx="299632" cy="304440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457184">
              <a:defRPr sz="112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00743831"/>
      </p:ext>
    </p:extLst>
  </p:cSld>
  <p:clrMapOvr>
    <a:masterClrMapping/>
  </p:clrMapOvr>
  <p:transition spd="med"/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892969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69" y="353615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85700852"/>
      </p:ext>
    </p:extLst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29D3-F30D-4A62-88F4-2E4C0F3CBDB1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9C8-F101-41AC-9575-F8FDC2F06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2491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129606" y="446485"/>
            <a:ext cx="6875859" cy="41612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892969" y="4723805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69" y="575964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37983" y="6500812"/>
            <a:ext cx="301365" cy="2973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99508862"/>
      </p:ext>
    </p:extLst>
  </p:cSld>
  <p:clrMapOvr>
    <a:masterClrMapping/>
  </p:clrMapOvr>
  <p:transition spd="med"/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892969" y="2268141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91711786"/>
      </p:ext>
    </p:extLst>
  </p:cSld>
  <p:clrMapOvr>
    <a:masterClrMapping/>
  </p:clrMapOvr>
  <p:transition spd="med"/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864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669726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19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9726" y="3348633"/>
            <a:ext cx="3750469" cy="288428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18556290"/>
      </p:ext>
    </p:extLst>
  </p:cSld>
  <p:clrMapOvr>
    <a:masterClrMapping/>
  </p:clrMapOvr>
  <p:transition spd="med"/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2477595"/>
      </p:ext>
    </p:extLst>
  </p:cSld>
  <p:clrMapOvr>
    <a:masterClrMapping/>
  </p:clrMapOvr>
  <p:transition spd="med"/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0238667"/>
      </p:ext>
    </p:extLst>
  </p:cSld>
  <p:clrMapOvr>
    <a:masterClrMapping/>
  </p:clrMapOvr>
  <p:transition spd="med"/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4723805" y="1830586"/>
            <a:ext cx="3750469" cy="442019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69726" y="1830586"/>
            <a:ext cx="3750469" cy="4420195"/>
          </a:xfrm>
          <a:prstGeom prst="rect">
            <a:avLst/>
          </a:prstGeom>
        </p:spPr>
        <p:txBody>
          <a:bodyPr/>
          <a:lstStyle>
            <a:lvl1pPr marL="241093" indent="-241093">
              <a:spcBef>
                <a:spcPts val="2250"/>
              </a:spcBef>
              <a:defRPr sz="1969"/>
            </a:lvl1pPr>
            <a:lvl2pPr marL="482186" indent="-241093">
              <a:spcBef>
                <a:spcPts val="2250"/>
              </a:spcBef>
              <a:defRPr sz="1969"/>
            </a:lvl2pPr>
            <a:lvl3pPr marL="723279" indent="-241093">
              <a:spcBef>
                <a:spcPts val="2250"/>
              </a:spcBef>
              <a:defRPr sz="1969"/>
            </a:lvl3pPr>
            <a:lvl4pPr marL="964372" indent="-241093">
              <a:spcBef>
                <a:spcPts val="2250"/>
              </a:spcBef>
              <a:defRPr sz="1969"/>
            </a:lvl4pPr>
            <a:lvl5pPr marL="1205465" indent="-241093">
              <a:spcBef>
                <a:spcPts val="2250"/>
              </a:spcBef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75434146"/>
      </p:ext>
    </p:extLst>
  </p:cSld>
  <p:clrMapOvr>
    <a:masterClrMapping/>
  </p:clrMapOvr>
  <p:transition spd="med"/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7" y="892969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48268399"/>
      </p:ext>
    </p:extLst>
  </p:cSld>
  <p:clrMapOvr>
    <a:masterClrMapping/>
  </p:clrMapOvr>
  <p:transition spd="med"/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4728177" y="625078"/>
            <a:ext cx="3750469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28946"/>
      </p:ext>
    </p:extLst>
  </p:cSld>
  <p:clrMapOvr>
    <a:masterClrMapping/>
  </p:clrMapOvr>
  <p:transition spd="med"/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892969" y="4473774"/>
            <a:ext cx="7358063" cy="362215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687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892969" y="2984579"/>
            <a:ext cx="7358063" cy="51379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672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2603552"/>
      </p:ext>
    </p:extLst>
  </p:cSld>
  <p:clrMapOvr>
    <a:masterClrMapping/>
  </p:clrMapOvr>
  <p:transition spd="med"/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56503402"/>
      </p:ext>
    </p:extLst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219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241102" cy="258961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1696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54510429"/>
      </p:ext>
    </p:extLst>
  </p:cSld>
  <p:clrMapOvr>
    <a:masterClrMapping/>
  </p:clrMapOvr>
  <p:transition spd="med"/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Default Design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xfrm>
            <a:off x="687586" y="383977"/>
            <a:ext cx="7768828" cy="1598414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4359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idx="1"/>
          </p:nvPr>
        </p:nvSpPr>
        <p:spPr>
          <a:xfrm>
            <a:off x="687586" y="1982391"/>
            <a:ext cx="7768828" cy="4875609"/>
          </a:xfrm>
          <a:prstGeom prst="rect">
            <a:avLst/>
          </a:prstGeom>
        </p:spPr>
        <p:txBody>
          <a:bodyPr anchor="t">
            <a:noAutofit/>
          </a:bodyPr>
          <a:lstStyle>
            <a:lvl1pPr marL="269667" marR="40638" indent="-241093" defTabSz="910796">
              <a:spcBef>
                <a:spcPts val="703"/>
              </a:spcBef>
              <a:buSzPct val="100000"/>
              <a:defRPr sz="3094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550942" marR="40638" indent="-200911" defTabSz="910796">
              <a:spcBef>
                <a:spcPts val="633"/>
              </a:spcBef>
              <a:buSzPct val="100000"/>
              <a:buChar char="–"/>
              <a:defRPr sz="2672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832217" marR="40638" indent="-160729" defTabSz="910796">
              <a:spcBef>
                <a:spcPts val="492"/>
              </a:spcBef>
              <a:buSzPct val="100000"/>
              <a:defRPr sz="2391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969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969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380310" y="6384727"/>
            <a:ext cx="461665" cy="470513"/>
          </a:xfrm>
          <a:prstGeom prst="rect">
            <a:avLst/>
          </a:prstGeom>
        </p:spPr>
        <p:txBody>
          <a:bodyPr/>
          <a:lstStyle>
            <a:lvl1pPr defTabSz="580409">
              <a:defRPr sz="2391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5862474"/>
      </p:ext>
    </p:extLst>
  </p:cSld>
  <p:clrMapOvr>
    <a:masterClrMapping/>
  </p:clrMapOvr>
  <p:transition spd="med"/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Bradford Benson | SPT-3G Deployment"/>
          <p:cNvSpPr txBox="1"/>
          <p:nvPr/>
        </p:nvSpPr>
        <p:spPr>
          <a:xfrm>
            <a:off x="5211762" y="6539805"/>
            <a:ext cx="5373690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Bradford Benson | SPT-3G Deployment</a:t>
            </a:r>
          </a:p>
        </p:txBody>
      </p:sp>
      <p:sp>
        <p:nvSpPr>
          <p:cNvPr id="129" name="02/24/2017"/>
          <p:cNvSpPr txBox="1"/>
          <p:nvPr/>
        </p:nvSpPr>
        <p:spPr>
          <a:xfrm>
            <a:off x="4008437" y="6539805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02/24/2017</a:t>
            </a:r>
          </a:p>
        </p:txBody>
      </p:sp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301365" cy="297389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56336738"/>
      </p:ext>
    </p:extLst>
  </p:cSld>
  <p:clrMapOvr>
    <a:masterClrMapping/>
  </p:clrMapOvr>
  <p:transition spd="med"/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itle Text"/>
          <p:cNvSpPr txBox="1">
            <a:spLocks noGrp="1"/>
          </p:cNvSpPr>
          <p:nvPr>
            <p:ph type="title"/>
          </p:nvPr>
        </p:nvSpPr>
        <p:spPr>
          <a:xfrm>
            <a:off x="1464469" y="35719"/>
            <a:ext cx="6170414" cy="687586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3516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Body Level One…"/>
          <p:cNvSpPr txBox="1">
            <a:spLocks noGrp="1"/>
          </p:cNvSpPr>
          <p:nvPr>
            <p:ph type="body" idx="1"/>
          </p:nvPr>
        </p:nvSpPr>
        <p:spPr>
          <a:xfrm>
            <a:off x="723305" y="759023"/>
            <a:ext cx="7768828" cy="5348883"/>
          </a:xfrm>
          <a:prstGeom prst="rect">
            <a:avLst/>
          </a:prstGeom>
        </p:spPr>
        <p:txBody>
          <a:bodyPr anchor="t">
            <a:noAutofit/>
          </a:bodyPr>
          <a:lstStyle>
            <a:lvl1pPr marL="162515" marR="40638" indent="-133941" defTabSz="910796">
              <a:lnSpc>
                <a:spcPct val="90000"/>
              </a:lnSpc>
              <a:spcBef>
                <a:spcPts val="703"/>
              </a:spcBef>
              <a:buSzPct val="100000"/>
              <a:defRPr sz="2391">
                <a:solidFill>
                  <a:srgbClr val="002E7A"/>
                </a:solidFill>
                <a:uFill>
                  <a:solidFill>
                    <a:srgbClr val="002E7A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452719" marR="40638" indent="-183052" defTabSz="910796">
              <a:lnSpc>
                <a:spcPct val="90000"/>
              </a:lnSpc>
              <a:spcBef>
                <a:spcPts val="633"/>
              </a:spcBef>
              <a:buSzPct val="100000"/>
              <a:buChar char="–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600053" marR="40638" indent="-107152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0925" y="6500812"/>
            <a:ext cx="306174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30628953"/>
      </p:ext>
    </p:extLst>
  </p:cSld>
  <p:clrMapOvr>
    <a:masterClrMapping/>
  </p:clrMapOvr>
  <p:transition spd="med"/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301365" cy="297389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220551"/>
      </p:ext>
    </p:extLst>
  </p:cSld>
  <p:clrMapOvr>
    <a:masterClrMapping/>
  </p:clrMapOvr>
  <p:transition spd="med"/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itle Text"/>
          <p:cNvSpPr txBox="1">
            <a:spLocks noGrp="1"/>
          </p:cNvSpPr>
          <p:nvPr>
            <p:ph type="title"/>
          </p:nvPr>
        </p:nvSpPr>
        <p:spPr>
          <a:xfrm>
            <a:off x="455414" y="92075"/>
            <a:ext cx="8233172" cy="1508125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4078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56" name="Body Level One…"/>
          <p:cNvSpPr txBox="1">
            <a:spLocks noGrp="1"/>
          </p:cNvSpPr>
          <p:nvPr>
            <p:ph type="body" idx="1"/>
          </p:nvPr>
        </p:nvSpPr>
        <p:spPr>
          <a:xfrm>
            <a:off x="455414" y="1598414"/>
            <a:ext cx="8233172" cy="5259586"/>
          </a:xfrm>
          <a:prstGeom prst="rect">
            <a:avLst/>
          </a:prstGeom>
        </p:spPr>
        <p:txBody>
          <a:bodyPr anchor="t">
            <a:noAutofit/>
          </a:bodyPr>
          <a:lstStyle>
            <a:lvl1pPr marL="269667" marR="40638" indent="-241093" defTabSz="910796">
              <a:spcBef>
                <a:spcPts val="703"/>
              </a:spcBef>
              <a:buSzPct val="100000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550942" marR="40638" indent="-200911" defTabSz="910796">
              <a:spcBef>
                <a:spcPts val="633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832217" marR="40638" indent="-160729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500357" y="6245226"/>
            <a:ext cx="278923" cy="275717"/>
          </a:xfrm>
          <a:prstGeom prst="rect">
            <a:avLst/>
          </a:prstGeom>
        </p:spPr>
        <p:txBody>
          <a:bodyPr/>
          <a:lstStyle>
            <a:lvl1pPr defTabSz="455398">
              <a:defRPr sz="1125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49205461"/>
      </p:ext>
    </p:extLst>
  </p:cSld>
  <p:clrMapOvr>
    <a:masterClrMapping/>
  </p:clrMapOvr>
  <p:transition spd="med"/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 #2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itle Text"/>
          <p:cNvSpPr txBox="1">
            <a:spLocks noGrp="1"/>
          </p:cNvSpPr>
          <p:nvPr>
            <p:ph type="title"/>
          </p:nvPr>
        </p:nvSpPr>
        <p:spPr>
          <a:xfrm>
            <a:off x="1464469" y="35719"/>
            <a:ext cx="6170414" cy="687586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3516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65" name="Body Level One…"/>
          <p:cNvSpPr txBox="1">
            <a:spLocks noGrp="1"/>
          </p:cNvSpPr>
          <p:nvPr>
            <p:ph type="body" idx="1"/>
          </p:nvPr>
        </p:nvSpPr>
        <p:spPr>
          <a:xfrm>
            <a:off x="723305" y="759023"/>
            <a:ext cx="7768828" cy="5348883"/>
          </a:xfrm>
          <a:prstGeom prst="rect">
            <a:avLst/>
          </a:prstGeom>
        </p:spPr>
        <p:txBody>
          <a:bodyPr anchor="t">
            <a:noAutofit/>
          </a:bodyPr>
          <a:lstStyle>
            <a:lvl1pPr marL="162515" marR="40638" indent="-133941" defTabSz="910796">
              <a:spcBef>
                <a:spcPts val="703"/>
              </a:spcBef>
              <a:buSzPct val="100000"/>
              <a:defRPr sz="2953">
                <a:solidFill>
                  <a:srgbClr val="002E7A"/>
                </a:solidFill>
                <a:uFill>
                  <a:solidFill>
                    <a:srgbClr val="002E7A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452719" marR="40638" indent="-183052" defTabSz="910796">
              <a:spcBef>
                <a:spcPts val="633"/>
              </a:spcBef>
              <a:buSzPct val="100000"/>
              <a:buChar char="–"/>
              <a:defRPr sz="2672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600053" marR="40638" indent="-107152" defTabSz="910796">
              <a:spcBef>
                <a:spcPts val="492"/>
              </a:spcBef>
              <a:buSzPct val="100000"/>
              <a:defRPr sz="2391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0925" y="6500812"/>
            <a:ext cx="306174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33424584"/>
      </p:ext>
    </p:extLst>
  </p:cSld>
  <p:clrMapOvr>
    <a:masterClrMapping/>
  </p:clrMapOvr>
  <p:transition spd="med"/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&amp; Bullets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4913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765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74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49133" cy="4009430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1449" y="6527601"/>
            <a:ext cx="278923" cy="275717"/>
          </a:xfrm>
          <a:prstGeom prst="rect">
            <a:avLst/>
          </a:prstGeom>
        </p:spPr>
        <p:txBody>
          <a:bodyPr/>
          <a:lstStyle>
            <a:lvl1pPr>
              <a:defRPr sz="1125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22439653"/>
      </p:ext>
    </p:extLst>
  </p:cSld>
  <p:clrMapOvr>
    <a:masterClrMapping/>
  </p:clrMapOvr>
  <p:transition spd="med"/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&amp; Bullets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83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301365" cy="29738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8354819"/>
      </p:ext>
    </p:extLst>
  </p:cSld>
  <p:clrMapOvr>
    <a:masterClrMapping/>
  </p:clrMapOvr>
  <p:transition spd="med"/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itle Text"/>
          <p:cNvSpPr txBox="1">
            <a:spLocks noGrp="1"/>
          </p:cNvSpPr>
          <p:nvPr>
            <p:ph type="title"/>
          </p:nvPr>
        </p:nvSpPr>
        <p:spPr>
          <a:xfrm>
            <a:off x="687586" y="383977"/>
            <a:ext cx="7768828" cy="159841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R="40638" indent="40638" defTabSz="910796">
              <a:defRPr sz="4078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92" name="Body Level One…"/>
          <p:cNvSpPr txBox="1">
            <a:spLocks noGrp="1"/>
          </p:cNvSpPr>
          <p:nvPr>
            <p:ph type="body" idx="1"/>
          </p:nvPr>
        </p:nvSpPr>
        <p:spPr>
          <a:xfrm>
            <a:off x="687586" y="1982391"/>
            <a:ext cx="7768828" cy="4875609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269667" marR="40638" indent="-241093" defTabSz="910796">
              <a:spcBef>
                <a:spcPts val="703"/>
              </a:spcBef>
              <a:buSzPct val="100000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584427" marR="40638" indent="-234395" defTabSz="910796">
              <a:spcBef>
                <a:spcPts val="703"/>
              </a:spcBef>
              <a:buSzPct val="100000"/>
              <a:buChar char="–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896507" marR="40638" indent="-225019" defTabSz="910796">
              <a:spcBef>
                <a:spcPts val="703"/>
              </a:spcBef>
              <a:buSzPct val="100000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274220" marR="40638" indent="-281275" defTabSz="910796">
              <a:spcBef>
                <a:spcPts val="703"/>
              </a:spcBef>
              <a:buSzPct val="100000"/>
              <a:buChar char="–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1595677" marR="40638" indent="-281275" defTabSz="910796">
              <a:spcBef>
                <a:spcPts val="703"/>
              </a:spcBef>
              <a:buSzPct val="100000"/>
              <a:buChar char="»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421775" y="6250781"/>
            <a:ext cx="176330" cy="173124"/>
          </a:xfrm>
          <a:prstGeom prst="rect">
            <a:avLst/>
          </a:prstGeom>
        </p:spPr>
        <p:txBody>
          <a:bodyPr lIns="0" tIns="0" rIns="0" bIns="0"/>
          <a:lstStyle>
            <a:lvl1pPr defTabSz="580409">
              <a:defRPr sz="1125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53299502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892969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69" y="353615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6521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itle Text"/>
          <p:cNvSpPr txBox="1">
            <a:spLocks noGrp="1"/>
          </p:cNvSpPr>
          <p:nvPr>
            <p:ph type="title"/>
          </p:nvPr>
        </p:nvSpPr>
        <p:spPr>
          <a:xfrm>
            <a:off x="455414" y="90487"/>
            <a:ext cx="8233172" cy="1509713"/>
          </a:xfrm>
          <a:prstGeom prst="rect">
            <a:avLst/>
          </a:prstGeom>
        </p:spPr>
        <p:txBody>
          <a:bodyPr>
            <a:noAutofit/>
          </a:bodyPr>
          <a:lstStyle>
            <a:lvl1pPr marL="39686" marR="40638" defTabSz="910796">
              <a:defRPr sz="435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01" name="Body Level One…"/>
          <p:cNvSpPr txBox="1">
            <a:spLocks noGrp="1"/>
          </p:cNvSpPr>
          <p:nvPr>
            <p:ph type="body" idx="1"/>
          </p:nvPr>
        </p:nvSpPr>
        <p:spPr>
          <a:xfrm>
            <a:off x="455414" y="1598414"/>
            <a:ext cx="8233172" cy="5259586"/>
          </a:xfrm>
          <a:prstGeom prst="rect">
            <a:avLst/>
          </a:prstGeom>
        </p:spPr>
        <p:txBody>
          <a:bodyPr anchor="t">
            <a:noAutofit/>
          </a:bodyPr>
          <a:lstStyle>
            <a:lvl1pPr marL="268997" marR="40638" indent="-241093" defTabSz="910796">
              <a:spcBef>
                <a:spcPts val="703"/>
              </a:spcBef>
              <a:buClr>
                <a:srgbClr val="000000"/>
              </a:buClr>
              <a:buSzPct val="100000"/>
              <a:buFont typeface="Lucida Grande"/>
              <a:defRPr sz="3094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514555" marR="40638" indent="-200911" defTabSz="910796">
              <a:spcBef>
                <a:spcPts val="633"/>
              </a:spcBef>
              <a:buClr>
                <a:srgbClr val="000000"/>
              </a:buClr>
              <a:buSzPct val="100000"/>
              <a:buFont typeface="Lucida Grande"/>
              <a:buChar char="–"/>
              <a:defRPr sz="2672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795830" marR="40638" indent="-160729" defTabSz="910796">
              <a:spcBef>
                <a:spcPts val="633"/>
              </a:spcBef>
              <a:buClr>
                <a:srgbClr val="000000"/>
              </a:buClr>
              <a:buSzPct val="100000"/>
              <a:buFont typeface="Lucida Grande"/>
              <a:defRPr sz="239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117287" marR="40638" indent="-160729" defTabSz="910796">
              <a:spcBef>
                <a:spcPts val="492"/>
              </a:spcBef>
              <a:buClr>
                <a:srgbClr val="000000"/>
              </a:buClr>
              <a:buSzPct val="100000"/>
              <a:buFont typeface="Lucida Grande"/>
              <a:buChar char="–"/>
              <a:defRPr sz="196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1438744" marR="40638" indent="-160729" defTabSz="910796">
              <a:spcBef>
                <a:spcPts val="492"/>
              </a:spcBef>
              <a:buClr>
                <a:srgbClr val="000000"/>
              </a:buClr>
              <a:buSzPct val="100000"/>
              <a:buFont typeface="Lucida Grande"/>
              <a:buChar char="»"/>
              <a:defRPr sz="196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489630" y="6245225"/>
            <a:ext cx="301365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35674704"/>
      </p:ext>
    </p:extLst>
  </p:cSld>
  <p:clrMapOvr>
    <a:masterClrMapping/>
  </p:clrMapOvr>
  <p:transition spd="med"/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t>Title Text</a:t>
            </a:r>
          </a:p>
        </p:txBody>
      </p:sp>
      <p:sp>
        <p:nvSpPr>
          <p:cNvPr id="210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latin typeface="Arial Unicode MS"/>
                <a:ea typeface="Arial Unicode MS"/>
                <a:cs typeface="Arial Unicode MS"/>
                <a:sym typeface="Arial Unicode MS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latin typeface="Arial Unicode MS"/>
                <a:ea typeface="Arial Unicode MS"/>
                <a:cs typeface="Arial Unicode MS"/>
                <a:sym typeface="Arial Unicode MS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latin typeface="Arial Unicode MS"/>
                <a:ea typeface="Arial Unicode MS"/>
                <a:cs typeface="Arial Unicode MS"/>
                <a:sym typeface="Arial Unicode MS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latin typeface="Arial Unicode MS"/>
                <a:ea typeface="Arial Unicode MS"/>
                <a:cs typeface="Arial Unicode MS"/>
                <a:sym typeface="Arial Unicode MS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latin typeface="Arial Unicode MS"/>
                <a:ea typeface="Arial Unicode MS"/>
                <a:cs typeface="Arial Unicode MS"/>
                <a:sym typeface="Arial Unicode M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301365" cy="297389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36280635"/>
      </p:ext>
    </p:extLst>
  </p:cSld>
  <p:clrMapOvr>
    <a:masterClrMapping/>
  </p:clrMapOvr>
  <p:transition spd="med"/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219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301365" cy="297389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4971127"/>
      </p:ext>
    </p:extLst>
  </p:cSld>
  <p:clrMapOvr>
    <a:masterClrMapping/>
  </p:clrMapOvr>
  <p:transition spd="med"/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and Content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itle Text"/>
          <p:cNvSpPr txBox="1">
            <a:spLocks noGrp="1"/>
          </p:cNvSpPr>
          <p:nvPr>
            <p:ph type="title"/>
          </p:nvPr>
        </p:nvSpPr>
        <p:spPr>
          <a:xfrm>
            <a:off x="455414" y="274638"/>
            <a:ext cx="8233172" cy="1143001"/>
          </a:xfrm>
          <a:prstGeom prst="rect">
            <a:avLst/>
          </a:prstGeom>
          <a:ln>
            <a:round/>
          </a:ln>
        </p:spPr>
        <p:txBody>
          <a:bodyPr lIns="38100" tIns="38100" rIns="38100" bIns="38100">
            <a:noAutofit/>
          </a:bodyPr>
          <a:lstStyle>
            <a:lvl1pPr defTabSz="910796">
              <a:defRPr sz="4359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8" name="Body Level One…"/>
          <p:cNvSpPr txBox="1">
            <a:spLocks noGrp="1"/>
          </p:cNvSpPr>
          <p:nvPr>
            <p:ph type="body" idx="1"/>
          </p:nvPr>
        </p:nvSpPr>
        <p:spPr>
          <a:xfrm>
            <a:off x="455414" y="1598414"/>
            <a:ext cx="8233172" cy="4525964"/>
          </a:xfrm>
          <a:prstGeom prst="rect">
            <a:avLst/>
          </a:prstGeom>
          <a:ln>
            <a:round/>
          </a:ln>
        </p:spPr>
        <p:txBody>
          <a:bodyPr lIns="38100" tIns="38100" rIns="38100" bIns="38100" anchor="t">
            <a:noAutofit/>
          </a:bodyPr>
          <a:lstStyle>
            <a:lvl1pPr marL="241093" indent="-241093" defTabSz="910796">
              <a:spcBef>
                <a:spcPts val="703"/>
              </a:spcBef>
              <a:buClr>
                <a:srgbClr val="000000"/>
              </a:buClr>
              <a:buSzPct val="100000"/>
              <a:buFont typeface="Arial"/>
              <a:defRPr sz="3094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  <a:lvl2pPr marL="522368" indent="-200911" defTabSz="910796">
              <a:spcBef>
                <a:spcPts val="633"/>
              </a:spcBef>
              <a:buClr>
                <a:srgbClr val="000000"/>
              </a:buClr>
              <a:buSzPct val="100000"/>
              <a:buFont typeface="Arial"/>
              <a:buChar char="–"/>
              <a:defRPr sz="2672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2pPr>
            <a:lvl3pPr marL="803643" indent="-160729" defTabSz="910796">
              <a:spcBef>
                <a:spcPts val="562"/>
              </a:spcBef>
              <a:buClr>
                <a:srgbClr val="000000"/>
              </a:buClr>
              <a:buSzPct val="100000"/>
              <a:buFont typeface="Arial"/>
              <a:defRPr sz="2391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3pPr>
            <a:lvl4pPr marL="1125101" indent="-160729" defTabSz="910796">
              <a:spcBef>
                <a:spcPts val="422"/>
              </a:spcBef>
              <a:buClr>
                <a:srgbClr val="000000"/>
              </a:buClr>
              <a:buSzPct val="100000"/>
              <a:buFont typeface="Arial"/>
              <a:buChar char="–"/>
              <a:defRPr sz="1969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4pPr>
            <a:lvl5pPr marL="1446558" indent="-160729" defTabSz="910796">
              <a:spcBef>
                <a:spcPts val="422"/>
              </a:spcBef>
              <a:buClr>
                <a:srgbClr val="000000"/>
              </a:buClr>
              <a:buSzPct val="100000"/>
              <a:buFont typeface="Arial"/>
              <a:buChar char="»"/>
              <a:defRPr sz="1969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41541" y="6480852"/>
            <a:ext cx="245260" cy="250068"/>
          </a:xfrm>
          <a:prstGeom prst="rect">
            <a:avLst/>
          </a:prstGeom>
          <a:ln>
            <a:round/>
          </a:ln>
        </p:spPr>
        <p:txBody>
          <a:bodyPr lIns="38100" tIns="38100" rIns="38100" bIns="38100" anchor="ctr"/>
          <a:lstStyle>
            <a:lvl1pPr algn="r" defTabSz="910796">
              <a:defRPr sz="1125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69478827"/>
      </p:ext>
    </p:extLst>
  </p:cSld>
  <p:clrMapOvr>
    <a:masterClrMapping/>
  </p:clrMapOvr>
  <p:transition spd="med"/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and Content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itle Text"/>
          <p:cNvSpPr txBox="1">
            <a:spLocks noGrp="1"/>
          </p:cNvSpPr>
          <p:nvPr>
            <p:ph type="title"/>
          </p:nvPr>
        </p:nvSpPr>
        <p:spPr>
          <a:xfrm>
            <a:off x="892976" y="169355"/>
            <a:ext cx="7358065" cy="1732978"/>
          </a:xfrm>
          <a:prstGeom prst="rect">
            <a:avLst/>
          </a:prstGeom>
        </p:spPr>
        <p:txBody>
          <a:bodyPr lIns="25400" tIns="25400" rIns="25400" bIns="25400">
            <a:noAutofit/>
          </a:bodyPr>
          <a:lstStyle>
            <a:lvl1pPr defTabSz="910796">
              <a:defRPr sz="576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237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76" y="1902333"/>
            <a:ext cx="7358065" cy="4107052"/>
          </a:xfrm>
          <a:prstGeom prst="rect">
            <a:avLst/>
          </a:prstGeom>
        </p:spPr>
        <p:txBody>
          <a:bodyPr lIns="25400" tIns="25400" rIns="25400" bIns="25400">
            <a:noAutofit/>
          </a:bodyPr>
          <a:lstStyle>
            <a:lvl1pPr marL="414215" indent="-282418" defTabSz="910796">
              <a:spcBef>
                <a:spcPts val="1617"/>
              </a:spcBef>
              <a:buClr>
                <a:srgbClr val="FFFFFF"/>
              </a:buClr>
              <a:buSzPct val="171000"/>
              <a:defRPr sz="2953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633875" indent="-282418" defTabSz="910796">
              <a:spcBef>
                <a:spcPts val="1617"/>
              </a:spcBef>
              <a:buClr>
                <a:srgbClr val="FFFFFF"/>
              </a:buClr>
              <a:buSzPct val="171000"/>
              <a:defRPr sz="2953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853535" indent="-282418" defTabSz="910796">
              <a:spcBef>
                <a:spcPts val="1617"/>
              </a:spcBef>
              <a:buClr>
                <a:srgbClr val="FFFFFF"/>
              </a:buClr>
              <a:buSzPct val="171000"/>
              <a:defRPr sz="2953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1073195" indent="-282418" defTabSz="910796">
              <a:spcBef>
                <a:spcPts val="1617"/>
              </a:spcBef>
              <a:buClr>
                <a:srgbClr val="FFFFFF"/>
              </a:buClr>
              <a:buSzPct val="171000"/>
              <a:defRPr sz="2953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1292854" indent="-282418" defTabSz="910796">
              <a:spcBef>
                <a:spcPts val="1617"/>
              </a:spcBef>
              <a:buClr>
                <a:srgbClr val="FFFFFF"/>
              </a:buClr>
              <a:buSzPct val="171000"/>
              <a:defRPr sz="2953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7877" y="6495653"/>
            <a:ext cx="278923" cy="275717"/>
          </a:xfrm>
          <a:prstGeom prst="rect">
            <a:avLst/>
          </a:prstGeom>
        </p:spPr>
        <p:txBody>
          <a:bodyPr/>
          <a:lstStyle>
            <a:lvl1pPr algn="r" defTabSz="910796">
              <a:defRPr sz="1125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2616215"/>
      </p:ext>
    </p:extLst>
  </p:cSld>
  <p:clrMapOvr>
    <a:masterClrMapping/>
  </p:clrMapOvr>
  <p:transition spd="med"/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00889" y="6549012"/>
            <a:ext cx="251672" cy="254044"/>
          </a:xfrm>
          <a:prstGeom prst="rect">
            <a:avLst/>
          </a:prstGeom>
        </p:spPr>
        <p:txBody>
          <a:bodyPr anchor="ctr"/>
          <a:lstStyle>
            <a:lvl1pPr defTabSz="580409">
              <a:defRPr sz="984">
                <a:solidFill>
                  <a:srgbClr val="CBCBCB"/>
                </a:solidFill>
                <a:uFill>
                  <a:solidFill>
                    <a:srgbClr val="CBCBC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4652770"/>
      </p:ext>
    </p:extLst>
  </p:cSld>
  <p:clrMapOvr>
    <a:masterClrMapping/>
  </p:clrMapOvr>
  <p:transition spd="med"/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itle Text"/>
          <p:cNvSpPr txBox="1">
            <a:spLocks noGrp="1"/>
          </p:cNvSpPr>
          <p:nvPr>
            <p:ph type="title"/>
          </p:nvPr>
        </p:nvSpPr>
        <p:spPr>
          <a:xfrm>
            <a:off x="455414" y="92075"/>
            <a:ext cx="8233172" cy="1508125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4078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53" name="Body Level One…"/>
          <p:cNvSpPr txBox="1">
            <a:spLocks noGrp="1"/>
          </p:cNvSpPr>
          <p:nvPr>
            <p:ph type="body" idx="1"/>
          </p:nvPr>
        </p:nvSpPr>
        <p:spPr>
          <a:xfrm>
            <a:off x="455414" y="1598414"/>
            <a:ext cx="8233172" cy="5259586"/>
          </a:xfrm>
          <a:prstGeom prst="rect">
            <a:avLst/>
          </a:prstGeom>
        </p:spPr>
        <p:txBody>
          <a:bodyPr anchor="t">
            <a:noAutofit/>
          </a:bodyPr>
          <a:lstStyle>
            <a:lvl1pPr marL="269667" marR="40638" indent="-241093" defTabSz="910796">
              <a:spcBef>
                <a:spcPts val="703"/>
              </a:spcBef>
              <a:buSzPct val="100000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550942" marR="40638" indent="-200911" defTabSz="910796">
              <a:spcBef>
                <a:spcPts val="633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832217" marR="40638" indent="-160729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50513" y="6530976"/>
            <a:ext cx="278923" cy="275717"/>
          </a:xfrm>
          <a:prstGeom prst="rect">
            <a:avLst/>
          </a:prstGeom>
        </p:spPr>
        <p:txBody>
          <a:bodyPr/>
          <a:lstStyle>
            <a:lvl1pPr defTabSz="455398">
              <a:defRPr sz="1125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28066750"/>
      </p:ext>
    </p:extLst>
  </p:cSld>
  <p:clrMapOvr>
    <a:masterClrMapping/>
  </p:clrMapOvr>
  <p:transition spd="med"/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HeaderFooter_060314.png" descr="HeaderFooter_06031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Title Text"/>
          <p:cNvSpPr txBox="1">
            <a:spLocks noGrp="1"/>
          </p:cNvSpPr>
          <p:nvPr>
            <p:ph type="title"/>
          </p:nvPr>
        </p:nvSpPr>
        <p:spPr>
          <a:xfrm>
            <a:off x="228600" y="168275"/>
            <a:ext cx="8686801" cy="576072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 defTabSz="457184">
              <a:defRPr sz="2391" b="1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263" name="Body Level One…"/>
          <p:cNvSpPr txBox="1">
            <a:spLocks noGrp="1"/>
          </p:cNvSpPr>
          <p:nvPr>
            <p:ph type="body" idx="1"/>
          </p:nvPr>
        </p:nvSpPr>
        <p:spPr>
          <a:xfrm>
            <a:off x="228600" y="1022350"/>
            <a:ext cx="8686801" cy="502920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227699" indent="-227699" defTabSz="457184">
              <a:spcBef>
                <a:spcPts val="422"/>
              </a:spcBef>
              <a:buSzPct val="100000"/>
              <a:buFont typeface="Arial"/>
              <a:defRPr sz="2391">
                <a:solidFill>
                  <a:srgbClr val="515151"/>
                </a:solidFill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  <a:lvl2pPr marL="379904" indent="-219175" defTabSz="457184">
              <a:spcBef>
                <a:spcPts val="422"/>
              </a:spcBef>
              <a:buSzPct val="100000"/>
              <a:buFont typeface="Arial"/>
              <a:buChar char="-"/>
              <a:defRPr sz="2109">
                <a:solidFill>
                  <a:srgbClr val="515151"/>
                </a:solidFill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2pPr>
            <a:lvl3pPr marL="523975" indent="-202518" defTabSz="457184">
              <a:spcBef>
                <a:spcPts val="422"/>
              </a:spcBef>
              <a:buSzPct val="100000"/>
              <a:buFont typeface="Arial"/>
              <a:defRPr sz="1969">
                <a:solidFill>
                  <a:srgbClr val="515151"/>
                </a:solidFill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3pPr>
            <a:lvl4pPr marL="696491" indent="-214305" defTabSz="457184">
              <a:spcBef>
                <a:spcPts val="422"/>
              </a:spcBef>
              <a:buSzPct val="100000"/>
              <a:buFont typeface="Arial"/>
              <a:buChar char="-"/>
              <a:defRPr sz="1687">
                <a:solidFill>
                  <a:srgbClr val="515151"/>
                </a:solidFill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4pPr>
            <a:lvl5pPr marL="857220" indent="-214305" defTabSz="457184">
              <a:spcBef>
                <a:spcPts val="422"/>
              </a:spcBef>
              <a:buSzPct val="100000"/>
              <a:buFont typeface="Arial"/>
              <a:defRPr sz="1687">
                <a:solidFill>
                  <a:srgbClr val="515151"/>
                </a:solidFill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aphicFrame>
        <p:nvGraphicFramePr>
          <p:cNvPr id="264" name="Table"/>
          <p:cNvGraphicFramePr/>
          <p:nvPr/>
        </p:nvGraphicFramePr>
        <p:xfrm>
          <a:off x="777239" y="6510528"/>
          <a:ext cx="6808430" cy="303490"/>
        </p:xfrm>
        <a:graphic>
          <a:graphicData uri="http://schemas.openxmlformats.org/drawingml/2006/table">
            <a:tbl>
              <a:tblPr/>
              <a:tblGrid>
                <a:gridCol w="5219144"/>
                <a:gridCol w="1589285"/>
              </a:tblGrid>
              <a:tr h="303490">
                <a:tc>
                  <a:txBody>
                    <a:bodyPr/>
                    <a:lstStyle/>
                    <a:p>
                      <a:pPr algn="l" defTabSz="650240">
                        <a:lnSpc>
                          <a:spcPct val="120000"/>
                        </a:lnSpc>
                      </a:pPr>
                      <a:r>
                        <a:rPr sz="800">
                          <a:solidFill>
                            <a:srgbClr val="0061A8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Bradford Benson | SPT-3G Deployment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r" defTabSz="914400"/>
                      <a:r>
                        <a:rPr sz="800">
                          <a:solidFill>
                            <a:srgbClr val="0061A8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02/22/17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</a:tcPr>
                </a:tc>
              </a:tr>
            </a:tbl>
          </a:graphicData>
        </a:graphic>
      </p:graphicFrame>
      <p:sp>
        <p:nvSpPr>
          <p:cNvPr id="2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600" y="6515101"/>
            <a:ext cx="447676" cy="155877"/>
          </a:xfrm>
          <a:prstGeom prst="rect">
            <a:avLst/>
          </a:prstGeom>
        </p:spPr>
        <p:txBody>
          <a:bodyPr wrap="square" lIns="0" tIns="0" rIns="0" bIns="0"/>
          <a:lstStyle>
            <a:lvl1pPr algn="l" defTabSz="457184">
              <a:lnSpc>
                <a:spcPct val="120000"/>
              </a:lnSpc>
              <a:defRPr sz="844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60926913"/>
      </p:ext>
    </p:extLst>
  </p:cSld>
  <p:clrMapOvr>
    <a:masterClrMapping/>
  </p:clrMapOvr>
  <p:transition spd="med"/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Title Text"/>
          <p:cNvSpPr txBox="1">
            <a:spLocks noGrp="1"/>
          </p:cNvSpPr>
          <p:nvPr>
            <p:ph type="title"/>
          </p:nvPr>
        </p:nvSpPr>
        <p:spPr>
          <a:xfrm>
            <a:off x="455414" y="92075"/>
            <a:ext cx="8233172" cy="1508125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4078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73" name="Body Level One…"/>
          <p:cNvSpPr txBox="1">
            <a:spLocks noGrp="1"/>
          </p:cNvSpPr>
          <p:nvPr>
            <p:ph type="body" idx="1"/>
          </p:nvPr>
        </p:nvSpPr>
        <p:spPr>
          <a:xfrm>
            <a:off x="455414" y="1088221"/>
            <a:ext cx="8233172" cy="4710969"/>
          </a:xfrm>
          <a:prstGeom prst="rect">
            <a:avLst/>
          </a:prstGeom>
        </p:spPr>
        <p:txBody>
          <a:bodyPr anchor="t">
            <a:noAutofit/>
          </a:bodyPr>
          <a:lstStyle>
            <a:lvl1pPr marL="269667" marR="40638" indent="-241093" defTabSz="910796">
              <a:spcBef>
                <a:spcPts val="703"/>
              </a:spcBef>
              <a:buSzPct val="100000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550942" marR="40638" indent="-200911" defTabSz="910796">
              <a:spcBef>
                <a:spcPts val="633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832217" marR="40638" indent="-160729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500357" y="6245226"/>
            <a:ext cx="278923" cy="275717"/>
          </a:xfrm>
          <a:prstGeom prst="rect">
            <a:avLst/>
          </a:prstGeom>
        </p:spPr>
        <p:txBody>
          <a:bodyPr/>
          <a:lstStyle>
            <a:lvl1pPr defTabSz="455398">
              <a:defRPr sz="1125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275" name="Benson (FNAL,UC): CMB from the Ground"/>
          <p:cNvSpPr txBox="1"/>
          <p:nvPr/>
        </p:nvSpPr>
        <p:spPr>
          <a:xfrm>
            <a:off x="5211762" y="6539805"/>
            <a:ext cx="5373690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Benson (FNAL,UC): CMB from the Ground</a:t>
            </a:r>
          </a:p>
        </p:txBody>
      </p:sp>
      <p:sp>
        <p:nvSpPr>
          <p:cNvPr id="276" name="5/22/2015"/>
          <p:cNvSpPr txBox="1"/>
          <p:nvPr/>
        </p:nvSpPr>
        <p:spPr>
          <a:xfrm>
            <a:off x="4008437" y="6539805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5/22/2015</a:t>
            </a:r>
          </a:p>
        </p:txBody>
      </p:sp>
    </p:spTree>
    <p:extLst>
      <p:ext uri="{BB962C8B-B14F-4D97-AF65-F5344CB8AC3E}">
        <p14:creationId xmlns:p14="http://schemas.microsoft.com/office/powerpoint/2010/main" val="76061434"/>
      </p:ext>
    </p:extLst>
  </p:cSld>
  <p:clrMapOvr>
    <a:masterClrMapping/>
  </p:clrMapOvr>
  <p:transition spd="med"/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Title Text"/>
          <p:cNvSpPr txBox="1">
            <a:spLocks noGrp="1"/>
          </p:cNvSpPr>
          <p:nvPr>
            <p:ph type="title"/>
          </p:nvPr>
        </p:nvSpPr>
        <p:spPr>
          <a:xfrm>
            <a:off x="1464469" y="35719"/>
            <a:ext cx="6170414" cy="687586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3516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284" name="Body Level One…"/>
          <p:cNvSpPr txBox="1">
            <a:spLocks noGrp="1"/>
          </p:cNvSpPr>
          <p:nvPr>
            <p:ph type="body" idx="1"/>
          </p:nvPr>
        </p:nvSpPr>
        <p:spPr>
          <a:xfrm>
            <a:off x="723305" y="759023"/>
            <a:ext cx="7768828" cy="5348883"/>
          </a:xfrm>
          <a:prstGeom prst="rect">
            <a:avLst/>
          </a:prstGeom>
        </p:spPr>
        <p:txBody>
          <a:bodyPr anchor="t">
            <a:noAutofit/>
          </a:bodyPr>
          <a:lstStyle>
            <a:lvl1pPr marL="162515" marR="40638" indent="-133941" defTabSz="910796">
              <a:lnSpc>
                <a:spcPct val="90000"/>
              </a:lnSpc>
              <a:spcBef>
                <a:spcPts val="703"/>
              </a:spcBef>
              <a:buSzPct val="100000"/>
              <a:defRPr sz="2391">
                <a:solidFill>
                  <a:srgbClr val="002E7A"/>
                </a:solidFill>
                <a:uFill>
                  <a:solidFill>
                    <a:srgbClr val="002E7A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452719" marR="40638" indent="-183052" defTabSz="910796">
              <a:lnSpc>
                <a:spcPct val="90000"/>
              </a:lnSpc>
              <a:spcBef>
                <a:spcPts val="633"/>
              </a:spcBef>
              <a:buSzPct val="100000"/>
              <a:buChar char="–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600053" marR="40638" indent="-107152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0925" y="6500812"/>
            <a:ext cx="306174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286" name="Benson (FNAL,UC): CMB from the Ground"/>
          <p:cNvSpPr txBox="1"/>
          <p:nvPr/>
        </p:nvSpPr>
        <p:spPr>
          <a:xfrm>
            <a:off x="5211762" y="6539805"/>
            <a:ext cx="5373690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Benson (FNAL,UC): CMB from the Ground</a:t>
            </a:r>
          </a:p>
        </p:txBody>
      </p:sp>
      <p:sp>
        <p:nvSpPr>
          <p:cNvPr id="287" name="5/22/2015"/>
          <p:cNvSpPr txBox="1"/>
          <p:nvPr/>
        </p:nvSpPr>
        <p:spPr>
          <a:xfrm>
            <a:off x="4008437" y="6539805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5/22/2015</a:t>
            </a:r>
          </a:p>
        </p:txBody>
      </p:sp>
    </p:spTree>
    <p:extLst>
      <p:ext uri="{BB962C8B-B14F-4D97-AF65-F5344CB8AC3E}">
        <p14:creationId xmlns:p14="http://schemas.microsoft.com/office/powerpoint/2010/main" val="1726918283"/>
      </p:ext>
    </p:extLst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129606" y="446485"/>
            <a:ext cx="6875859" cy="41612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892969" y="4723805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69" y="575964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37983" y="6500812"/>
            <a:ext cx="301365" cy="2973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75486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1" cy="1143001"/>
          </a:xfrm>
          <a:prstGeom prst="rect">
            <a:avLst/>
          </a:prstGeom>
        </p:spPr>
        <p:txBody>
          <a:bodyPr lIns="65023" tIns="65023" rIns="65023" bIns="65023"/>
          <a:lstStyle>
            <a:lvl1pPr defTabSz="457184">
              <a:defRPr sz="4359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95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1" cy="4525964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331503" indent="-331503" defTabSz="457184">
              <a:spcBef>
                <a:spcPts val="703"/>
              </a:spcBef>
              <a:buSzPct val="100000"/>
              <a:buFont typeface="Arial"/>
              <a:defRPr sz="3094">
                <a:latin typeface="Calibri"/>
                <a:ea typeface="Calibri"/>
                <a:cs typeface="Calibri"/>
                <a:sym typeface="Calibri"/>
              </a:defRPr>
            </a:lvl1pPr>
            <a:lvl2pPr marL="637174" indent="-315717" defTabSz="457184">
              <a:spcBef>
                <a:spcPts val="703"/>
              </a:spcBef>
              <a:buSzPct val="100000"/>
              <a:buFont typeface="Arial"/>
              <a:buChar char="–"/>
              <a:defRPr sz="3094">
                <a:latin typeface="Calibri"/>
                <a:ea typeface="Calibri"/>
                <a:cs typeface="Calibri"/>
                <a:sym typeface="Calibri"/>
              </a:defRPr>
            </a:lvl2pPr>
            <a:lvl3pPr indent="-294669" defTabSz="457184">
              <a:spcBef>
                <a:spcPts val="703"/>
              </a:spcBef>
              <a:buSzPct val="100000"/>
              <a:buFont typeface="Arial"/>
              <a:defRPr sz="3094">
                <a:latin typeface="Calibri"/>
                <a:ea typeface="Calibri"/>
                <a:cs typeface="Calibri"/>
                <a:sym typeface="Calibri"/>
              </a:defRPr>
            </a:lvl3pPr>
            <a:lvl4pPr marL="1317975" indent="-353603" defTabSz="457184">
              <a:spcBef>
                <a:spcPts val="703"/>
              </a:spcBef>
              <a:buSzPct val="100000"/>
              <a:buFont typeface="Arial"/>
              <a:buChar char="–"/>
              <a:defRPr sz="3094">
                <a:latin typeface="Calibri"/>
                <a:ea typeface="Calibri"/>
                <a:cs typeface="Calibri"/>
                <a:sym typeface="Calibri"/>
              </a:defRPr>
            </a:lvl4pPr>
            <a:lvl5pPr marL="1639432" indent="-353603" defTabSz="457184">
              <a:spcBef>
                <a:spcPts val="703"/>
              </a:spcBef>
              <a:buSzPct val="100000"/>
              <a:buFont typeface="Arial"/>
              <a:buChar char="»"/>
              <a:defRPr sz="3094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7169" y="6386693"/>
            <a:ext cx="299632" cy="304440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457184">
              <a:defRPr sz="112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0414885"/>
      </p:ext>
    </p:extLst>
  </p:cSld>
  <p:clrMapOvr>
    <a:masterClrMapping/>
  </p:clrMapOvr>
  <p:transition spd="med"/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"/>
          <p:cNvSpPr/>
          <p:nvPr/>
        </p:nvSpPr>
        <p:spPr>
          <a:xfrm>
            <a:off x="401836" y="3339703"/>
            <a:ext cx="8344754" cy="9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3" name="Title Text"/>
          <p:cNvSpPr txBox="1">
            <a:spLocks noGrp="1"/>
          </p:cNvSpPr>
          <p:nvPr>
            <p:ph type="title"/>
          </p:nvPr>
        </p:nvSpPr>
        <p:spPr>
          <a:xfrm>
            <a:off x="401836" y="928687"/>
            <a:ext cx="8340328" cy="2232422"/>
          </a:xfrm>
          <a:prstGeom prst="rect">
            <a:avLst/>
          </a:prstGeom>
        </p:spPr>
        <p:txBody>
          <a:bodyPr/>
          <a:lstStyle>
            <a:lvl1pPr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1836" y="3527227"/>
            <a:ext cx="8340328" cy="71437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160729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321457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482186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642915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3905472"/>
      </p:ext>
    </p:extLst>
  </p:cSld>
  <p:clrMapOvr>
    <a:masterClrMapping/>
  </p:clrMapOvr>
  <p:transition spd="med"/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Line"/>
          <p:cNvSpPr/>
          <p:nvPr/>
        </p:nvSpPr>
        <p:spPr>
          <a:xfrm>
            <a:off x="5304235" y="5607843"/>
            <a:ext cx="1" cy="100021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23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533995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4" name="Title Text"/>
          <p:cNvSpPr txBox="1">
            <a:spLocks noGrp="1"/>
          </p:cNvSpPr>
          <p:nvPr>
            <p:ph type="title"/>
          </p:nvPr>
        </p:nvSpPr>
        <p:spPr>
          <a:xfrm>
            <a:off x="991195" y="5473899"/>
            <a:ext cx="4071938" cy="1196578"/>
          </a:xfrm>
          <a:prstGeom prst="rect">
            <a:avLst/>
          </a:prstGeom>
        </p:spPr>
        <p:txBody>
          <a:bodyPr anchor="ctr"/>
          <a:lstStyle>
            <a:lvl1pPr algn="r"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2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18547" y="5956101"/>
            <a:ext cx="3482578" cy="35718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160729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321457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482186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642915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59862222"/>
      </p:ext>
    </p:extLst>
  </p:cSld>
  <p:clrMapOvr>
    <a:masterClrMapping/>
  </p:clrMapOvr>
  <p:transition spd="med"/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Text"/>
          <p:cNvSpPr txBox="1">
            <a:spLocks noGrp="1"/>
          </p:cNvSpPr>
          <p:nvPr>
            <p:ph type="title"/>
          </p:nvPr>
        </p:nvSpPr>
        <p:spPr>
          <a:xfrm>
            <a:off x="401836" y="2312789"/>
            <a:ext cx="8340328" cy="2232422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7901927"/>
      </p:ext>
    </p:extLst>
  </p:cSld>
  <p:clrMapOvr>
    <a:masterClrMapping/>
  </p:clrMapOvr>
  <p:transition spd="med"/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Line"/>
          <p:cNvSpPr/>
          <p:nvPr/>
        </p:nvSpPr>
        <p:spPr>
          <a:xfrm>
            <a:off x="401836" y="3420070"/>
            <a:ext cx="3750803" cy="4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42" name="Image"/>
          <p:cNvSpPr>
            <a:spLocks noGrp="1"/>
          </p:cNvSpPr>
          <p:nvPr>
            <p:ph type="pic" idx="13"/>
          </p:nvPr>
        </p:nvSpPr>
        <p:spPr>
          <a:xfrm>
            <a:off x="4572000" y="0"/>
            <a:ext cx="4572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401836" y="1009055"/>
            <a:ext cx="3750469" cy="2232422"/>
          </a:xfrm>
          <a:prstGeom prst="rect">
            <a:avLst/>
          </a:prstGeom>
        </p:spPr>
        <p:txBody>
          <a:bodyPr/>
          <a:lstStyle>
            <a:lvl1pPr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1836" y="3607594"/>
            <a:ext cx="3750469" cy="223242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160729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321457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482186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642915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90791323"/>
      </p:ext>
    </p:extLst>
  </p:cSld>
  <p:clrMapOvr>
    <a:masterClrMapping/>
  </p:clrMapOvr>
  <p:transition spd="med"/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0982437"/>
      </p:ext>
    </p:extLst>
  </p:cSld>
  <p:clrMapOvr>
    <a:masterClrMapping/>
  </p:clrMapOvr>
  <p:transition spd="med"/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29343248"/>
      </p:ext>
    </p:extLst>
  </p:cSld>
  <p:clrMapOvr>
    <a:masterClrMapping/>
  </p:clrMapOvr>
  <p:transition spd="med"/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Line"/>
          <p:cNvSpPr/>
          <p:nvPr/>
        </p:nvSpPr>
        <p:spPr>
          <a:xfrm>
            <a:off x="401836" y="1384102"/>
            <a:ext cx="3567230" cy="94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70" name="Image"/>
          <p:cNvSpPr>
            <a:spLocks noGrp="1"/>
          </p:cNvSpPr>
          <p:nvPr>
            <p:ph type="pic" idx="13"/>
          </p:nvPr>
        </p:nvSpPr>
        <p:spPr>
          <a:xfrm>
            <a:off x="4572000" y="0"/>
            <a:ext cx="4572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401836" y="232172"/>
            <a:ext cx="3571875" cy="982266"/>
          </a:xfrm>
          <a:prstGeom prst="rect">
            <a:avLst/>
          </a:prstGeom>
        </p:spPr>
        <p:txBody>
          <a:bodyPr/>
          <a:lstStyle>
            <a:lvl1pPr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1836" y="1562695"/>
            <a:ext cx="3571875" cy="4688086"/>
          </a:xfrm>
          <a:prstGeom prst="rect">
            <a:avLst/>
          </a:prstGeom>
        </p:spPr>
        <p:txBody>
          <a:bodyPr/>
          <a:lstStyle>
            <a:lvl1pPr marL="232164" indent="-232164">
              <a:spcBef>
                <a:spcPts val="2109"/>
              </a:spcBef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64327" indent="-232164">
              <a:spcBef>
                <a:spcPts val="2109"/>
              </a:spcBef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96491" indent="-232164">
              <a:spcBef>
                <a:spcPts val="2109"/>
              </a:spcBef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928654" indent="-232164">
              <a:spcBef>
                <a:spcPts val="2109"/>
              </a:spcBef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60818" indent="-232164">
              <a:spcBef>
                <a:spcPts val="2109"/>
              </a:spcBef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59116" y="6425362"/>
            <a:ext cx="256480" cy="254044"/>
          </a:xfrm>
          <a:prstGeom prst="rect">
            <a:avLst/>
          </a:prstGeom>
        </p:spPr>
        <p:txBody>
          <a:bodyPr/>
          <a:lstStyle>
            <a:lvl1pPr algn="l"/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67071309"/>
      </p:ext>
    </p:extLst>
  </p:cSld>
  <p:clrMapOvr>
    <a:masterClrMapping/>
  </p:clrMapOvr>
  <p:transition spd="med"/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Body Level One…"/>
          <p:cNvSpPr txBox="1">
            <a:spLocks noGrp="1"/>
          </p:cNvSpPr>
          <p:nvPr>
            <p:ph type="body" idx="1"/>
          </p:nvPr>
        </p:nvSpPr>
        <p:spPr>
          <a:xfrm>
            <a:off x="625078" y="625078"/>
            <a:ext cx="7884914" cy="5598914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38778174"/>
      </p:ext>
    </p:extLst>
  </p:cSld>
  <p:clrMapOvr>
    <a:masterClrMapping/>
  </p:clrMapOvr>
  <p:transition spd="med"/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Line"/>
          <p:cNvSpPr/>
          <p:nvPr/>
        </p:nvSpPr>
        <p:spPr>
          <a:xfrm flipH="1">
            <a:off x="6366866" y="357188"/>
            <a:ext cx="90" cy="560786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89" name="Line"/>
          <p:cNvSpPr/>
          <p:nvPr/>
        </p:nvSpPr>
        <p:spPr>
          <a:xfrm>
            <a:off x="6366865" y="3138786"/>
            <a:ext cx="2424729" cy="4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90" name="Image"/>
          <p:cNvSpPr>
            <a:spLocks noGrp="1"/>
          </p:cNvSpPr>
          <p:nvPr>
            <p:ph type="pic" sz="quarter" idx="13"/>
          </p:nvPr>
        </p:nvSpPr>
        <p:spPr>
          <a:xfrm>
            <a:off x="6482953" y="3250406"/>
            <a:ext cx="2303859" cy="2714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1" name="Image"/>
          <p:cNvSpPr>
            <a:spLocks noGrp="1"/>
          </p:cNvSpPr>
          <p:nvPr>
            <p:ph type="pic" sz="quarter" idx="14"/>
          </p:nvPr>
        </p:nvSpPr>
        <p:spPr>
          <a:xfrm>
            <a:off x="6482953" y="357187"/>
            <a:ext cx="2303859" cy="266997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2" name="Image"/>
          <p:cNvSpPr>
            <a:spLocks noGrp="1"/>
          </p:cNvSpPr>
          <p:nvPr>
            <p:ph type="pic" idx="15"/>
          </p:nvPr>
        </p:nvSpPr>
        <p:spPr>
          <a:xfrm>
            <a:off x="366117" y="357187"/>
            <a:ext cx="5884664" cy="560784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66117" y="6090047"/>
            <a:ext cx="5884664" cy="66079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160729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321457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482186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642915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8927144"/>
      </p:ext>
    </p:extLst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864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669726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19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9726" y="3348633"/>
            <a:ext cx="3750469" cy="288428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756464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892969" y="4473773"/>
            <a:ext cx="7358063" cy="383888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321457">
              <a:spcBef>
                <a:spcPts val="0"/>
              </a:spcBef>
              <a:buSzTx/>
              <a:buFontTx/>
              <a:buNone/>
              <a:defRPr sz="1828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102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892969" y="3000596"/>
            <a:ext cx="7358063" cy="535339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 defTabSz="321457">
              <a:spcBef>
                <a:spcPts val="1687"/>
              </a:spcBef>
              <a:buSzTx/>
              <a:buFontTx/>
              <a:buNone/>
              <a:defRPr sz="2812"/>
            </a:lvl1pPr>
          </a:lstStyle>
          <a:p>
            <a:r>
              <a:t>“Type a quote here.”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50491283"/>
      </p:ext>
    </p:extLst>
  </p:cSld>
  <p:clrMapOvr>
    <a:masterClrMapping/>
  </p:clrMapOvr>
  <p:transition spd="med"/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5175204"/>
      </p:ext>
    </p:extLst>
  </p:cSld>
  <p:clrMapOvr>
    <a:masterClrMapping/>
  </p:clrMapOvr>
  <p:transition spd="med"/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55649534"/>
      </p:ext>
    </p:extLst>
  </p:cSld>
  <p:clrMapOvr>
    <a:masterClrMapping/>
  </p:clrMapOvr>
  <p:transition spd="med"/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88984" y="6465094"/>
            <a:ext cx="256480" cy="254044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9100480"/>
      </p:ext>
    </p:extLst>
  </p:cSld>
  <p:clrMapOvr>
    <a:masterClrMapping/>
  </p:clrMapOvr>
  <p:transition spd="med"/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906" i="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34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 anchor="ctr">
            <a:noAutofit/>
          </a:bodyPr>
          <a:lstStyle>
            <a:lvl1pPr marL="625056" indent="-401822">
              <a:spcBef>
                <a:spcPts val="1687"/>
              </a:spcBef>
              <a:buSzPct val="171000"/>
              <a:buFontTx/>
              <a:defRPr sz="2953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buFontTx/>
              <a:defRPr sz="2953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buFontTx/>
              <a:defRPr sz="2953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buFontTx/>
              <a:defRPr sz="2953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buFontTx/>
              <a:defRPr sz="2953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5" name="B. Benson | SPT Update"/>
          <p:cNvSpPr txBox="1"/>
          <p:nvPr/>
        </p:nvSpPr>
        <p:spPr>
          <a:xfrm>
            <a:off x="1116012" y="6587430"/>
            <a:ext cx="5373689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B. Benson | SPT Update</a:t>
            </a:r>
          </a:p>
        </p:txBody>
      </p:sp>
      <p:sp>
        <p:nvSpPr>
          <p:cNvPr id="136" name="06/16/2017"/>
          <p:cNvSpPr txBox="1"/>
          <p:nvPr/>
        </p:nvSpPr>
        <p:spPr>
          <a:xfrm>
            <a:off x="-78383" y="6587430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06/16/2017</a:t>
            </a:r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6853" y="6509742"/>
            <a:ext cx="301365" cy="297389"/>
          </a:xfrm>
          <a:prstGeom prst="rect">
            <a:avLst/>
          </a:prstGeom>
        </p:spPr>
        <p:txBody>
          <a:bodyPr anchor="t"/>
          <a:lstStyle>
            <a:lvl1pPr algn="ctr">
              <a:defRPr sz="1266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60985535"/>
      </p:ext>
    </p:extLst>
  </p:cSld>
  <p:clrMapOvr>
    <a:masterClrMapping/>
  </p:clrMapOvr>
  <p:transition spd="med"/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"/>
          <p:cNvSpPr/>
          <p:nvPr/>
        </p:nvSpPr>
        <p:spPr>
          <a:xfrm>
            <a:off x="401836" y="3339703"/>
            <a:ext cx="8344754" cy="9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3" name="Title Text"/>
          <p:cNvSpPr txBox="1">
            <a:spLocks noGrp="1"/>
          </p:cNvSpPr>
          <p:nvPr>
            <p:ph type="title"/>
          </p:nvPr>
        </p:nvSpPr>
        <p:spPr>
          <a:xfrm>
            <a:off x="401836" y="928687"/>
            <a:ext cx="8340328" cy="2232422"/>
          </a:xfrm>
          <a:prstGeom prst="rect">
            <a:avLst/>
          </a:prstGeom>
        </p:spPr>
        <p:txBody>
          <a:bodyPr/>
          <a:lstStyle>
            <a:lvl1pPr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1836" y="3527227"/>
            <a:ext cx="8340328" cy="71437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160729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321457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482186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642915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51269501"/>
      </p:ext>
    </p:extLst>
  </p:cSld>
  <p:clrMapOvr>
    <a:masterClrMapping/>
  </p:clrMapOvr>
  <p:transition spd="med"/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Line"/>
          <p:cNvSpPr/>
          <p:nvPr/>
        </p:nvSpPr>
        <p:spPr>
          <a:xfrm>
            <a:off x="5304235" y="5607843"/>
            <a:ext cx="1" cy="100021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23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533995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4" name="Title Text"/>
          <p:cNvSpPr txBox="1">
            <a:spLocks noGrp="1"/>
          </p:cNvSpPr>
          <p:nvPr>
            <p:ph type="title"/>
          </p:nvPr>
        </p:nvSpPr>
        <p:spPr>
          <a:xfrm>
            <a:off x="991195" y="5473899"/>
            <a:ext cx="4071938" cy="1196578"/>
          </a:xfrm>
          <a:prstGeom prst="rect">
            <a:avLst/>
          </a:prstGeom>
        </p:spPr>
        <p:txBody>
          <a:bodyPr anchor="ctr"/>
          <a:lstStyle>
            <a:lvl1pPr algn="r"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2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18547" y="5956101"/>
            <a:ext cx="3482578" cy="35718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160729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321457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482186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642915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9418597"/>
      </p:ext>
    </p:extLst>
  </p:cSld>
  <p:clrMapOvr>
    <a:masterClrMapping/>
  </p:clrMapOvr>
  <p:transition spd="med"/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Text"/>
          <p:cNvSpPr txBox="1">
            <a:spLocks noGrp="1"/>
          </p:cNvSpPr>
          <p:nvPr>
            <p:ph type="title"/>
          </p:nvPr>
        </p:nvSpPr>
        <p:spPr>
          <a:xfrm>
            <a:off x="401836" y="2312789"/>
            <a:ext cx="8340328" cy="2232422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8422662"/>
      </p:ext>
    </p:extLst>
  </p:cSld>
  <p:clrMapOvr>
    <a:masterClrMapping/>
  </p:clrMapOvr>
  <p:transition spd="med"/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Line"/>
          <p:cNvSpPr/>
          <p:nvPr/>
        </p:nvSpPr>
        <p:spPr>
          <a:xfrm>
            <a:off x="401836" y="3420070"/>
            <a:ext cx="3750803" cy="4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42" name="Image"/>
          <p:cNvSpPr>
            <a:spLocks noGrp="1"/>
          </p:cNvSpPr>
          <p:nvPr>
            <p:ph type="pic" idx="13"/>
          </p:nvPr>
        </p:nvSpPr>
        <p:spPr>
          <a:xfrm>
            <a:off x="4572000" y="0"/>
            <a:ext cx="4572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401836" y="1009055"/>
            <a:ext cx="3750469" cy="2232422"/>
          </a:xfrm>
          <a:prstGeom prst="rect">
            <a:avLst/>
          </a:prstGeom>
        </p:spPr>
        <p:txBody>
          <a:bodyPr/>
          <a:lstStyle>
            <a:lvl1pPr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1836" y="3607594"/>
            <a:ext cx="3750469" cy="223242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160729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321457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482186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642915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73451025"/>
      </p:ext>
    </p:extLst>
  </p:cSld>
  <p:clrMapOvr>
    <a:masterClrMapping/>
  </p:clrMapOvr>
  <p:transition spd="med"/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71855664"/>
      </p:ext>
    </p:extLst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72597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Line"/>
          <p:cNvSpPr/>
          <p:nvPr/>
        </p:nvSpPr>
        <p:spPr>
          <a:xfrm>
            <a:off x="401836" y="1384102"/>
            <a:ext cx="3567230" cy="94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70" name="Image"/>
          <p:cNvSpPr>
            <a:spLocks noGrp="1"/>
          </p:cNvSpPr>
          <p:nvPr>
            <p:ph type="pic" idx="13"/>
          </p:nvPr>
        </p:nvSpPr>
        <p:spPr>
          <a:xfrm>
            <a:off x="4572000" y="0"/>
            <a:ext cx="4572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401836" y="232172"/>
            <a:ext cx="3571875" cy="982266"/>
          </a:xfrm>
          <a:prstGeom prst="rect">
            <a:avLst/>
          </a:prstGeom>
        </p:spPr>
        <p:txBody>
          <a:bodyPr/>
          <a:lstStyle>
            <a:lvl1pPr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1836" y="1562695"/>
            <a:ext cx="3571875" cy="4688086"/>
          </a:xfrm>
          <a:prstGeom prst="rect">
            <a:avLst/>
          </a:prstGeom>
        </p:spPr>
        <p:txBody>
          <a:bodyPr/>
          <a:lstStyle>
            <a:lvl1pPr marL="232164" indent="-232164">
              <a:spcBef>
                <a:spcPts val="2109"/>
              </a:spcBef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64327" indent="-232164">
              <a:spcBef>
                <a:spcPts val="2109"/>
              </a:spcBef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96491" indent="-232164">
              <a:spcBef>
                <a:spcPts val="2109"/>
              </a:spcBef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928654" indent="-232164">
              <a:spcBef>
                <a:spcPts val="2109"/>
              </a:spcBef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60818" indent="-232164">
              <a:spcBef>
                <a:spcPts val="2109"/>
              </a:spcBef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59116" y="6425362"/>
            <a:ext cx="256480" cy="254044"/>
          </a:xfrm>
          <a:prstGeom prst="rect">
            <a:avLst/>
          </a:prstGeom>
        </p:spPr>
        <p:txBody>
          <a:bodyPr/>
          <a:lstStyle>
            <a:lvl1pPr algn="l"/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25118428"/>
      </p:ext>
    </p:extLst>
  </p:cSld>
  <p:clrMapOvr>
    <a:masterClrMapping/>
  </p:clrMapOvr>
  <p:transition spd="med"/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Body Level One…"/>
          <p:cNvSpPr txBox="1">
            <a:spLocks noGrp="1"/>
          </p:cNvSpPr>
          <p:nvPr>
            <p:ph type="body" idx="1"/>
          </p:nvPr>
        </p:nvSpPr>
        <p:spPr>
          <a:xfrm>
            <a:off x="625078" y="625078"/>
            <a:ext cx="7884914" cy="5598914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1000829"/>
      </p:ext>
    </p:extLst>
  </p:cSld>
  <p:clrMapOvr>
    <a:masterClrMapping/>
  </p:clrMapOvr>
  <p:transition spd="med"/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Line"/>
          <p:cNvSpPr/>
          <p:nvPr/>
        </p:nvSpPr>
        <p:spPr>
          <a:xfrm flipH="1">
            <a:off x="6366866" y="357188"/>
            <a:ext cx="90" cy="560786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89" name="Line"/>
          <p:cNvSpPr/>
          <p:nvPr/>
        </p:nvSpPr>
        <p:spPr>
          <a:xfrm>
            <a:off x="6366865" y="3138786"/>
            <a:ext cx="2424729" cy="4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90" name="Image"/>
          <p:cNvSpPr>
            <a:spLocks noGrp="1"/>
          </p:cNvSpPr>
          <p:nvPr>
            <p:ph type="pic" sz="quarter" idx="13"/>
          </p:nvPr>
        </p:nvSpPr>
        <p:spPr>
          <a:xfrm>
            <a:off x="6482953" y="3250406"/>
            <a:ext cx="2303859" cy="2714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1" name="Image"/>
          <p:cNvSpPr>
            <a:spLocks noGrp="1"/>
          </p:cNvSpPr>
          <p:nvPr>
            <p:ph type="pic" sz="quarter" idx="14"/>
          </p:nvPr>
        </p:nvSpPr>
        <p:spPr>
          <a:xfrm>
            <a:off x="6482953" y="357187"/>
            <a:ext cx="2303859" cy="266997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2" name="Image"/>
          <p:cNvSpPr>
            <a:spLocks noGrp="1"/>
          </p:cNvSpPr>
          <p:nvPr>
            <p:ph type="pic" idx="15"/>
          </p:nvPr>
        </p:nvSpPr>
        <p:spPr>
          <a:xfrm>
            <a:off x="366117" y="357187"/>
            <a:ext cx="5884664" cy="560784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66117" y="6090047"/>
            <a:ext cx="5884664" cy="66079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160729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321457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482186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642915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24562847"/>
      </p:ext>
    </p:extLst>
  </p:cSld>
  <p:clrMapOvr>
    <a:masterClrMapping/>
  </p:clrMapOvr>
  <p:transition spd="med"/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892969" y="4473773"/>
            <a:ext cx="7358063" cy="383888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321457">
              <a:spcBef>
                <a:spcPts val="0"/>
              </a:spcBef>
              <a:buSzTx/>
              <a:buFontTx/>
              <a:buNone/>
              <a:defRPr sz="1828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102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892969" y="3000596"/>
            <a:ext cx="7358063" cy="535339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 defTabSz="321457">
              <a:spcBef>
                <a:spcPts val="1687"/>
              </a:spcBef>
              <a:buSzTx/>
              <a:buFontTx/>
              <a:buNone/>
              <a:defRPr sz="2812"/>
            </a:lvl1pPr>
          </a:lstStyle>
          <a:p>
            <a:r>
              <a:t>“Type a quote here.”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91096743"/>
      </p:ext>
    </p:extLst>
  </p:cSld>
  <p:clrMapOvr>
    <a:masterClrMapping/>
  </p:clrMapOvr>
  <p:transition spd="med"/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57682396"/>
      </p:ext>
    </p:extLst>
  </p:cSld>
  <p:clrMapOvr>
    <a:masterClrMapping/>
  </p:clrMapOvr>
  <p:transition spd="med"/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24198626"/>
      </p:ext>
    </p:extLst>
  </p:cSld>
  <p:clrMapOvr>
    <a:masterClrMapping/>
  </p:clrMapOvr>
  <p:transition spd="med"/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88984" y="6465094"/>
            <a:ext cx="256480" cy="254044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53644080"/>
      </p:ext>
    </p:extLst>
  </p:cSld>
  <p:clrMapOvr>
    <a:masterClrMapping/>
  </p:clrMapOvr>
  <p:transition spd="med"/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906" i="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34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 anchor="ctr">
            <a:noAutofit/>
          </a:bodyPr>
          <a:lstStyle>
            <a:lvl1pPr marL="625056" indent="-401822">
              <a:spcBef>
                <a:spcPts val="1687"/>
              </a:spcBef>
              <a:buSzPct val="171000"/>
              <a:buFontTx/>
              <a:defRPr sz="2953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buFontTx/>
              <a:defRPr sz="2953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buFontTx/>
              <a:defRPr sz="2953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buFontTx/>
              <a:defRPr sz="2953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buFontTx/>
              <a:defRPr sz="2953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5" name="B. Benson | SPT Update"/>
          <p:cNvSpPr txBox="1"/>
          <p:nvPr/>
        </p:nvSpPr>
        <p:spPr>
          <a:xfrm>
            <a:off x="1116012" y="6587430"/>
            <a:ext cx="5373689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B. Benson | SPT Update</a:t>
            </a:r>
          </a:p>
        </p:txBody>
      </p:sp>
      <p:sp>
        <p:nvSpPr>
          <p:cNvPr id="136" name="06/16/2017"/>
          <p:cNvSpPr txBox="1"/>
          <p:nvPr/>
        </p:nvSpPr>
        <p:spPr>
          <a:xfrm>
            <a:off x="-78383" y="6587430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06/16/2017</a:t>
            </a:r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6853" y="6509742"/>
            <a:ext cx="301365" cy="297389"/>
          </a:xfrm>
          <a:prstGeom prst="rect">
            <a:avLst/>
          </a:prstGeom>
        </p:spPr>
        <p:txBody>
          <a:bodyPr anchor="t"/>
          <a:lstStyle>
            <a:lvl1pPr algn="ctr">
              <a:defRPr sz="1266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1062842"/>
      </p:ext>
    </p:extLst>
  </p:cSld>
  <p:clrMapOvr>
    <a:masterClrMapping/>
  </p:clrMapOvr>
  <p:transition spd="med"/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"/>
          <p:cNvSpPr/>
          <p:nvPr/>
        </p:nvSpPr>
        <p:spPr>
          <a:xfrm>
            <a:off x="401836" y="3339703"/>
            <a:ext cx="8344754" cy="9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3" name="Title Text"/>
          <p:cNvSpPr txBox="1">
            <a:spLocks noGrp="1"/>
          </p:cNvSpPr>
          <p:nvPr>
            <p:ph type="title"/>
          </p:nvPr>
        </p:nvSpPr>
        <p:spPr>
          <a:xfrm>
            <a:off x="401836" y="928687"/>
            <a:ext cx="8340328" cy="2232422"/>
          </a:xfrm>
          <a:prstGeom prst="rect">
            <a:avLst/>
          </a:prstGeom>
        </p:spPr>
        <p:txBody>
          <a:bodyPr/>
          <a:lstStyle>
            <a:lvl1pPr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1836" y="3527227"/>
            <a:ext cx="8340328" cy="714375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160729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321457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482186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642915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62515074"/>
      </p:ext>
    </p:extLst>
  </p:cSld>
  <p:clrMapOvr>
    <a:masterClrMapping/>
  </p:clrMapOvr>
  <p:transition spd="med"/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Line"/>
          <p:cNvSpPr/>
          <p:nvPr/>
        </p:nvSpPr>
        <p:spPr>
          <a:xfrm>
            <a:off x="5304235" y="5607843"/>
            <a:ext cx="1" cy="100021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23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5339953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24" name="Title Text"/>
          <p:cNvSpPr txBox="1">
            <a:spLocks noGrp="1"/>
          </p:cNvSpPr>
          <p:nvPr>
            <p:ph type="title"/>
          </p:nvPr>
        </p:nvSpPr>
        <p:spPr>
          <a:xfrm>
            <a:off x="991195" y="5473899"/>
            <a:ext cx="4071938" cy="1196578"/>
          </a:xfrm>
          <a:prstGeom prst="rect">
            <a:avLst/>
          </a:prstGeom>
        </p:spPr>
        <p:txBody>
          <a:bodyPr anchor="ctr"/>
          <a:lstStyle>
            <a:lvl1pPr algn="r"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2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518547" y="5956101"/>
            <a:ext cx="3482578" cy="357188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160729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321457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482186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642915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57777926"/>
      </p:ext>
    </p:extLst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4723805" y="1830586"/>
            <a:ext cx="3750469" cy="442019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69726" y="1830586"/>
            <a:ext cx="3750469" cy="4420195"/>
          </a:xfrm>
          <a:prstGeom prst="rect">
            <a:avLst/>
          </a:prstGeom>
        </p:spPr>
        <p:txBody>
          <a:bodyPr/>
          <a:lstStyle>
            <a:lvl1pPr marL="241093" indent="-241093">
              <a:spcBef>
                <a:spcPts val="2250"/>
              </a:spcBef>
              <a:defRPr sz="1969"/>
            </a:lvl1pPr>
            <a:lvl2pPr marL="482186" indent="-241093">
              <a:spcBef>
                <a:spcPts val="2250"/>
              </a:spcBef>
              <a:defRPr sz="1969"/>
            </a:lvl2pPr>
            <a:lvl3pPr marL="723279" indent="-241093">
              <a:spcBef>
                <a:spcPts val="2250"/>
              </a:spcBef>
              <a:defRPr sz="1969"/>
            </a:lvl3pPr>
            <a:lvl4pPr marL="964372" indent="-241093">
              <a:spcBef>
                <a:spcPts val="2250"/>
              </a:spcBef>
              <a:defRPr sz="1969"/>
            </a:lvl4pPr>
            <a:lvl5pPr marL="1205465" indent="-241093">
              <a:spcBef>
                <a:spcPts val="2250"/>
              </a:spcBef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548970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Title Text"/>
          <p:cNvSpPr txBox="1">
            <a:spLocks noGrp="1"/>
          </p:cNvSpPr>
          <p:nvPr>
            <p:ph type="title"/>
          </p:nvPr>
        </p:nvSpPr>
        <p:spPr>
          <a:xfrm>
            <a:off x="401836" y="2312789"/>
            <a:ext cx="8340328" cy="2232422"/>
          </a:xfrm>
          <a:prstGeom prst="rect">
            <a:avLst/>
          </a:prstGeom>
        </p:spPr>
        <p:txBody>
          <a:bodyPr anchor="ctr"/>
          <a:lstStyle/>
          <a:p>
            <a:r>
              <a:t>Title Text</a:t>
            </a:r>
          </a:p>
        </p:txBody>
      </p:sp>
      <p:sp>
        <p:nvSpPr>
          <p:cNvPr id="3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37933682"/>
      </p:ext>
    </p:extLst>
  </p:cSld>
  <p:clrMapOvr>
    <a:masterClrMapping/>
  </p:clrMapOvr>
  <p:transition spd="med"/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Line"/>
          <p:cNvSpPr/>
          <p:nvPr/>
        </p:nvSpPr>
        <p:spPr>
          <a:xfrm>
            <a:off x="401836" y="3420070"/>
            <a:ext cx="3750803" cy="4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42" name="Image"/>
          <p:cNvSpPr>
            <a:spLocks noGrp="1"/>
          </p:cNvSpPr>
          <p:nvPr>
            <p:ph type="pic" idx="13"/>
          </p:nvPr>
        </p:nvSpPr>
        <p:spPr>
          <a:xfrm>
            <a:off x="4572000" y="0"/>
            <a:ext cx="4572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43" name="Title Text"/>
          <p:cNvSpPr txBox="1">
            <a:spLocks noGrp="1"/>
          </p:cNvSpPr>
          <p:nvPr>
            <p:ph type="title"/>
          </p:nvPr>
        </p:nvSpPr>
        <p:spPr>
          <a:xfrm>
            <a:off x="401836" y="1009055"/>
            <a:ext cx="3750469" cy="2232422"/>
          </a:xfrm>
          <a:prstGeom prst="rect">
            <a:avLst/>
          </a:prstGeom>
        </p:spPr>
        <p:txBody>
          <a:bodyPr/>
          <a:lstStyle>
            <a:lvl1pPr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4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01836" y="3607594"/>
            <a:ext cx="3750469" cy="2232422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160729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321457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482186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642915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467673616"/>
      </p:ext>
    </p:extLst>
  </p:cSld>
  <p:clrMapOvr>
    <a:masterClrMapping/>
  </p:clrMapOvr>
  <p:transition spd="med"/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428560511"/>
      </p:ext>
    </p:extLst>
  </p:cSld>
  <p:clrMapOvr>
    <a:masterClrMapping/>
  </p:clrMapOvr>
  <p:transition spd="med"/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61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9810550"/>
      </p:ext>
    </p:extLst>
  </p:cSld>
  <p:clrMapOvr>
    <a:masterClrMapping/>
  </p:clrMapOvr>
  <p:transition spd="med"/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Line"/>
          <p:cNvSpPr/>
          <p:nvPr/>
        </p:nvSpPr>
        <p:spPr>
          <a:xfrm>
            <a:off x="401836" y="1384102"/>
            <a:ext cx="3567230" cy="94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70" name="Image"/>
          <p:cNvSpPr>
            <a:spLocks noGrp="1"/>
          </p:cNvSpPr>
          <p:nvPr>
            <p:ph type="pic" idx="13"/>
          </p:nvPr>
        </p:nvSpPr>
        <p:spPr>
          <a:xfrm>
            <a:off x="4572000" y="0"/>
            <a:ext cx="4572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71" name="Title Text"/>
          <p:cNvSpPr txBox="1">
            <a:spLocks noGrp="1"/>
          </p:cNvSpPr>
          <p:nvPr>
            <p:ph type="title"/>
          </p:nvPr>
        </p:nvSpPr>
        <p:spPr>
          <a:xfrm>
            <a:off x="401836" y="232172"/>
            <a:ext cx="3571875" cy="982266"/>
          </a:xfrm>
          <a:prstGeom prst="rect">
            <a:avLst/>
          </a:prstGeom>
        </p:spPr>
        <p:txBody>
          <a:bodyPr/>
          <a:lstStyle>
            <a:lvl1pPr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72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01836" y="1562695"/>
            <a:ext cx="3571875" cy="4688086"/>
          </a:xfrm>
          <a:prstGeom prst="rect">
            <a:avLst/>
          </a:prstGeom>
        </p:spPr>
        <p:txBody>
          <a:bodyPr/>
          <a:lstStyle>
            <a:lvl1pPr marL="232164" indent="-232164">
              <a:spcBef>
                <a:spcPts val="2109"/>
              </a:spcBef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464327" indent="-232164">
              <a:spcBef>
                <a:spcPts val="2109"/>
              </a:spcBef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696491" indent="-232164">
              <a:spcBef>
                <a:spcPts val="2109"/>
              </a:spcBef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928654" indent="-232164">
              <a:spcBef>
                <a:spcPts val="2109"/>
              </a:spcBef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1160818" indent="-232164">
              <a:spcBef>
                <a:spcPts val="2109"/>
              </a:spcBef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359116" y="6425362"/>
            <a:ext cx="256480" cy="254044"/>
          </a:xfrm>
          <a:prstGeom prst="rect">
            <a:avLst/>
          </a:prstGeom>
        </p:spPr>
        <p:txBody>
          <a:bodyPr/>
          <a:lstStyle>
            <a:lvl1pPr algn="l"/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1708674"/>
      </p:ext>
    </p:extLst>
  </p:cSld>
  <p:clrMapOvr>
    <a:masterClrMapping/>
  </p:clrMapOvr>
  <p:transition spd="med"/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Body Level One…"/>
          <p:cNvSpPr txBox="1">
            <a:spLocks noGrp="1"/>
          </p:cNvSpPr>
          <p:nvPr>
            <p:ph type="body" idx="1"/>
          </p:nvPr>
        </p:nvSpPr>
        <p:spPr>
          <a:xfrm>
            <a:off x="625078" y="625078"/>
            <a:ext cx="7884914" cy="5598914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02486144"/>
      </p:ext>
    </p:extLst>
  </p:cSld>
  <p:clrMapOvr>
    <a:masterClrMapping/>
  </p:clrMapOvr>
  <p:transition spd="med"/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Line"/>
          <p:cNvSpPr/>
          <p:nvPr/>
        </p:nvSpPr>
        <p:spPr>
          <a:xfrm flipH="1">
            <a:off x="6366866" y="357188"/>
            <a:ext cx="90" cy="5607866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89" name="Line"/>
          <p:cNvSpPr/>
          <p:nvPr/>
        </p:nvSpPr>
        <p:spPr>
          <a:xfrm>
            <a:off x="6366865" y="3138786"/>
            <a:ext cx="2424729" cy="4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90" name="Image"/>
          <p:cNvSpPr>
            <a:spLocks noGrp="1"/>
          </p:cNvSpPr>
          <p:nvPr>
            <p:ph type="pic" sz="quarter" idx="13"/>
          </p:nvPr>
        </p:nvSpPr>
        <p:spPr>
          <a:xfrm>
            <a:off x="6482953" y="3250406"/>
            <a:ext cx="2303859" cy="2714625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1" name="Image"/>
          <p:cNvSpPr>
            <a:spLocks noGrp="1"/>
          </p:cNvSpPr>
          <p:nvPr>
            <p:ph type="pic" sz="quarter" idx="14"/>
          </p:nvPr>
        </p:nvSpPr>
        <p:spPr>
          <a:xfrm>
            <a:off x="6482953" y="357187"/>
            <a:ext cx="2303859" cy="2669977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2" name="Image"/>
          <p:cNvSpPr>
            <a:spLocks noGrp="1"/>
          </p:cNvSpPr>
          <p:nvPr>
            <p:ph type="pic" idx="15"/>
          </p:nvPr>
        </p:nvSpPr>
        <p:spPr>
          <a:xfrm>
            <a:off x="366117" y="357187"/>
            <a:ext cx="5884664" cy="5607844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366117" y="6090047"/>
            <a:ext cx="5884664" cy="660797"/>
          </a:xfrm>
          <a:prstGeom prst="rect">
            <a:avLst/>
          </a:prstGeom>
        </p:spPr>
        <p:txBody>
          <a:bodyPr/>
          <a:lstStyle>
            <a:lvl1pPr marL="0" indent="0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0" indent="160729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0" indent="321457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0" indent="482186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0" indent="642915">
              <a:spcBef>
                <a:spcPts val="0"/>
              </a:spcBef>
              <a:buSzTx/>
              <a:buFontTx/>
              <a:buNone/>
              <a:defRPr sz="1828">
                <a:latin typeface="Helvetica Neue"/>
                <a:ea typeface="Helvetica Neue"/>
                <a:cs typeface="Helvetica Neue"/>
                <a:sym typeface="Helvetica Neue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87523455"/>
      </p:ext>
    </p:extLst>
  </p:cSld>
  <p:clrMapOvr>
    <a:masterClrMapping/>
  </p:clrMapOvr>
  <p:transition spd="med"/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892969" y="4473773"/>
            <a:ext cx="7358063" cy="383888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 defTabSz="321457">
              <a:spcBef>
                <a:spcPts val="0"/>
              </a:spcBef>
              <a:buSzTx/>
              <a:buFontTx/>
              <a:buNone/>
              <a:defRPr sz="1828">
                <a:solidFill>
                  <a:srgbClr val="0000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lvl1pPr>
          </a:lstStyle>
          <a:p>
            <a:r>
              <a:t>–Johnny Appleseed</a:t>
            </a:r>
          </a:p>
        </p:txBody>
      </p:sp>
      <p:sp>
        <p:nvSpPr>
          <p:cNvPr id="102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892969" y="3000596"/>
            <a:ext cx="7358063" cy="535339"/>
          </a:xfrm>
          <a:prstGeom prst="rect">
            <a:avLst/>
          </a:prstGeom>
        </p:spPr>
        <p:txBody>
          <a:bodyPr anchor="ctr">
            <a:spAutoFit/>
          </a:bodyPr>
          <a:lstStyle>
            <a:lvl1pPr marL="0" indent="0" algn="ctr" defTabSz="321457">
              <a:spcBef>
                <a:spcPts val="1687"/>
              </a:spcBef>
              <a:buSzTx/>
              <a:buFontTx/>
              <a:buNone/>
              <a:defRPr sz="2812"/>
            </a:lvl1pPr>
          </a:lstStyle>
          <a:p>
            <a:r>
              <a:t>“Type a quote here.”</a:t>
            </a:r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51585010"/>
      </p:ext>
    </p:extLst>
  </p:cSld>
  <p:clrMapOvr>
    <a:masterClrMapping/>
  </p:clrMapOvr>
  <p:transition spd="med"/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91439" tIns="45719" rIns="91439" bIns="45719">
            <a:noAutofit/>
          </a:bodyPr>
          <a:lstStyle/>
          <a:p>
            <a:endParaRPr/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93681095"/>
      </p:ext>
    </p:extLst>
  </p:cSld>
  <p:clrMapOvr>
    <a:masterClrMapping/>
  </p:clrMapOvr>
  <p:transition spd="med"/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1576961"/>
      </p:ext>
    </p:extLst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7" y="892969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946849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i="0">
                <a:latin typeface="+mn-lt"/>
                <a:ea typeface="+mn-ea"/>
                <a:cs typeface="+mn-cs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2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88984" y="6465094"/>
            <a:ext cx="256480" cy="254044"/>
          </a:xfrm>
          <a:prstGeom prst="rect">
            <a:avLst/>
          </a:prstGeom>
        </p:spPr>
        <p:txBody>
          <a:bodyPr anchor="t"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68254820"/>
      </p:ext>
    </p:extLst>
  </p:cSld>
  <p:clrMapOvr>
    <a:masterClrMapping/>
  </p:clrMapOvr>
  <p:transition spd="med"/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 anchor="ctr">
            <a:noAutofit/>
          </a:bodyPr>
          <a:lstStyle>
            <a:lvl1pPr algn="ctr">
              <a:defRPr sz="5906" i="0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34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 anchor="ctr">
            <a:noAutofit/>
          </a:bodyPr>
          <a:lstStyle>
            <a:lvl1pPr marL="625056" indent="-401822">
              <a:spcBef>
                <a:spcPts val="1687"/>
              </a:spcBef>
              <a:buSzPct val="171000"/>
              <a:buFontTx/>
              <a:defRPr sz="2953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buFontTx/>
              <a:defRPr sz="2953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buFontTx/>
              <a:defRPr sz="2953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buFontTx/>
              <a:defRPr sz="2953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buFontTx/>
              <a:defRPr sz="2953">
                <a:solidFill>
                  <a:srgbClr val="000000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5" name="B. Benson | SPT Update"/>
          <p:cNvSpPr txBox="1"/>
          <p:nvPr/>
        </p:nvSpPr>
        <p:spPr>
          <a:xfrm>
            <a:off x="1116012" y="6587430"/>
            <a:ext cx="5373689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B. Benson | SPT Update</a:t>
            </a:r>
          </a:p>
        </p:txBody>
      </p:sp>
      <p:sp>
        <p:nvSpPr>
          <p:cNvPr id="136" name="06/16/2017"/>
          <p:cNvSpPr txBox="1"/>
          <p:nvPr/>
        </p:nvSpPr>
        <p:spPr>
          <a:xfrm>
            <a:off x="-78383" y="6587430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06/16/2017</a:t>
            </a:r>
          </a:p>
        </p:txBody>
      </p:sp>
      <p:sp>
        <p:nvSpPr>
          <p:cNvPr id="13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6853" y="6509742"/>
            <a:ext cx="301365" cy="297389"/>
          </a:xfrm>
          <a:prstGeom prst="rect">
            <a:avLst/>
          </a:prstGeom>
        </p:spPr>
        <p:txBody>
          <a:bodyPr anchor="t"/>
          <a:lstStyle>
            <a:lvl1pPr algn="ctr">
              <a:defRPr sz="1266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64248717"/>
      </p:ext>
    </p:extLst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4728177" y="625078"/>
            <a:ext cx="3750469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85618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29D3-F30D-4A62-88F4-2E4C0F3CBDB1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9C8-F101-41AC-9575-F8FDC2F06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6870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892969" y="4473774"/>
            <a:ext cx="7358063" cy="362215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687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892969" y="2984579"/>
            <a:ext cx="7358063" cy="51379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672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522006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8844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636975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4913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765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49133" cy="4009430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1449" y="6527601"/>
            <a:ext cx="278923" cy="275717"/>
          </a:xfrm>
          <a:prstGeom prst="rect">
            <a:avLst/>
          </a:prstGeom>
        </p:spPr>
        <p:txBody>
          <a:bodyPr/>
          <a:lstStyle>
            <a:lvl1pPr>
              <a:defRPr sz="1125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574486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B. Benson | SPT Update"/>
          <p:cNvSpPr txBox="1"/>
          <p:nvPr/>
        </p:nvSpPr>
        <p:spPr>
          <a:xfrm>
            <a:off x="1116012" y="6587430"/>
            <a:ext cx="5373689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B. Benson | SPT Update</a:t>
            </a:r>
          </a:p>
        </p:txBody>
      </p:sp>
      <p:sp>
        <p:nvSpPr>
          <p:cNvPr id="129" name="06/16/2017"/>
          <p:cNvSpPr txBox="1"/>
          <p:nvPr/>
        </p:nvSpPr>
        <p:spPr>
          <a:xfrm>
            <a:off x="-78383" y="6587430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06/16/2017</a:t>
            </a:r>
          </a:p>
        </p:txBody>
      </p:sp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301365" cy="297389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69264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itle Text"/>
          <p:cNvSpPr txBox="1">
            <a:spLocks noGrp="1"/>
          </p:cNvSpPr>
          <p:nvPr>
            <p:ph type="title"/>
          </p:nvPr>
        </p:nvSpPr>
        <p:spPr>
          <a:xfrm>
            <a:off x="455414" y="90487"/>
            <a:ext cx="8233172" cy="1509713"/>
          </a:xfrm>
          <a:prstGeom prst="rect">
            <a:avLst/>
          </a:prstGeom>
        </p:spPr>
        <p:txBody>
          <a:bodyPr>
            <a:noAutofit/>
          </a:bodyPr>
          <a:lstStyle>
            <a:lvl1pPr marL="39686" marR="40638" defTabSz="910796">
              <a:defRPr sz="435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Body Level One…"/>
          <p:cNvSpPr txBox="1">
            <a:spLocks noGrp="1"/>
          </p:cNvSpPr>
          <p:nvPr>
            <p:ph type="body" idx="1"/>
          </p:nvPr>
        </p:nvSpPr>
        <p:spPr>
          <a:xfrm>
            <a:off x="455414" y="1598414"/>
            <a:ext cx="8233172" cy="5259586"/>
          </a:xfrm>
          <a:prstGeom prst="rect">
            <a:avLst/>
          </a:prstGeom>
        </p:spPr>
        <p:txBody>
          <a:bodyPr anchor="t">
            <a:noAutofit/>
          </a:bodyPr>
          <a:lstStyle>
            <a:lvl1pPr marL="268997" marR="40638" indent="-241093" defTabSz="910796">
              <a:spcBef>
                <a:spcPts val="703"/>
              </a:spcBef>
              <a:buClr>
                <a:srgbClr val="000000"/>
              </a:buClr>
              <a:buSzPct val="100000"/>
              <a:buFont typeface="Lucida Grande"/>
              <a:defRPr sz="3094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514555" marR="40638" indent="-200911" defTabSz="910796">
              <a:spcBef>
                <a:spcPts val="633"/>
              </a:spcBef>
              <a:buClr>
                <a:srgbClr val="000000"/>
              </a:buClr>
              <a:buSzPct val="100000"/>
              <a:buFont typeface="Lucida Grande"/>
              <a:buChar char="–"/>
              <a:defRPr sz="2672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795830" marR="40638" indent="-160729" defTabSz="910796">
              <a:spcBef>
                <a:spcPts val="633"/>
              </a:spcBef>
              <a:buClr>
                <a:srgbClr val="000000"/>
              </a:buClr>
              <a:buSzPct val="100000"/>
              <a:buFont typeface="Lucida Grande"/>
              <a:defRPr sz="239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117287" marR="40638" indent="-160729" defTabSz="910796">
              <a:spcBef>
                <a:spcPts val="492"/>
              </a:spcBef>
              <a:buClr>
                <a:srgbClr val="000000"/>
              </a:buClr>
              <a:buSzPct val="100000"/>
              <a:buFont typeface="Lucida Grande"/>
              <a:buChar char="–"/>
              <a:defRPr sz="196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1438744" marR="40638" indent="-160729" defTabSz="910796">
              <a:spcBef>
                <a:spcPts val="492"/>
              </a:spcBef>
              <a:buClr>
                <a:srgbClr val="000000"/>
              </a:buClr>
              <a:buSzPct val="100000"/>
              <a:buFont typeface="Lucida Grande"/>
              <a:buChar char="»"/>
              <a:defRPr sz="196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9317" y="6567735"/>
            <a:ext cx="301365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140" name="B. Benson | SPT Update"/>
          <p:cNvSpPr txBox="1"/>
          <p:nvPr/>
        </p:nvSpPr>
        <p:spPr>
          <a:xfrm>
            <a:off x="1116012" y="6587430"/>
            <a:ext cx="5373689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B. Benson | SPT Update</a:t>
            </a:r>
          </a:p>
        </p:txBody>
      </p:sp>
      <p:sp>
        <p:nvSpPr>
          <p:cNvPr id="141" name="06/16/2017"/>
          <p:cNvSpPr txBox="1"/>
          <p:nvPr/>
        </p:nvSpPr>
        <p:spPr>
          <a:xfrm>
            <a:off x="-78383" y="6587430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06/16/2017</a:t>
            </a:r>
          </a:p>
        </p:txBody>
      </p:sp>
    </p:spTree>
    <p:extLst>
      <p:ext uri="{BB962C8B-B14F-4D97-AF65-F5344CB8AC3E}">
        <p14:creationId xmlns:p14="http://schemas.microsoft.com/office/powerpoint/2010/main" val="4183425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itle Text"/>
          <p:cNvSpPr txBox="1">
            <a:spLocks noGrp="1"/>
          </p:cNvSpPr>
          <p:nvPr>
            <p:ph type="title"/>
          </p:nvPr>
        </p:nvSpPr>
        <p:spPr>
          <a:xfrm>
            <a:off x="1464469" y="35719"/>
            <a:ext cx="6170414" cy="687586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3516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49" name="Body Level One…"/>
          <p:cNvSpPr txBox="1">
            <a:spLocks noGrp="1"/>
          </p:cNvSpPr>
          <p:nvPr>
            <p:ph type="body" idx="1"/>
          </p:nvPr>
        </p:nvSpPr>
        <p:spPr>
          <a:xfrm>
            <a:off x="723305" y="759023"/>
            <a:ext cx="7768828" cy="5348883"/>
          </a:xfrm>
          <a:prstGeom prst="rect">
            <a:avLst/>
          </a:prstGeom>
        </p:spPr>
        <p:txBody>
          <a:bodyPr anchor="t">
            <a:noAutofit/>
          </a:bodyPr>
          <a:lstStyle>
            <a:lvl1pPr marL="162515" marR="40638" indent="-133941" defTabSz="910796">
              <a:lnSpc>
                <a:spcPct val="90000"/>
              </a:lnSpc>
              <a:spcBef>
                <a:spcPts val="703"/>
              </a:spcBef>
              <a:buSzPct val="100000"/>
              <a:defRPr sz="2391">
                <a:solidFill>
                  <a:srgbClr val="002E7A"/>
                </a:solidFill>
                <a:uFill>
                  <a:solidFill>
                    <a:srgbClr val="002E7A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452719" marR="40638" indent="-183052" defTabSz="910796">
              <a:lnSpc>
                <a:spcPct val="90000"/>
              </a:lnSpc>
              <a:spcBef>
                <a:spcPts val="633"/>
              </a:spcBef>
              <a:buSzPct val="100000"/>
              <a:buChar char="–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600053" marR="40638" indent="-107152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0925" y="6500812"/>
            <a:ext cx="306174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151" name="B. Benson | SPT Update"/>
          <p:cNvSpPr txBox="1"/>
          <p:nvPr/>
        </p:nvSpPr>
        <p:spPr>
          <a:xfrm>
            <a:off x="1116012" y="6587430"/>
            <a:ext cx="5373689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B. Benson | SPT Update</a:t>
            </a:r>
          </a:p>
        </p:txBody>
      </p:sp>
      <p:sp>
        <p:nvSpPr>
          <p:cNvPr id="152" name="06/16/2017"/>
          <p:cNvSpPr txBox="1"/>
          <p:nvPr/>
        </p:nvSpPr>
        <p:spPr>
          <a:xfrm>
            <a:off x="-78383" y="6587430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06/16/2017</a:t>
            </a:r>
          </a:p>
        </p:txBody>
      </p:sp>
    </p:spTree>
    <p:extLst>
      <p:ext uri="{BB962C8B-B14F-4D97-AF65-F5344CB8AC3E}">
        <p14:creationId xmlns:p14="http://schemas.microsoft.com/office/powerpoint/2010/main" val="2965511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 #3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xfrm>
            <a:off x="687586" y="0"/>
            <a:ext cx="7768828" cy="2366367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4078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idx="1"/>
          </p:nvPr>
        </p:nvSpPr>
        <p:spPr>
          <a:xfrm>
            <a:off x="687586" y="1982391"/>
            <a:ext cx="7768828" cy="4875609"/>
          </a:xfrm>
          <a:prstGeom prst="rect">
            <a:avLst/>
          </a:prstGeom>
        </p:spPr>
        <p:txBody>
          <a:bodyPr anchor="t">
            <a:noAutofit/>
          </a:bodyPr>
          <a:lstStyle>
            <a:lvl1pPr marL="269667" marR="40638" indent="-241093" defTabSz="910796">
              <a:spcBef>
                <a:spcPts val="703"/>
              </a:spcBef>
              <a:buSzPct val="100000"/>
              <a:defRPr sz="2953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550942" marR="40638" indent="-200911" defTabSz="910796">
              <a:spcBef>
                <a:spcPts val="633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832217" marR="40638" indent="-160729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687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687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396063" y="6250781"/>
            <a:ext cx="270908" cy="275717"/>
          </a:xfrm>
          <a:prstGeom prst="rect">
            <a:avLst/>
          </a:prstGeom>
        </p:spPr>
        <p:txBody>
          <a:bodyPr/>
          <a:lstStyle>
            <a:lvl1pPr defTabSz="455398">
              <a:defRPr sz="1125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168130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itle Text"/>
          <p:cNvSpPr txBox="1">
            <a:spLocks noGrp="1"/>
          </p:cNvSpPr>
          <p:nvPr>
            <p:ph type="title"/>
          </p:nvPr>
        </p:nvSpPr>
        <p:spPr>
          <a:xfrm>
            <a:off x="1464469" y="35719"/>
            <a:ext cx="6170414" cy="687586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3516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69" name="Body Level One…"/>
          <p:cNvSpPr txBox="1">
            <a:spLocks noGrp="1"/>
          </p:cNvSpPr>
          <p:nvPr>
            <p:ph type="body" idx="1"/>
          </p:nvPr>
        </p:nvSpPr>
        <p:spPr>
          <a:xfrm>
            <a:off x="723305" y="759023"/>
            <a:ext cx="7768828" cy="5348883"/>
          </a:xfrm>
          <a:prstGeom prst="rect">
            <a:avLst/>
          </a:prstGeom>
        </p:spPr>
        <p:txBody>
          <a:bodyPr anchor="t">
            <a:noAutofit/>
          </a:bodyPr>
          <a:lstStyle>
            <a:lvl1pPr marL="162515" marR="40638" indent="-133941" defTabSz="910796">
              <a:lnSpc>
                <a:spcPct val="90000"/>
              </a:lnSpc>
              <a:spcBef>
                <a:spcPts val="703"/>
              </a:spcBef>
              <a:buSzPct val="100000"/>
              <a:defRPr sz="2391">
                <a:solidFill>
                  <a:srgbClr val="002E7A"/>
                </a:solidFill>
                <a:uFill>
                  <a:solidFill>
                    <a:srgbClr val="002E7A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452719" marR="40638" indent="-183052" defTabSz="910796">
              <a:lnSpc>
                <a:spcPct val="90000"/>
              </a:lnSpc>
              <a:spcBef>
                <a:spcPts val="633"/>
              </a:spcBef>
              <a:buSzPct val="100000"/>
              <a:buChar char="–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600053" marR="40638" indent="-107152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0925" y="6500812"/>
            <a:ext cx="306174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33564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892969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69" y="353615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43645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29D3-F30D-4A62-88F4-2E4C0F3CBDB1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9C8-F101-41AC-9575-F8FDC2F06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81008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129606" y="446485"/>
            <a:ext cx="6875859" cy="41612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892969" y="4723805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69" y="575964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37983" y="6500812"/>
            <a:ext cx="301365" cy="2973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127815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892969" y="2268141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55911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864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669726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19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9726" y="3348633"/>
            <a:ext cx="3750469" cy="288428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331852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70839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49098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4723805" y="1830586"/>
            <a:ext cx="3750469" cy="442019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69726" y="1830586"/>
            <a:ext cx="3750469" cy="4420195"/>
          </a:xfrm>
          <a:prstGeom prst="rect">
            <a:avLst/>
          </a:prstGeom>
        </p:spPr>
        <p:txBody>
          <a:bodyPr/>
          <a:lstStyle>
            <a:lvl1pPr marL="241093" indent="-241093">
              <a:spcBef>
                <a:spcPts val="2250"/>
              </a:spcBef>
              <a:defRPr sz="1969"/>
            </a:lvl1pPr>
            <a:lvl2pPr marL="482186" indent="-241093">
              <a:spcBef>
                <a:spcPts val="2250"/>
              </a:spcBef>
              <a:defRPr sz="1969"/>
            </a:lvl2pPr>
            <a:lvl3pPr marL="723279" indent="-241093">
              <a:spcBef>
                <a:spcPts val="2250"/>
              </a:spcBef>
              <a:defRPr sz="1969"/>
            </a:lvl3pPr>
            <a:lvl4pPr marL="964372" indent="-241093">
              <a:spcBef>
                <a:spcPts val="2250"/>
              </a:spcBef>
              <a:defRPr sz="1969"/>
            </a:lvl4pPr>
            <a:lvl5pPr marL="1205465" indent="-241093">
              <a:spcBef>
                <a:spcPts val="2250"/>
              </a:spcBef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67192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7" y="892969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25321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4728177" y="625078"/>
            <a:ext cx="3750469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1651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892969" y="4473774"/>
            <a:ext cx="7358063" cy="362215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687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892969" y="2984579"/>
            <a:ext cx="7358063" cy="51379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672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04674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46271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29D3-F30D-4A62-88F4-2E4C0F3CBDB1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9C8-F101-41AC-9575-F8FDC2F06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2641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07946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4913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765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49133" cy="4009430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1449" y="6527601"/>
            <a:ext cx="278923" cy="275717"/>
          </a:xfrm>
          <a:prstGeom prst="rect">
            <a:avLst/>
          </a:prstGeom>
        </p:spPr>
        <p:txBody>
          <a:bodyPr/>
          <a:lstStyle>
            <a:lvl1pPr>
              <a:defRPr sz="1125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04368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B. Benson | SPT Update"/>
          <p:cNvSpPr txBox="1"/>
          <p:nvPr/>
        </p:nvSpPr>
        <p:spPr>
          <a:xfrm>
            <a:off x="1116012" y="6587430"/>
            <a:ext cx="5373689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B. Benson | SPT Update</a:t>
            </a:r>
          </a:p>
        </p:txBody>
      </p:sp>
      <p:sp>
        <p:nvSpPr>
          <p:cNvPr id="129" name="06/16/2017"/>
          <p:cNvSpPr txBox="1"/>
          <p:nvPr/>
        </p:nvSpPr>
        <p:spPr>
          <a:xfrm>
            <a:off x="-78383" y="6587430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06/16/2017</a:t>
            </a:r>
          </a:p>
        </p:txBody>
      </p:sp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301365" cy="297389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028072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itle Text"/>
          <p:cNvSpPr txBox="1">
            <a:spLocks noGrp="1"/>
          </p:cNvSpPr>
          <p:nvPr>
            <p:ph type="title"/>
          </p:nvPr>
        </p:nvSpPr>
        <p:spPr>
          <a:xfrm>
            <a:off x="455414" y="90487"/>
            <a:ext cx="8233172" cy="1509713"/>
          </a:xfrm>
          <a:prstGeom prst="rect">
            <a:avLst/>
          </a:prstGeom>
        </p:spPr>
        <p:txBody>
          <a:bodyPr>
            <a:noAutofit/>
          </a:bodyPr>
          <a:lstStyle>
            <a:lvl1pPr marL="39686" marR="40638" defTabSz="910796">
              <a:defRPr sz="435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Body Level One…"/>
          <p:cNvSpPr txBox="1">
            <a:spLocks noGrp="1"/>
          </p:cNvSpPr>
          <p:nvPr>
            <p:ph type="body" idx="1"/>
          </p:nvPr>
        </p:nvSpPr>
        <p:spPr>
          <a:xfrm>
            <a:off x="455414" y="1598414"/>
            <a:ext cx="8233172" cy="5259586"/>
          </a:xfrm>
          <a:prstGeom prst="rect">
            <a:avLst/>
          </a:prstGeom>
        </p:spPr>
        <p:txBody>
          <a:bodyPr anchor="t">
            <a:noAutofit/>
          </a:bodyPr>
          <a:lstStyle>
            <a:lvl1pPr marL="268997" marR="40638" indent="-241093" defTabSz="910796">
              <a:spcBef>
                <a:spcPts val="703"/>
              </a:spcBef>
              <a:buClr>
                <a:srgbClr val="000000"/>
              </a:buClr>
              <a:buSzPct val="100000"/>
              <a:buFont typeface="Lucida Grande"/>
              <a:defRPr sz="3094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514555" marR="40638" indent="-200911" defTabSz="910796">
              <a:spcBef>
                <a:spcPts val="633"/>
              </a:spcBef>
              <a:buClr>
                <a:srgbClr val="000000"/>
              </a:buClr>
              <a:buSzPct val="100000"/>
              <a:buFont typeface="Lucida Grande"/>
              <a:buChar char="–"/>
              <a:defRPr sz="2672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795830" marR="40638" indent="-160729" defTabSz="910796">
              <a:spcBef>
                <a:spcPts val="633"/>
              </a:spcBef>
              <a:buClr>
                <a:srgbClr val="000000"/>
              </a:buClr>
              <a:buSzPct val="100000"/>
              <a:buFont typeface="Lucida Grande"/>
              <a:defRPr sz="239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117287" marR="40638" indent="-160729" defTabSz="910796">
              <a:spcBef>
                <a:spcPts val="492"/>
              </a:spcBef>
              <a:buClr>
                <a:srgbClr val="000000"/>
              </a:buClr>
              <a:buSzPct val="100000"/>
              <a:buFont typeface="Lucida Grande"/>
              <a:buChar char="–"/>
              <a:defRPr sz="196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1438744" marR="40638" indent="-160729" defTabSz="910796">
              <a:spcBef>
                <a:spcPts val="492"/>
              </a:spcBef>
              <a:buClr>
                <a:srgbClr val="000000"/>
              </a:buClr>
              <a:buSzPct val="100000"/>
              <a:buFont typeface="Lucida Grande"/>
              <a:buChar char="»"/>
              <a:defRPr sz="196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9317" y="6567735"/>
            <a:ext cx="301365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140" name="B. Benson | SPT Update"/>
          <p:cNvSpPr txBox="1"/>
          <p:nvPr/>
        </p:nvSpPr>
        <p:spPr>
          <a:xfrm>
            <a:off x="1116012" y="6587430"/>
            <a:ext cx="5373689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B. Benson | SPT Update</a:t>
            </a:r>
          </a:p>
        </p:txBody>
      </p:sp>
      <p:sp>
        <p:nvSpPr>
          <p:cNvPr id="141" name="06/16/2017"/>
          <p:cNvSpPr txBox="1"/>
          <p:nvPr/>
        </p:nvSpPr>
        <p:spPr>
          <a:xfrm>
            <a:off x="-78383" y="6587430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06/16/2017</a:t>
            </a:r>
          </a:p>
        </p:txBody>
      </p:sp>
    </p:spTree>
    <p:extLst>
      <p:ext uri="{BB962C8B-B14F-4D97-AF65-F5344CB8AC3E}">
        <p14:creationId xmlns:p14="http://schemas.microsoft.com/office/powerpoint/2010/main" val="9818876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Title Text"/>
          <p:cNvSpPr txBox="1">
            <a:spLocks noGrp="1"/>
          </p:cNvSpPr>
          <p:nvPr>
            <p:ph type="title"/>
          </p:nvPr>
        </p:nvSpPr>
        <p:spPr>
          <a:xfrm>
            <a:off x="1464469" y="35719"/>
            <a:ext cx="6170414" cy="687586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3516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49" name="Body Level One…"/>
          <p:cNvSpPr txBox="1">
            <a:spLocks noGrp="1"/>
          </p:cNvSpPr>
          <p:nvPr>
            <p:ph type="body" idx="1"/>
          </p:nvPr>
        </p:nvSpPr>
        <p:spPr>
          <a:xfrm>
            <a:off x="723305" y="759023"/>
            <a:ext cx="7768828" cy="5348883"/>
          </a:xfrm>
          <a:prstGeom prst="rect">
            <a:avLst/>
          </a:prstGeom>
        </p:spPr>
        <p:txBody>
          <a:bodyPr anchor="t">
            <a:noAutofit/>
          </a:bodyPr>
          <a:lstStyle>
            <a:lvl1pPr marL="162515" marR="40638" indent="-133941" defTabSz="910796">
              <a:lnSpc>
                <a:spcPct val="90000"/>
              </a:lnSpc>
              <a:spcBef>
                <a:spcPts val="703"/>
              </a:spcBef>
              <a:buSzPct val="100000"/>
              <a:defRPr sz="2391">
                <a:solidFill>
                  <a:srgbClr val="002E7A"/>
                </a:solidFill>
                <a:uFill>
                  <a:solidFill>
                    <a:srgbClr val="002E7A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452719" marR="40638" indent="-183052" defTabSz="910796">
              <a:lnSpc>
                <a:spcPct val="90000"/>
              </a:lnSpc>
              <a:spcBef>
                <a:spcPts val="633"/>
              </a:spcBef>
              <a:buSzPct val="100000"/>
              <a:buChar char="–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600053" marR="40638" indent="-107152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0925" y="6500812"/>
            <a:ext cx="306174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151" name="B. Benson | SPT Update"/>
          <p:cNvSpPr txBox="1"/>
          <p:nvPr/>
        </p:nvSpPr>
        <p:spPr>
          <a:xfrm>
            <a:off x="1116012" y="6587430"/>
            <a:ext cx="5373689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B. Benson | SPT Update</a:t>
            </a:r>
          </a:p>
        </p:txBody>
      </p:sp>
      <p:sp>
        <p:nvSpPr>
          <p:cNvPr id="152" name="06/16/2017"/>
          <p:cNvSpPr txBox="1"/>
          <p:nvPr/>
        </p:nvSpPr>
        <p:spPr>
          <a:xfrm>
            <a:off x="-78383" y="6587430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06/16/2017</a:t>
            </a:r>
          </a:p>
        </p:txBody>
      </p:sp>
    </p:spTree>
    <p:extLst>
      <p:ext uri="{BB962C8B-B14F-4D97-AF65-F5344CB8AC3E}">
        <p14:creationId xmlns:p14="http://schemas.microsoft.com/office/powerpoint/2010/main" val="17313790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 #3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xfrm>
            <a:off x="687586" y="0"/>
            <a:ext cx="7768828" cy="2366367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4078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idx="1"/>
          </p:nvPr>
        </p:nvSpPr>
        <p:spPr>
          <a:xfrm>
            <a:off x="687586" y="1982391"/>
            <a:ext cx="7768828" cy="4875609"/>
          </a:xfrm>
          <a:prstGeom prst="rect">
            <a:avLst/>
          </a:prstGeom>
        </p:spPr>
        <p:txBody>
          <a:bodyPr anchor="t">
            <a:noAutofit/>
          </a:bodyPr>
          <a:lstStyle>
            <a:lvl1pPr marL="269667" marR="40638" indent="-241093" defTabSz="910796">
              <a:spcBef>
                <a:spcPts val="703"/>
              </a:spcBef>
              <a:buSzPct val="100000"/>
              <a:defRPr sz="2953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550942" marR="40638" indent="-200911" defTabSz="910796">
              <a:spcBef>
                <a:spcPts val="633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832217" marR="40638" indent="-160729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687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687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396063" y="6250781"/>
            <a:ext cx="270908" cy="275717"/>
          </a:xfrm>
          <a:prstGeom prst="rect">
            <a:avLst/>
          </a:prstGeom>
        </p:spPr>
        <p:txBody>
          <a:bodyPr/>
          <a:lstStyle>
            <a:lvl1pPr defTabSz="455398">
              <a:defRPr sz="1125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098607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 copy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Title Text"/>
          <p:cNvSpPr txBox="1">
            <a:spLocks noGrp="1"/>
          </p:cNvSpPr>
          <p:nvPr>
            <p:ph type="title"/>
          </p:nvPr>
        </p:nvSpPr>
        <p:spPr>
          <a:xfrm>
            <a:off x="1464469" y="35719"/>
            <a:ext cx="6170414" cy="687586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3516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69" name="Body Level One…"/>
          <p:cNvSpPr txBox="1">
            <a:spLocks noGrp="1"/>
          </p:cNvSpPr>
          <p:nvPr>
            <p:ph type="body" idx="1"/>
          </p:nvPr>
        </p:nvSpPr>
        <p:spPr>
          <a:xfrm>
            <a:off x="723305" y="759023"/>
            <a:ext cx="7768828" cy="5348883"/>
          </a:xfrm>
          <a:prstGeom prst="rect">
            <a:avLst/>
          </a:prstGeom>
        </p:spPr>
        <p:txBody>
          <a:bodyPr anchor="t">
            <a:noAutofit/>
          </a:bodyPr>
          <a:lstStyle>
            <a:lvl1pPr marL="162515" marR="40638" indent="-133941" defTabSz="910796">
              <a:lnSpc>
                <a:spcPct val="90000"/>
              </a:lnSpc>
              <a:spcBef>
                <a:spcPts val="703"/>
              </a:spcBef>
              <a:buSzPct val="100000"/>
              <a:defRPr sz="2391">
                <a:solidFill>
                  <a:srgbClr val="002E7A"/>
                </a:solidFill>
                <a:uFill>
                  <a:solidFill>
                    <a:srgbClr val="002E7A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452719" marR="40638" indent="-183052" defTabSz="910796">
              <a:lnSpc>
                <a:spcPct val="90000"/>
              </a:lnSpc>
              <a:spcBef>
                <a:spcPts val="633"/>
              </a:spcBef>
              <a:buSzPct val="100000"/>
              <a:buChar char="–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600053" marR="40638" indent="-107152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0925" y="6500812"/>
            <a:ext cx="306174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5284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129606" y="446485"/>
            <a:ext cx="6875859" cy="41612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892969" y="4723805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69" y="575964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37983" y="6500812"/>
            <a:ext cx="301365" cy="2973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562826626"/>
      </p:ext>
    </p:extLst>
  </p:cSld>
  <p:clrMapOvr>
    <a:masterClrMapping/>
  </p:clrMapOvr>
  <p:transition spd="med"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892969" y="2268141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00420376"/>
      </p:ext>
    </p:extLst>
  </p:cSld>
  <p:clrMapOvr>
    <a:masterClrMapping/>
  </p:clrMapOvr>
  <p:transition spd="med"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864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669726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19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9726" y="3348633"/>
            <a:ext cx="3750469" cy="288428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41922501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29D3-F30D-4A62-88F4-2E4C0F3CBDB1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9C8-F101-41AC-9575-F8FDC2F06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273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9939110"/>
      </p:ext>
    </p:extLst>
  </p:cSld>
  <p:clrMapOvr>
    <a:masterClrMapping/>
  </p:clrMapOvr>
  <p:transition spd="med"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7" name="Body Level One…"/>
          <p:cNvSpPr txBox="1"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61778755"/>
      </p:ext>
    </p:extLst>
  </p:cSld>
  <p:clrMapOvr>
    <a:masterClrMapping/>
  </p:clrMapOvr>
  <p:transition spd="med"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4723805" y="1830586"/>
            <a:ext cx="3750469" cy="442019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69726" y="1830586"/>
            <a:ext cx="3750469" cy="4420195"/>
          </a:xfrm>
          <a:prstGeom prst="rect">
            <a:avLst/>
          </a:prstGeom>
        </p:spPr>
        <p:txBody>
          <a:bodyPr/>
          <a:lstStyle>
            <a:lvl1pPr marL="241093" indent="-241093">
              <a:spcBef>
                <a:spcPts val="2250"/>
              </a:spcBef>
              <a:defRPr sz="1969"/>
            </a:lvl1pPr>
            <a:lvl2pPr marL="482186" indent="-241093">
              <a:spcBef>
                <a:spcPts val="2250"/>
              </a:spcBef>
              <a:defRPr sz="1969"/>
            </a:lvl2pPr>
            <a:lvl3pPr marL="723279" indent="-241093">
              <a:spcBef>
                <a:spcPts val="2250"/>
              </a:spcBef>
              <a:defRPr sz="1969"/>
            </a:lvl3pPr>
            <a:lvl4pPr marL="964372" indent="-241093">
              <a:spcBef>
                <a:spcPts val="2250"/>
              </a:spcBef>
              <a:defRPr sz="1969"/>
            </a:lvl4pPr>
            <a:lvl5pPr marL="1205465" indent="-241093">
              <a:spcBef>
                <a:spcPts val="2250"/>
              </a:spcBef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44193113"/>
      </p:ext>
    </p:extLst>
  </p:cSld>
  <p:clrMapOvr>
    <a:masterClrMapping/>
  </p:clrMapOvr>
  <p:transition spd="med"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7" y="892969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40868524"/>
      </p:ext>
    </p:extLst>
  </p:cSld>
  <p:clrMapOvr>
    <a:masterClrMapping/>
  </p:clrMapOvr>
  <p:transition spd="med"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4728177" y="625078"/>
            <a:ext cx="3750469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7778848"/>
      </p:ext>
    </p:extLst>
  </p:cSld>
  <p:clrMapOvr>
    <a:masterClrMapping/>
  </p:clrMapOvr>
  <p:transition spd="med"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892969" y="4473774"/>
            <a:ext cx="7358063" cy="362215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687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892969" y="2984579"/>
            <a:ext cx="7358063" cy="51379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672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4115256"/>
      </p:ext>
    </p:extLst>
  </p:cSld>
  <p:clrMapOvr>
    <a:masterClrMapping/>
  </p:clrMapOvr>
  <p:transition spd="med"/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85840106"/>
      </p:ext>
    </p:extLst>
  </p:cSld>
  <p:clrMapOvr>
    <a:masterClrMapping/>
  </p:clrMapOvr>
  <p:transition spd="med"/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67386574"/>
      </p:ext>
    </p:extLst>
  </p:cSld>
  <p:clrMapOvr>
    <a:masterClrMapping/>
  </p:clrMapOvr>
  <p:transition spd="med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Default Design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xfrm>
            <a:off x="687586" y="383977"/>
            <a:ext cx="7768828" cy="1598414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4359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idx="1"/>
          </p:nvPr>
        </p:nvSpPr>
        <p:spPr>
          <a:xfrm>
            <a:off x="687586" y="1982391"/>
            <a:ext cx="7768828" cy="4875609"/>
          </a:xfrm>
          <a:prstGeom prst="rect">
            <a:avLst/>
          </a:prstGeom>
        </p:spPr>
        <p:txBody>
          <a:bodyPr anchor="t">
            <a:noAutofit/>
          </a:bodyPr>
          <a:lstStyle>
            <a:lvl1pPr marL="269667" marR="40638" indent="-241093" defTabSz="910796">
              <a:spcBef>
                <a:spcPts val="703"/>
              </a:spcBef>
              <a:buSzPct val="100000"/>
              <a:defRPr sz="3094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550942" marR="40638" indent="-200911" defTabSz="910796">
              <a:spcBef>
                <a:spcPts val="633"/>
              </a:spcBef>
              <a:buSzPct val="100000"/>
              <a:buChar char="–"/>
              <a:defRPr sz="2672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832217" marR="40638" indent="-160729" defTabSz="910796">
              <a:spcBef>
                <a:spcPts val="492"/>
              </a:spcBef>
              <a:buSzPct val="100000"/>
              <a:defRPr sz="2391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969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969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380310" y="6384727"/>
            <a:ext cx="461665" cy="470513"/>
          </a:xfrm>
          <a:prstGeom prst="rect">
            <a:avLst/>
          </a:prstGeom>
        </p:spPr>
        <p:txBody>
          <a:bodyPr/>
          <a:lstStyle>
            <a:lvl1pPr defTabSz="580409">
              <a:defRPr sz="2391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99743804"/>
      </p:ext>
    </p:extLst>
  </p:cSld>
  <p:clrMapOvr>
    <a:masterClrMapping/>
  </p:clrMapOvr>
  <p:transition spd="med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Bradford Benson | SPT-3G Deployment"/>
          <p:cNvSpPr txBox="1"/>
          <p:nvPr/>
        </p:nvSpPr>
        <p:spPr>
          <a:xfrm>
            <a:off x="5211762" y="6539805"/>
            <a:ext cx="5373690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Bradford Benson | SPT-3G Deployment</a:t>
            </a:r>
          </a:p>
        </p:txBody>
      </p:sp>
      <p:sp>
        <p:nvSpPr>
          <p:cNvPr id="129" name="02/24/2017"/>
          <p:cNvSpPr txBox="1"/>
          <p:nvPr/>
        </p:nvSpPr>
        <p:spPr>
          <a:xfrm>
            <a:off x="4008437" y="6539805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02/24/2017</a:t>
            </a:r>
          </a:p>
        </p:txBody>
      </p:sp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301365" cy="297389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29723017"/>
      </p:ext>
    </p:extLst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29D3-F30D-4A62-88F4-2E4C0F3CBDB1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9C8-F101-41AC-9575-F8FDC2F06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28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itle Text"/>
          <p:cNvSpPr txBox="1">
            <a:spLocks noGrp="1"/>
          </p:cNvSpPr>
          <p:nvPr>
            <p:ph type="title"/>
          </p:nvPr>
        </p:nvSpPr>
        <p:spPr>
          <a:xfrm>
            <a:off x="1464469" y="35719"/>
            <a:ext cx="6170414" cy="687586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3516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Body Level One…"/>
          <p:cNvSpPr txBox="1">
            <a:spLocks noGrp="1"/>
          </p:cNvSpPr>
          <p:nvPr>
            <p:ph type="body" idx="1"/>
          </p:nvPr>
        </p:nvSpPr>
        <p:spPr>
          <a:xfrm>
            <a:off x="723305" y="759023"/>
            <a:ext cx="7768828" cy="5348883"/>
          </a:xfrm>
          <a:prstGeom prst="rect">
            <a:avLst/>
          </a:prstGeom>
        </p:spPr>
        <p:txBody>
          <a:bodyPr anchor="t">
            <a:noAutofit/>
          </a:bodyPr>
          <a:lstStyle>
            <a:lvl1pPr marL="162515" marR="40638" indent="-133941" defTabSz="910796">
              <a:lnSpc>
                <a:spcPct val="90000"/>
              </a:lnSpc>
              <a:spcBef>
                <a:spcPts val="703"/>
              </a:spcBef>
              <a:buSzPct val="100000"/>
              <a:defRPr sz="2391">
                <a:solidFill>
                  <a:srgbClr val="002E7A"/>
                </a:solidFill>
                <a:uFill>
                  <a:solidFill>
                    <a:srgbClr val="002E7A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452719" marR="40638" indent="-183052" defTabSz="910796">
              <a:lnSpc>
                <a:spcPct val="90000"/>
              </a:lnSpc>
              <a:spcBef>
                <a:spcPts val="633"/>
              </a:spcBef>
              <a:buSzPct val="100000"/>
              <a:buChar char="–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600053" marR="40638" indent="-107152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0925" y="6500812"/>
            <a:ext cx="306174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82635626"/>
      </p:ext>
    </p:extLst>
  </p:cSld>
  <p:clrMapOvr>
    <a:masterClrMapping/>
  </p:clrMapOvr>
  <p:transition spd="med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301365" cy="297389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24855845"/>
      </p:ext>
    </p:extLst>
  </p:cSld>
  <p:clrMapOvr>
    <a:masterClrMapping/>
  </p:clrMapOvr>
  <p:transition spd="med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itle Text"/>
          <p:cNvSpPr txBox="1">
            <a:spLocks noGrp="1"/>
          </p:cNvSpPr>
          <p:nvPr>
            <p:ph type="title"/>
          </p:nvPr>
        </p:nvSpPr>
        <p:spPr>
          <a:xfrm>
            <a:off x="455414" y="92075"/>
            <a:ext cx="8233172" cy="1508125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4078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56" name="Body Level One…"/>
          <p:cNvSpPr txBox="1">
            <a:spLocks noGrp="1"/>
          </p:cNvSpPr>
          <p:nvPr>
            <p:ph type="body" idx="1"/>
          </p:nvPr>
        </p:nvSpPr>
        <p:spPr>
          <a:xfrm>
            <a:off x="455414" y="1598414"/>
            <a:ext cx="8233172" cy="5259586"/>
          </a:xfrm>
          <a:prstGeom prst="rect">
            <a:avLst/>
          </a:prstGeom>
        </p:spPr>
        <p:txBody>
          <a:bodyPr anchor="t">
            <a:noAutofit/>
          </a:bodyPr>
          <a:lstStyle>
            <a:lvl1pPr marL="269667" marR="40638" indent="-241093" defTabSz="910796">
              <a:spcBef>
                <a:spcPts val="703"/>
              </a:spcBef>
              <a:buSzPct val="100000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550942" marR="40638" indent="-200911" defTabSz="910796">
              <a:spcBef>
                <a:spcPts val="633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832217" marR="40638" indent="-160729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500357" y="6245226"/>
            <a:ext cx="278923" cy="275717"/>
          </a:xfrm>
          <a:prstGeom prst="rect">
            <a:avLst/>
          </a:prstGeom>
        </p:spPr>
        <p:txBody>
          <a:bodyPr/>
          <a:lstStyle>
            <a:lvl1pPr defTabSz="455398">
              <a:defRPr sz="1125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92476867"/>
      </p:ext>
    </p:extLst>
  </p:cSld>
  <p:clrMapOvr>
    <a:masterClrMapping/>
  </p:clrMapOvr>
  <p:transition spd="med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 #2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itle Text"/>
          <p:cNvSpPr txBox="1">
            <a:spLocks noGrp="1"/>
          </p:cNvSpPr>
          <p:nvPr>
            <p:ph type="title"/>
          </p:nvPr>
        </p:nvSpPr>
        <p:spPr>
          <a:xfrm>
            <a:off x="1464469" y="35719"/>
            <a:ext cx="6170414" cy="687586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3516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65" name="Body Level One…"/>
          <p:cNvSpPr txBox="1">
            <a:spLocks noGrp="1"/>
          </p:cNvSpPr>
          <p:nvPr>
            <p:ph type="body" idx="1"/>
          </p:nvPr>
        </p:nvSpPr>
        <p:spPr>
          <a:xfrm>
            <a:off x="723305" y="759023"/>
            <a:ext cx="7768828" cy="5348883"/>
          </a:xfrm>
          <a:prstGeom prst="rect">
            <a:avLst/>
          </a:prstGeom>
        </p:spPr>
        <p:txBody>
          <a:bodyPr anchor="t">
            <a:noAutofit/>
          </a:bodyPr>
          <a:lstStyle>
            <a:lvl1pPr marL="162515" marR="40638" indent="-133941" defTabSz="910796">
              <a:spcBef>
                <a:spcPts val="703"/>
              </a:spcBef>
              <a:buSzPct val="100000"/>
              <a:defRPr sz="2953">
                <a:solidFill>
                  <a:srgbClr val="002E7A"/>
                </a:solidFill>
                <a:uFill>
                  <a:solidFill>
                    <a:srgbClr val="002E7A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452719" marR="40638" indent="-183052" defTabSz="910796">
              <a:spcBef>
                <a:spcPts val="633"/>
              </a:spcBef>
              <a:buSzPct val="100000"/>
              <a:buChar char="–"/>
              <a:defRPr sz="2672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600053" marR="40638" indent="-107152" defTabSz="910796">
              <a:spcBef>
                <a:spcPts val="492"/>
              </a:spcBef>
              <a:buSzPct val="100000"/>
              <a:defRPr sz="2391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0925" y="6500812"/>
            <a:ext cx="306174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0417165"/>
      </p:ext>
    </p:extLst>
  </p:cSld>
  <p:clrMapOvr>
    <a:masterClrMapping/>
  </p:clrMapOvr>
  <p:transition spd="med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&amp; Bullets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4913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765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74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49133" cy="4009430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1449" y="6527601"/>
            <a:ext cx="278923" cy="275717"/>
          </a:xfrm>
          <a:prstGeom prst="rect">
            <a:avLst/>
          </a:prstGeom>
        </p:spPr>
        <p:txBody>
          <a:bodyPr/>
          <a:lstStyle>
            <a:lvl1pPr>
              <a:defRPr sz="1125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03000484"/>
      </p:ext>
    </p:extLst>
  </p:cSld>
  <p:clrMapOvr>
    <a:masterClrMapping/>
  </p:clrMapOvr>
  <p:transition spd="med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&amp; Bullets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83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301365" cy="29738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87977920"/>
      </p:ext>
    </p:extLst>
  </p:cSld>
  <p:clrMapOvr>
    <a:masterClrMapping/>
  </p:clrMapOvr>
  <p:transition spd="med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itle Text"/>
          <p:cNvSpPr txBox="1">
            <a:spLocks noGrp="1"/>
          </p:cNvSpPr>
          <p:nvPr>
            <p:ph type="title"/>
          </p:nvPr>
        </p:nvSpPr>
        <p:spPr>
          <a:xfrm>
            <a:off x="687586" y="383977"/>
            <a:ext cx="7768828" cy="159841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R="40638" indent="40638" defTabSz="910796">
              <a:defRPr sz="4078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92" name="Body Level One…"/>
          <p:cNvSpPr txBox="1">
            <a:spLocks noGrp="1"/>
          </p:cNvSpPr>
          <p:nvPr>
            <p:ph type="body" idx="1"/>
          </p:nvPr>
        </p:nvSpPr>
        <p:spPr>
          <a:xfrm>
            <a:off x="687586" y="1982391"/>
            <a:ext cx="7768828" cy="4875609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269667" marR="40638" indent="-241093" defTabSz="910796">
              <a:spcBef>
                <a:spcPts val="703"/>
              </a:spcBef>
              <a:buSzPct val="100000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584427" marR="40638" indent="-234395" defTabSz="910796">
              <a:spcBef>
                <a:spcPts val="703"/>
              </a:spcBef>
              <a:buSzPct val="100000"/>
              <a:buChar char="–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896507" marR="40638" indent="-225019" defTabSz="910796">
              <a:spcBef>
                <a:spcPts val="703"/>
              </a:spcBef>
              <a:buSzPct val="100000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274220" marR="40638" indent="-281275" defTabSz="910796">
              <a:spcBef>
                <a:spcPts val="703"/>
              </a:spcBef>
              <a:buSzPct val="100000"/>
              <a:buChar char="–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1595677" marR="40638" indent="-281275" defTabSz="910796">
              <a:spcBef>
                <a:spcPts val="703"/>
              </a:spcBef>
              <a:buSzPct val="100000"/>
              <a:buChar char="»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421775" y="6250781"/>
            <a:ext cx="176330" cy="173124"/>
          </a:xfrm>
          <a:prstGeom prst="rect">
            <a:avLst/>
          </a:prstGeom>
        </p:spPr>
        <p:txBody>
          <a:bodyPr lIns="0" tIns="0" rIns="0" bIns="0"/>
          <a:lstStyle>
            <a:lvl1pPr defTabSz="580409">
              <a:defRPr sz="1125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757573"/>
      </p:ext>
    </p:extLst>
  </p:cSld>
  <p:clrMapOvr>
    <a:masterClrMapping/>
  </p:clrMapOvr>
  <p:transition spd="med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itle Text"/>
          <p:cNvSpPr txBox="1">
            <a:spLocks noGrp="1"/>
          </p:cNvSpPr>
          <p:nvPr>
            <p:ph type="title"/>
          </p:nvPr>
        </p:nvSpPr>
        <p:spPr>
          <a:xfrm>
            <a:off x="455414" y="90487"/>
            <a:ext cx="8233172" cy="1509713"/>
          </a:xfrm>
          <a:prstGeom prst="rect">
            <a:avLst/>
          </a:prstGeom>
        </p:spPr>
        <p:txBody>
          <a:bodyPr>
            <a:noAutofit/>
          </a:bodyPr>
          <a:lstStyle>
            <a:lvl1pPr marL="39686" marR="40638" defTabSz="910796">
              <a:defRPr sz="435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01" name="Body Level One…"/>
          <p:cNvSpPr txBox="1">
            <a:spLocks noGrp="1"/>
          </p:cNvSpPr>
          <p:nvPr>
            <p:ph type="body" idx="1"/>
          </p:nvPr>
        </p:nvSpPr>
        <p:spPr>
          <a:xfrm>
            <a:off x="455414" y="1598414"/>
            <a:ext cx="8233172" cy="5259586"/>
          </a:xfrm>
          <a:prstGeom prst="rect">
            <a:avLst/>
          </a:prstGeom>
        </p:spPr>
        <p:txBody>
          <a:bodyPr anchor="t">
            <a:noAutofit/>
          </a:bodyPr>
          <a:lstStyle>
            <a:lvl1pPr marL="268997" marR="40638" indent="-241093" defTabSz="910796">
              <a:spcBef>
                <a:spcPts val="703"/>
              </a:spcBef>
              <a:buClr>
                <a:srgbClr val="000000"/>
              </a:buClr>
              <a:buSzPct val="100000"/>
              <a:buFont typeface="Lucida Grande"/>
              <a:defRPr sz="3094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514555" marR="40638" indent="-200911" defTabSz="910796">
              <a:spcBef>
                <a:spcPts val="633"/>
              </a:spcBef>
              <a:buClr>
                <a:srgbClr val="000000"/>
              </a:buClr>
              <a:buSzPct val="100000"/>
              <a:buFont typeface="Lucida Grande"/>
              <a:buChar char="–"/>
              <a:defRPr sz="2672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795830" marR="40638" indent="-160729" defTabSz="910796">
              <a:spcBef>
                <a:spcPts val="633"/>
              </a:spcBef>
              <a:buClr>
                <a:srgbClr val="000000"/>
              </a:buClr>
              <a:buSzPct val="100000"/>
              <a:buFont typeface="Lucida Grande"/>
              <a:defRPr sz="239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117287" marR="40638" indent="-160729" defTabSz="910796">
              <a:spcBef>
                <a:spcPts val="492"/>
              </a:spcBef>
              <a:buClr>
                <a:srgbClr val="000000"/>
              </a:buClr>
              <a:buSzPct val="100000"/>
              <a:buFont typeface="Lucida Grande"/>
              <a:buChar char="–"/>
              <a:defRPr sz="196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1438744" marR="40638" indent="-160729" defTabSz="910796">
              <a:spcBef>
                <a:spcPts val="492"/>
              </a:spcBef>
              <a:buClr>
                <a:srgbClr val="000000"/>
              </a:buClr>
              <a:buSzPct val="100000"/>
              <a:buFont typeface="Lucida Grande"/>
              <a:buChar char="»"/>
              <a:defRPr sz="196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489630" y="6245225"/>
            <a:ext cx="301365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77635463"/>
      </p:ext>
    </p:extLst>
  </p:cSld>
  <p:clrMapOvr>
    <a:masterClrMapping/>
  </p:clrMapOvr>
  <p:transition spd="med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t>Title Text</a:t>
            </a:r>
          </a:p>
        </p:txBody>
      </p:sp>
      <p:sp>
        <p:nvSpPr>
          <p:cNvPr id="210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latin typeface="Arial Unicode MS"/>
                <a:ea typeface="Arial Unicode MS"/>
                <a:cs typeface="Arial Unicode MS"/>
                <a:sym typeface="Arial Unicode MS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latin typeface="Arial Unicode MS"/>
                <a:ea typeface="Arial Unicode MS"/>
                <a:cs typeface="Arial Unicode MS"/>
                <a:sym typeface="Arial Unicode MS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latin typeface="Arial Unicode MS"/>
                <a:ea typeface="Arial Unicode MS"/>
                <a:cs typeface="Arial Unicode MS"/>
                <a:sym typeface="Arial Unicode MS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latin typeface="Arial Unicode MS"/>
                <a:ea typeface="Arial Unicode MS"/>
                <a:cs typeface="Arial Unicode MS"/>
                <a:sym typeface="Arial Unicode MS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latin typeface="Arial Unicode MS"/>
                <a:ea typeface="Arial Unicode MS"/>
                <a:cs typeface="Arial Unicode MS"/>
                <a:sym typeface="Arial Unicode M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301365" cy="297389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24265391"/>
      </p:ext>
    </p:extLst>
  </p:cSld>
  <p:clrMapOvr>
    <a:masterClrMapping/>
  </p:clrMapOvr>
  <p:transition spd="med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219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latin typeface="Helvetica"/>
                <a:ea typeface="Helvetica"/>
                <a:cs typeface="Helvetica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301365" cy="297389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24289138"/>
      </p:ext>
    </p:extLst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29D3-F30D-4A62-88F4-2E4C0F3CBDB1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9C8-F101-41AC-9575-F8FDC2F06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3597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and Content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Title Text"/>
          <p:cNvSpPr txBox="1">
            <a:spLocks noGrp="1"/>
          </p:cNvSpPr>
          <p:nvPr>
            <p:ph type="title"/>
          </p:nvPr>
        </p:nvSpPr>
        <p:spPr>
          <a:xfrm>
            <a:off x="455414" y="274638"/>
            <a:ext cx="8233172" cy="1143001"/>
          </a:xfrm>
          <a:prstGeom prst="rect">
            <a:avLst/>
          </a:prstGeom>
          <a:ln>
            <a:round/>
          </a:ln>
        </p:spPr>
        <p:txBody>
          <a:bodyPr lIns="38100" tIns="38100" rIns="38100" bIns="38100">
            <a:noAutofit/>
          </a:bodyPr>
          <a:lstStyle>
            <a:lvl1pPr defTabSz="910796">
              <a:defRPr sz="4359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28" name="Body Level One…"/>
          <p:cNvSpPr txBox="1">
            <a:spLocks noGrp="1"/>
          </p:cNvSpPr>
          <p:nvPr>
            <p:ph type="body" idx="1"/>
          </p:nvPr>
        </p:nvSpPr>
        <p:spPr>
          <a:xfrm>
            <a:off x="455414" y="1598414"/>
            <a:ext cx="8233172" cy="4525964"/>
          </a:xfrm>
          <a:prstGeom prst="rect">
            <a:avLst/>
          </a:prstGeom>
          <a:ln>
            <a:round/>
          </a:ln>
        </p:spPr>
        <p:txBody>
          <a:bodyPr lIns="38100" tIns="38100" rIns="38100" bIns="38100" anchor="t">
            <a:noAutofit/>
          </a:bodyPr>
          <a:lstStyle>
            <a:lvl1pPr marL="241093" indent="-241093" defTabSz="910796">
              <a:spcBef>
                <a:spcPts val="703"/>
              </a:spcBef>
              <a:buClr>
                <a:srgbClr val="000000"/>
              </a:buClr>
              <a:buSzPct val="100000"/>
              <a:buFont typeface="Arial"/>
              <a:defRPr sz="3094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  <a:lvl2pPr marL="522368" indent="-200911" defTabSz="910796">
              <a:spcBef>
                <a:spcPts val="633"/>
              </a:spcBef>
              <a:buClr>
                <a:srgbClr val="000000"/>
              </a:buClr>
              <a:buSzPct val="100000"/>
              <a:buFont typeface="Arial"/>
              <a:buChar char="–"/>
              <a:defRPr sz="2672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2pPr>
            <a:lvl3pPr marL="803643" indent="-160729" defTabSz="910796">
              <a:spcBef>
                <a:spcPts val="562"/>
              </a:spcBef>
              <a:buClr>
                <a:srgbClr val="000000"/>
              </a:buClr>
              <a:buSzPct val="100000"/>
              <a:buFont typeface="Arial"/>
              <a:defRPr sz="2391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3pPr>
            <a:lvl4pPr marL="1125101" indent="-160729" defTabSz="910796">
              <a:spcBef>
                <a:spcPts val="422"/>
              </a:spcBef>
              <a:buClr>
                <a:srgbClr val="000000"/>
              </a:buClr>
              <a:buSzPct val="100000"/>
              <a:buFont typeface="Arial"/>
              <a:buChar char="–"/>
              <a:defRPr sz="1969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4pPr>
            <a:lvl5pPr marL="1446558" indent="-160729" defTabSz="910796">
              <a:spcBef>
                <a:spcPts val="422"/>
              </a:spcBef>
              <a:buClr>
                <a:srgbClr val="000000"/>
              </a:buClr>
              <a:buSzPct val="100000"/>
              <a:buFont typeface="Arial"/>
              <a:buChar char="»"/>
              <a:defRPr sz="1969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2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41541" y="6480852"/>
            <a:ext cx="245260" cy="250068"/>
          </a:xfrm>
          <a:prstGeom prst="rect">
            <a:avLst/>
          </a:prstGeom>
          <a:ln>
            <a:round/>
          </a:ln>
        </p:spPr>
        <p:txBody>
          <a:bodyPr lIns="38100" tIns="38100" rIns="38100" bIns="38100" anchor="ctr"/>
          <a:lstStyle>
            <a:lvl1pPr algn="r" defTabSz="910796">
              <a:defRPr sz="1125">
                <a:solidFill>
                  <a:srgbClr val="9A9A9A"/>
                </a:solidFill>
                <a:uFill>
                  <a:solidFill>
                    <a:srgbClr val="9A9A9A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85091211"/>
      </p:ext>
    </p:extLst>
  </p:cSld>
  <p:clrMapOvr>
    <a:masterClrMapping/>
  </p:clrMapOvr>
  <p:transition spd="med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Default - Title and Content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itle Text"/>
          <p:cNvSpPr txBox="1">
            <a:spLocks noGrp="1"/>
          </p:cNvSpPr>
          <p:nvPr>
            <p:ph type="title"/>
          </p:nvPr>
        </p:nvSpPr>
        <p:spPr>
          <a:xfrm>
            <a:off x="892976" y="169355"/>
            <a:ext cx="7358065" cy="1732978"/>
          </a:xfrm>
          <a:prstGeom prst="rect">
            <a:avLst/>
          </a:prstGeom>
        </p:spPr>
        <p:txBody>
          <a:bodyPr lIns="25400" tIns="25400" rIns="25400" bIns="25400">
            <a:noAutofit/>
          </a:bodyPr>
          <a:lstStyle>
            <a:lvl1pPr defTabSz="910796">
              <a:defRPr sz="5765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237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76" y="1902333"/>
            <a:ext cx="7358065" cy="4107052"/>
          </a:xfrm>
          <a:prstGeom prst="rect">
            <a:avLst/>
          </a:prstGeom>
        </p:spPr>
        <p:txBody>
          <a:bodyPr lIns="25400" tIns="25400" rIns="25400" bIns="25400">
            <a:noAutofit/>
          </a:bodyPr>
          <a:lstStyle>
            <a:lvl1pPr marL="414215" indent="-282418" defTabSz="910796">
              <a:spcBef>
                <a:spcPts val="1617"/>
              </a:spcBef>
              <a:buClr>
                <a:srgbClr val="FFFFFF"/>
              </a:buClr>
              <a:buSzPct val="171000"/>
              <a:defRPr sz="2953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633875" indent="-282418" defTabSz="910796">
              <a:spcBef>
                <a:spcPts val="1617"/>
              </a:spcBef>
              <a:buClr>
                <a:srgbClr val="FFFFFF"/>
              </a:buClr>
              <a:buSzPct val="171000"/>
              <a:defRPr sz="2953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853535" indent="-282418" defTabSz="910796">
              <a:spcBef>
                <a:spcPts val="1617"/>
              </a:spcBef>
              <a:buClr>
                <a:srgbClr val="FFFFFF"/>
              </a:buClr>
              <a:buSzPct val="171000"/>
              <a:defRPr sz="2953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1073195" indent="-282418" defTabSz="910796">
              <a:spcBef>
                <a:spcPts val="1617"/>
              </a:spcBef>
              <a:buClr>
                <a:srgbClr val="FFFFFF"/>
              </a:buClr>
              <a:buSzPct val="171000"/>
              <a:defRPr sz="2953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1292854" indent="-282418" defTabSz="910796">
              <a:spcBef>
                <a:spcPts val="1617"/>
              </a:spcBef>
              <a:buClr>
                <a:srgbClr val="FFFFFF"/>
              </a:buClr>
              <a:buSzPct val="171000"/>
              <a:defRPr sz="2953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407877" y="6495653"/>
            <a:ext cx="278923" cy="275717"/>
          </a:xfrm>
          <a:prstGeom prst="rect">
            <a:avLst/>
          </a:prstGeom>
        </p:spPr>
        <p:txBody>
          <a:bodyPr/>
          <a:lstStyle>
            <a:lvl1pPr algn="r" defTabSz="910796">
              <a:defRPr sz="1125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5237672"/>
      </p:ext>
    </p:extLst>
  </p:cSld>
  <p:clrMapOvr>
    <a:masterClrMapping/>
  </p:clrMapOvr>
  <p:transition spd="med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00889" y="6549012"/>
            <a:ext cx="251672" cy="254044"/>
          </a:xfrm>
          <a:prstGeom prst="rect">
            <a:avLst/>
          </a:prstGeom>
        </p:spPr>
        <p:txBody>
          <a:bodyPr anchor="ctr"/>
          <a:lstStyle>
            <a:lvl1pPr defTabSz="580409">
              <a:defRPr sz="984">
                <a:solidFill>
                  <a:srgbClr val="CBCBCB"/>
                </a:solidFill>
                <a:uFill>
                  <a:solidFill>
                    <a:srgbClr val="CBCBCB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92432690"/>
      </p:ext>
    </p:extLst>
  </p:cSld>
  <p:clrMapOvr>
    <a:masterClrMapping/>
  </p:clrMapOvr>
  <p:transition spd="med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6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Title Text"/>
          <p:cNvSpPr txBox="1">
            <a:spLocks noGrp="1"/>
          </p:cNvSpPr>
          <p:nvPr>
            <p:ph type="title"/>
          </p:nvPr>
        </p:nvSpPr>
        <p:spPr>
          <a:xfrm>
            <a:off x="455414" y="92075"/>
            <a:ext cx="8233172" cy="1508125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4078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53" name="Body Level One…"/>
          <p:cNvSpPr txBox="1">
            <a:spLocks noGrp="1"/>
          </p:cNvSpPr>
          <p:nvPr>
            <p:ph type="body" idx="1"/>
          </p:nvPr>
        </p:nvSpPr>
        <p:spPr>
          <a:xfrm>
            <a:off x="455414" y="1598414"/>
            <a:ext cx="8233172" cy="5259586"/>
          </a:xfrm>
          <a:prstGeom prst="rect">
            <a:avLst/>
          </a:prstGeom>
        </p:spPr>
        <p:txBody>
          <a:bodyPr anchor="t">
            <a:noAutofit/>
          </a:bodyPr>
          <a:lstStyle>
            <a:lvl1pPr marL="269667" marR="40638" indent="-241093" defTabSz="910796">
              <a:spcBef>
                <a:spcPts val="703"/>
              </a:spcBef>
              <a:buSzPct val="100000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550942" marR="40638" indent="-200911" defTabSz="910796">
              <a:spcBef>
                <a:spcPts val="633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832217" marR="40638" indent="-160729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5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50513" y="6530976"/>
            <a:ext cx="278923" cy="275717"/>
          </a:xfrm>
          <a:prstGeom prst="rect">
            <a:avLst/>
          </a:prstGeom>
        </p:spPr>
        <p:txBody>
          <a:bodyPr/>
          <a:lstStyle>
            <a:lvl1pPr defTabSz="455398">
              <a:defRPr sz="1125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4247687"/>
      </p:ext>
    </p:extLst>
  </p:cSld>
  <p:clrMapOvr>
    <a:masterClrMapping/>
  </p:clrMapOvr>
  <p:transition spd="med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1" name="HeaderFooter_060314.png" descr="HeaderFooter_060314.png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1" y="-1"/>
            <a:ext cx="9144001" cy="6858001"/>
          </a:xfrm>
          <a:prstGeom prst="rect">
            <a:avLst/>
          </a:prstGeom>
          <a:ln w="12700">
            <a:miter lim="400000"/>
          </a:ln>
        </p:spPr>
      </p:pic>
      <p:sp>
        <p:nvSpPr>
          <p:cNvPr id="262" name="Title Text"/>
          <p:cNvSpPr txBox="1">
            <a:spLocks noGrp="1"/>
          </p:cNvSpPr>
          <p:nvPr>
            <p:ph type="title"/>
          </p:nvPr>
        </p:nvSpPr>
        <p:spPr>
          <a:xfrm>
            <a:off x="228600" y="168275"/>
            <a:ext cx="8686801" cy="576072"/>
          </a:xfrm>
          <a:prstGeom prst="rect">
            <a:avLst/>
          </a:prstGeom>
        </p:spPr>
        <p:txBody>
          <a:bodyPr lIns="0" tIns="0" rIns="0" bIns="0" anchor="b">
            <a:noAutofit/>
          </a:bodyPr>
          <a:lstStyle>
            <a:lvl1pPr algn="l" defTabSz="457184">
              <a:defRPr sz="2391" b="1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t>Title Text</a:t>
            </a:r>
          </a:p>
        </p:txBody>
      </p:sp>
      <p:sp>
        <p:nvSpPr>
          <p:cNvPr id="263" name="Body Level One…"/>
          <p:cNvSpPr txBox="1">
            <a:spLocks noGrp="1"/>
          </p:cNvSpPr>
          <p:nvPr>
            <p:ph type="body" idx="1"/>
          </p:nvPr>
        </p:nvSpPr>
        <p:spPr>
          <a:xfrm>
            <a:off x="228600" y="1022350"/>
            <a:ext cx="8686801" cy="5029201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227699" indent="-227699" defTabSz="457184">
              <a:spcBef>
                <a:spcPts val="422"/>
              </a:spcBef>
              <a:buSzPct val="100000"/>
              <a:buFont typeface="Arial"/>
              <a:defRPr sz="2391">
                <a:solidFill>
                  <a:srgbClr val="515151"/>
                </a:solidFill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  <a:lvl2pPr marL="379904" indent="-219175" defTabSz="457184">
              <a:spcBef>
                <a:spcPts val="422"/>
              </a:spcBef>
              <a:buSzPct val="100000"/>
              <a:buFont typeface="Arial"/>
              <a:buChar char="-"/>
              <a:defRPr sz="2109">
                <a:solidFill>
                  <a:srgbClr val="515151"/>
                </a:solidFill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2pPr>
            <a:lvl3pPr marL="523975" indent="-202518" defTabSz="457184">
              <a:spcBef>
                <a:spcPts val="422"/>
              </a:spcBef>
              <a:buSzPct val="100000"/>
              <a:buFont typeface="Arial"/>
              <a:defRPr sz="1969">
                <a:solidFill>
                  <a:srgbClr val="515151"/>
                </a:solidFill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3pPr>
            <a:lvl4pPr marL="696491" indent="-214305" defTabSz="457184">
              <a:spcBef>
                <a:spcPts val="422"/>
              </a:spcBef>
              <a:buSzPct val="100000"/>
              <a:buFont typeface="Arial"/>
              <a:buChar char="-"/>
              <a:defRPr sz="1687">
                <a:solidFill>
                  <a:srgbClr val="515151"/>
                </a:solidFill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4pPr>
            <a:lvl5pPr marL="857220" indent="-214305" defTabSz="457184">
              <a:spcBef>
                <a:spcPts val="422"/>
              </a:spcBef>
              <a:buSzPct val="100000"/>
              <a:buFont typeface="Arial"/>
              <a:defRPr sz="1687">
                <a:solidFill>
                  <a:srgbClr val="515151"/>
                </a:solidFill>
                <a:uFill>
                  <a:solidFill>
                    <a:srgbClr val="595959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graphicFrame>
        <p:nvGraphicFramePr>
          <p:cNvPr id="264" name="Table"/>
          <p:cNvGraphicFramePr/>
          <p:nvPr/>
        </p:nvGraphicFramePr>
        <p:xfrm>
          <a:off x="777240" y="6510528"/>
          <a:ext cx="6817361" cy="312421"/>
        </p:xfrm>
        <a:graphic>
          <a:graphicData uri="http://schemas.openxmlformats.org/drawingml/2006/table">
            <a:tbl>
              <a:tblPr/>
              <a:tblGrid>
                <a:gridCol w="5219144"/>
                <a:gridCol w="1589285"/>
              </a:tblGrid>
              <a:tr h="303490">
                <a:tc>
                  <a:txBody>
                    <a:bodyPr/>
                    <a:lstStyle/>
                    <a:p>
                      <a:pPr algn="l" defTabSz="650240">
                        <a:lnSpc>
                          <a:spcPct val="120000"/>
                        </a:lnSpc>
                      </a:pPr>
                      <a:r>
                        <a:rPr sz="800">
                          <a:solidFill>
                            <a:srgbClr val="0061A8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Bradford Benson | SPT-3G Deployment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pPr algn="r" defTabSz="914400"/>
                      <a:r>
                        <a:rPr sz="800">
                          <a:solidFill>
                            <a:srgbClr val="0061A8"/>
                          </a:solidFill>
                          <a:uFill>
                            <a:solidFill>
                              <a:srgbClr val="154D81"/>
                            </a:solidFill>
                          </a:u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02/22/17</a:t>
                      </a:r>
                    </a:p>
                  </a:txBody>
                  <a:tcPr marL="0" marR="0" marT="0" marB="0" horzOverflow="overflow">
                    <a:lnL w="12700">
                      <a:solidFill>
                        <a:srgbClr val="FFFFFF"/>
                      </a:solidFill>
                    </a:lnL>
                    <a:lnR w="12700">
                      <a:solidFill>
                        <a:srgbClr val="FFFFFF"/>
                      </a:solidFill>
                    </a:lnR>
                    <a:lnT w="12700">
                      <a:solidFill>
                        <a:srgbClr val="FFFFFF"/>
                      </a:solidFill>
                    </a:lnT>
                    <a:lnB w="12700">
                      <a:solidFill>
                        <a:srgbClr val="FFFFFF"/>
                      </a:solidFill>
                    </a:lnB>
                  </a:tcPr>
                </a:tc>
              </a:tr>
            </a:tbl>
          </a:graphicData>
        </a:graphic>
      </p:graphicFrame>
      <p:sp>
        <p:nvSpPr>
          <p:cNvPr id="26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228600" y="6515101"/>
            <a:ext cx="447676" cy="155877"/>
          </a:xfrm>
          <a:prstGeom prst="rect">
            <a:avLst/>
          </a:prstGeom>
        </p:spPr>
        <p:txBody>
          <a:bodyPr wrap="square" lIns="0" tIns="0" rIns="0" bIns="0"/>
          <a:lstStyle>
            <a:lvl1pPr algn="l" defTabSz="457184">
              <a:lnSpc>
                <a:spcPct val="120000"/>
              </a:lnSpc>
              <a:defRPr sz="844">
                <a:solidFill>
                  <a:srgbClr val="0061A8"/>
                </a:solidFill>
                <a:uFill>
                  <a:solidFill>
                    <a:srgbClr val="074184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27098710"/>
      </p:ext>
    </p:extLst>
  </p:cSld>
  <p:clrMapOvr>
    <a:masterClrMapping/>
  </p:clrMapOvr>
  <p:transition spd="med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Title Text"/>
          <p:cNvSpPr txBox="1">
            <a:spLocks noGrp="1"/>
          </p:cNvSpPr>
          <p:nvPr>
            <p:ph type="title"/>
          </p:nvPr>
        </p:nvSpPr>
        <p:spPr>
          <a:xfrm>
            <a:off x="455414" y="92075"/>
            <a:ext cx="8233172" cy="1508125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4078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73" name="Body Level One…"/>
          <p:cNvSpPr txBox="1">
            <a:spLocks noGrp="1"/>
          </p:cNvSpPr>
          <p:nvPr>
            <p:ph type="body" idx="1"/>
          </p:nvPr>
        </p:nvSpPr>
        <p:spPr>
          <a:xfrm>
            <a:off x="455414" y="1088221"/>
            <a:ext cx="8233172" cy="4710969"/>
          </a:xfrm>
          <a:prstGeom prst="rect">
            <a:avLst/>
          </a:prstGeom>
        </p:spPr>
        <p:txBody>
          <a:bodyPr anchor="t">
            <a:noAutofit/>
          </a:bodyPr>
          <a:lstStyle>
            <a:lvl1pPr marL="269667" marR="40638" indent="-241093" defTabSz="910796">
              <a:spcBef>
                <a:spcPts val="703"/>
              </a:spcBef>
              <a:buSzPct val="100000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550942" marR="40638" indent="-200911" defTabSz="910796">
              <a:spcBef>
                <a:spcPts val="633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832217" marR="40638" indent="-160729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7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500357" y="6245226"/>
            <a:ext cx="278923" cy="275717"/>
          </a:xfrm>
          <a:prstGeom prst="rect">
            <a:avLst/>
          </a:prstGeom>
        </p:spPr>
        <p:txBody>
          <a:bodyPr/>
          <a:lstStyle>
            <a:lvl1pPr defTabSz="455398">
              <a:defRPr sz="1125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275" name="Benson (FNAL,UC): CMB from the Ground"/>
          <p:cNvSpPr txBox="1"/>
          <p:nvPr/>
        </p:nvSpPr>
        <p:spPr>
          <a:xfrm>
            <a:off x="5211762" y="6539805"/>
            <a:ext cx="5373690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Benson (FNAL,UC): CMB from the Ground</a:t>
            </a:r>
          </a:p>
        </p:txBody>
      </p:sp>
      <p:sp>
        <p:nvSpPr>
          <p:cNvPr id="276" name="5/22/2015"/>
          <p:cNvSpPr txBox="1"/>
          <p:nvPr/>
        </p:nvSpPr>
        <p:spPr>
          <a:xfrm>
            <a:off x="4008437" y="6539805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5/22/2015</a:t>
            </a:r>
          </a:p>
        </p:txBody>
      </p:sp>
    </p:spTree>
    <p:extLst>
      <p:ext uri="{BB962C8B-B14F-4D97-AF65-F5344CB8AC3E}">
        <p14:creationId xmlns:p14="http://schemas.microsoft.com/office/powerpoint/2010/main" val="112609171"/>
      </p:ext>
    </p:extLst>
  </p:cSld>
  <p:clrMapOvr>
    <a:masterClrMapping/>
  </p:clrMapOvr>
  <p:transition spd="med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Title Text"/>
          <p:cNvSpPr txBox="1">
            <a:spLocks noGrp="1"/>
          </p:cNvSpPr>
          <p:nvPr>
            <p:ph type="title"/>
          </p:nvPr>
        </p:nvSpPr>
        <p:spPr>
          <a:xfrm>
            <a:off x="1464469" y="35719"/>
            <a:ext cx="6170414" cy="687586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3516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284" name="Body Level One…"/>
          <p:cNvSpPr txBox="1">
            <a:spLocks noGrp="1"/>
          </p:cNvSpPr>
          <p:nvPr>
            <p:ph type="body" idx="1"/>
          </p:nvPr>
        </p:nvSpPr>
        <p:spPr>
          <a:xfrm>
            <a:off x="723305" y="759023"/>
            <a:ext cx="7768828" cy="5348883"/>
          </a:xfrm>
          <a:prstGeom prst="rect">
            <a:avLst/>
          </a:prstGeom>
        </p:spPr>
        <p:txBody>
          <a:bodyPr anchor="t">
            <a:noAutofit/>
          </a:bodyPr>
          <a:lstStyle>
            <a:lvl1pPr marL="162515" marR="40638" indent="-133941" defTabSz="910796">
              <a:lnSpc>
                <a:spcPct val="90000"/>
              </a:lnSpc>
              <a:spcBef>
                <a:spcPts val="703"/>
              </a:spcBef>
              <a:buSzPct val="100000"/>
              <a:defRPr sz="2391">
                <a:solidFill>
                  <a:srgbClr val="002E7A"/>
                </a:solidFill>
                <a:uFill>
                  <a:solidFill>
                    <a:srgbClr val="002E7A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452719" marR="40638" indent="-183052" defTabSz="910796">
              <a:lnSpc>
                <a:spcPct val="90000"/>
              </a:lnSpc>
              <a:spcBef>
                <a:spcPts val="633"/>
              </a:spcBef>
              <a:buSzPct val="100000"/>
              <a:buChar char="–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600053" marR="40638" indent="-107152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0925" y="6500812"/>
            <a:ext cx="306174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  <p:sp>
        <p:nvSpPr>
          <p:cNvPr id="286" name="Benson (FNAL,UC): CMB from the Ground"/>
          <p:cNvSpPr txBox="1"/>
          <p:nvPr/>
        </p:nvSpPr>
        <p:spPr>
          <a:xfrm>
            <a:off x="5211762" y="6539805"/>
            <a:ext cx="5373690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Benson (FNAL,UC): CMB from the Ground</a:t>
            </a:r>
          </a:p>
        </p:txBody>
      </p:sp>
      <p:sp>
        <p:nvSpPr>
          <p:cNvPr id="287" name="5/22/2015"/>
          <p:cNvSpPr txBox="1"/>
          <p:nvPr/>
        </p:nvSpPr>
        <p:spPr>
          <a:xfrm>
            <a:off x="4008437" y="6539805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5/22/2015</a:t>
            </a:r>
          </a:p>
        </p:txBody>
      </p:sp>
    </p:spTree>
    <p:extLst>
      <p:ext uri="{BB962C8B-B14F-4D97-AF65-F5344CB8AC3E}">
        <p14:creationId xmlns:p14="http://schemas.microsoft.com/office/powerpoint/2010/main" val="3991647476"/>
      </p:ext>
    </p:extLst>
  </p:cSld>
  <p:clrMapOvr>
    <a:masterClrMapping/>
  </p:clrMapOvr>
  <p:transition spd="med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4" name="Title Text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1" cy="1143001"/>
          </a:xfrm>
          <a:prstGeom prst="rect">
            <a:avLst/>
          </a:prstGeom>
        </p:spPr>
        <p:txBody>
          <a:bodyPr lIns="65023" tIns="65023" rIns="65023" bIns="65023"/>
          <a:lstStyle>
            <a:lvl1pPr defTabSz="457184">
              <a:defRPr sz="4359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295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1" cy="4525964"/>
          </a:xfrm>
          <a:prstGeom prst="rect">
            <a:avLst/>
          </a:prstGeom>
        </p:spPr>
        <p:txBody>
          <a:bodyPr lIns="65023" tIns="65023" rIns="65023" bIns="65023" anchor="t"/>
          <a:lstStyle>
            <a:lvl1pPr marL="331503" indent="-331503" defTabSz="457184">
              <a:spcBef>
                <a:spcPts val="703"/>
              </a:spcBef>
              <a:buSzPct val="100000"/>
              <a:buFont typeface="Arial"/>
              <a:defRPr sz="3094">
                <a:latin typeface="Calibri"/>
                <a:ea typeface="Calibri"/>
                <a:cs typeface="Calibri"/>
                <a:sym typeface="Calibri"/>
              </a:defRPr>
            </a:lvl1pPr>
            <a:lvl2pPr marL="637174" indent="-315717" defTabSz="457184">
              <a:spcBef>
                <a:spcPts val="703"/>
              </a:spcBef>
              <a:buSzPct val="100000"/>
              <a:buFont typeface="Arial"/>
              <a:buChar char="–"/>
              <a:defRPr sz="3094">
                <a:latin typeface="Calibri"/>
                <a:ea typeface="Calibri"/>
                <a:cs typeface="Calibri"/>
                <a:sym typeface="Calibri"/>
              </a:defRPr>
            </a:lvl2pPr>
            <a:lvl3pPr indent="-294669" defTabSz="457184">
              <a:spcBef>
                <a:spcPts val="703"/>
              </a:spcBef>
              <a:buSzPct val="100000"/>
              <a:buFont typeface="Arial"/>
              <a:defRPr sz="3094">
                <a:latin typeface="Calibri"/>
                <a:ea typeface="Calibri"/>
                <a:cs typeface="Calibri"/>
                <a:sym typeface="Calibri"/>
              </a:defRPr>
            </a:lvl3pPr>
            <a:lvl4pPr marL="1317975" indent="-353603" defTabSz="457184">
              <a:spcBef>
                <a:spcPts val="703"/>
              </a:spcBef>
              <a:buSzPct val="100000"/>
              <a:buFont typeface="Arial"/>
              <a:buChar char="–"/>
              <a:defRPr sz="3094">
                <a:latin typeface="Calibri"/>
                <a:ea typeface="Calibri"/>
                <a:cs typeface="Calibri"/>
                <a:sym typeface="Calibri"/>
              </a:defRPr>
            </a:lvl4pPr>
            <a:lvl5pPr marL="1639432" indent="-353603" defTabSz="457184">
              <a:spcBef>
                <a:spcPts val="703"/>
              </a:spcBef>
              <a:buSzPct val="100000"/>
              <a:buFont typeface="Arial"/>
              <a:buChar char="»"/>
              <a:defRPr sz="3094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9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387169" y="6386693"/>
            <a:ext cx="299632" cy="304440"/>
          </a:xfrm>
          <a:prstGeom prst="rect">
            <a:avLst/>
          </a:prstGeom>
        </p:spPr>
        <p:txBody>
          <a:bodyPr lIns="65023" tIns="65023" rIns="65023" bIns="65023" anchor="ctr"/>
          <a:lstStyle>
            <a:lvl1pPr algn="r" defTabSz="457184">
              <a:defRPr sz="1125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04971239"/>
      </p:ext>
    </p:extLst>
  </p:cSld>
  <p:clrMapOvr>
    <a:masterClrMapping/>
  </p:clrMapOvr>
  <p:transition spd="med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&amp; Sub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892969" y="1151930"/>
            <a:ext cx="7358063" cy="2321719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69" y="3536156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00220468"/>
      </p:ext>
    </p:extLst>
  </p:cSld>
  <p:clrMapOvr>
    <a:masterClrMapping/>
  </p:clrMapOvr>
  <p:transition spd="med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Image"/>
          <p:cNvSpPr>
            <a:spLocks noGrp="1"/>
          </p:cNvSpPr>
          <p:nvPr>
            <p:ph type="pic" idx="13"/>
          </p:nvPr>
        </p:nvSpPr>
        <p:spPr>
          <a:xfrm>
            <a:off x="1129606" y="446485"/>
            <a:ext cx="6875859" cy="416123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Title Text"/>
          <p:cNvSpPr txBox="1">
            <a:spLocks noGrp="1"/>
          </p:cNvSpPr>
          <p:nvPr>
            <p:ph type="title"/>
          </p:nvPr>
        </p:nvSpPr>
        <p:spPr>
          <a:xfrm>
            <a:off x="892969" y="4723805"/>
            <a:ext cx="7358063" cy="1000125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892969" y="5759649"/>
            <a:ext cx="7358063" cy="794742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37983" y="6500812"/>
            <a:ext cx="301365" cy="297389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38557722"/>
      </p:ext>
    </p:extLst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29D3-F30D-4A62-88F4-2E4C0F3CBDB1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9C8-F101-41AC-9575-F8FDC2F06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955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Cen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Text"/>
          <p:cNvSpPr txBox="1">
            <a:spLocks noGrp="1"/>
          </p:cNvSpPr>
          <p:nvPr>
            <p:ph type="title"/>
          </p:nvPr>
        </p:nvSpPr>
        <p:spPr>
          <a:xfrm>
            <a:off x="892969" y="2268141"/>
            <a:ext cx="7358063" cy="2321719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117323765"/>
      </p:ext>
    </p:extLst>
  </p:cSld>
  <p:clrMapOvr>
    <a:masterClrMapping/>
  </p:clrMapOvr>
  <p:transition spd="med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Image"/>
          <p:cNvSpPr>
            <a:spLocks noGrp="1"/>
          </p:cNvSpPr>
          <p:nvPr>
            <p:ph type="pic" sz="half" idx="13"/>
          </p:nvPr>
        </p:nvSpPr>
        <p:spPr>
          <a:xfrm>
            <a:off x="4723805" y="446484"/>
            <a:ext cx="3750469" cy="578643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669726" y="446484"/>
            <a:ext cx="3750469" cy="2803922"/>
          </a:xfrm>
          <a:prstGeom prst="rect">
            <a:avLst/>
          </a:prstGeom>
        </p:spPr>
        <p:txBody>
          <a:bodyPr anchor="b"/>
          <a:lstStyle>
            <a:lvl1pPr>
              <a:defRPr sz="4219"/>
            </a:lvl1pPr>
          </a:lstStyle>
          <a:p>
            <a:r>
              <a:t>Title Text</a:t>
            </a:r>
          </a:p>
        </p:txBody>
      </p:sp>
      <p:sp>
        <p:nvSpPr>
          <p:cNvPr id="4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669726" y="3348633"/>
            <a:ext cx="3750469" cy="2884289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2250"/>
            </a:lvl1pPr>
            <a:lvl2pPr marL="0" indent="160729" algn="ctr">
              <a:spcBef>
                <a:spcPts val="0"/>
              </a:spcBef>
              <a:buSzTx/>
              <a:buNone/>
              <a:defRPr sz="2250"/>
            </a:lvl2pPr>
            <a:lvl3pPr marL="0" indent="321457" algn="ctr">
              <a:spcBef>
                <a:spcPts val="0"/>
              </a:spcBef>
              <a:buSzTx/>
              <a:buNone/>
              <a:defRPr sz="2250"/>
            </a:lvl3pPr>
            <a:lvl4pPr marL="0" indent="482186" algn="ctr">
              <a:spcBef>
                <a:spcPts val="0"/>
              </a:spcBef>
              <a:buSzTx/>
              <a:buNone/>
              <a:defRPr sz="2250"/>
            </a:lvl4pPr>
            <a:lvl5pPr marL="0" indent="642915" algn="ctr">
              <a:spcBef>
                <a:spcPts val="0"/>
              </a:spcBef>
              <a:buSzTx/>
              <a:buNone/>
              <a:defRPr sz="225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851544396"/>
      </p:ext>
    </p:extLst>
  </p:cSld>
  <p:clrMapOvr>
    <a:masterClrMapping/>
  </p:clrMapOvr>
  <p:transition spd="med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-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51047824"/>
      </p:ext>
    </p:extLst>
  </p:cSld>
  <p:clrMapOvr>
    <a:masterClrMapping/>
  </p:clrMapOvr>
  <p:transition spd="med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, Bullets &amp;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Image"/>
          <p:cNvSpPr>
            <a:spLocks noGrp="1"/>
          </p:cNvSpPr>
          <p:nvPr>
            <p:ph type="pic" sz="half" idx="13"/>
          </p:nvPr>
        </p:nvSpPr>
        <p:spPr>
          <a:xfrm>
            <a:off x="4723805" y="1830586"/>
            <a:ext cx="3750469" cy="4420195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6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669726" y="1830586"/>
            <a:ext cx="3750469" cy="4420195"/>
          </a:xfrm>
          <a:prstGeom prst="rect">
            <a:avLst/>
          </a:prstGeom>
        </p:spPr>
        <p:txBody>
          <a:bodyPr/>
          <a:lstStyle>
            <a:lvl1pPr marL="241093" indent="-241093">
              <a:spcBef>
                <a:spcPts val="2250"/>
              </a:spcBef>
              <a:defRPr sz="1969"/>
            </a:lvl1pPr>
            <a:lvl2pPr marL="482186" indent="-241093">
              <a:spcBef>
                <a:spcPts val="2250"/>
              </a:spcBef>
              <a:defRPr sz="1969"/>
            </a:lvl2pPr>
            <a:lvl3pPr marL="723279" indent="-241093">
              <a:spcBef>
                <a:spcPts val="2250"/>
              </a:spcBef>
              <a:defRPr sz="1969"/>
            </a:lvl3pPr>
            <a:lvl4pPr marL="964372" indent="-241093">
              <a:spcBef>
                <a:spcPts val="2250"/>
              </a:spcBef>
              <a:defRPr sz="1969"/>
            </a:lvl4pPr>
            <a:lvl5pPr marL="1205465" indent="-241093">
              <a:spcBef>
                <a:spcPts val="2250"/>
              </a:spcBef>
              <a:defRPr sz="1969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02976107"/>
      </p:ext>
    </p:extLst>
  </p:cSld>
  <p:clrMapOvr>
    <a:masterClrMapping/>
  </p:clrMapOvr>
  <p:transition spd="med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7" y="892969"/>
            <a:ext cx="7804547" cy="5072063"/>
          </a:xfrm>
          <a:prstGeom prst="rect">
            <a:avLst/>
          </a:prstGeom>
        </p:spPr>
        <p:txBody>
          <a:bodyPr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75521182"/>
      </p:ext>
    </p:extLst>
  </p:cSld>
  <p:clrMapOvr>
    <a:masterClrMapping/>
  </p:clrMapOvr>
  <p:transition spd="med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4723805" y="3580805"/>
            <a:ext cx="3750469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4728177" y="625078"/>
            <a:ext cx="3750469" cy="2652117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669726" y="625078"/>
            <a:ext cx="3750469" cy="5607844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74915339"/>
      </p:ext>
    </p:extLst>
  </p:cSld>
  <p:clrMapOvr>
    <a:masterClrMapping/>
  </p:clrMapOvr>
  <p:transition spd="med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Qu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–Johnny Appleseed"/>
          <p:cNvSpPr txBox="1">
            <a:spLocks noGrp="1"/>
          </p:cNvSpPr>
          <p:nvPr>
            <p:ph type="body" sz="quarter" idx="13"/>
          </p:nvPr>
        </p:nvSpPr>
        <p:spPr>
          <a:xfrm>
            <a:off x="892969" y="4473774"/>
            <a:ext cx="7358063" cy="362215"/>
          </a:xfrm>
          <a:prstGeom prst="rect">
            <a:avLst/>
          </a:prstGeom>
        </p:spPr>
        <p:txBody>
          <a:bodyPr anchor="t"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1687"/>
            </a:lvl1pPr>
          </a:lstStyle>
          <a:p>
            <a:r>
              <a:t>–Johnny Appleseed</a:t>
            </a:r>
          </a:p>
        </p:txBody>
      </p:sp>
      <p:sp>
        <p:nvSpPr>
          <p:cNvPr id="94" name="“Type a quote here.”"/>
          <p:cNvSpPr txBox="1">
            <a:spLocks noGrp="1"/>
          </p:cNvSpPr>
          <p:nvPr>
            <p:ph type="body" sz="quarter" idx="14"/>
          </p:nvPr>
        </p:nvSpPr>
        <p:spPr>
          <a:xfrm>
            <a:off x="892969" y="2984579"/>
            <a:ext cx="7358063" cy="513795"/>
          </a:xfrm>
          <a:prstGeom prst="rect">
            <a:avLst/>
          </a:prstGeom>
        </p:spPr>
        <p:txBody>
          <a:bodyPr>
            <a:spAutoFit/>
          </a:bodyPr>
          <a:lstStyle>
            <a:lvl1pPr marL="0" indent="0" algn="ctr">
              <a:spcBef>
                <a:spcPts val="0"/>
              </a:spcBef>
              <a:buSzTx/>
              <a:buNone/>
              <a:defRPr sz="2672"/>
            </a:lvl1pPr>
          </a:lstStyle>
          <a:p>
            <a:r>
              <a:t>“Type a quote here.” </a:t>
            </a:r>
          </a:p>
        </p:txBody>
      </p:sp>
      <p:sp>
        <p:nvSpPr>
          <p:cNvPr id="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13776627"/>
      </p:ext>
    </p:extLst>
  </p:cSld>
  <p:clrMapOvr>
    <a:masterClrMapping/>
  </p:clrMapOvr>
  <p:transition spd="med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Image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68580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10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8580823"/>
      </p:ext>
    </p:extLst>
  </p:cSld>
  <p:clrMapOvr>
    <a:masterClrMapping/>
  </p:clrMapOvr>
  <p:transition spd="med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1765463"/>
      </p:ext>
    </p:extLst>
  </p:cSld>
  <p:clrMapOvr>
    <a:masterClrMapping/>
  </p:clrMapOvr>
  <p:transition spd="med"/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Default Design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itle Text"/>
          <p:cNvSpPr txBox="1">
            <a:spLocks noGrp="1"/>
          </p:cNvSpPr>
          <p:nvPr>
            <p:ph type="title"/>
          </p:nvPr>
        </p:nvSpPr>
        <p:spPr>
          <a:xfrm>
            <a:off x="687586" y="383977"/>
            <a:ext cx="7768828" cy="1598414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4359">
                <a:solidFill>
                  <a:srgbClr val="FFFB00"/>
                </a:solidFill>
                <a:uFill>
                  <a:solidFill>
                    <a:srgbClr val="FFFB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Body Level One…"/>
          <p:cNvSpPr txBox="1">
            <a:spLocks noGrp="1"/>
          </p:cNvSpPr>
          <p:nvPr>
            <p:ph type="body" idx="1"/>
          </p:nvPr>
        </p:nvSpPr>
        <p:spPr>
          <a:xfrm>
            <a:off x="687586" y="1982391"/>
            <a:ext cx="7768828" cy="4875609"/>
          </a:xfrm>
          <a:prstGeom prst="rect">
            <a:avLst/>
          </a:prstGeom>
        </p:spPr>
        <p:txBody>
          <a:bodyPr anchor="t">
            <a:noAutofit/>
          </a:bodyPr>
          <a:lstStyle>
            <a:lvl1pPr marL="269667" marR="40638" indent="-241093" defTabSz="910796">
              <a:spcBef>
                <a:spcPts val="703"/>
              </a:spcBef>
              <a:buSzPct val="100000"/>
              <a:defRPr sz="3094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  <a:lvl2pPr marL="550942" marR="40638" indent="-200911" defTabSz="910796">
              <a:spcBef>
                <a:spcPts val="633"/>
              </a:spcBef>
              <a:buSzPct val="100000"/>
              <a:buChar char="–"/>
              <a:defRPr sz="2672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2pPr>
            <a:lvl3pPr marL="832217" marR="40638" indent="-160729" defTabSz="910796">
              <a:spcBef>
                <a:spcPts val="492"/>
              </a:spcBef>
              <a:buSzPct val="100000"/>
              <a:defRPr sz="2391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969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969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380310" y="6384727"/>
            <a:ext cx="461665" cy="470513"/>
          </a:xfrm>
          <a:prstGeom prst="rect">
            <a:avLst/>
          </a:prstGeom>
        </p:spPr>
        <p:txBody>
          <a:bodyPr/>
          <a:lstStyle>
            <a:lvl1pPr defTabSz="580409">
              <a:defRPr sz="2391">
                <a:solidFill>
                  <a:srgbClr val="FFFC79"/>
                </a:solidFill>
                <a:uFill>
                  <a:solidFill>
                    <a:srgbClr val="FFFC79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25525722"/>
      </p:ext>
    </p:extLst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AB29D3-F30D-4A62-88F4-2E4C0F3CBDB1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FCF9C8-F101-41AC-9575-F8FDC2F06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99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27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28" name="Bradford Benson | SPT-3G Deployment"/>
          <p:cNvSpPr txBox="1"/>
          <p:nvPr/>
        </p:nvSpPr>
        <p:spPr>
          <a:xfrm>
            <a:off x="5211762" y="6539805"/>
            <a:ext cx="5373690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l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Bradford Benson | SPT-3G Deployment</a:t>
            </a:r>
          </a:p>
        </p:txBody>
      </p:sp>
      <p:sp>
        <p:nvSpPr>
          <p:cNvPr id="129" name="02/24/2017"/>
          <p:cNvSpPr txBox="1"/>
          <p:nvPr/>
        </p:nvSpPr>
        <p:spPr>
          <a:xfrm>
            <a:off x="4008437" y="6539805"/>
            <a:ext cx="1076326" cy="19479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algn="r" defTabSz="457200">
              <a:defRPr sz="2000">
                <a:solidFill>
                  <a:srgbClr val="004C97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>
              <a:defRPr sz="1800">
                <a:solidFill>
                  <a:srgbClr val="000000"/>
                </a:solidFill>
              </a:defRPr>
            </a:pPr>
            <a:r>
              <a:rPr sz="1266" kern="0"/>
              <a:t>02/24/2017</a:t>
            </a:r>
          </a:p>
        </p:txBody>
      </p:sp>
      <p:sp>
        <p:nvSpPr>
          <p:cNvPr id="130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301365" cy="297389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67881277"/>
      </p:ext>
    </p:extLst>
  </p:cSld>
  <p:clrMapOvr>
    <a:masterClrMapping/>
  </p:clrMapOvr>
  <p:transition spd="med"/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Title Text"/>
          <p:cNvSpPr txBox="1">
            <a:spLocks noGrp="1"/>
          </p:cNvSpPr>
          <p:nvPr>
            <p:ph type="title"/>
          </p:nvPr>
        </p:nvSpPr>
        <p:spPr>
          <a:xfrm>
            <a:off x="1464469" y="35719"/>
            <a:ext cx="6170414" cy="687586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3516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38" name="Body Level One…"/>
          <p:cNvSpPr txBox="1">
            <a:spLocks noGrp="1"/>
          </p:cNvSpPr>
          <p:nvPr>
            <p:ph type="body" idx="1"/>
          </p:nvPr>
        </p:nvSpPr>
        <p:spPr>
          <a:xfrm>
            <a:off x="723305" y="759023"/>
            <a:ext cx="7768828" cy="5348883"/>
          </a:xfrm>
          <a:prstGeom prst="rect">
            <a:avLst/>
          </a:prstGeom>
        </p:spPr>
        <p:txBody>
          <a:bodyPr anchor="t">
            <a:noAutofit/>
          </a:bodyPr>
          <a:lstStyle>
            <a:lvl1pPr marL="162515" marR="40638" indent="-133941" defTabSz="910796">
              <a:lnSpc>
                <a:spcPct val="90000"/>
              </a:lnSpc>
              <a:spcBef>
                <a:spcPts val="703"/>
              </a:spcBef>
              <a:buSzPct val="100000"/>
              <a:defRPr sz="2391">
                <a:solidFill>
                  <a:srgbClr val="002E7A"/>
                </a:solidFill>
                <a:uFill>
                  <a:solidFill>
                    <a:srgbClr val="002E7A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452719" marR="40638" indent="-183052" defTabSz="910796">
              <a:lnSpc>
                <a:spcPct val="90000"/>
              </a:lnSpc>
              <a:spcBef>
                <a:spcPts val="633"/>
              </a:spcBef>
              <a:buSzPct val="100000"/>
              <a:buChar char="–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600053" marR="40638" indent="-107152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0925" y="6500812"/>
            <a:ext cx="306174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34729132"/>
      </p:ext>
    </p:extLst>
  </p:cSld>
  <p:clrMapOvr>
    <a:masterClrMapping/>
  </p:clrMapOvr>
  <p:transition spd="med"/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2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48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301365" cy="297389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43102553"/>
      </p:ext>
    </p:extLst>
  </p:cSld>
  <p:clrMapOvr>
    <a:masterClrMapping/>
  </p:clrMapOvr>
  <p:transition spd="med"/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 copy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Title Text"/>
          <p:cNvSpPr txBox="1">
            <a:spLocks noGrp="1"/>
          </p:cNvSpPr>
          <p:nvPr>
            <p:ph type="title"/>
          </p:nvPr>
        </p:nvSpPr>
        <p:spPr>
          <a:xfrm>
            <a:off x="455414" y="92075"/>
            <a:ext cx="8233172" cy="1508125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4078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56" name="Body Level One…"/>
          <p:cNvSpPr txBox="1">
            <a:spLocks noGrp="1"/>
          </p:cNvSpPr>
          <p:nvPr>
            <p:ph type="body" idx="1"/>
          </p:nvPr>
        </p:nvSpPr>
        <p:spPr>
          <a:xfrm>
            <a:off x="455414" y="1598414"/>
            <a:ext cx="8233172" cy="5259586"/>
          </a:xfrm>
          <a:prstGeom prst="rect">
            <a:avLst/>
          </a:prstGeom>
        </p:spPr>
        <p:txBody>
          <a:bodyPr anchor="t">
            <a:noAutofit/>
          </a:bodyPr>
          <a:lstStyle>
            <a:lvl1pPr marL="269667" marR="40638" indent="-241093" defTabSz="910796">
              <a:spcBef>
                <a:spcPts val="703"/>
              </a:spcBef>
              <a:buSzPct val="100000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550942" marR="40638" indent="-200911" defTabSz="910796">
              <a:spcBef>
                <a:spcPts val="633"/>
              </a:spcBef>
              <a:buSzPct val="100000"/>
              <a:buChar char="–"/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832217" marR="40638" indent="-160729" defTabSz="910796">
              <a:spcBef>
                <a:spcPts val="492"/>
              </a:spcBef>
              <a:buSzPct val="100000"/>
              <a:defRPr sz="210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687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5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500357" y="6245226"/>
            <a:ext cx="278923" cy="275717"/>
          </a:xfrm>
          <a:prstGeom prst="rect">
            <a:avLst/>
          </a:prstGeom>
        </p:spPr>
        <p:txBody>
          <a:bodyPr/>
          <a:lstStyle>
            <a:lvl1pPr defTabSz="455398">
              <a:defRPr sz="1125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55961656"/>
      </p:ext>
    </p:extLst>
  </p:cSld>
  <p:clrMapOvr>
    <a:masterClrMapping/>
  </p:clrMapOvr>
  <p:transition spd="med"/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Master #2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4" name="Title Text"/>
          <p:cNvSpPr txBox="1">
            <a:spLocks noGrp="1"/>
          </p:cNvSpPr>
          <p:nvPr>
            <p:ph type="title"/>
          </p:nvPr>
        </p:nvSpPr>
        <p:spPr>
          <a:xfrm>
            <a:off x="1464469" y="35719"/>
            <a:ext cx="6170414" cy="687586"/>
          </a:xfrm>
          <a:prstGeom prst="rect">
            <a:avLst/>
          </a:prstGeom>
        </p:spPr>
        <p:txBody>
          <a:bodyPr>
            <a:noAutofit/>
          </a:bodyPr>
          <a:lstStyle>
            <a:lvl1pPr marL="40638" marR="40638" defTabSz="910796">
              <a:defRPr sz="3516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  <a:latin typeface="Helvetica Neue Light"/>
                <a:ea typeface="Helvetica Neue Light"/>
                <a:cs typeface="Helvetica Neue Light"/>
                <a:sym typeface="Helvetica Neue Light"/>
              </a:defRPr>
            </a:lvl1pPr>
          </a:lstStyle>
          <a:p>
            <a:r>
              <a:t>Title Text</a:t>
            </a:r>
          </a:p>
        </p:txBody>
      </p:sp>
      <p:sp>
        <p:nvSpPr>
          <p:cNvPr id="165" name="Body Level One…"/>
          <p:cNvSpPr txBox="1">
            <a:spLocks noGrp="1"/>
          </p:cNvSpPr>
          <p:nvPr>
            <p:ph type="body" idx="1"/>
          </p:nvPr>
        </p:nvSpPr>
        <p:spPr>
          <a:xfrm>
            <a:off x="723305" y="759023"/>
            <a:ext cx="7768828" cy="5348883"/>
          </a:xfrm>
          <a:prstGeom prst="rect">
            <a:avLst/>
          </a:prstGeom>
        </p:spPr>
        <p:txBody>
          <a:bodyPr anchor="t">
            <a:noAutofit/>
          </a:bodyPr>
          <a:lstStyle>
            <a:lvl1pPr marL="162515" marR="40638" indent="-133941" defTabSz="910796">
              <a:spcBef>
                <a:spcPts val="703"/>
              </a:spcBef>
              <a:buSzPct val="100000"/>
              <a:defRPr sz="2953">
                <a:solidFill>
                  <a:srgbClr val="002E7A"/>
                </a:solidFill>
                <a:uFill>
                  <a:solidFill>
                    <a:srgbClr val="002E7A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1pPr>
            <a:lvl2pPr marL="452719" marR="40638" indent="-183052" defTabSz="910796">
              <a:spcBef>
                <a:spcPts val="633"/>
              </a:spcBef>
              <a:buSzPct val="100000"/>
              <a:buChar char="–"/>
              <a:defRPr sz="2672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2pPr>
            <a:lvl3pPr marL="600053" marR="40638" indent="-107152" defTabSz="910796">
              <a:spcBef>
                <a:spcPts val="492"/>
              </a:spcBef>
              <a:buSzPct val="100000"/>
              <a:defRPr sz="2391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3pPr>
            <a:lvl4pPr marL="1153674" marR="40638" indent="-160729" defTabSz="910796">
              <a:spcBef>
                <a:spcPts val="422"/>
              </a:spcBef>
              <a:buSzPct val="100000"/>
              <a:buChar char="–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4pPr>
            <a:lvl5pPr marL="1475131" marR="40638" indent="-160729" defTabSz="910796">
              <a:spcBef>
                <a:spcPts val="422"/>
              </a:spcBef>
              <a:buSzPct val="100000"/>
              <a:buChar char="»"/>
              <a:defRPr sz="1969">
                <a:uFill>
                  <a:solidFill>
                    <a:srgbClr val="000000"/>
                  </a:solidFill>
                </a:u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6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790925" y="6500812"/>
            <a:ext cx="306174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Trebuchet MS"/>
                <a:ea typeface="Trebuchet MS"/>
                <a:cs typeface="Trebuchet MS"/>
                <a:sym typeface="Trebuchet M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93007321"/>
      </p:ext>
    </p:extLst>
  </p:cSld>
  <p:clrMapOvr>
    <a:masterClrMapping/>
  </p:clrMapOvr>
  <p:transition spd="med"/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3_Title &amp; Bullets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3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4913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765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74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49133" cy="4009430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defRPr sz="2672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7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51449" y="6527601"/>
            <a:ext cx="278923" cy="275717"/>
          </a:xfrm>
          <a:prstGeom prst="rect">
            <a:avLst/>
          </a:prstGeom>
        </p:spPr>
        <p:txBody>
          <a:bodyPr/>
          <a:lstStyle>
            <a:lvl1pPr>
              <a:defRPr sz="1125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56852292"/>
      </p:ext>
    </p:extLst>
  </p:cSld>
  <p:clrMapOvr>
    <a:masterClrMapping/>
  </p:clrMapOvr>
  <p:transition spd="med"/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4_Title &amp; Bullets">
    <p:bg>
      <p:bgPr>
        <a:solidFill>
          <a:srgbClr val="0000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r>
              <a:t>Title Text</a:t>
            </a:r>
          </a:p>
        </p:txBody>
      </p:sp>
      <p:sp>
        <p:nvSpPr>
          <p:cNvPr id="183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8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301365" cy="297389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53860459"/>
      </p:ext>
    </p:extLst>
  </p:cSld>
  <p:clrMapOvr>
    <a:masterClrMapping/>
  </p:clrMapOvr>
  <p:transition spd="med"/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Title Text"/>
          <p:cNvSpPr txBox="1">
            <a:spLocks noGrp="1"/>
          </p:cNvSpPr>
          <p:nvPr>
            <p:ph type="title"/>
          </p:nvPr>
        </p:nvSpPr>
        <p:spPr>
          <a:xfrm>
            <a:off x="687586" y="383977"/>
            <a:ext cx="7768828" cy="1598414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R="40638" indent="40638" defTabSz="910796">
              <a:defRPr sz="4078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192" name="Body Level One…"/>
          <p:cNvSpPr txBox="1">
            <a:spLocks noGrp="1"/>
          </p:cNvSpPr>
          <p:nvPr>
            <p:ph type="body" idx="1"/>
          </p:nvPr>
        </p:nvSpPr>
        <p:spPr>
          <a:xfrm>
            <a:off x="687586" y="1982391"/>
            <a:ext cx="7768828" cy="4875609"/>
          </a:xfrm>
          <a:prstGeom prst="rect">
            <a:avLst/>
          </a:prstGeom>
        </p:spPr>
        <p:txBody>
          <a:bodyPr lIns="0" tIns="0" rIns="0" bIns="0" anchor="t">
            <a:noAutofit/>
          </a:bodyPr>
          <a:lstStyle>
            <a:lvl1pPr marL="269667" marR="40638" indent="-241093" defTabSz="910796">
              <a:spcBef>
                <a:spcPts val="703"/>
              </a:spcBef>
              <a:buSzPct val="100000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584427" marR="40638" indent="-234395" defTabSz="910796">
              <a:spcBef>
                <a:spcPts val="703"/>
              </a:spcBef>
              <a:buSzPct val="100000"/>
              <a:buChar char="–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896507" marR="40638" indent="-225019" defTabSz="910796">
              <a:spcBef>
                <a:spcPts val="703"/>
              </a:spcBef>
              <a:buSzPct val="100000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274220" marR="40638" indent="-281275" defTabSz="910796">
              <a:spcBef>
                <a:spcPts val="703"/>
              </a:spcBef>
              <a:buSzPct val="100000"/>
              <a:buChar char="–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1595677" marR="40638" indent="-281275" defTabSz="910796">
              <a:spcBef>
                <a:spcPts val="703"/>
              </a:spcBef>
              <a:buSzPct val="100000"/>
              <a:buChar char="»"/>
              <a:defRPr sz="2953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3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421775" y="6250781"/>
            <a:ext cx="176330" cy="173124"/>
          </a:xfrm>
          <a:prstGeom prst="rect">
            <a:avLst/>
          </a:prstGeom>
        </p:spPr>
        <p:txBody>
          <a:bodyPr lIns="0" tIns="0" rIns="0" bIns="0"/>
          <a:lstStyle>
            <a:lvl1pPr defTabSz="580409">
              <a:defRPr sz="1125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9873684"/>
      </p:ext>
    </p:extLst>
  </p:cSld>
  <p:clrMapOvr>
    <a:masterClrMapping/>
  </p:clrMapOvr>
  <p:transition spd="med"/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5_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Title Text"/>
          <p:cNvSpPr txBox="1">
            <a:spLocks noGrp="1"/>
          </p:cNvSpPr>
          <p:nvPr>
            <p:ph type="title"/>
          </p:nvPr>
        </p:nvSpPr>
        <p:spPr>
          <a:xfrm>
            <a:off x="455414" y="90487"/>
            <a:ext cx="8233172" cy="1509713"/>
          </a:xfrm>
          <a:prstGeom prst="rect">
            <a:avLst/>
          </a:prstGeom>
        </p:spPr>
        <p:txBody>
          <a:bodyPr>
            <a:noAutofit/>
          </a:bodyPr>
          <a:lstStyle>
            <a:lvl1pPr marL="39686" marR="40638" defTabSz="910796">
              <a:defRPr sz="435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r>
              <a:t>Title Text</a:t>
            </a:r>
          </a:p>
        </p:txBody>
      </p:sp>
      <p:sp>
        <p:nvSpPr>
          <p:cNvPr id="201" name="Body Level One…"/>
          <p:cNvSpPr txBox="1">
            <a:spLocks noGrp="1"/>
          </p:cNvSpPr>
          <p:nvPr>
            <p:ph type="body" idx="1"/>
          </p:nvPr>
        </p:nvSpPr>
        <p:spPr>
          <a:xfrm>
            <a:off x="455414" y="1598414"/>
            <a:ext cx="8233172" cy="5259586"/>
          </a:xfrm>
          <a:prstGeom prst="rect">
            <a:avLst/>
          </a:prstGeom>
        </p:spPr>
        <p:txBody>
          <a:bodyPr anchor="t">
            <a:noAutofit/>
          </a:bodyPr>
          <a:lstStyle>
            <a:lvl1pPr marL="268997" marR="40638" indent="-241093" defTabSz="910796">
              <a:spcBef>
                <a:spcPts val="703"/>
              </a:spcBef>
              <a:buClr>
                <a:srgbClr val="000000"/>
              </a:buClr>
              <a:buSzPct val="100000"/>
              <a:buFont typeface="Lucida Grande"/>
              <a:defRPr sz="3094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  <a:lvl2pPr marL="514555" marR="40638" indent="-200911" defTabSz="910796">
              <a:spcBef>
                <a:spcPts val="633"/>
              </a:spcBef>
              <a:buClr>
                <a:srgbClr val="000000"/>
              </a:buClr>
              <a:buSzPct val="100000"/>
              <a:buFont typeface="Lucida Grande"/>
              <a:buChar char="–"/>
              <a:defRPr sz="2672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2pPr>
            <a:lvl3pPr marL="795830" marR="40638" indent="-160729" defTabSz="910796">
              <a:spcBef>
                <a:spcPts val="633"/>
              </a:spcBef>
              <a:buClr>
                <a:srgbClr val="000000"/>
              </a:buClr>
              <a:buSzPct val="100000"/>
              <a:buFont typeface="Lucida Grande"/>
              <a:defRPr sz="2391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3pPr>
            <a:lvl4pPr marL="1117287" marR="40638" indent="-160729" defTabSz="910796">
              <a:spcBef>
                <a:spcPts val="492"/>
              </a:spcBef>
              <a:buClr>
                <a:srgbClr val="000000"/>
              </a:buClr>
              <a:buSzPct val="100000"/>
              <a:buFont typeface="Lucida Grande"/>
              <a:buChar char="–"/>
              <a:defRPr sz="196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4pPr>
            <a:lvl5pPr marL="1438744" marR="40638" indent="-160729" defTabSz="910796">
              <a:spcBef>
                <a:spcPts val="492"/>
              </a:spcBef>
              <a:buClr>
                <a:srgbClr val="000000"/>
              </a:buClr>
              <a:buSzPct val="100000"/>
              <a:buFont typeface="Lucida Grande"/>
              <a:buChar char="»"/>
              <a:defRPr sz="1969"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2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7489630" y="6245225"/>
            <a:ext cx="301365" cy="297389"/>
          </a:xfrm>
          <a:prstGeom prst="rect">
            <a:avLst/>
          </a:prstGeom>
        </p:spPr>
        <p:txBody>
          <a:bodyPr/>
          <a:lstStyle>
            <a:lvl1pPr defTabSz="580409">
              <a:defRPr>
                <a:uFill>
                  <a:solidFill>
                    <a:srgbClr val="000000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317550579"/>
      </p:ext>
    </p:extLst>
  </p:cSld>
  <p:clrMapOvr>
    <a:masterClrMapping/>
  </p:clrMapOvr>
  <p:transition spd="med"/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Title &amp; Bullets cop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Title Text"/>
          <p:cNvSpPr txBox="1">
            <a:spLocks noGrp="1"/>
          </p:cNvSpPr>
          <p:nvPr>
            <p:ph type="title"/>
          </p:nvPr>
        </p:nvSpPr>
        <p:spPr>
          <a:xfrm>
            <a:off x="892969" y="178594"/>
            <a:ext cx="7358063" cy="1714500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5906">
                <a:latin typeface="Arial Unicode MS"/>
                <a:ea typeface="Arial Unicode MS"/>
                <a:cs typeface="Arial Unicode MS"/>
                <a:sym typeface="Arial Unicode MS"/>
              </a:defRPr>
            </a:lvl1pPr>
          </a:lstStyle>
          <a:p>
            <a:r>
              <a:t>Title Text</a:t>
            </a:r>
          </a:p>
        </p:txBody>
      </p:sp>
      <p:sp>
        <p:nvSpPr>
          <p:cNvPr id="210" name="Body Level One…"/>
          <p:cNvSpPr txBox="1">
            <a:spLocks noGrp="1"/>
          </p:cNvSpPr>
          <p:nvPr>
            <p:ph type="body" idx="1"/>
          </p:nvPr>
        </p:nvSpPr>
        <p:spPr>
          <a:xfrm>
            <a:off x="892969" y="1946672"/>
            <a:ext cx="7358063" cy="4018359"/>
          </a:xfrm>
          <a:prstGeom prst="rect">
            <a:avLst/>
          </a:prstGeom>
        </p:spPr>
        <p:txBody>
          <a:bodyPr>
            <a:noAutofit/>
          </a:bodyPr>
          <a:lstStyle>
            <a:lvl1pPr marL="625056" indent="-401822">
              <a:spcBef>
                <a:spcPts val="1687"/>
              </a:spcBef>
              <a:buSzPct val="171000"/>
              <a:defRPr sz="2953">
                <a:latin typeface="Arial Unicode MS"/>
                <a:ea typeface="Arial Unicode MS"/>
                <a:cs typeface="Arial Unicode MS"/>
                <a:sym typeface="Arial Unicode MS"/>
              </a:defRPr>
            </a:lvl1pPr>
            <a:lvl2pPr marL="937584" indent="-401822">
              <a:spcBef>
                <a:spcPts val="1687"/>
              </a:spcBef>
              <a:buSzPct val="171000"/>
              <a:defRPr sz="2953">
                <a:latin typeface="Arial Unicode MS"/>
                <a:ea typeface="Arial Unicode MS"/>
                <a:cs typeface="Arial Unicode MS"/>
                <a:sym typeface="Arial Unicode MS"/>
              </a:defRPr>
            </a:lvl2pPr>
            <a:lvl3pPr marL="1250112" indent="-401822">
              <a:spcBef>
                <a:spcPts val="1687"/>
              </a:spcBef>
              <a:buSzPct val="171000"/>
              <a:defRPr sz="2953">
                <a:latin typeface="Arial Unicode MS"/>
                <a:ea typeface="Arial Unicode MS"/>
                <a:cs typeface="Arial Unicode MS"/>
                <a:sym typeface="Arial Unicode MS"/>
              </a:defRPr>
            </a:lvl3pPr>
            <a:lvl4pPr marL="1562640" indent="-401822">
              <a:spcBef>
                <a:spcPts val="1687"/>
              </a:spcBef>
              <a:buSzPct val="171000"/>
              <a:defRPr sz="2953">
                <a:latin typeface="Arial Unicode MS"/>
                <a:ea typeface="Arial Unicode MS"/>
                <a:cs typeface="Arial Unicode MS"/>
                <a:sym typeface="Arial Unicode MS"/>
              </a:defRPr>
            </a:lvl4pPr>
            <a:lvl5pPr marL="1875168" indent="-401822">
              <a:spcBef>
                <a:spcPts val="1687"/>
              </a:spcBef>
              <a:buSzPct val="171000"/>
              <a:defRPr sz="2953">
                <a:latin typeface="Arial Unicode MS"/>
                <a:ea typeface="Arial Unicode MS"/>
                <a:cs typeface="Arial Unicode MS"/>
                <a:sym typeface="Arial Unicode MS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1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46984" y="6509742"/>
            <a:ext cx="301365" cy="297389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/>
                <a:ea typeface="Gill Sans"/>
                <a:cs typeface="Gill Sans"/>
                <a:sym typeface="Gill Sans"/>
              </a:defRPr>
            </a:lvl1pPr>
          </a:lstStyle>
          <a:p>
            <a:fld id="{86CB4B4D-7CA3-9044-876B-883B54F8677D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65109754"/>
      </p:ext>
    </p:extLst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13" Type="http://schemas.openxmlformats.org/officeDocument/2006/relationships/slideLayout" Target="../slideLayouts/slideLayout41.xml"/><Relationship Id="rId18" Type="http://schemas.openxmlformats.org/officeDocument/2006/relationships/slideLayout" Target="../slideLayouts/slideLayout4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12" Type="http://schemas.openxmlformats.org/officeDocument/2006/relationships/slideLayout" Target="../slideLayouts/slideLayout40.xml"/><Relationship Id="rId17" Type="http://schemas.openxmlformats.org/officeDocument/2006/relationships/slideLayout" Target="../slideLayouts/slideLayout45.xml"/><Relationship Id="rId2" Type="http://schemas.openxmlformats.org/officeDocument/2006/relationships/slideLayout" Target="../slideLayouts/slideLayout30.xml"/><Relationship Id="rId16" Type="http://schemas.openxmlformats.org/officeDocument/2006/relationships/slideLayout" Target="../slideLayouts/slideLayout44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11" Type="http://schemas.openxmlformats.org/officeDocument/2006/relationships/slideLayout" Target="../slideLayouts/slideLayout39.xml"/><Relationship Id="rId5" Type="http://schemas.openxmlformats.org/officeDocument/2006/relationships/slideLayout" Target="../slideLayouts/slideLayout33.xml"/><Relationship Id="rId15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38.xml"/><Relationship Id="rId19" Type="http://schemas.openxmlformats.org/officeDocument/2006/relationships/theme" Target="../theme/theme3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Relationship Id="rId14" Type="http://schemas.openxmlformats.org/officeDocument/2006/relationships/slideLayout" Target="../slideLayouts/slideLayout42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13" Type="http://schemas.openxmlformats.org/officeDocument/2006/relationships/slideLayout" Target="../slideLayouts/slideLayout59.xml"/><Relationship Id="rId18" Type="http://schemas.openxmlformats.org/officeDocument/2006/relationships/slideLayout" Target="../slideLayouts/slideLayout64.xml"/><Relationship Id="rId26" Type="http://schemas.openxmlformats.org/officeDocument/2006/relationships/slideLayout" Target="../slideLayouts/slideLayout72.xml"/><Relationship Id="rId3" Type="http://schemas.openxmlformats.org/officeDocument/2006/relationships/slideLayout" Target="../slideLayouts/slideLayout49.xml"/><Relationship Id="rId21" Type="http://schemas.openxmlformats.org/officeDocument/2006/relationships/slideLayout" Target="../slideLayouts/slideLayout67.xml"/><Relationship Id="rId7" Type="http://schemas.openxmlformats.org/officeDocument/2006/relationships/slideLayout" Target="../slideLayouts/slideLayout53.xml"/><Relationship Id="rId12" Type="http://schemas.openxmlformats.org/officeDocument/2006/relationships/slideLayout" Target="../slideLayouts/slideLayout58.xml"/><Relationship Id="rId17" Type="http://schemas.openxmlformats.org/officeDocument/2006/relationships/slideLayout" Target="../slideLayouts/slideLayout63.xml"/><Relationship Id="rId25" Type="http://schemas.openxmlformats.org/officeDocument/2006/relationships/slideLayout" Target="../slideLayouts/slideLayout71.xml"/><Relationship Id="rId2" Type="http://schemas.openxmlformats.org/officeDocument/2006/relationships/slideLayout" Target="../slideLayouts/slideLayout48.xml"/><Relationship Id="rId16" Type="http://schemas.openxmlformats.org/officeDocument/2006/relationships/slideLayout" Target="../slideLayouts/slideLayout62.xml"/><Relationship Id="rId20" Type="http://schemas.openxmlformats.org/officeDocument/2006/relationships/slideLayout" Target="../slideLayouts/slideLayout66.xml"/><Relationship Id="rId29" Type="http://schemas.openxmlformats.org/officeDocument/2006/relationships/slideLayout" Target="../slideLayouts/slideLayout75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24" Type="http://schemas.openxmlformats.org/officeDocument/2006/relationships/slideLayout" Target="../slideLayouts/slideLayout70.xml"/><Relationship Id="rId32" Type="http://schemas.openxmlformats.org/officeDocument/2006/relationships/theme" Target="../theme/theme4.xml"/><Relationship Id="rId5" Type="http://schemas.openxmlformats.org/officeDocument/2006/relationships/slideLayout" Target="../slideLayouts/slideLayout51.xml"/><Relationship Id="rId15" Type="http://schemas.openxmlformats.org/officeDocument/2006/relationships/slideLayout" Target="../slideLayouts/slideLayout61.xml"/><Relationship Id="rId23" Type="http://schemas.openxmlformats.org/officeDocument/2006/relationships/slideLayout" Target="../slideLayouts/slideLayout69.xml"/><Relationship Id="rId28" Type="http://schemas.openxmlformats.org/officeDocument/2006/relationships/slideLayout" Target="../slideLayouts/slideLayout74.xml"/><Relationship Id="rId10" Type="http://schemas.openxmlformats.org/officeDocument/2006/relationships/slideLayout" Target="../slideLayouts/slideLayout56.xml"/><Relationship Id="rId19" Type="http://schemas.openxmlformats.org/officeDocument/2006/relationships/slideLayout" Target="../slideLayouts/slideLayout65.xml"/><Relationship Id="rId31" Type="http://schemas.openxmlformats.org/officeDocument/2006/relationships/slideLayout" Target="../slideLayouts/slideLayout77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Relationship Id="rId14" Type="http://schemas.openxmlformats.org/officeDocument/2006/relationships/slideLayout" Target="../slideLayouts/slideLayout60.xml"/><Relationship Id="rId22" Type="http://schemas.openxmlformats.org/officeDocument/2006/relationships/slideLayout" Target="../slideLayouts/slideLayout68.xml"/><Relationship Id="rId27" Type="http://schemas.openxmlformats.org/officeDocument/2006/relationships/slideLayout" Target="../slideLayouts/slideLayout73.xml"/><Relationship Id="rId30" Type="http://schemas.openxmlformats.org/officeDocument/2006/relationships/slideLayout" Target="../slideLayouts/slideLayout76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slideLayout" Target="../slideLayouts/slideLayout90.xml"/><Relationship Id="rId18" Type="http://schemas.openxmlformats.org/officeDocument/2006/relationships/slideLayout" Target="../slideLayouts/slideLayout95.xml"/><Relationship Id="rId26" Type="http://schemas.openxmlformats.org/officeDocument/2006/relationships/slideLayout" Target="../slideLayouts/slideLayout103.xml"/><Relationship Id="rId3" Type="http://schemas.openxmlformats.org/officeDocument/2006/relationships/slideLayout" Target="../slideLayouts/slideLayout80.xml"/><Relationship Id="rId21" Type="http://schemas.openxmlformats.org/officeDocument/2006/relationships/slideLayout" Target="../slideLayouts/slideLayout98.xml"/><Relationship Id="rId7" Type="http://schemas.openxmlformats.org/officeDocument/2006/relationships/slideLayout" Target="../slideLayouts/slideLayout84.xml"/><Relationship Id="rId12" Type="http://schemas.openxmlformats.org/officeDocument/2006/relationships/slideLayout" Target="../slideLayouts/slideLayout89.xml"/><Relationship Id="rId17" Type="http://schemas.openxmlformats.org/officeDocument/2006/relationships/slideLayout" Target="../slideLayouts/slideLayout94.xml"/><Relationship Id="rId25" Type="http://schemas.openxmlformats.org/officeDocument/2006/relationships/slideLayout" Target="../slideLayouts/slideLayout102.xml"/><Relationship Id="rId2" Type="http://schemas.openxmlformats.org/officeDocument/2006/relationships/slideLayout" Target="../slideLayouts/slideLayout79.xml"/><Relationship Id="rId16" Type="http://schemas.openxmlformats.org/officeDocument/2006/relationships/slideLayout" Target="../slideLayouts/slideLayout93.xml"/><Relationship Id="rId20" Type="http://schemas.openxmlformats.org/officeDocument/2006/relationships/slideLayout" Target="../slideLayouts/slideLayout97.xml"/><Relationship Id="rId29" Type="http://schemas.openxmlformats.org/officeDocument/2006/relationships/slideLayout" Target="../slideLayouts/slideLayout106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24" Type="http://schemas.openxmlformats.org/officeDocument/2006/relationships/slideLayout" Target="../slideLayouts/slideLayout101.xml"/><Relationship Id="rId32" Type="http://schemas.openxmlformats.org/officeDocument/2006/relationships/theme" Target="../theme/theme5.xml"/><Relationship Id="rId5" Type="http://schemas.openxmlformats.org/officeDocument/2006/relationships/slideLayout" Target="../slideLayouts/slideLayout82.xml"/><Relationship Id="rId15" Type="http://schemas.openxmlformats.org/officeDocument/2006/relationships/slideLayout" Target="../slideLayouts/slideLayout92.xml"/><Relationship Id="rId23" Type="http://schemas.openxmlformats.org/officeDocument/2006/relationships/slideLayout" Target="../slideLayouts/slideLayout100.xml"/><Relationship Id="rId28" Type="http://schemas.openxmlformats.org/officeDocument/2006/relationships/slideLayout" Target="../slideLayouts/slideLayout105.xml"/><Relationship Id="rId10" Type="http://schemas.openxmlformats.org/officeDocument/2006/relationships/slideLayout" Target="../slideLayouts/slideLayout87.xml"/><Relationship Id="rId19" Type="http://schemas.openxmlformats.org/officeDocument/2006/relationships/slideLayout" Target="../slideLayouts/slideLayout96.xml"/><Relationship Id="rId31" Type="http://schemas.openxmlformats.org/officeDocument/2006/relationships/slideLayout" Target="../slideLayouts/slideLayout108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Relationship Id="rId14" Type="http://schemas.openxmlformats.org/officeDocument/2006/relationships/slideLayout" Target="../slideLayouts/slideLayout91.xml"/><Relationship Id="rId22" Type="http://schemas.openxmlformats.org/officeDocument/2006/relationships/slideLayout" Target="../slideLayouts/slideLayout99.xml"/><Relationship Id="rId27" Type="http://schemas.openxmlformats.org/officeDocument/2006/relationships/slideLayout" Target="../slideLayouts/slideLayout104.xml"/><Relationship Id="rId30" Type="http://schemas.openxmlformats.org/officeDocument/2006/relationships/slideLayout" Target="../slideLayouts/slideLayout107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13" Type="http://schemas.openxmlformats.org/officeDocument/2006/relationships/slideLayout" Target="../slideLayouts/slideLayout121.xml"/><Relationship Id="rId18" Type="http://schemas.openxmlformats.org/officeDocument/2006/relationships/slideLayout" Target="../slideLayouts/slideLayout126.xml"/><Relationship Id="rId26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11.xml"/><Relationship Id="rId21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15.xml"/><Relationship Id="rId12" Type="http://schemas.openxmlformats.org/officeDocument/2006/relationships/slideLayout" Target="../slideLayouts/slideLayout120.xml"/><Relationship Id="rId17" Type="http://schemas.openxmlformats.org/officeDocument/2006/relationships/slideLayout" Target="../slideLayouts/slideLayout125.xml"/><Relationship Id="rId25" Type="http://schemas.openxmlformats.org/officeDocument/2006/relationships/slideLayout" Target="../slideLayouts/slideLayout133.xml"/><Relationship Id="rId33" Type="http://schemas.openxmlformats.org/officeDocument/2006/relationships/theme" Target="../theme/theme6.xml"/><Relationship Id="rId2" Type="http://schemas.openxmlformats.org/officeDocument/2006/relationships/slideLayout" Target="../slideLayouts/slideLayout110.xml"/><Relationship Id="rId16" Type="http://schemas.openxmlformats.org/officeDocument/2006/relationships/slideLayout" Target="../slideLayouts/slideLayout124.xml"/><Relationship Id="rId20" Type="http://schemas.openxmlformats.org/officeDocument/2006/relationships/slideLayout" Target="../slideLayouts/slideLayout128.xml"/><Relationship Id="rId29" Type="http://schemas.openxmlformats.org/officeDocument/2006/relationships/slideLayout" Target="../slideLayouts/slideLayout137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11" Type="http://schemas.openxmlformats.org/officeDocument/2006/relationships/slideLayout" Target="../slideLayouts/slideLayout119.xml"/><Relationship Id="rId24" Type="http://schemas.openxmlformats.org/officeDocument/2006/relationships/slideLayout" Target="../slideLayouts/slideLayout132.xml"/><Relationship Id="rId32" Type="http://schemas.openxmlformats.org/officeDocument/2006/relationships/slideLayout" Target="../slideLayouts/slideLayout140.xml"/><Relationship Id="rId5" Type="http://schemas.openxmlformats.org/officeDocument/2006/relationships/slideLayout" Target="../slideLayouts/slideLayout113.xml"/><Relationship Id="rId15" Type="http://schemas.openxmlformats.org/officeDocument/2006/relationships/slideLayout" Target="../slideLayouts/slideLayout123.xml"/><Relationship Id="rId23" Type="http://schemas.openxmlformats.org/officeDocument/2006/relationships/slideLayout" Target="../slideLayouts/slideLayout131.xml"/><Relationship Id="rId28" Type="http://schemas.openxmlformats.org/officeDocument/2006/relationships/slideLayout" Target="../slideLayouts/slideLayout136.xml"/><Relationship Id="rId10" Type="http://schemas.openxmlformats.org/officeDocument/2006/relationships/slideLayout" Target="../slideLayouts/slideLayout118.xml"/><Relationship Id="rId19" Type="http://schemas.openxmlformats.org/officeDocument/2006/relationships/slideLayout" Target="../slideLayouts/slideLayout127.xml"/><Relationship Id="rId31" Type="http://schemas.openxmlformats.org/officeDocument/2006/relationships/slideLayout" Target="../slideLayouts/slideLayout139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Relationship Id="rId14" Type="http://schemas.openxmlformats.org/officeDocument/2006/relationships/slideLayout" Target="../slideLayouts/slideLayout122.xml"/><Relationship Id="rId22" Type="http://schemas.openxmlformats.org/officeDocument/2006/relationships/slideLayout" Target="../slideLayouts/slideLayout130.xml"/><Relationship Id="rId27" Type="http://schemas.openxmlformats.org/officeDocument/2006/relationships/slideLayout" Target="../slideLayouts/slideLayout135.xml"/><Relationship Id="rId30" Type="http://schemas.openxmlformats.org/officeDocument/2006/relationships/slideLayout" Target="../slideLayouts/slideLayout138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8.xml"/><Relationship Id="rId13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3.xml"/><Relationship Id="rId7" Type="http://schemas.openxmlformats.org/officeDocument/2006/relationships/slideLayout" Target="../slideLayouts/slideLayout147.xml"/><Relationship Id="rId12" Type="http://schemas.openxmlformats.org/officeDocument/2006/relationships/slideLayout" Target="../slideLayouts/slideLayout152.xml"/><Relationship Id="rId2" Type="http://schemas.openxmlformats.org/officeDocument/2006/relationships/slideLayout" Target="../slideLayouts/slideLayout142.xml"/><Relationship Id="rId1" Type="http://schemas.openxmlformats.org/officeDocument/2006/relationships/slideLayout" Target="../slideLayouts/slideLayout141.xml"/><Relationship Id="rId6" Type="http://schemas.openxmlformats.org/officeDocument/2006/relationships/slideLayout" Target="../slideLayouts/slideLayout146.xml"/><Relationship Id="rId11" Type="http://schemas.openxmlformats.org/officeDocument/2006/relationships/slideLayout" Target="../slideLayouts/slideLayout151.xml"/><Relationship Id="rId5" Type="http://schemas.openxmlformats.org/officeDocument/2006/relationships/slideLayout" Target="../slideLayouts/slideLayout145.xml"/><Relationship Id="rId15" Type="http://schemas.openxmlformats.org/officeDocument/2006/relationships/theme" Target="../theme/theme7.xml"/><Relationship Id="rId10" Type="http://schemas.openxmlformats.org/officeDocument/2006/relationships/slideLayout" Target="../slideLayouts/slideLayout150.xml"/><Relationship Id="rId4" Type="http://schemas.openxmlformats.org/officeDocument/2006/relationships/slideLayout" Target="../slideLayouts/slideLayout144.xml"/><Relationship Id="rId9" Type="http://schemas.openxmlformats.org/officeDocument/2006/relationships/slideLayout" Target="../slideLayouts/slideLayout149.xml"/><Relationship Id="rId14" Type="http://schemas.openxmlformats.org/officeDocument/2006/relationships/slideLayout" Target="../slideLayouts/slideLayout154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2.xml"/><Relationship Id="rId13" Type="http://schemas.openxmlformats.org/officeDocument/2006/relationships/slideLayout" Target="../slideLayouts/slideLayout167.xml"/><Relationship Id="rId3" Type="http://schemas.openxmlformats.org/officeDocument/2006/relationships/slideLayout" Target="../slideLayouts/slideLayout157.xml"/><Relationship Id="rId7" Type="http://schemas.openxmlformats.org/officeDocument/2006/relationships/slideLayout" Target="../slideLayouts/slideLayout161.xml"/><Relationship Id="rId12" Type="http://schemas.openxmlformats.org/officeDocument/2006/relationships/slideLayout" Target="../slideLayouts/slideLayout166.xml"/><Relationship Id="rId2" Type="http://schemas.openxmlformats.org/officeDocument/2006/relationships/slideLayout" Target="../slideLayouts/slideLayout156.xml"/><Relationship Id="rId1" Type="http://schemas.openxmlformats.org/officeDocument/2006/relationships/slideLayout" Target="../slideLayouts/slideLayout155.xml"/><Relationship Id="rId6" Type="http://schemas.openxmlformats.org/officeDocument/2006/relationships/slideLayout" Target="../slideLayouts/slideLayout160.xml"/><Relationship Id="rId11" Type="http://schemas.openxmlformats.org/officeDocument/2006/relationships/slideLayout" Target="../slideLayouts/slideLayout165.xml"/><Relationship Id="rId5" Type="http://schemas.openxmlformats.org/officeDocument/2006/relationships/slideLayout" Target="../slideLayouts/slideLayout159.xml"/><Relationship Id="rId10" Type="http://schemas.openxmlformats.org/officeDocument/2006/relationships/slideLayout" Target="../slideLayouts/slideLayout164.xml"/><Relationship Id="rId4" Type="http://schemas.openxmlformats.org/officeDocument/2006/relationships/slideLayout" Target="../slideLayouts/slideLayout158.xml"/><Relationship Id="rId9" Type="http://schemas.openxmlformats.org/officeDocument/2006/relationships/slideLayout" Target="../slideLayouts/slideLayout163.xml"/><Relationship Id="rId14" Type="http://schemas.openxmlformats.org/officeDocument/2006/relationships/theme" Target="../theme/theme8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5.xml"/><Relationship Id="rId13" Type="http://schemas.openxmlformats.org/officeDocument/2006/relationships/slideLayout" Target="../slideLayouts/slideLayout180.xml"/><Relationship Id="rId3" Type="http://schemas.openxmlformats.org/officeDocument/2006/relationships/slideLayout" Target="../slideLayouts/slideLayout170.xml"/><Relationship Id="rId7" Type="http://schemas.openxmlformats.org/officeDocument/2006/relationships/slideLayout" Target="../slideLayouts/slideLayout174.xml"/><Relationship Id="rId12" Type="http://schemas.openxmlformats.org/officeDocument/2006/relationships/slideLayout" Target="../slideLayouts/slideLayout179.xml"/><Relationship Id="rId2" Type="http://schemas.openxmlformats.org/officeDocument/2006/relationships/slideLayout" Target="../slideLayouts/slideLayout169.xml"/><Relationship Id="rId1" Type="http://schemas.openxmlformats.org/officeDocument/2006/relationships/slideLayout" Target="../slideLayouts/slideLayout168.xml"/><Relationship Id="rId6" Type="http://schemas.openxmlformats.org/officeDocument/2006/relationships/slideLayout" Target="../slideLayouts/slideLayout173.xml"/><Relationship Id="rId11" Type="http://schemas.openxmlformats.org/officeDocument/2006/relationships/slideLayout" Target="../slideLayouts/slideLayout178.xml"/><Relationship Id="rId5" Type="http://schemas.openxmlformats.org/officeDocument/2006/relationships/slideLayout" Target="../slideLayouts/slideLayout172.xml"/><Relationship Id="rId15" Type="http://schemas.openxmlformats.org/officeDocument/2006/relationships/theme" Target="../theme/theme9.xml"/><Relationship Id="rId10" Type="http://schemas.openxmlformats.org/officeDocument/2006/relationships/slideLayout" Target="../slideLayouts/slideLayout177.xml"/><Relationship Id="rId4" Type="http://schemas.openxmlformats.org/officeDocument/2006/relationships/slideLayout" Target="../slideLayouts/slideLayout171.xml"/><Relationship Id="rId9" Type="http://schemas.openxmlformats.org/officeDocument/2006/relationships/slideLayout" Target="../slideLayouts/slideLayout176.xml"/><Relationship Id="rId14" Type="http://schemas.openxmlformats.org/officeDocument/2006/relationships/slideLayout" Target="../slideLayouts/slideLayout1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4AB29D3-F30D-4A62-88F4-2E4C0F3CBDB1}" type="datetimeFigureOut">
              <a:rPr lang="en-US" smtClean="0"/>
              <a:t>8/6/2017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FCF9C8-F101-41AC-9575-F8FDC2F06FB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97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  <p:sldLayoutId id="2147483787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69727" y="312539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7" y="183058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6853" y="6505278"/>
            <a:ext cx="301366" cy="29738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66"/>
            </a:lvl1pPr>
          </a:lstStyle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  <a:sym typeface="Helvetica Light"/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7171094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0" r:id="rId1"/>
    <p:sldLayoutId id="2147483751" r:id="rId2"/>
    <p:sldLayoutId id="2147483753" r:id="rId3"/>
    <p:sldLayoutId id="2147483755" r:id="rId4"/>
    <p:sldLayoutId id="2147483756" r:id="rId5"/>
    <p:sldLayoutId id="2147483757" r:id="rId6"/>
    <p:sldLayoutId id="2147483758" r:id="rId7"/>
    <p:sldLayoutId id="2147483759" r:id="rId8"/>
    <p:sldLayoutId id="2147483760" r:id="rId9"/>
    <p:sldLayoutId id="2147483761" r:id="rId10"/>
    <p:sldLayoutId id="2147483762" r:id="rId11"/>
    <p:sldLayoutId id="2147483763" r:id="rId12"/>
    <p:sldLayoutId id="2147483764" r:id="rId13"/>
    <p:sldLayoutId id="2147483765" r:id="rId14"/>
    <p:sldLayoutId id="2147483766" r:id="rId15"/>
    <p:sldLayoutId id="2147483767" r:id="rId16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31252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62505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93758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25011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1562640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87516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218769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250022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81275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69727" y="312539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7" y="183058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6853" y="6505278"/>
            <a:ext cx="301366" cy="29738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66"/>
            </a:lvl1pPr>
          </a:lstStyle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  <a:sym typeface="Helvetica Light"/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3799734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  <p:sldLayoutId id="2147483780" r:id="rId12"/>
    <p:sldLayoutId id="2147483781" r:id="rId13"/>
    <p:sldLayoutId id="2147483782" r:id="rId14"/>
    <p:sldLayoutId id="2147483783" r:id="rId15"/>
    <p:sldLayoutId id="2147483784" r:id="rId16"/>
    <p:sldLayoutId id="2147483785" r:id="rId17"/>
    <p:sldLayoutId id="2147483786" r:id="rId18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xStyles>
    <p:title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31252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62505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93758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25011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1562640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87516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218769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250022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81275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69727" y="312539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7" y="183058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6853" y="6505278"/>
            <a:ext cx="301366" cy="29738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66"/>
            </a:lvl1pPr>
          </a:lstStyle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  <a:sym typeface="Helvetica Light"/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0155723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0" r:id="rId1"/>
    <p:sldLayoutId id="2147483791" r:id="rId2"/>
    <p:sldLayoutId id="2147483792" r:id="rId3"/>
    <p:sldLayoutId id="2147483793" r:id="rId4"/>
    <p:sldLayoutId id="2147483794" r:id="rId5"/>
    <p:sldLayoutId id="2147483795" r:id="rId6"/>
    <p:sldLayoutId id="2147483796" r:id="rId7"/>
    <p:sldLayoutId id="2147483797" r:id="rId8"/>
    <p:sldLayoutId id="2147483798" r:id="rId9"/>
    <p:sldLayoutId id="2147483799" r:id="rId10"/>
    <p:sldLayoutId id="2147483800" r:id="rId11"/>
    <p:sldLayoutId id="2147483801" r:id="rId12"/>
    <p:sldLayoutId id="2147483802" r:id="rId13"/>
    <p:sldLayoutId id="2147483803" r:id="rId14"/>
    <p:sldLayoutId id="2147483804" r:id="rId15"/>
    <p:sldLayoutId id="2147483805" r:id="rId16"/>
    <p:sldLayoutId id="2147483806" r:id="rId17"/>
    <p:sldLayoutId id="2147483807" r:id="rId18"/>
    <p:sldLayoutId id="2147483808" r:id="rId19"/>
    <p:sldLayoutId id="2147483809" r:id="rId20"/>
    <p:sldLayoutId id="2147483810" r:id="rId21"/>
    <p:sldLayoutId id="2147483811" r:id="rId22"/>
    <p:sldLayoutId id="2147483812" r:id="rId23"/>
    <p:sldLayoutId id="2147483813" r:id="rId24"/>
    <p:sldLayoutId id="2147483814" r:id="rId25"/>
    <p:sldLayoutId id="2147483815" r:id="rId26"/>
    <p:sldLayoutId id="2147483816" r:id="rId27"/>
    <p:sldLayoutId id="2147483817" r:id="rId28"/>
    <p:sldLayoutId id="2147483818" r:id="rId29"/>
    <p:sldLayoutId id="2147483819" r:id="rId30"/>
    <p:sldLayoutId id="2147483820" r:id="rId31"/>
  </p:sldLayoutIdLst>
  <p:transition spd="med"/>
  <p:txStyles>
    <p:title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31252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62505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93758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25011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1562640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87516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218769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250022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81275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69727" y="312539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7" y="183058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6853" y="6505278"/>
            <a:ext cx="301366" cy="29738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66"/>
            </a:lvl1pPr>
          </a:lstStyle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  <a:sym typeface="Helvetica Light"/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40795557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2" r:id="rId1"/>
    <p:sldLayoutId id="2147483823" r:id="rId2"/>
    <p:sldLayoutId id="2147483824" r:id="rId3"/>
    <p:sldLayoutId id="2147483825" r:id="rId4"/>
    <p:sldLayoutId id="2147483826" r:id="rId5"/>
    <p:sldLayoutId id="2147483828" r:id="rId6"/>
    <p:sldLayoutId id="2147483829" r:id="rId7"/>
    <p:sldLayoutId id="2147483830" r:id="rId8"/>
    <p:sldLayoutId id="2147483831" r:id="rId9"/>
    <p:sldLayoutId id="2147483832" r:id="rId10"/>
    <p:sldLayoutId id="2147483833" r:id="rId11"/>
    <p:sldLayoutId id="2147483834" r:id="rId12"/>
    <p:sldLayoutId id="2147483835" r:id="rId13"/>
    <p:sldLayoutId id="2147483836" r:id="rId14"/>
    <p:sldLayoutId id="2147483837" r:id="rId15"/>
    <p:sldLayoutId id="2147483838" r:id="rId16"/>
    <p:sldLayoutId id="2147483839" r:id="rId17"/>
    <p:sldLayoutId id="2147483840" r:id="rId18"/>
    <p:sldLayoutId id="2147483841" r:id="rId19"/>
    <p:sldLayoutId id="2147483842" r:id="rId20"/>
    <p:sldLayoutId id="2147483843" r:id="rId21"/>
    <p:sldLayoutId id="2147483844" r:id="rId22"/>
    <p:sldLayoutId id="2147483845" r:id="rId23"/>
    <p:sldLayoutId id="2147483846" r:id="rId24"/>
    <p:sldLayoutId id="2147483847" r:id="rId25"/>
    <p:sldLayoutId id="2147483848" r:id="rId26"/>
    <p:sldLayoutId id="2147483849" r:id="rId27"/>
    <p:sldLayoutId id="2147483850" r:id="rId28"/>
    <p:sldLayoutId id="2147483851" r:id="rId29"/>
    <p:sldLayoutId id="2147483852" r:id="rId30"/>
    <p:sldLayoutId id="2147483853" r:id="rId31"/>
  </p:sldLayoutIdLst>
  <p:transition spd="med"/>
  <p:txStyles>
    <p:title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31252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62505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93758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25011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1562640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87516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218769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250022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81275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669727" y="312539"/>
            <a:ext cx="7804547" cy="151804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3" name="Body Level One…"/>
          <p:cNvSpPr txBox="1">
            <a:spLocks noGrp="1"/>
          </p:cNvSpPr>
          <p:nvPr>
            <p:ph type="body" idx="1"/>
          </p:nvPr>
        </p:nvSpPr>
        <p:spPr>
          <a:xfrm>
            <a:off x="669727" y="1830586"/>
            <a:ext cx="7804547" cy="442019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6853" y="6505278"/>
            <a:ext cx="301366" cy="297389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>
            <a:spAutoFit/>
          </a:bodyPr>
          <a:lstStyle>
            <a:lvl1pPr>
              <a:defRPr sz="1266"/>
            </a:lvl1pPr>
          </a:lstStyle>
          <a:p>
            <a:pPr algn="ctr"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  <a:sym typeface="Helvetica Light"/>
              </a:rPr>
              <a:pPr algn="ctr" defTabSz="410751" hangingPunct="0"/>
              <a:t>‹#›</a:t>
            </a:fld>
            <a:endParaRPr lang="en-US" kern="0">
              <a:solidFill>
                <a:srgbClr val="000000"/>
              </a:solidFill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048276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5" r:id="rId1"/>
    <p:sldLayoutId id="2147483856" r:id="rId2"/>
    <p:sldLayoutId id="2147483857" r:id="rId3"/>
    <p:sldLayoutId id="2147483858" r:id="rId4"/>
    <p:sldLayoutId id="2147483859" r:id="rId5"/>
    <p:sldLayoutId id="2147483860" r:id="rId6"/>
    <p:sldLayoutId id="2147483861" r:id="rId7"/>
    <p:sldLayoutId id="2147483862" r:id="rId8"/>
    <p:sldLayoutId id="2147483863" r:id="rId9"/>
    <p:sldLayoutId id="2147483864" r:id="rId10"/>
    <p:sldLayoutId id="2147483865" r:id="rId11"/>
    <p:sldLayoutId id="2147483866" r:id="rId12"/>
    <p:sldLayoutId id="2147483867" r:id="rId13"/>
    <p:sldLayoutId id="2147483868" r:id="rId14"/>
    <p:sldLayoutId id="2147483869" r:id="rId15"/>
    <p:sldLayoutId id="2147483870" r:id="rId16"/>
    <p:sldLayoutId id="2147483871" r:id="rId17"/>
    <p:sldLayoutId id="2147483872" r:id="rId18"/>
    <p:sldLayoutId id="2147483873" r:id="rId19"/>
    <p:sldLayoutId id="2147483874" r:id="rId20"/>
    <p:sldLayoutId id="2147483875" r:id="rId21"/>
    <p:sldLayoutId id="2147483876" r:id="rId22"/>
    <p:sldLayoutId id="2147483877" r:id="rId23"/>
    <p:sldLayoutId id="2147483878" r:id="rId24"/>
    <p:sldLayoutId id="2147483879" r:id="rId25"/>
    <p:sldLayoutId id="2147483880" r:id="rId26"/>
    <p:sldLayoutId id="2147483881" r:id="rId27"/>
    <p:sldLayoutId id="2147483882" r:id="rId28"/>
    <p:sldLayoutId id="2147483883" r:id="rId29"/>
    <p:sldLayoutId id="2147483884" r:id="rId30"/>
    <p:sldLayoutId id="2147483885" r:id="rId31"/>
    <p:sldLayoutId id="2147483886" r:id="rId32"/>
  </p:sldLayoutIdLst>
  <p:transition spd="med"/>
  <p:txStyles>
    <p:title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5625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titleStyle>
    <p:bodyStyle>
      <a:lvl1pPr marL="31252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1pPr>
      <a:lvl2pPr marL="62505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2pPr>
      <a:lvl3pPr marL="93758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3pPr>
      <a:lvl4pPr marL="125011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4pPr>
      <a:lvl5pPr marL="1562640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5pPr>
      <a:lvl6pPr marL="1875168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6pPr>
      <a:lvl7pPr marL="2187696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7pPr>
      <a:lvl8pPr marL="2500224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8pPr>
      <a:lvl9pPr marL="2812752" marR="0" indent="-312528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Tx/>
        <a:buChar char="•"/>
        <a:tabLst/>
        <a:defRPr sz="2531" b="0" i="0" u="none" strike="noStrike" cap="none" spc="0" baseline="0">
          <a:ln>
            <a:noFill/>
          </a:ln>
          <a:solidFill>
            <a:srgbClr val="000000"/>
          </a:solidFill>
          <a:uFillTx/>
          <a:latin typeface="+mn-lt"/>
          <a:ea typeface="+mn-ea"/>
          <a:cs typeface="+mn-cs"/>
          <a:sym typeface="Helvetica Light"/>
        </a:defRPr>
      </a:lvl9pPr>
    </p:bodyStyle>
    <p:otherStyle>
      <a:lvl1pPr marL="0" marR="0" indent="0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1pPr>
      <a:lvl2pPr marL="0" marR="0" indent="1607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2pPr>
      <a:lvl3pPr marL="0" marR="0" indent="321457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3pPr>
      <a:lvl4pPr marL="0" marR="0" indent="482186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4pPr>
      <a:lvl5pPr marL="0" marR="0" indent="642915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5pPr>
      <a:lvl6pPr marL="0" marR="0" indent="803643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6pPr>
      <a:lvl7pPr marL="0" marR="0" indent="964372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7pPr>
      <a:lvl8pPr marL="0" marR="0" indent="1125101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8pPr>
      <a:lvl9pPr marL="0" marR="0" indent="1285829" algn="ctr" defTabSz="410751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66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Light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>
            <a:off x="401836" y="1384102"/>
            <a:ext cx="8344762" cy="9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401836" y="232172"/>
            <a:ext cx="8340328" cy="9822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401836" y="1562695"/>
            <a:ext cx="8340328" cy="4688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88982" y="6425362"/>
            <a:ext cx="256481" cy="254044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>
              <a:defRPr sz="984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</a:rPr>
              <a:pPr defTabSz="410751" hangingPunct="0"/>
              <a:t>‹#›</a:t>
            </a:fld>
            <a:endParaRPr lang="en-US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9331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8" r:id="rId1"/>
    <p:sldLayoutId id="2147483889" r:id="rId2"/>
    <p:sldLayoutId id="2147483890" r:id="rId3"/>
    <p:sldLayoutId id="2147483891" r:id="rId4"/>
    <p:sldLayoutId id="2147483892" r:id="rId5"/>
    <p:sldLayoutId id="2147483893" r:id="rId6"/>
    <p:sldLayoutId id="2147483894" r:id="rId7"/>
    <p:sldLayoutId id="2147483895" r:id="rId8"/>
    <p:sldLayoutId id="2147483896" r:id="rId9"/>
    <p:sldLayoutId id="2147483897" r:id="rId10"/>
    <p:sldLayoutId id="2147483898" r:id="rId11"/>
    <p:sldLayoutId id="2147483899" r:id="rId12"/>
    <p:sldLayoutId id="2147483900" r:id="rId13"/>
    <p:sldLayoutId id="2147483901" r:id="rId14"/>
  </p:sldLayoutIdLst>
  <p:transition spd="med"/>
  <p:txStyles>
    <p:titleStyle>
      <a:lvl1pPr marL="0" marR="0" indent="0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160729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321457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482186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642915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803643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964372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1125101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1285829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321457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1pPr>
      <a:lvl2pPr marL="642915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2pPr>
      <a:lvl3pPr marL="964372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3pPr>
      <a:lvl4pPr marL="1285829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4pPr>
      <a:lvl5pPr marL="1607287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5pPr>
      <a:lvl6pPr marL="1928744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6pPr>
      <a:lvl7pPr marL="2250201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7pPr>
      <a:lvl8pPr marL="2571659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8pPr>
      <a:lvl9pPr marL="2893116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9pPr>
    </p:bodyStyle>
    <p:otherStyle>
      <a:lvl1pPr marL="0" marR="0" indent="0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160729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321457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482186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642915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803643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964372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125101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285829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>
            <a:off x="401836" y="1384102"/>
            <a:ext cx="8344762" cy="9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401836" y="232172"/>
            <a:ext cx="8340328" cy="9822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401836" y="1562695"/>
            <a:ext cx="8340328" cy="4688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88982" y="6425362"/>
            <a:ext cx="256481" cy="254044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>
              <a:defRPr sz="984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</a:rPr>
              <a:pPr defTabSz="410751" hangingPunct="0"/>
              <a:t>‹#›</a:t>
            </a:fld>
            <a:endParaRPr lang="en-US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03730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3" r:id="rId1"/>
    <p:sldLayoutId id="2147483904" r:id="rId2"/>
    <p:sldLayoutId id="2147483905" r:id="rId3"/>
    <p:sldLayoutId id="2147483906" r:id="rId4"/>
    <p:sldLayoutId id="2147483908" r:id="rId5"/>
    <p:sldLayoutId id="2147483909" r:id="rId6"/>
    <p:sldLayoutId id="2147483910" r:id="rId7"/>
    <p:sldLayoutId id="2147483911" r:id="rId8"/>
    <p:sldLayoutId id="2147483912" r:id="rId9"/>
    <p:sldLayoutId id="2147483913" r:id="rId10"/>
    <p:sldLayoutId id="2147483914" r:id="rId11"/>
    <p:sldLayoutId id="2147483915" r:id="rId12"/>
    <p:sldLayoutId id="2147483916" r:id="rId13"/>
  </p:sldLayoutIdLst>
  <p:transition spd="med"/>
  <p:txStyles>
    <p:titleStyle>
      <a:lvl1pPr marL="0" marR="0" indent="0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160729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321457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482186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642915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803643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964372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1125101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1285829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321457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1pPr>
      <a:lvl2pPr marL="642915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2pPr>
      <a:lvl3pPr marL="964372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3pPr>
      <a:lvl4pPr marL="1285829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4pPr>
      <a:lvl5pPr marL="1607287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5pPr>
      <a:lvl6pPr marL="1928744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6pPr>
      <a:lvl7pPr marL="2250201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7pPr>
      <a:lvl8pPr marL="2571659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8pPr>
      <a:lvl9pPr marL="2893116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9pPr>
    </p:bodyStyle>
    <p:otherStyle>
      <a:lvl1pPr marL="0" marR="0" indent="0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160729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321457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482186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642915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803643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964372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125101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285829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"/>
          <p:cNvSpPr/>
          <p:nvPr/>
        </p:nvSpPr>
        <p:spPr>
          <a:xfrm>
            <a:off x="401836" y="1384102"/>
            <a:ext cx="8344762" cy="91"/>
          </a:xfrm>
          <a:prstGeom prst="line">
            <a:avLst/>
          </a:prstGeom>
          <a:ln w="12700">
            <a:solidFill>
              <a:srgbClr val="9A9A9A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3" name="Title Text"/>
          <p:cNvSpPr txBox="1">
            <a:spLocks noGrp="1"/>
          </p:cNvSpPr>
          <p:nvPr>
            <p:ph type="title"/>
          </p:nvPr>
        </p:nvSpPr>
        <p:spPr>
          <a:xfrm>
            <a:off x="401836" y="232172"/>
            <a:ext cx="8340328" cy="98226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b">
            <a:normAutofit/>
          </a:bodyPr>
          <a:lstStyle/>
          <a:p>
            <a:r>
              <a:t>Title Text</a:t>
            </a:r>
          </a:p>
        </p:txBody>
      </p:sp>
      <p:sp>
        <p:nvSpPr>
          <p:cNvPr id="4" name="Body Level One…"/>
          <p:cNvSpPr txBox="1">
            <a:spLocks noGrp="1"/>
          </p:cNvSpPr>
          <p:nvPr>
            <p:ph type="body" idx="1"/>
          </p:nvPr>
        </p:nvSpPr>
        <p:spPr>
          <a:xfrm>
            <a:off x="401836" y="1562695"/>
            <a:ext cx="8340328" cy="46880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>
            <a:normAutofit/>
          </a:bodyPr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8588982" y="6425362"/>
            <a:ext cx="256481" cy="254044"/>
          </a:xfrm>
          <a:prstGeom prst="rect">
            <a:avLst/>
          </a:prstGeom>
          <a:ln w="12700">
            <a:miter lim="400000"/>
          </a:ln>
        </p:spPr>
        <p:txBody>
          <a:bodyPr wrap="none" lIns="50800" tIns="50800" rIns="50800" bIns="50800" anchor="b">
            <a:spAutoFit/>
          </a:bodyPr>
          <a:lstStyle>
            <a:lvl1pPr algn="r">
              <a:defRPr sz="984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defTabSz="410751" hangingPunct="0"/>
            <a:fld id="{86CB4B4D-7CA3-9044-876B-883B54F8677D}" type="slidenum">
              <a:rPr lang="en-US" kern="0" smtClean="0">
                <a:solidFill>
                  <a:srgbClr val="000000"/>
                </a:solidFill>
              </a:rPr>
              <a:pPr defTabSz="410751" hangingPunct="0"/>
              <a:t>‹#›</a:t>
            </a:fld>
            <a:endParaRPr lang="en-US" kern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0139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18" r:id="rId1"/>
    <p:sldLayoutId id="2147483919" r:id="rId2"/>
    <p:sldLayoutId id="2147483920" r:id="rId3"/>
    <p:sldLayoutId id="2147483921" r:id="rId4"/>
    <p:sldLayoutId id="2147483922" r:id="rId5"/>
    <p:sldLayoutId id="2147483923" r:id="rId6"/>
    <p:sldLayoutId id="2147483924" r:id="rId7"/>
    <p:sldLayoutId id="2147483925" r:id="rId8"/>
    <p:sldLayoutId id="2147483926" r:id="rId9"/>
    <p:sldLayoutId id="2147483927" r:id="rId10"/>
    <p:sldLayoutId id="2147483928" r:id="rId11"/>
    <p:sldLayoutId id="2147483929" r:id="rId12"/>
    <p:sldLayoutId id="2147483930" r:id="rId13"/>
    <p:sldLayoutId id="2147483931" r:id="rId14"/>
  </p:sldLayoutIdLst>
  <p:transition spd="med"/>
  <p:txStyles>
    <p:titleStyle>
      <a:lvl1pPr marL="0" marR="0" indent="0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1pPr>
      <a:lvl2pPr marL="0" marR="0" indent="160729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2pPr>
      <a:lvl3pPr marL="0" marR="0" indent="321457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3pPr>
      <a:lvl4pPr marL="0" marR="0" indent="482186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4pPr>
      <a:lvl5pPr marL="0" marR="0" indent="642915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5pPr>
      <a:lvl6pPr marL="0" marR="0" indent="803643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6pPr>
      <a:lvl7pPr marL="0" marR="0" indent="964372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7pPr>
      <a:lvl8pPr marL="0" marR="0" indent="1125101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8pPr>
      <a:lvl9pPr marL="0" marR="0" indent="1285829" algn="l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953" b="0" i="1" u="none" strike="noStrike" cap="none" spc="0" baseline="0">
          <a:ln>
            <a:noFill/>
          </a:ln>
          <a:solidFill>
            <a:srgbClr val="000000"/>
          </a:solidFill>
          <a:uFillTx/>
          <a:latin typeface="Helvetica Neue Medium"/>
          <a:ea typeface="Helvetica Neue Medium"/>
          <a:cs typeface="Helvetica Neue Medium"/>
          <a:sym typeface="Helvetica Neue Medium"/>
        </a:defRPr>
      </a:lvl9pPr>
    </p:titleStyle>
    <p:bodyStyle>
      <a:lvl1pPr marL="321457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1pPr>
      <a:lvl2pPr marL="642915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2pPr>
      <a:lvl3pPr marL="964372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3pPr>
      <a:lvl4pPr marL="1285829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4pPr>
      <a:lvl5pPr marL="1607287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5pPr>
      <a:lvl6pPr marL="1928744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6pPr>
      <a:lvl7pPr marL="2250201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7pPr>
      <a:lvl8pPr marL="2571659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8pPr>
      <a:lvl9pPr marL="2893116" marR="0" indent="-321457" algn="l" defTabSz="410751" rtl="0" latinLnBrk="0">
        <a:lnSpc>
          <a:spcPct val="100000"/>
        </a:lnSpc>
        <a:spcBef>
          <a:spcPts val="2953"/>
        </a:spcBef>
        <a:spcAft>
          <a:spcPts val="0"/>
        </a:spcAft>
        <a:buClrTx/>
        <a:buSzPct val="75000"/>
        <a:buFont typeface="Helvetica Neue"/>
        <a:buChar char="•"/>
        <a:tabLst/>
        <a:defRPr sz="2531" b="0" i="0" u="none" strike="noStrike" cap="none" spc="0" baseline="0">
          <a:ln>
            <a:noFill/>
          </a:ln>
          <a:solidFill>
            <a:srgbClr val="747474"/>
          </a:solidFill>
          <a:uFillTx/>
          <a:latin typeface="+mn-lt"/>
          <a:ea typeface="+mn-ea"/>
          <a:cs typeface="+mn-cs"/>
          <a:sym typeface="Helvetica Neue Light"/>
        </a:defRPr>
      </a:lvl9pPr>
    </p:bodyStyle>
    <p:otherStyle>
      <a:lvl1pPr marL="0" marR="0" indent="0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1pPr>
      <a:lvl2pPr marL="0" marR="0" indent="160729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321457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482186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642915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803643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964372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1125101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1285829" algn="r" defTabSz="410751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84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2.xml"/><Relationship Id="rId4" Type="http://schemas.openxmlformats.org/officeDocument/2006/relationships/image" Target="../media/image3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46.png"/><Relationship Id="rId4" Type="http://schemas.openxmlformats.org/officeDocument/2006/relationships/image" Target="../media/image45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50.jpg"/><Relationship Id="rId4" Type="http://schemas.openxmlformats.org/officeDocument/2006/relationships/image" Target="../media/image4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54.emf"/><Relationship Id="rId4" Type="http://schemas.openxmlformats.org/officeDocument/2006/relationships/image" Target="../media/image53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56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65.xml"/><Relationship Id="rId5" Type="http://schemas.openxmlformats.org/officeDocument/2006/relationships/image" Target="../media/image59.png"/><Relationship Id="rId4" Type="http://schemas.openxmlformats.org/officeDocument/2006/relationships/image" Target="../media/image5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jpeg"/><Relationship Id="rId18" Type="http://schemas.openxmlformats.org/officeDocument/2006/relationships/image" Target="../media/image19.png"/><Relationship Id="rId3" Type="http://schemas.openxmlformats.org/officeDocument/2006/relationships/image" Target="../media/image4.jpeg"/><Relationship Id="rId21" Type="http://schemas.openxmlformats.org/officeDocument/2006/relationships/image" Target="../media/image22.jpe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17.png"/><Relationship Id="rId20" Type="http://schemas.openxmlformats.org/officeDocument/2006/relationships/image" Target="../media/image21.gif"/><Relationship Id="rId1" Type="http://schemas.openxmlformats.org/officeDocument/2006/relationships/slideLayout" Target="../slideLayouts/slideLayout16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24" Type="http://schemas.openxmlformats.org/officeDocument/2006/relationships/image" Target="../media/image25.jpeg"/><Relationship Id="rId5" Type="http://schemas.openxmlformats.org/officeDocument/2006/relationships/image" Target="../media/image6.png"/><Relationship Id="rId15" Type="http://schemas.openxmlformats.org/officeDocument/2006/relationships/image" Target="../media/image16.jpeg"/><Relationship Id="rId23" Type="http://schemas.openxmlformats.org/officeDocument/2006/relationships/image" Target="../media/image24.jpeg"/><Relationship Id="rId10" Type="http://schemas.openxmlformats.org/officeDocument/2006/relationships/image" Target="../media/image11.png"/><Relationship Id="rId19" Type="http://schemas.openxmlformats.org/officeDocument/2006/relationships/image" Target="../media/image20.jpe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Relationship Id="rId22" Type="http://schemas.openxmlformats.org/officeDocument/2006/relationships/image" Target="../media/image23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4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17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14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png"/><Relationship Id="rId4" Type="http://schemas.openxmlformats.org/officeDocument/2006/relationships/image" Target="../media/image2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3.xml"/><Relationship Id="rId4" Type="http://schemas.openxmlformats.org/officeDocument/2006/relationships/image" Target="../media/image3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8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5.jpeg"/><Relationship Id="rId3" Type="http://schemas.openxmlformats.org/officeDocument/2006/relationships/image" Target="../media/image32.jpeg"/><Relationship Id="rId7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5.png"/><Relationship Id="rId5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2.xml"/><Relationship Id="rId5" Type="http://schemas.openxmlformats.org/officeDocument/2006/relationships/image" Target="../media/image37.png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2.xml"/><Relationship Id="rId6" Type="http://schemas.openxmlformats.org/officeDocument/2006/relationships/image" Target="../media/image41.png"/><Relationship Id="rId5" Type="http://schemas.openxmlformats.org/officeDocument/2006/relationships/image" Target="../media/image40.png"/><Relationship Id="rId4" Type="http://schemas.openxmlformats.org/officeDocument/2006/relationships/image" Target="../media/image3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" y="2211815"/>
            <a:ext cx="9143999" cy="935073"/>
          </a:xfrm>
        </p:spPr>
        <p:txBody>
          <a:bodyPr>
            <a:normAutofit fontScale="90000"/>
          </a:bodyPr>
          <a:lstStyle/>
          <a:p>
            <a:r>
              <a:rPr lang="en-US" sz="49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SPT-3G:</a:t>
            </a:r>
            <a:r>
              <a:rPr lang="en-US" sz="27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/>
            </a:r>
            <a:br>
              <a:rPr lang="en-US" sz="27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</a:br>
            <a:r>
              <a:rPr lang="en-US" sz="27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</a:t>
            </a:r>
            <a:r>
              <a:rPr lang="en-US" sz="31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 new instrument on the South Pole Telescope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685126" y="5603134"/>
            <a:ext cx="3254951" cy="524849"/>
          </a:xfrm>
        </p:spPr>
        <p:txBody>
          <a:bodyPr>
            <a:noAutofit/>
          </a:bodyPr>
          <a:lstStyle/>
          <a:p>
            <a:r>
              <a:rPr lang="en-US" sz="2100" dirty="0">
                <a:solidFill>
                  <a:schemeClr val="bg1"/>
                </a:solidFill>
              </a:rPr>
              <a:t>Daniel Dutcher</a:t>
            </a:r>
          </a:p>
          <a:p>
            <a:r>
              <a:rPr lang="en-US" sz="2100" dirty="0">
                <a:solidFill>
                  <a:schemeClr val="bg1"/>
                </a:solidFill>
              </a:rPr>
              <a:t>University of Chicago / KICP</a:t>
            </a:r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234574" y="5603134"/>
            <a:ext cx="3254951" cy="524849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100" dirty="0" err="1" smtClean="0">
                <a:solidFill>
                  <a:schemeClr val="bg1"/>
                </a:solidFill>
              </a:rPr>
              <a:t>TeVPA</a:t>
            </a:r>
            <a:endParaRPr lang="en-US" sz="2100" dirty="0">
              <a:solidFill>
                <a:schemeClr val="bg1"/>
              </a:solidFill>
            </a:endParaRPr>
          </a:p>
          <a:p>
            <a:r>
              <a:rPr lang="en-US" sz="2100" dirty="0">
                <a:solidFill>
                  <a:schemeClr val="bg1"/>
                </a:solidFill>
              </a:rPr>
              <a:t>August 7, 2017</a:t>
            </a:r>
          </a:p>
        </p:txBody>
      </p:sp>
    </p:spTree>
    <p:extLst>
      <p:ext uri="{BB962C8B-B14F-4D97-AF65-F5344CB8AC3E}">
        <p14:creationId xmlns:p14="http://schemas.microsoft.com/office/powerpoint/2010/main" val="4097529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44468"/>
            <a:ext cx="9144000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4400" dirty="0">
                <a:solidFill>
                  <a:schemeClr val="bg1"/>
                </a:solidFill>
                <a:sym typeface="Helvetica Light"/>
              </a:rPr>
              <a:t>R</a:t>
            </a:r>
            <a:r>
              <a:rPr lang="en-US" sz="4400" dirty="0" smtClean="0">
                <a:solidFill>
                  <a:schemeClr val="bg1"/>
                </a:solidFill>
                <a:sym typeface="Helvetica Light"/>
              </a:rPr>
              <a:t>eadout Circuit</a:t>
            </a:r>
            <a:endParaRPr kumimoji="0" lang="en-US" sz="44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2696006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3725"/>
            <a:ext cx="4743731" cy="35577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28" b="7869"/>
          <a:stretch/>
        </p:blipFill>
        <p:spPr>
          <a:xfrm>
            <a:off x="4743730" y="1693725"/>
            <a:ext cx="4530065" cy="51642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243337"/>
            <a:ext cx="4743731" cy="16146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08" y="5548021"/>
            <a:ext cx="4565928" cy="1097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7818" y="257152"/>
            <a:ext cx="862445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571500" marR="0" indent="-5715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Lithographed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inductor-capacitor boards set up 68 resonant frequency channels</a:t>
            </a:r>
          </a:p>
          <a:p>
            <a:pPr marL="571500" marR="0" indent="-5715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400" baseline="0" dirty="0" smtClean="0">
                <a:solidFill>
                  <a:schemeClr val="bg1"/>
                </a:solidFill>
                <a:sym typeface="Helvetica Light"/>
              </a:rPr>
              <a:t>Channels</a:t>
            </a:r>
            <a:r>
              <a:rPr lang="en-US" sz="2400" dirty="0" smtClean="0">
                <a:solidFill>
                  <a:schemeClr val="bg1"/>
                </a:solidFill>
                <a:sym typeface="Helvetica Light"/>
              </a:rPr>
              <a:t> summed and read-out through SQUID amplifier</a:t>
            </a:r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05311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92383"/>
            <a:ext cx="6045103" cy="3943291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9025" y="3943291"/>
            <a:ext cx="4654975" cy="29147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7818" y="85702"/>
            <a:ext cx="8801100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Full</a:t>
            </a:r>
            <a:r>
              <a:rPr kumimoji="0" lang="en-US" sz="3600" b="0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Focal Plane Assembled</a:t>
            </a:r>
          </a:p>
          <a:p>
            <a:pPr algn="ctr" defTabSz="584200" hangingPunct="0"/>
            <a:r>
              <a:rPr lang="en-US" sz="3600" dirty="0" smtClean="0">
                <a:solidFill>
                  <a:schemeClr val="bg1"/>
                </a:solidFill>
                <a:sym typeface="Helvetica Light"/>
              </a:rPr>
              <a:t>South Pole January 2017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7256261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4491"/>
            <a:ext cx="9143999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600" dirty="0" smtClean="0">
                <a:solidFill>
                  <a:schemeClr val="bg1"/>
                </a:solidFill>
                <a:sym typeface="Helvetica Light"/>
              </a:rPr>
              <a:t>New Optics Design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374058" y="882969"/>
            <a:ext cx="3691330" cy="277617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58768" y="3349752"/>
            <a:ext cx="2302071" cy="3397827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4218" y="2772110"/>
            <a:ext cx="3363859" cy="3975469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16849" y="801081"/>
            <a:ext cx="5078598" cy="157992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400" dirty="0" smtClean="0">
                <a:solidFill>
                  <a:schemeClr val="bg1"/>
                </a:solidFill>
                <a:sym typeface="Helvetica Light"/>
              </a:rPr>
              <a:t>Optical coupling redesigned to maximize focal plane area</a:t>
            </a:r>
          </a:p>
          <a:p>
            <a:pPr marL="342900" marR="0" indent="-3429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Helvetica Light"/>
              </a:rPr>
              <a:t>New optics bench, and optics cryostat,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Helvetica Light"/>
              </a:rPr>
              <a:t> and cold a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Helvetica Light"/>
              </a:rPr>
              <a:t>lumina lenses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5540790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8" name="Align and Install Secondary Optics"/>
          <p:cNvSpPr txBox="1">
            <a:spLocks noGrp="1"/>
          </p:cNvSpPr>
          <p:nvPr>
            <p:ph type="title"/>
          </p:nvPr>
        </p:nvSpPr>
        <p:spPr>
          <a:xfrm>
            <a:off x="357187" y="0"/>
            <a:ext cx="8233172" cy="1162646"/>
          </a:xfrm>
          <a:prstGeom prst="rect">
            <a:avLst/>
          </a:prstGeom>
        </p:spPr>
        <p:txBody>
          <a:bodyPr>
            <a:normAutofit/>
          </a:bodyPr>
          <a:lstStyle>
            <a:lvl1pPr marR="115598">
              <a:defRPr sz="4800" b="1" i="1"/>
            </a:lvl1pPr>
          </a:lstStyle>
          <a:p>
            <a:r>
              <a:rPr sz="3600" b="0" i="0" dirty="0">
                <a:solidFill>
                  <a:schemeClr val="bg1"/>
                </a:solidFill>
              </a:rPr>
              <a:t>Align and Install Secondary Optics</a:t>
            </a:r>
          </a:p>
        </p:txBody>
      </p:sp>
      <p:pic>
        <p:nvPicPr>
          <p:cNvPr id="1009" name="IMG_6721_sm-small.jpg" descr="IMG_6721_sm-small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12883" y="1162646"/>
            <a:ext cx="7977476" cy="5318966"/>
          </a:xfrm>
          <a:prstGeom prst="rect">
            <a:avLst/>
          </a:prstGeom>
          <a:ln w="38100">
            <a:solidFill>
              <a:srgbClr val="53585F"/>
            </a:solidFill>
            <a:miter lim="400000"/>
          </a:ln>
        </p:spPr>
      </p:pic>
    </p:spTree>
    <p:extLst>
      <p:ext uri="{BB962C8B-B14F-4D97-AF65-F5344CB8AC3E}">
        <p14:creationId xmlns:p14="http://schemas.microsoft.com/office/powerpoint/2010/main" val="3766644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82491" y="1509275"/>
            <a:ext cx="3564082" cy="534547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9" y="103909"/>
            <a:ext cx="3727141" cy="3096491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09" y="3305429"/>
            <a:ext cx="5153891" cy="355257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831050" y="193658"/>
            <a:ext cx="5312950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Installation of Focal </a:t>
            </a:r>
            <a:r>
              <a:rPr lang="en-US" sz="2400" dirty="0">
                <a:solidFill>
                  <a:schemeClr val="bg1"/>
                </a:solidFill>
                <a:sym typeface="Helvetica Light"/>
              </a:rPr>
              <a:t>P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lane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in Receiver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chemeClr val="bg1"/>
                </a:solidFill>
                <a:sym typeface="Helvetica Light"/>
              </a:rPr>
              <a:t>a</a:t>
            </a:r>
            <a:r>
              <a:rPr lang="en-US" sz="2400" baseline="0" dirty="0" smtClean="0">
                <a:solidFill>
                  <a:schemeClr val="bg1"/>
                </a:solidFill>
                <a:sym typeface="Helvetica Light"/>
              </a:rPr>
              <a:t>nd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400" dirty="0">
                <a:solidFill>
                  <a:schemeClr val="bg1"/>
                </a:solidFill>
                <a:sym typeface="Helvetica Light"/>
              </a:rPr>
              <a:t>R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eceiver </a:t>
            </a:r>
            <a:r>
              <a:rPr lang="en-US" sz="2400" dirty="0">
                <a:solidFill>
                  <a:schemeClr val="bg1"/>
                </a:solidFill>
                <a:sym typeface="Helvetica Light"/>
              </a:rPr>
              <a:t>o</a:t>
            </a: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n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</a:t>
            </a:r>
            <a:r>
              <a:rPr lang="en-US" sz="2400" dirty="0">
                <a:solidFill>
                  <a:schemeClr val="bg1"/>
                </a:solidFill>
                <a:sym typeface="Helvetica Light"/>
              </a:rPr>
              <a:t>T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elescope</a:t>
            </a:r>
            <a:endParaRPr kumimoji="0" lang="en-US" sz="24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4392289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" b="8577"/>
          <a:stretch/>
        </p:blipFill>
        <p:spPr>
          <a:xfrm>
            <a:off x="1693161" y="1705925"/>
            <a:ext cx="5809076" cy="38177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007640" y="560127"/>
            <a:ext cx="7180118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First Light on January</a:t>
            </a:r>
            <a:r>
              <a:rPr kumimoji="0" lang="en-US" sz="3600" b="0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30, 2017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9450873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33903" y="11363"/>
            <a:ext cx="5886062" cy="21355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/>
          <a:srcRect l="10264" r="7154" b="3831"/>
          <a:stretch/>
        </p:blipFill>
        <p:spPr>
          <a:xfrm>
            <a:off x="-16952" y="2259857"/>
            <a:ext cx="5869111" cy="2286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496244"/>
            <a:ext cx="146511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RCW38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6952" y="3847154"/>
            <a:ext cx="182113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Centaurus A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291841" y="4257523"/>
            <a:ext cx="5852159" cy="260047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886062" y="326693"/>
            <a:ext cx="3257938" cy="274947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600" dirty="0" smtClean="0">
                <a:solidFill>
                  <a:schemeClr val="bg1"/>
                </a:solidFill>
                <a:sym typeface="Helvetica Light"/>
              </a:rPr>
              <a:t>Source </a:t>
            </a:r>
          </a:p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Observations</a:t>
            </a:r>
          </a:p>
          <a:p>
            <a:pPr marL="342900" marR="0" indent="-3429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lang="en-US" sz="2000" dirty="0">
              <a:solidFill>
                <a:schemeClr val="bg1"/>
              </a:solidFill>
              <a:sym typeface="Helvetica Light"/>
            </a:endParaRPr>
          </a:p>
          <a:p>
            <a:pPr marL="342900" marR="0" indent="-3429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000" dirty="0" smtClean="0">
                <a:solidFill>
                  <a:schemeClr val="bg1"/>
                </a:solidFill>
                <a:sym typeface="Helvetica Light"/>
              </a:rPr>
              <a:t>RCW38 for pointing, flux calibration</a:t>
            </a:r>
          </a:p>
          <a:p>
            <a:pPr marL="342900" marR="0" indent="-3429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000" dirty="0" err="1" smtClean="0">
                <a:solidFill>
                  <a:schemeClr val="bg1"/>
                </a:solidFill>
                <a:sym typeface="Helvetica Light"/>
              </a:rPr>
              <a:t>CenA</a:t>
            </a:r>
            <a:r>
              <a:rPr lang="en-US" sz="2000" dirty="0" smtClean="0">
                <a:solidFill>
                  <a:schemeClr val="bg1"/>
                </a:solidFill>
                <a:sym typeface="Helvetica Light"/>
              </a:rPr>
              <a:t> for polarization calibration 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5473" y="4634970"/>
            <a:ext cx="3146368" cy="213391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3600" dirty="0" smtClean="0">
                <a:solidFill>
                  <a:schemeClr val="bg1"/>
                </a:solidFill>
                <a:sym typeface="Helvetica Light"/>
              </a:rPr>
              <a:t>Detector band measurements</a:t>
            </a:r>
          </a:p>
          <a:p>
            <a:pPr marL="342900" marR="0" indent="-3429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endParaRPr kumimoji="0" lang="en-US" sz="2000" b="0" i="0" u="none" strike="noStrike" cap="none" spc="0" normalizeH="0" baseline="0" dirty="0" smtClean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  <a:p>
            <a:pPr marL="342900" marR="0" indent="-3429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Good uniformity across wafers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8069601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669726" y="291760"/>
            <a:ext cx="7804547" cy="778506"/>
          </a:xfrm>
        </p:spPr>
        <p:txBody>
          <a:bodyPr>
            <a:normAutofit fontScale="90000"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Current Status and</a:t>
            </a:r>
            <a:br>
              <a:rPr lang="en-US" sz="4400" dirty="0" smtClean="0">
                <a:solidFill>
                  <a:schemeClr val="bg1"/>
                </a:solidFill>
              </a:rPr>
            </a:br>
            <a:r>
              <a:rPr lang="en-US" sz="4400" dirty="0" smtClean="0">
                <a:solidFill>
                  <a:schemeClr val="bg1"/>
                </a:solidFill>
              </a:rPr>
              <a:t>Improvements for Next </a:t>
            </a:r>
            <a:r>
              <a:rPr lang="en-US" sz="4400" dirty="0">
                <a:solidFill>
                  <a:schemeClr val="bg1"/>
                </a:solidFill>
              </a:rPr>
              <a:t>S</a:t>
            </a:r>
            <a:r>
              <a:rPr lang="en-US" sz="4400" dirty="0" smtClean="0">
                <a:solidFill>
                  <a:schemeClr val="bg1"/>
                </a:solidFill>
              </a:rPr>
              <a:t>eason</a:t>
            </a:r>
            <a:endParaRPr lang="en-US" sz="4400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03909" y="1764385"/>
            <a:ext cx="5039591" cy="45345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defTabSz="584200" rtl="0" fontAlgn="auto" latinLnBrk="0" hangingPunct="0"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400" dirty="0" smtClean="0">
                <a:solidFill>
                  <a:schemeClr val="bg1"/>
                </a:solidFill>
                <a:sym typeface="Helvetica Light"/>
              </a:rPr>
              <a:t>Operable detector yield ~ 74%</a:t>
            </a:r>
          </a:p>
          <a:p>
            <a:pPr marL="800100" lvl="1" indent="-342900" defTabSz="584200" hangingPunct="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sym typeface="Helvetica Light"/>
              </a:rPr>
              <a:t>Replace non-functioning or low yield detectors and readout</a:t>
            </a:r>
          </a:p>
          <a:p>
            <a:pPr marL="342900" indent="-342900" defTabSz="584200" hangingPunct="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sym typeface="Helvetica Light"/>
              </a:rPr>
              <a:t>Elevated readout noise</a:t>
            </a:r>
          </a:p>
          <a:p>
            <a:pPr marL="800100" lvl="1" indent="-342900" defTabSz="584200" hangingPunct="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sym typeface="Helvetica Light"/>
              </a:rPr>
              <a:t>Replace SQUID amplifiers with lower input impedance versions</a:t>
            </a:r>
          </a:p>
          <a:p>
            <a:pPr marL="342900" indent="-342900" defTabSz="584200" hangingPunct="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sym typeface="Helvetica Light"/>
              </a:rPr>
              <a:t>Two-layer AR coating on alumina lenses has higher loss</a:t>
            </a:r>
          </a:p>
          <a:p>
            <a:pPr marL="800100" lvl="1" indent="-342900" defTabSz="584200" hangingPunct="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sym typeface="Helvetica Light"/>
              </a:rPr>
              <a:t>Replace with three-layer coating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1511" r="28159" b="-1511"/>
          <a:stretch/>
        </p:blipFill>
        <p:spPr>
          <a:xfrm>
            <a:off x="5402170" y="3759131"/>
            <a:ext cx="3495749" cy="3067698"/>
          </a:xfrm>
          <a:prstGeom prst="rect">
            <a:avLst/>
          </a:prstGeom>
          <a:solidFill>
            <a:schemeClr val="bg1"/>
          </a:solidFill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2170" y="1314966"/>
            <a:ext cx="3495749" cy="2336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9621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"/>
          <p:cNvGraphicFramePr/>
          <p:nvPr>
            <p:extLst>
              <p:ext uri="{D42A27DB-BD31-4B8C-83A1-F6EECF244321}">
                <p14:modId xmlns:p14="http://schemas.microsoft.com/office/powerpoint/2010/main" val="3652349665"/>
              </p:ext>
            </p:extLst>
          </p:nvPr>
        </p:nvGraphicFramePr>
        <p:xfrm>
          <a:off x="4520045" y="4696690"/>
          <a:ext cx="3917373" cy="1880259"/>
        </p:xfrm>
        <a:graphic>
          <a:graphicData uri="http://schemas.openxmlformats.org/drawingml/2006/table">
            <a:tbl>
              <a:tblPr firstRow="1" bandRow="1"/>
              <a:tblGrid>
                <a:gridCol w="1172758"/>
                <a:gridCol w="777717"/>
                <a:gridCol w="1021235"/>
                <a:gridCol w="945663"/>
              </a:tblGrid>
              <a:tr h="547209">
                <a:tc>
                  <a:txBody>
                    <a:bodyPr/>
                    <a:lstStyle/>
                    <a:p>
                      <a:pPr algn="ctr" defTabSz="914400">
                        <a:defRPr sz="2400" b="1"/>
                      </a:pPr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2500 </a:t>
                      </a:r>
                      <a:r>
                        <a:rPr lang="en-US" sz="1100" dirty="0" err="1" smtClean="0">
                          <a:solidFill>
                            <a:schemeClr val="bg1"/>
                          </a:solidFill>
                        </a:rPr>
                        <a:t>sq</a:t>
                      </a:r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 </a:t>
                      </a:r>
                      <a:r>
                        <a:rPr lang="en-US" sz="1100" dirty="0" err="1" smtClean="0">
                          <a:solidFill>
                            <a:schemeClr val="bg1"/>
                          </a:solidFill>
                        </a:rPr>
                        <a:t>deg</a:t>
                      </a:r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,</a:t>
                      </a:r>
                    </a:p>
                    <a:p>
                      <a:pPr algn="ctr" defTabSz="914400">
                        <a:defRPr sz="2400" b="1"/>
                      </a:pPr>
                      <a:r>
                        <a:rPr lang="en-US" sz="1100" dirty="0" smtClean="0">
                          <a:solidFill>
                            <a:schemeClr val="bg1"/>
                          </a:solidFill>
                        </a:rPr>
                        <a:t>Four</a:t>
                      </a:r>
                      <a:r>
                        <a:rPr lang="en-US" sz="1100" baseline="0" dirty="0" smtClean="0">
                          <a:solidFill>
                            <a:schemeClr val="bg1"/>
                          </a:solidFill>
                        </a:rPr>
                        <a:t> years</a:t>
                      </a:r>
                      <a:endParaRPr sz="1100" dirty="0">
                        <a:solidFill>
                          <a:schemeClr val="bg1"/>
                        </a:solidFill>
                      </a:endParaRP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381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0365C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 dirty="0">
                          <a:solidFill>
                            <a:srgbClr val="FFFFFF"/>
                          </a:solidFill>
                        </a:rPr>
                        <a:t>95 </a:t>
                      </a:r>
                      <a:r>
                        <a:rPr sz="1100" b="1" dirty="0" smtClean="0">
                          <a:solidFill>
                            <a:srgbClr val="FFFFFF"/>
                          </a:solidFill>
                        </a:rPr>
                        <a:t>GHz</a:t>
                      </a:r>
                      <a:endParaRPr sz="1100" b="1" dirty="0">
                        <a:solidFill>
                          <a:srgbClr val="FFFFFF"/>
                        </a:solidFill>
                      </a:endParaRPr>
                    </a:p>
                  </a:txBody>
                  <a:tcPr marL="35719" marR="35719" marT="35719" marB="35719" anchor="ctr" horzOverflow="overflow">
                    <a:lnL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38100">
                      <a:solidFill>
                        <a:srgbClr val="53585F"/>
                      </a:solidFill>
                      <a:miter lim="400000"/>
                    </a:lnT>
                    <a:lnB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0365C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 dirty="0" smtClean="0">
                          <a:solidFill>
                            <a:srgbClr val="FFFFFF"/>
                          </a:solidFill>
                        </a:rPr>
                        <a:t>150</a:t>
                      </a:r>
                      <a:r>
                        <a:rPr lang="en-US" sz="1100" b="1" dirty="0" smtClean="0">
                          <a:solidFill>
                            <a:srgbClr val="FFFFFF"/>
                          </a:solidFill>
                        </a:rPr>
                        <a:t> GHz</a:t>
                      </a:r>
                      <a:endParaRPr sz="1100" b="1" dirty="0">
                        <a:solidFill>
                          <a:srgbClr val="FFFFFF"/>
                        </a:solidFill>
                      </a:endParaRP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381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0365C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 dirty="0" smtClean="0">
                          <a:solidFill>
                            <a:srgbClr val="FFFFFF"/>
                          </a:solidFill>
                        </a:rPr>
                        <a:t>220</a:t>
                      </a:r>
                      <a:r>
                        <a:rPr lang="en-US" sz="1100" b="1" dirty="0" smtClean="0">
                          <a:solidFill>
                            <a:srgbClr val="FFFFFF"/>
                          </a:solidFill>
                        </a:rPr>
                        <a:t> GHz</a:t>
                      </a:r>
                      <a:endParaRPr sz="1100" b="1" dirty="0">
                        <a:solidFill>
                          <a:srgbClr val="FFFFFF"/>
                        </a:solidFill>
                      </a:endParaRP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38100">
                      <a:solidFill>
                        <a:srgbClr val="53585F"/>
                      </a:solidFill>
                      <a:miter lim="400000"/>
                    </a:lnR>
                    <a:lnT w="381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0365C0"/>
                    </a:solidFill>
                  </a:tcPr>
                </a:tc>
              </a:tr>
              <a:tr h="666525">
                <a:tc>
                  <a:txBody>
                    <a:bodyPr/>
                    <a:lstStyle/>
                    <a:p>
                      <a:pPr algn="ctr" defTabSz="914400">
                        <a:defRPr sz="1800" b="1">
                          <a:solidFill>
                            <a:srgbClr val="FF2600"/>
                          </a:solidFill>
                        </a:defRPr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T</a:t>
                      </a:r>
                      <a:br>
                        <a:rPr lang="en-US" sz="1300" dirty="0" smtClean="0">
                          <a:solidFill>
                            <a:schemeClr val="tx1"/>
                          </a:solidFill>
                        </a:rPr>
                      </a:b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300" dirty="0" err="1" smtClean="0">
                          <a:solidFill>
                            <a:schemeClr val="tx1"/>
                          </a:solidFill>
                        </a:rPr>
                        <a:t>uK-arcmin</a:t>
                      </a: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sz="1300" dirty="0">
                        <a:solidFill>
                          <a:schemeClr val="tx1"/>
                        </a:solidFill>
                      </a:endParaRP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53585F"/>
                      </a:solidFill>
                      <a:miter lim="400000"/>
                    </a:lnL>
                    <a:lnR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 i="0" dirty="0">
                          <a:solidFill>
                            <a:schemeClr val="tx1"/>
                          </a:solidFill>
                        </a:rPr>
                        <a:t>3.6</a:t>
                      </a:r>
                    </a:p>
                  </a:txBody>
                  <a:tcPr marL="35719" marR="35719" marT="35719" marB="35719" anchor="ctr" horzOverflow="overflow">
                    <a:lnL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 i="0" dirty="0">
                          <a:solidFill>
                            <a:schemeClr val="tx1"/>
                          </a:solidFill>
                        </a:rPr>
                        <a:t>3.3</a:t>
                      </a:r>
                    </a:p>
                  </a:txBody>
                  <a:tcPr marL="35719" marR="35719" marT="35719" marB="35719" anchor="ctr" horzOverflow="overflow">
                    <a:lnL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800" b="1" i="0" dirty="0">
                          <a:solidFill>
                            <a:schemeClr val="tx1"/>
                          </a:solidFill>
                        </a:rPr>
                        <a:t>8.5</a:t>
                      </a:r>
                    </a:p>
                  </a:txBody>
                  <a:tcPr marL="35719" marR="35719" marT="35719" marB="35719" anchor="ctr" horzOverflow="overflow">
                    <a:lnL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38100">
                      <a:solidFill>
                        <a:srgbClr val="53585F"/>
                      </a:solidFill>
                      <a:miter lim="400000"/>
                    </a:lnR>
                    <a:lnT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666525">
                <a:tc>
                  <a:txBody>
                    <a:bodyPr/>
                    <a:lstStyle/>
                    <a:p>
                      <a:pPr algn="ctr" defTabSz="914400">
                        <a:defRPr sz="1800" b="1">
                          <a:solidFill>
                            <a:srgbClr val="FF2600"/>
                          </a:solidFill>
                        </a:defRPr>
                      </a:pPr>
                      <a:r>
                        <a:rPr lang="en-US" sz="1300" dirty="0" smtClean="0">
                          <a:solidFill>
                            <a:schemeClr val="tx1"/>
                          </a:solidFill>
                        </a:rPr>
                        <a:t>P</a:t>
                      </a:r>
                    </a:p>
                    <a:p>
                      <a:pPr algn="ctr" defTabSz="914400">
                        <a:defRPr sz="1800" b="1">
                          <a:solidFill>
                            <a:srgbClr val="FF2600"/>
                          </a:solidFill>
                        </a:defRPr>
                      </a:pPr>
                      <a:r>
                        <a:rPr lang="en-US" sz="1300" i="0" dirty="0" smtClean="0">
                          <a:solidFill>
                            <a:schemeClr val="tx1"/>
                          </a:solidFill>
                        </a:rPr>
                        <a:t>(</a:t>
                      </a:r>
                      <a:r>
                        <a:rPr lang="en-US" sz="1300" i="0" dirty="0" err="1" smtClean="0">
                          <a:solidFill>
                            <a:schemeClr val="tx1"/>
                          </a:solidFill>
                        </a:rPr>
                        <a:t>uK-arcmin</a:t>
                      </a:r>
                      <a:r>
                        <a:rPr lang="en-US" sz="1300" i="0" dirty="0" smtClean="0">
                          <a:solidFill>
                            <a:schemeClr val="tx1"/>
                          </a:solidFill>
                        </a:rPr>
                        <a:t>)</a:t>
                      </a:r>
                      <a:endParaRPr sz="1300" i="0" dirty="0">
                        <a:solidFill>
                          <a:schemeClr val="tx1"/>
                        </a:solidFill>
                      </a:endParaRP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53585F"/>
                      </a:solidFill>
                      <a:miter lim="400000"/>
                    </a:lnL>
                    <a:lnR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381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b="1" i="0" dirty="0" smtClean="0">
                          <a:solidFill>
                            <a:schemeClr val="tx1"/>
                          </a:solidFill>
                        </a:rPr>
                        <a:t>5.1</a:t>
                      </a:r>
                      <a:endParaRPr sz="1800" b="1" i="0" dirty="0">
                        <a:solidFill>
                          <a:schemeClr val="tx1"/>
                        </a:solidFill>
                      </a:endParaRPr>
                    </a:p>
                  </a:txBody>
                  <a:tcPr marL="35719" marR="35719" marT="35719" marB="35719" anchor="ctr" horzOverflow="overflow">
                    <a:lnL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381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b="1" i="0" dirty="0" smtClean="0">
                          <a:solidFill>
                            <a:schemeClr val="tx1"/>
                          </a:solidFill>
                        </a:rPr>
                        <a:t>4.7</a:t>
                      </a:r>
                      <a:endParaRPr sz="1800" b="1" i="0" dirty="0">
                        <a:solidFill>
                          <a:schemeClr val="tx1"/>
                        </a:solidFill>
                      </a:endParaRPr>
                    </a:p>
                  </a:txBody>
                  <a:tcPr marL="35719" marR="35719" marT="35719" marB="35719" anchor="ctr" horzOverflow="overflow">
                    <a:lnL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381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lang="en-US" sz="1800" b="1" i="0" dirty="0" smtClean="0">
                          <a:solidFill>
                            <a:schemeClr val="tx1"/>
                          </a:solidFill>
                        </a:rPr>
                        <a:t>12</a:t>
                      </a:r>
                      <a:endParaRPr sz="1800" b="1" i="0" dirty="0">
                        <a:solidFill>
                          <a:schemeClr val="tx1"/>
                        </a:solidFill>
                      </a:endParaRPr>
                    </a:p>
                  </a:txBody>
                  <a:tcPr marL="35719" marR="35719" marT="35719" marB="35719" anchor="ctr" horzOverflow="overflow">
                    <a:lnL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381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381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7" name="Table"/>
          <p:cNvGraphicFramePr/>
          <p:nvPr>
            <p:extLst>
              <p:ext uri="{D42A27DB-BD31-4B8C-83A1-F6EECF244321}">
                <p14:modId xmlns:p14="http://schemas.microsoft.com/office/powerpoint/2010/main" val="3077769748"/>
              </p:ext>
            </p:extLst>
          </p:nvPr>
        </p:nvGraphicFramePr>
        <p:xfrm>
          <a:off x="405246" y="4683987"/>
          <a:ext cx="3855028" cy="1882570"/>
        </p:xfrm>
        <a:graphic>
          <a:graphicData uri="http://schemas.openxmlformats.org/drawingml/2006/table">
            <a:tbl>
              <a:tblPr firstRow="1" bandRow="1"/>
              <a:tblGrid>
                <a:gridCol w="1645434"/>
                <a:gridCol w="2209594"/>
              </a:tblGrid>
              <a:tr h="640077">
                <a:tc>
                  <a:txBody>
                    <a:bodyPr/>
                    <a:lstStyle/>
                    <a:p>
                      <a:pPr algn="l"/>
                      <a:r>
                        <a:rPr lang="en-US" sz="1000" dirty="0" smtClean="0">
                          <a:solidFill>
                            <a:schemeClr val="bg1"/>
                          </a:solidFill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(with Planck, BOSS priors)</a:t>
                      </a:r>
                      <a:endParaRPr lang="en-US" sz="1000" dirty="0"/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53585F"/>
                      </a:solidFill>
                      <a:miter lim="400000"/>
                    </a:lnL>
                    <a:lnR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381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0365C0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647700">
                        <a:spcBef>
                          <a:spcPts val="500"/>
                        </a:spcBef>
                        <a:tabLst>
                          <a:tab pos="1295400" algn="l"/>
                        </a:tabLst>
                        <a:defRPr sz="2400" b="1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SPT-3G</a:t>
                      </a:r>
                    </a:p>
                    <a:p>
                      <a:pPr algn="l" defTabSz="647700">
                        <a:spcBef>
                          <a:spcPts val="500"/>
                        </a:spcBef>
                        <a:tabLst>
                          <a:tab pos="1295400" algn="l"/>
                        </a:tabLst>
                        <a:defRPr sz="2400" b="1">
                          <a:latin typeface="Helvetica"/>
                          <a:ea typeface="Helvetica"/>
                          <a:cs typeface="Helvetica"/>
                          <a:sym typeface="Helvetica"/>
                        </a:defRPr>
                      </a:pPr>
                      <a:r>
                        <a:rPr lang="en-US" sz="1600" dirty="0" smtClean="0">
                          <a:solidFill>
                            <a:schemeClr val="bg1"/>
                          </a:solidFill>
                        </a:rPr>
                        <a:t>(2021)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38100">
                      <a:solidFill>
                        <a:srgbClr val="53585F"/>
                      </a:solidFill>
                      <a:miter lim="400000"/>
                    </a:lnR>
                    <a:lnT w="38100">
                      <a:solidFill>
                        <a:srgbClr val="53585F"/>
                      </a:solidFill>
                      <a:miter lim="400000"/>
                    </a:lnT>
                    <a:lnB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0365C0"/>
                    </a:solidFill>
                  </a:tcPr>
                </a:tc>
              </a:tr>
              <a:tr h="409930">
                <a:tc>
                  <a:txBody>
                    <a:bodyPr/>
                    <a:lstStyle/>
                    <a:p>
                      <a:pPr algn="l" defTabSz="647700">
                        <a:spcBef>
                          <a:spcPts val="500"/>
                        </a:spcBef>
                        <a:tabLst>
                          <a:tab pos="1295400" algn="l"/>
                        </a:tabLst>
                      </a:pPr>
                      <a:r>
                        <a:rPr sz="1800" b="1" i="0" dirty="0">
                          <a:latin typeface="STIXGeneral"/>
                          <a:ea typeface="STIXGeneral"/>
                          <a:cs typeface="STIXGeneral"/>
                          <a:sym typeface="STIXGeneral"/>
                        </a:rPr>
                        <a:t>𝝈(r)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53585F"/>
                      </a:solidFill>
                      <a:miter lim="400000"/>
                    </a:lnL>
                    <a:lnR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647700">
                        <a:spcBef>
                          <a:spcPts val="500"/>
                        </a:spcBef>
                        <a:tabLst>
                          <a:tab pos="1295400" algn="l"/>
                        </a:tabLst>
                      </a:pPr>
                      <a:r>
                        <a:rPr sz="18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0.011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38100">
                      <a:solidFill>
                        <a:srgbClr val="53585F"/>
                      </a:solidFill>
                      <a:miter lim="400000"/>
                    </a:lnR>
                    <a:lnT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9930">
                <a:tc>
                  <a:txBody>
                    <a:bodyPr/>
                    <a:lstStyle/>
                    <a:p>
                      <a:pPr algn="l" defTabSz="647700">
                        <a:spcBef>
                          <a:spcPts val="500"/>
                        </a:spcBef>
                        <a:tabLst>
                          <a:tab pos="1295400" algn="l"/>
                        </a:tabLst>
                        <a:defRPr sz="2800" b="1" i="1">
                          <a:latin typeface="STIXGeneral"/>
                          <a:ea typeface="STIXGeneral"/>
                          <a:cs typeface="STIXGeneral"/>
                          <a:sym typeface="STIXGeneral"/>
                        </a:defRPr>
                      </a:pPr>
                      <a:r>
                        <a:rPr sz="1800" i="0" dirty="0"/>
                        <a:t>𝝈(N</a:t>
                      </a:r>
                      <a:r>
                        <a:rPr sz="1800" i="0" baseline="-5999" dirty="0"/>
                        <a:t>eff</a:t>
                      </a:r>
                      <a:r>
                        <a:rPr sz="1800" i="0" dirty="0"/>
                        <a:t>)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53585F"/>
                      </a:solidFill>
                      <a:miter lim="400000"/>
                    </a:lnL>
                    <a:lnR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647700">
                        <a:spcBef>
                          <a:spcPts val="500"/>
                        </a:spcBef>
                        <a:tabLst>
                          <a:tab pos="1295400" algn="l"/>
                        </a:tabLst>
                      </a:pPr>
                      <a:r>
                        <a:rPr sz="18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0.058</a:t>
                      </a: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38100">
                      <a:solidFill>
                        <a:srgbClr val="53585F"/>
                      </a:solidFill>
                      <a:miter lim="400000"/>
                    </a:lnR>
                    <a:lnT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409930">
                <a:tc>
                  <a:txBody>
                    <a:bodyPr/>
                    <a:lstStyle/>
                    <a:p>
                      <a:pPr algn="l" defTabSz="647700">
                        <a:spcBef>
                          <a:spcPts val="500"/>
                        </a:spcBef>
                        <a:tabLst>
                          <a:tab pos="1295400" algn="l"/>
                        </a:tabLst>
                        <a:defRPr sz="2800" b="1" i="1">
                          <a:latin typeface="STIXGeneral"/>
                          <a:ea typeface="STIXGeneral"/>
                          <a:cs typeface="STIXGeneral"/>
                          <a:sym typeface="STIXGeneral"/>
                        </a:defRPr>
                      </a:pPr>
                      <a:r>
                        <a:rPr sz="1800" i="0" dirty="0"/>
                        <a:t>𝝈(</a:t>
                      </a:r>
                      <a:r>
                        <a:rPr sz="1800" b="0" i="0" dirty="0"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𝚺m</a:t>
                      </a:r>
                      <a:r>
                        <a:rPr sz="1800" b="0" i="0" baseline="-5999" dirty="0"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𝝂</a:t>
                      </a:r>
                      <a:r>
                        <a:rPr sz="1800" b="0" i="0" dirty="0">
                          <a:latin typeface="Cambria Math"/>
                          <a:ea typeface="Cambria Math"/>
                          <a:cs typeface="Cambria Math"/>
                          <a:sym typeface="Cambria Math"/>
                        </a:rPr>
                        <a:t>)</a:t>
                      </a:r>
                    </a:p>
                  </a:txBody>
                  <a:tcPr marL="50800" marR="50800" marT="50800" marB="50800" anchor="ctr" horzOverflow="overflow">
                    <a:lnL w="38100">
                      <a:solidFill>
                        <a:srgbClr val="53585F"/>
                      </a:solidFill>
                      <a:miter lim="400000"/>
                    </a:lnL>
                    <a:lnR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381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defTabSz="647700">
                        <a:spcBef>
                          <a:spcPts val="500"/>
                        </a:spcBef>
                        <a:tabLst>
                          <a:tab pos="1295400" algn="l"/>
                        </a:tabLst>
                      </a:pPr>
                      <a:r>
                        <a:rPr sz="1800" b="1" dirty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0.061 </a:t>
                      </a:r>
                      <a:r>
                        <a:rPr sz="1800" b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eV</a:t>
                      </a:r>
                      <a:endParaRPr sz="1800" b="1" dirty="0">
                        <a:latin typeface="Helvetica"/>
                        <a:ea typeface="Helvetica"/>
                        <a:cs typeface="Helvetica"/>
                        <a:sym typeface="Helvetica"/>
                      </a:endParaRPr>
                    </a:p>
                  </a:txBody>
                  <a:tcPr marL="50800" marR="50800" marT="50800" marB="50800" anchor="ctr" horzOverflow="overflow">
                    <a:lnL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L>
                    <a:lnR w="38100">
                      <a:solidFill>
                        <a:srgbClr val="53585F"/>
                      </a:solidFill>
                      <a:miter lim="400000"/>
                    </a:lnR>
                    <a:lnT w="12700" cap="flat" cmpd="sng" algn="ctr">
                      <a:solidFill>
                        <a:srgbClr val="53585F"/>
                      </a:solidFill>
                      <a:prstDash val="solid"/>
                      <a:miter lim="400000"/>
                      <a:headEnd type="none" w="med" len="med"/>
                      <a:tailEnd type="none" w="med" len="med"/>
                    </a:lnT>
                    <a:lnB w="381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405246" y="4273618"/>
            <a:ext cx="385502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Parameter Constraints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520045" y="4257718"/>
            <a:ext cx="3855028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Survey depth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910" y="1822503"/>
            <a:ext cx="3151168" cy="2250834"/>
          </a:xfrm>
          <a:prstGeom prst="rect">
            <a:avLst/>
          </a:prstGeom>
        </p:spPr>
      </p:pic>
      <p:sp>
        <p:nvSpPr>
          <p:cNvPr id="11" name="Planck…"/>
          <p:cNvSpPr/>
          <p:nvPr/>
        </p:nvSpPr>
        <p:spPr>
          <a:xfrm>
            <a:off x="2179029" y="2078217"/>
            <a:ext cx="748145" cy="656590"/>
          </a:xfrm>
          <a:prstGeom prst="rect">
            <a:avLst/>
          </a:prstGeom>
          <a:solidFill>
            <a:srgbClr val="FFFFFF">
              <a:alpha val="83135"/>
            </a:srgbClr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square" lIns="50800" tIns="50800" rIns="50800" bIns="50800">
            <a:spAutoFit/>
          </a:bodyPr>
          <a:lstStyle/>
          <a:p>
            <a:pPr indent="57150" algn="l" defTabSz="1295400">
              <a:defRPr sz="2800" b="1">
                <a:solidFill>
                  <a:srgbClr val="00FDFF"/>
                </a:solidFill>
                <a:effectLst>
                  <a:outerShdw blurRad="12700" dist="25400" dir="2700000" rotWithShape="0">
                    <a:srgbClr val="DDDDDD"/>
                  </a:outerShdw>
                </a:effectLst>
                <a:latin typeface="Helvetica"/>
                <a:ea typeface="Helvetica"/>
                <a:cs typeface="Helvetica"/>
                <a:sym typeface="Helvetica"/>
              </a:defRPr>
            </a:pPr>
            <a:r>
              <a:rPr sz="1200" dirty="0"/>
              <a:t>Planck</a:t>
            </a:r>
          </a:p>
          <a:p>
            <a:pPr indent="57150" algn="l" defTabSz="1295400">
              <a:defRPr sz="2800" b="1">
                <a:solidFill>
                  <a:srgbClr val="FF40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200" dirty="0" err="1"/>
              <a:t>SPTpol</a:t>
            </a:r>
            <a:endParaRPr sz="1200" dirty="0"/>
          </a:p>
          <a:p>
            <a:pPr indent="57150" algn="l" defTabSz="1295400">
              <a:defRPr sz="28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1200" dirty="0"/>
              <a:t>SPT-3G</a:t>
            </a:r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65452" y="1822503"/>
            <a:ext cx="3275741" cy="2337955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/>
        </p:blipFill>
        <p:spPr>
          <a:xfrm>
            <a:off x="6489123" y="1818575"/>
            <a:ext cx="2561421" cy="2344352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1565965" y="1509236"/>
            <a:ext cx="613064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sym typeface="Helvetica Neue Light"/>
              </a:rPr>
              <a:t>EE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714071" y="1504158"/>
            <a:ext cx="613064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sym typeface="Helvetica Neue Light"/>
              </a:rPr>
              <a:t>BB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75753" y="1504158"/>
            <a:ext cx="1863001" cy="410369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2000" dirty="0" smtClean="0">
                <a:solidFill>
                  <a:srgbClr val="000000"/>
                </a:solidFill>
                <a:sym typeface="Helvetica Neue Light"/>
              </a:rPr>
              <a:t>Lensing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291944" y="3951357"/>
            <a:ext cx="852055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i="1" dirty="0" smtClean="0">
                <a:solidFill>
                  <a:srgbClr val="000000"/>
                </a:solidFill>
                <a:sym typeface="Helvetica Neue Light"/>
              </a:rPr>
              <a:t>Benson 2014</a:t>
            </a:r>
            <a:endParaRPr kumimoji="0" lang="en-US" sz="10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0" y="347114"/>
            <a:ext cx="9143999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Neue Light"/>
              </a:rPr>
              <a:t>SPT-3G Survey Projections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Neue Light"/>
            </a:endParaRPr>
          </a:p>
        </p:txBody>
      </p:sp>
    </p:spTree>
    <p:extLst>
      <p:ext uri="{BB962C8B-B14F-4D97-AF65-F5344CB8AC3E}">
        <p14:creationId xmlns:p14="http://schemas.microsoft.com/office/powerpoint/2010/main" val="1186014596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7" name="SPT2016Group-8062_smaller-small.jpg" descr="SPT2016Group-8062_smaller-small.jpg"/>
          <p:cNvPicPr>
            <a:picLocks noChangeAspect="1"/>
          </p:cNvPicPr>
          <p:nvPr/>
        </p:nvPicPr>
        <p:blipFill rotWithShape="1">
          <a:blip r:embed="rId3">
            <a:extLst/>
          </a:blip>
          <a:srcRect t="21129" b="8007"/>
          <a:stretch/>
        </p:blipFill>
        <p:spPr>
          <a:xfrm>
            <a:off x="-209697" y="811031"/>
            <a:ext cx="9476046" cy="4480560"/>
          </a:xfrm>
          <a:prstGeom prst="rect">
            <a:avLst/>
          </a:prstGeom>
          <a:ln w="12700">
            <a:miter lim="400000"/>
          </a:ln>
        </p:spPr>
      </p:pic>
      <p:pic>
        <p:nvPicPr>
          <p:cNvPr id="198" name="droppedImage.pdf" descr="droppedImage.pdf"/>
          <p:cNvPicPr>
            <a:picLocks noChangeAspect="1"/>
          </p:cNvPicPr>
          <p:nvPr/>
        </p:nvPicPr>
        <p:blipFill>
          <a:blip r:embed="rId4">
            <a:extLst/>
          </a:blip>
          <a:srcRect l="34451"/>
          <a:stretch>
            <a:fillRect/>
          </a:stretch>
        </p:blipFill>
        <p:spPr>
          <a:xfrm>
            <a:off x="7681805" y="5582463"/>
            <a:ext cx="1470737" cy="644853"/>
          </a:xfrm>
          <a:prstGeom prst="rect">
            <a:avLst/>
          </a:prstGeom>
          <a:ln w="57150"/>
        </p:spPr>
      </p:pic>
      <p:sp>
        <p:nvSpPr>
          <p:cNvPr id="199" name="Funded By:"/>
          <p:cNvSpPr txBox="1"/>
          <p:nvPr/>
        </p:nvSpPr>
        <p:spPr>
          <a:xfrm>
            <a:off x="7265474" y="5088751"/>
            <a:ext cx="1887068" cy="471922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square" lIns="50799" tIns="50799" rIns="50799" bIns="50799">
            <a:spAutoFit/>
          </a:bodyPr>
          <a:lstStyle>
            <a:lvl1pPr marL="82203" marR="82203" algn="l" defTabSz="1842346">
              <a:defRPr sz="22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/>
            <a:r>
              <a:rPr sz="2400" kern="0" dirty="0"/>
              <a:t>Funded By:</a:t>
            </a:r>
          </a:p>
        </p:txBody>
      </p:sp>
      <p:pic>
        <p:nvPicPr>
          <p:cNvPr id="200" name="Screen Shot 2013-09-23 at 9.55.16 PM.png" descr="Screen Shot 2013-09-23 at 9.55.16 PM.png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7265474" y="6235640"/>
            <a:ext cx="1875928" cy="576072"/>
          </a:xfrm>
          <a:prstGeom prst="rect">
            <a:avLst/>
          </a:prstGeom>
          <a:ln w="57150"/>
        </p:spPr>
      </p:pic>
      <p:pic>
        <p:nvPicPr>
          <p:cNvPr id="202" name="image5.png" descr="image5.png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3644568" y="5963480"/>
            <a:ext cx="1036666" cy="41969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3" name="image9.png" descr="image9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1002183" y="5952197"/>
            <a:ext cx="1548006" cy="625079"/>
          </a:xfrm>
          <a:prstGeom prst="rect">
            <a:avLst/>
          </a:prstGeom>
          <a:ln w="12700">
            <a:miter lim="400000"/>
          </a:ln>
        </p:spPr>
      </p:pic>
      <p:pic>
        <p:nvPicPr>
          <p:cNvPr id="204" name="image10.png" descr="image10.png"/>
          <p:cNvPicPr>
            <a:picLocks/>
          </p:cNvPicPr>
          <p:nvPr/>
        </p:nvPicPr>
        <p:blipFill>
          <a:blip r:embed="rId8">
            <a:extLst/>
          </a:blip>
          <a:stretch>
            <a:fillRect/>
          </a:stretch>
        </p:blipFill>
        <p:spPr>
          <a:xfrm>
            <a:off x="1117188" y="6423220"/>
            <a:ext cx="1252599" cy="321469"/>
          </a:xfrm>
          <a:prstGeom prst="rect">
            <a:avLst/>
          </a:prstGeom>
          <a:ln w="12700">
            <a:miter lim="400000"/>
          </a:ln>
        </p:spPr>
      </p:pic>
      <p:pic>
        <p:nvPicPr>
          <p:cNvPr id="205" name="image11.png" descr="image11.png"/>
          <p:cNvPicPr>
            <a:picLocks noChangeAspect="1"/>
          </p:cNvPicPr>
          <p:nvPr/>
        </p:nvPicPr>
        <p:blipFill>
          <a:blip r:embed="rId9">
            <a:extLst/>
          </a:blip>
          <a:stretch>
            <a:fillRect/>
          </a:stretch>
        </p:blipFill>
        <p:spPr>
          <a:xfrm>
            <a:off x="4679714" y="5964265"/>
            <a:ext cx="1059874" cy="42862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6" name="image12.png" descr="image12.png"/>
          <p:cNvPicPr>
            <a:picLocks/>
          </p:cNvPicPr>
          <p:nvPr/>
        </p:nvPicPr>
        <p:blipFill>
          <a:blip r:embed="rId10">
            <a:extLst/>
          </a:blip>
          <a:stretch>
            <a:fillRect/>
          </a:stretch>
        </p:blipFill>
        <p:spPr>
          <a:xfrm>
            <a:off x="5747344" y="5967945"/>
            <a:ext cx="339050" cy="410766"/>
          </a:xfrm>
          <a:prstGeom prst="rect">
            <a:avLst/>
          </a:prstGeom>
          <a:ln w="12700">
            <a:miter lim="400000"/>
          </a:ln>
        </p:spPr>
      </p:pic>
      <p:pic>
        <p:nvPicPr>
          <p:cNvPr id="207" name="image13.png" descr="image13.png"/>
          <p:cNvPicPr>
            <a:picLocks noChangeAspect="1"/>
          </p:cNvPicPr>
          <p:nvPr/>
        </p:nvPicPr>
        <p:blipFill>
          <a:blip r:embed="rId11">
            <a:extLst/>
          </a:blip>
          <a:stretch>
            <a:fillRect/>
          </a:stretch>
        </p:blipFill>
        <p:spPr>
          <a:xfrm>
            <a:off x="65158" y="5953766"/>
            <a:ext cx="1059789" cy="803673"/>
          </a:xfrm>
          <a:prstGeom prst="rect">
            <a:avLst/>
          </a:prstGeom>
          <a:ln w="12700">
            <a:miter lim="400000"/>
          </a:ln>
        </p:spPr>
      </p:pic>
      <p:pic>
        <p:nvPicPr>
          <p:cNvPr id="208" name="image14.png" descr="image14.png"/>
          <p:cNvPicPr>
            <a:picLocks noChangeAspect="1"/>
          </p:cNvPicPr>
          <p:nvPr/>
        </p:nvPicPr>
        <p:blipFill>
          <a:blip r:embed="rId12">
            <a:extLst/>
          </a:blip>
          <a:stretch>
            <a:fillRect/>
          </a:stretch>
        </p:blipFill>
        <p:spPr>
          <a:xfrm>
            <a:off x="2373815" y="6398593"/>
            <a:ext cx="716784" cy="339329"/>
          </a:xfrm>
          <a:prstGeom prst="rect">
            <a:avLst/>
          </a:prstGeom>
          <a:ln w="57150"/>
        </p:spPr>
      </p:pic>
      <p:pic>
        <p:nvPicPr>
          <p:cNvPr id="209" name="image15.jpg" descr="image15.jpg"/>
          <p:cNvPicPr>
            <a:picLocks noChangeAspect="1"/>
          </p:cNvPicPr>
          <p:nvPr/>
        </p:nvPicPr>
        <p:blipFill>
          <a:blip r:embed="rId13">
            <a:extLst/>
          </a:blip>
          <a:stretch>
            <a:fillRect/>
          </a:stretch>
        </p:blipFill>
        <p:spPr>
          <a:xfrm>
            <a:off x="13239" y="5341054"/>
            <a:ext cx="1459669" cy="642938"/>
          </a:xfrm>
          <a:prstGeom prst="rect">
            <a:avLst/>
          </a:prstGeom>
          <a:ln w="57150"/>
        </p:spPr>
      </p:pic>
      <p:pic>
        <p:nvPicPr>
          <p:cNvPr id="210" name="image16.png" descr="image16.png"/>
          <p:cNvPicPr>
            <a:picLocks noChangeAspect="1"/>
          </p:cNvPicPr>
          <p:nvPr/>
        </p:nvPicPr>
        <p:blipFill>
          <a:blip r:embed="rId14">
            <a:extLst/>
          </a:blip>
          <a:stretch>
            <a:fillRect/>
          </a:stretch>
        </p:blipFill>
        <p:spPr>
          <a:xfrm>
            <a:off x="1479537" y="5357832"/>
            <a:ext cx="877320" cy="607219"/>
          </a:xfrm>
          <a:prstGeom prst="rect">
            <a:avLst/>
          </a:prstGeom>
          <a:ln w="57150"/>
        </p:spPr>
      </p:pic>
      <p:pic>
        <p:nvPicPr>
          <p:cNvPr id="211" name="images.jpg" descr="images.jpg"/>
          <p:cNvPicPr>
            <a:picLocks noChangeAspect="1"/>
          </p:cNvPicPr>
          <p:nvPr/>
        </p:nvPicPr>
        <p:blipFill>
          <a:blip r:embed="rId15">
            <a:extLst/>
          </a:blip>
          <a:stretch>
            <a:fillRect/>
          </a:stretch>
        </p:blipFill>
        <p:spPr>
          <a:xfrm>
            <a:off x="3867254" y="6304831"/>
            <a:ext cx="703375" cy="526852"/>
          </a:xfrm>
          <a:prstGeom prst="rect">
            <a:avLst/>
          </a:prstGeom>
          <a:ln w="57150"/>
        </p:spPr>
      </p:pic>
      <p:pic>
        <p:nvPicPr>
          <p:cNvPr id="212" name="Screen Shot 2013-09-23 at 9.18.15 PM.png" descr="Screen Shot 2013-09-23 at 9.18.15 PM.png"/>
          <p:cNvPicPr>
            <a:picLocks noChangeAspect="1"/>
          </p:cNvPicPr>
          <p:nvPr/>
        </p:nvPicPr>
        <p:blipFill>
          <a:blip r:embed="rId16">
            <a:extLst/>
          </a:blip>
          <a:stretch>
            <a:fillRect/>
          </a:stretch>
        </p:blipFill>
        <p:spPr>
          <a:xfrm>
            <a:off x="2366367" y="5549227"/>
            <a:ext cx="1279364" cy="410766"/>
          </a:xfrm>
          <a:prstGeom prst="rect">
            <a:avLst/>
          </a:prstGeom>
          <a:ln w="57150"/>
        </p:spPr>
      </p:pic>
      <p:pic>
        <p:nvPicPr>
          <p:cNvPr id="213" name="image7.png" descr="image7.png"/>
          <p:cNvPicPr>
            <a:picLocks noChangeAspect="1"/>
          </p:cNvPicPr>
          <p:nvPr/>
        </p:nvPicPr>
        <p:blipFill>
          <a:blip r:embed="rId17">
            <a:extLst/>
          </a:blip>
          <a:stretch>
            <a:fillRect/>
          </a:stretch>
        </p:blipFill>
        <p:spPr>
          <a:xfrm>
            <a:off x="2560169" y="5954551"/>
            <a:ext cx="1103484" cy="446485"/>
          </a:xfrm>
          <a:prstGeom prst="rect">
            <a:avLst/>
          </a:prstGeom>
          <a:ln w="12700">
            <a:miter lim="400000"/>
          </a:ln>
        </p:spPr>
      </p:pic>
      <p:pic>
        <p:nvPicPr>
          <p:cNvPr id="214" name="image6.png" descr="image6.png"/>
          <p:cNvPicPr>
            <a:picLocks/>
          </p:cNvPicPr>
          <p:nvPr/>
        </p:nvPicPr>
        <p:blipFill>
          <a:blip r:embed="rId18">
            <a:extLst/>
          </a:blip>
          <a:stretch>
            <a:fillRect/>
          </a:stretch>
        </p:blipFill>
        <p:spPr>
          <a:xfrm>
            <a:off x="3080882" y="6394478"/>
            <a:ext cx="797394" cy="392907"/>
          </a:xfrm>
          <a:prstGeom prst="rect">
            <a:avLst/>
          </a:prstGeom>
          <a:ln w="12700">
            <a:miter lim="400000"/>
          </a:ln>
        </p:spPr>
      </p:pic>
      <p:pic>
        <p:nvPicPr>
          <p:cNvPr id="215" name="1024px-Stanford_University_seal_2003.jpg"/>
          <p:cNvPicPr>
            <a:picLocks noChangeAspect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63558" y="6320529"/>
            <a:ext cx="526852" cy="526852"/>
          </a:xfrm>
          <a:prstGeom prst="rect">
            <a:avLst/>
          </a:prstGeom>
          <a:ln w="57150"/>
        </p:spPr>
      </p:pic>
      <p:pic>
        <p:nvPicPr>
          <p:cNvPr id="216" name="FermiLogo_blue.gif" descr="FermiLogo_blue.gif"/>
          <p:cNvPicPr>
            <a:picLocks noChangeAspect="1"/>
          </p:cNvPicPr>
          <p:nvPr/>
        </p:nvPicPr>
        <p:blipFill>
          <a:blip r:embed="rId20">
            <a:extLst/>
          </a:blip>
          <a:stretch>
            <a:fillRect/>
          </a:stretch>
        </p:blipFill>
        <p:spPr>
          <a:xfrm>
            <a:off x="3634383" y="5555085"/>
            <a:ext cx="2134195" cy="404907"/>
          </a:xfrm>
          <a:prstGeom prst="rect">
            <a:avLst/>
          </a:prstGeom>
          <a:ln w="57150"/>
        </p:spPr>
      </p:pic>
      <p:pic>
        <p:nvPicPr>
          <p:cNvPr id="217" name="uofiextunit23-1354647284_140.jpg" descr="uofiextunit23-1354647284_140.jpg"/>
          <p:cNvPicPr>
            <a:picLocks noChangeAspect="1"/>
          </p:cNvPicPr>
          <p:nvPr/>
        </p:nvPicPr>
        <p:blipFill>
          <a:blip r:embed="rId21">
            <a:extLst/>
          </a:blip>
          <a:stretch>
            <a:fillRect/>
          </a:stretch>
        </p:blipFill>
        <p:spPr>
          <a:xfrm>
            <a:off x="4528326" y="6320529"/>
            <a:ext cx="526852" cy="526852"/>
          </a:xfrm>
          <a:prstGeom prst="rect">
            <a:avLst/>
          </a:prstGeom>
          <a:ln w="12700">
            <a:miter lim="400000"/>
          </a:ln>
        </p:spPr>
      </p:pic>
      <p:pic>
        <p:nvPicPr>
          <p:cNvPr id="218" name="image8.png" descr="image8.png"/>
          <p:cNvPicPr>
            <a:picLocks/>
          </p:cNvPicPr>
          <p:nvPr/>
        </p:nvPicPr>
        <p:blipFill>
          <a:blip r:embed="rId22">
            <a:extLst/>
          </a:blip>
          <a:srcRect b="18446"/>
          <a:stretch>
            <a:fillRect/>
          </a:stretch>
        </p:blipFill>
        <p:spPr>
          <a:xfrm>
            <a:off x="6068098" y="5959015"/>
            <a:ext cx="877355" cy="428730"/>
          </a:xfrm>
          <a:prstGeom prst="rect">
            <a:avLst/>
          </a:prstGeom>
          <a:ln w="12700">
            <a:miter lim="400000"/>
          </a:ln>
        </p:spPr>
      </p:pic>
      <p:pic>
        <p:nvPicPr>
          <p:cNvPr id="219" name="SLAC_Logo_medres.jpg" descr="SLAC_Logo_medres.jpg"/>
          <p:cNvPicPr>
            <a:picLocks noChangeAspect="1"/>
          </p:cNvPicPr>
          <p:nvPr/>
        </p:nvPicPr>
        <p:blipFill>
          <a:blip r:embed="rId23">
            <a:extLst/>
          </a:blip>
          <a:stretch>
            <a:fillRect/>
          </a:stretch>
        </p:blipFill>
        <p:spPr>
          <a:xfrm>
            <a:off x="5579792" y="6394478"/>
            <a:ext cx="1127173" cy="404908"/>
          </a:xfrm>
          <a:prstGeom prst="rect">
            <a:avLst/>
          </a:prstGeom>
          <a:ln w="12700">
            <a:miter lim="400000"/>
          </a:ln>
        </p:spPr>
      </p:pic>
      <p:sp>
        <p:nvSpPr>
          <p:cNvPr id="2" name="TextBox 1"/>
          <p:cNvSpPr txBox="1"/>
          <p:nvPr/>
        </p:nvSpPr>
        <p:spPr>
          <a:xfrm>
            <a:off x="-209697" y="37584"/>
            <a:ext cx="9476046" cy="779701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440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FillTx/>
                <a:latin typeface="Helvetica" panose="020B0604020202020204" pitchFamily="34" charset="0"/>
                <a:cs typeface="Helvetica" panose="020B0604020202020204" pitchFamily="34" charset="0"/>
                <a:sym typeface="Helvetica Light"/>
              </a:rPr>
              <a:t>SPT-3G Collaboration</a:t>
            </a:r>
            <a:endParaRPr kumimoji="0" lang="en-US" sz="4400" u="none" strike="noStrike" cap="none" spc="0" normalizeH="0" dirty="0">
              <a:ln>
                <a:noFill/>
              </a:ln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FillTx/>
              <a:latin typeface="Helvetica" panose="020B0604020202020204" pitchFamily="34" charset="0"/>
              <a:cs typeface="Helvetica" panose="020B0604020202020204" pitchFamily="34" charset="0"/>
              <a:sym typeface="Helvetica Light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6054" t="34451" r="27281" b="30120"/>
          <a:stretch/>
        </p:blipFill>
        <p:spPr>
          <a:xfrm>
            <a:off x="5765633" y="5593151"/>
            <a:ext cx="853440" cy="3657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83824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8209" y="93518"/>
            <a:ext cx="892579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Summary</a:t>
            </a:r>
            <a:endParaRPr lang="en-US" sz="4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3127" y="862959"/>
            <a:ext cx="4956464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SPT-3G installed on telescope in early 2017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First-year observations on-going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Improvements to detectors, readout, and optics planned for 2018 observing season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0" y="3441680"/>
            <a:ext cx="4956464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4-year survey will yield high-precision, high-resolution polarization maps of the CMB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Data will probe the neutrino sector, as well as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 Inflation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Reionization</a:t>
            </a:r>
          </a:p>
          <a:p>
            <a:pPr marL="800100" lvl="1" indent="-342900">
              <a:buFont typeface="Arial" panose="020B0604020202020204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Galaxy clusters</a:t>
            </a:r>
          </a:p>
          <a:p>
            <a:pPr lvl="1"/>
            <a:r>
              <a:rPr lang="en-US" sz="2400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a</a:t>
            </a:r>
            <a:r>
              <a:rPr lang="en-US" sz="2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nd more</a:t>
            </a:r>
            <a:endParaRPr lang="en-US" sz="2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317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 l="-60000" r="-6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005444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Thank you</a:t>
            </a:r>
            <a:endParaRPr lang="en-US" sz="44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14488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9" name="Readout Noise Enhancemen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Readout Noise Enhancement </a:t>
            </a:r>
          </a:p>
        </p:txBody>
      </p:sp>
      <p:sp>
        <p:nvSpPr>
          <p:cNvPr id="330" name="Noise enhancement from current division with SQUID input coil:…"/>
          <p:cNvSpPr txBox="1">
            <a:spLocks noGrp="1"/>
          </p:cNvSpPr>
          <p:nvPr>
            <p:ph type="body" sz="half" idx="4294967295"/>
          </p:nvPr>
        </p:nvSpPr>
        <p:spPr>
          <a:xfrm>
            <a:off x="139897" y="1519356"/>
            <a:ext cx="3961981" cy="3847023"/>
          </a:xfrm>
          <a:prstGeom prst="rect">
            <a:avLst/>
          </a:prstGeom>
        </p:spPr>
        <p:txBody>
          <a:bodyPr>
            <a:normAutofit fontScale="70000" lnSpcReduction="20000"/>
          </a:bodyPr>
          <a:lstStyle/>
          <a:p>
            <a:pPr marL="292526" indent="-292526" defTabSz="373783">
              <a:spcBef>
                <a:spcPts val="1125"/>
              </a:spcBef>
              <a:defRPr sz="2548" b="1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t>Noise enhancement from current division with SQUID input coil:</a:t>
            </a:r>
            <a:endParaRPr i="0"/>
          </a:p>
          <a:p>
            <a:pPr marL="585052" lvl="1" indent="-292526" defTabSz="373783">
              <a:spcBef>
                <a:spcPts val="1125"/>
              </a:spcBef>
              <a:defRPr sz="2548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i="0"/>
              <a:t>Current at SQUID canceled by “digital active nulling” feedback loop (nuller = science signal)</a:t>
            </a:r>
          </a:p>
          <a:p>
            <a:pPr marL="585052" lvl="1" indent="-292526" defTabSz="373783">
              <a:spcBef>
                <a:spcPts val="1125"/>
              </a:spcBef>
              <a:defRPr sz="2548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b="1"/>
              <a:t>BUT</a:t>
            </a:r>
            <a:r>
              <a:rPr i="0"/>
              <a:t> nuller current for noise </a:t>
            </a:r>
            <a:r>
              <a:rPr b="1"/>
              <a:t>INSIDE LOOP</a:t>
            </a:r>
            <a:r>
              <a:rPr i="0"/>
              <a:t> is divided between comb and SQUID coil </a:t>
            </a:r>
          </a:p>
          <a:p>
            <a:pPr marL="585052" lvl="1" indent="-292526" defTabSz="373783">
              <a:spcBef>
                <a:spcPts val="1125"/>
              </a:spcBef>
              <a:defRPr sz="2548" i="1">
                <a:solidFill>
                  <a:srgbClr val="0000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i="0"/>
              <a:t>Over 1.8 to 5.2 MHz readout bandwidth, noise internal to ADC chain enhanced by:</a:t>
            </a:r>
          </a:p>
        </p:txBody>
      </p:sp>
      <p:sp>
        <p:nvSpPr>
          <p:cNvPr id="331" name="Want low input coil inductance!…"/>
          <p:cNvSpPr txBox="1"/>
          <p:nvPr/>
        </p:nvSpPr>
        <p:spPr>
          <a:xfrm>
            <a:off x="-155808" y="5839082"/>
            <a:ext cx="4874541" cy="67819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ctr" defTabSz="410751" hangingPunct="0">
              <a:defRPr sz="2800" i="1">
                <a:solidFill>
                  <a:srgbClr val="FF26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sz="1969" i="1" kern="0">
                <a:solidFill>
                  <a:srgbClr val="FF26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Want low input coil inductance!</a:t>
            </a:r>
          </a:p>
          <a:p>
            <a:pPr algn="ctr" defTabSz="410751" hangingPunct="0">
              <a:defRPr sz="2800" i="1">
                <a:solidFill>
                  <a:srgbClr val="FF26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r>
              <a:rPr sz="1969" i="1" kern="0">
                <a:solidFill>
                  <a:srgbClr val="FF2600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rPr>
              <a:t>Replacing SQUIDs next season</a:t>
            </a:r>
          </a:p>
        </p:txBody>
      </p:sp>
      <p:pic>
        <p:nvPicPr>
          <p:cNvPr id="332" name="pasted-image.pdf" descr="pasted-image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4184753" y="1637146"/>
            <a:ext cx="4874541" cy="2898368"/>
          </a:xfrm>
          <a:prstGeom prst="rect">
            <a:avLst/>
          </a:prstGeom>
          <a:ln w="12700">
            <a:miter lim="400000"/>
          </a:ln>
        </p:spPr>
      </p:pic>
      <p:sp>
        <p:nvSpPr>
          <p:cNvPr id="333" name="Line"/>
          <p:cNvSpPr/>
          <p:nvPr/>
        </p:nvSpPr>
        <p:spPr>
          <a:xfrm>
            <a:off x="6245549" y="2446688"/>
            <a:ext cx="2325882" cy="1875055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21600" y="0"/>
                </a:moveTo>
                <a:lnTo>
                  <a:pt x="7842" y="110"/>
                </a:lnTo>
                <a:lnTo>
                  <a:pt x="7842" y="9883"/>
                </a:lnTo>
                <a:lnTo>
                  <a:pt x="0" y="9883"/>
                </a:lnTo>
                <a:lnTo>
                  <a:pt x="0" y="21600"/>
                </a:lnTo>
              </a:path>
            </a:pathLst>
          </a:custGeom>
          <a:ln w="38100">
            <a:solidFill>
              <a:srgbClr val="00A7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 hangingPunct="0"/>
            <a:endParaRPr sz="2531" kern="0">
              <a:solidFill>
                <a:srgbClr val="000000"/>
              </a:solidFill>
              <a:sym typeface="Helvetica Neue Light"/>
            </a:endParaRPr>
          </a:p>
        </p:txBody>
      </p:sp>
      <p:sp>
        <p:nvSpPr>
          <p:cNvPr id="334" name="Line"/>
          <p:cNvSpPr/>
          <p:nvPr/>
        </p:nvSpPr>
        <p:spPr>
          <a:xfrm flipV="1">
            <a:off x="7145610" y="3907575"/>
            <a:ext cx="1393500" cy="1"/>
          </a:xfrm>
          <a:prstGeom prst="line">
            <a:avLst/>
          </a:prstGeom>
          <a:ln w="38100">
            <a:solidFill>
              <a:srgbClr val="00A7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 hangingPunct="0"/>
            <a:endParaRPr sz="2531" kern="0">
              <a:solidFill>
                <a:srgbClr val="000000"/>
              </a:solidFill>
              <a:sym typeface="Helvetica Neue Light"/>
            </a:endParaRPr>
          </a:p>
        </p:txBody>
      </p:sp>
      <p:sp>
        <p:nvSpPr>
          <p:cNvPr id="335" name="Line"/>
          <p:cNvSpPr/>
          <p:nvPr/>
        </p:nvSpPr>
        <p:spPr>
          <a:xfrm flipV="1">
            <a:off x="8806999" y="2735811"/>
            <a:ext cx="1" cy="982266"/>
          </a:xfrm>
          <a:prstGeom prst="line">
            <a:avLst/>
          </a:prstGeom>
          <a:ln w="38100">
            <a:solidFill>
              <a:srgbClr val="00A700"/>
            </a:solidFill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 hangingPunct="0"/>
            <a:endParaRPr sz="2531" kern="0">
              <a:solidFill>
                <a:srgbClr val="000000"/>
              </a:solidFill>
              <a:sym typeface="Helvetica Neue Light"/>
            </a:endParaRPr>
          </a:p>
        </p:txBody>
      </p:sp>
      <p:sp>
        <p:nvSpPr>
          <p:cNvPr id="336" name="Line"/>
          <p:cNvSpPr/>
          <p:nvPr/>
        </p:nvSpPr>
        <p:spPr>
          <a:xfrm>
            <a:off x="6238875" y="1948342"/>
            <a:ext cx="645368" cy="126211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9060"/>
                </a:lnTo>
                <a:lnTo>
                  <a:pt x="0" y="0"/>
                </a:lnTo>
                <a:lnTo>
                  <a:pt x="21600" y="0"/>
                </a:lnTo>
                <a:lnTo>
                  <a:pt x="21600" y="7341"/>
                </a:lnTo>
              </a:path>
            </a:pathLst>
          </a:custGeom>
          <a:ln w="38100">
            <a:solidFill>
              <a:srgbClr val="FF26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 hangingPunct="0"/>
            <a:endParaRPr sz="2531" kern="0">
              <a:solidFill>
                <a:srgbClr val="000000"/>
              </a:solidFill>
              <a:sym typeface="Helvetica Neue Light"/>
            </a:endParaRPr>
          </a:p>
        </p:txBody>
      </p:sp>
      <p:sp>
        <p:nvSpPr>
          <p:cNvPr id="337" name="Line"/>
          <p:cNvSpPr/>
          <p:nvPr/>
        </p:nvSpPr>
        <p:spPr>
          <a:xfrm>
            <a:off x="5829028" y="1950596"/>
            <a:ext cx="277769" cy="10722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38100">
            <a:solidFill>
              <a:srgbClr val="FF26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 hangingPunct="0"/>
            <a:endParaRPr sz="2531" kern="0">
              <a:solidFill>
                <a:srgbClr val="000000"/>
              </a:solidFill>
              <a:sym typeface="Helvetica Neue Light"/>
            </a:endParaRPr>
          </a:p>
        </p:txBody>
      </p:sp>
      <p:sp>
        <p:nvSpPr>
          <p:cNvPr id="338" name="Line"/>
          <p:cNvSpPr/>
          <p:nvPr/>
        </p:nvSpPr>
        <p:spPr>
          <a:xfrm>
            <a:off x="5420310" y="1950596"/>
            <a:ext cx="277769" cy="10722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38100">
            <a:solidFill>
              <a:srgbClr val="FF26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 hangingPunct="0"/>
            <a:endParaRPr sz="2531" kern="0">
              <a:solidFill>
                <a:srgbClr val="000000"/>
              </a:solidFill>
              <a:sym typeface="Helvetica Neue Light"/>
            </a:endParaRPr>
          </a:p>
        </p:txBody>
      </p:sp>
      <p:sp>
        <p:nvSpPr>
          <p:cNvPr id="339" name="Line"/>
          <p:cNvSpPr/>
          <p:nvPr/>
        </p:nvSpPr>
        <p:spPr>
          <a:xfrm>
            <a:off x="4557097" y="1950596"/>
            <a:ext cx="277769" cy="107227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0"/>
                </a:lnTo>
                <a:lnTo>
                  <a:pt x="21600" y="0"/>
                </a:lnTo>
              </a:path>
            </a:pathLst>
          </a:custGeom>
          <a:ln w="38100">
            <a:solidFill>
              <a:srgbClr val="FF2600"/>
            </a:solidFill>
            <a:custDash>
              <a:ds d="200000" sp="200000"/>
            </a:custDash>
            <a:miter lim="400000"/>
            <a:tailEnd type="triangle"/>
          </a:ln>
        </p:spPr>
        <p:txBody>
          <a:bodyPr lIns="35719" tIns="35719" rIns="35719" bIns="35719" anchor="ctr"/>
          <a:lstStyle/>
          <a:p>
            <a:pPr algn="ctr" defTabSz="410751" hangingPunct="0"/>
            <a:endParaRPr sz="2531" kern="0">
              <a:solidFill>
                <a:srgbClr val="000000"/>
              </a:solidFill>
              <a:sym typeface="Helvetica Neue Light"/>
            </a:endParaRPr>
          </a:p>
        </p:txBody>
      </p:sp>
      <p:sp>
        <p:nvSpPr>
          <p:cNvPr id="340" name="Rectangle"/>
          <p:cNvSpPr/>
          <p:nvPr/>
        </p:nvSpPr>
        <p:spPr>
          <a:xfrm>
            <a:off x="7395875" y="2736949"/>
            <a:ext cx="1090713" cy="366117"/>
          </a:xfrm>
          <a:prstGeom prst="rect">
            <a:avLst/>
          </a:prstGeom>
          <a:solidFill>
            <a:srgbClr val="EDEDED"/>
          </a:solidFill>
          <a:ln w="12700">
            <a:miter lim="400000"/>
          </a:ln>
        </p:spPr>
        <p:txBody>
          <a:bodyPr lIns="35719" tIns="35719" rIns="35719" bIns="35719" anchor="ctr"/>
          <a:lstStyle/>
          <a:p>
            <a:pPr algn="ctr" defTabSz="410751" hangingPunct="0">
              <a:defRPr>
                <a:solidFill>
                  <a:srgbClr val="FFFFFF"/>
                </a:solidFill>
              </a:defRPr>
            </a:pPr>
            <a:endParaRPr sz="2531" kern="0">
              <a:solidFill>
                <a:srgbClr val="FFFFFF"/>
              </a:solidFill>
              <a:sym typeface="Helvetica Neue Light"/>
            </a:endParaRPr>
          </a:p>
        </p:txBody>
      </p:sp>
      <p:sp>
        <p:nvSpPr>
          <p:cNvPr id="341" name="nuller"/>
          <p:cNvSpPr txBox="1"/>
          <p:nvPr/>
        </p:nvSpPr>
        <p:spPr>
          <a:xfrm>
            <a:off x="7126867" y="2490703"/>
            <a:ext cx="601127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400">
                <a:solidFill>
                  <a:srgbClr val="00A7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ctr" defTabSz="410751" hangingPunct="0"/>
            <a:r>
              <a:rPr sz="1687" kern="0"/>
              <a:t>nuller</a:t>
            </a:r>
          </a:p>
        </p:txBody>
      </p:sp>
      <p:sp>
        <p:nvSpPr>
          <p:cNvPr id="342" name="feedback"/>
          <p:cNvSpPr txBox="1"/>
          <p:nvPr/>
        </p:nvSpPr>
        <p:spPr>
          <a:xfrm>
            <a:off x="7730625" y="3981961"/>
            <a:ext cx="947376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400">
                <a:solidFill>
                  <a:srgbClr val="00A7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ctr" defTabSz="410751" hangingPunct="0"/>
            <a:r>
              <a:rPr sz="1687" kern="0"/>
              <a:t>feedback</a:t>
            </a:r>
          </a:p>
        </p:txBody>
      </p:sp>
      <p:sp>
        <p:nvSpPr>
          <p:cNvPr id="343" name="leakage"/>
          <p:cNvSpPr txBox="1"/>
          <p:nvPr/>
        </p:nvSpPr>
        <p:spPr>
          <a:xfrm>
            <a:off x="5138121" y="1611876"/>
            <a:ext cx="828753" cy="33175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400">
                <a:solidFill>
                  <a:srgbClr val="FF26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ctr" defTabSz="410751" hangingPunct="0"/>
            <a:r>
              <a:rPr sz="1687" kern="0"/>
              <a:t>leakage</a:t>
            </a:r>
          </a:p>
        </p:txBody>
      </p:sp>
      <p:graphicFrame>
        <p:nvGraphicFramePr>
          <p:cNvPr id="344" name="Table"/>
          <p:cNvGraphicFramePr/>
          <p:nvPr/>
        </p:nvGraphicFramePr>
        <p:xfrm>
          <a:off x="5022181" y="4997749"/>
          <a:ext cx="3683567" cy="1438127"/>
        </p:xfrm>
        <a:graphic>
          <a:graphicData uri="http://schemas.openxmlformats.org/drawingml/2006/table">
            <a:tbl>
              <a:tblPr firstRow="1" firstCol="1"/>
              <a:tblGrid>
                <a:gridCol w="1828754"/>
                <a:gridCol w="1854813"/>
              </a:tblGrid>
              <a:tr h="447522">
                <a:tc>
                  <a:txBody>
                    <a:bodyPr/>
                    <a:lstStyle/>
                    <a:p>
                      <a:pPr algn="ctr" defTabSz="457200">
                        <a:defRPr sz="2800"/>
                      </a:pPr>
                      <a:endParaRPr sz="2000"/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000000"/>
                      </a:solidFill>
                      <a:miter lim="400000"/>
                    </a:ln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2800"/>
                      </a:pPr>
                      <a:r>
                        <a:rPr sz="2000" i="1"/>
                        <a:t>L</a:t>
                      </a:r>
                      <a:r>
                        <a:rPr sz="2000" baseline="-5999"/>
                        <a:t>input</a:t>
                      </a:r>
                    </a:p>
                  </a:txBody>
                  <a:tcPr marL="35719" marR="35719" marT="35719" marB="35719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</a:tr>
              <a:tr h="451811"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solidFill>
                            <a:srgbClr val="444444"/>
                          </a:solidFill>
                        </a:rPr>
                        <a:t>current NIST SQUIDs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444444"/>
                          </a:solidFill>
                        </a:rPr>
                        <a:t>~300 nH</a:t>
                      </a:r>
                    </a:p>
                  </a:txBody>
                  <a:tcPr marL="35719" marR="35719" marT="35719" marB="35719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</a:tcPr>
                </a:tc>
              </a:tr>
              <a:tr h="538794"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400">
                          <a:solidFill>
                            <a:srgbClr val="444444"/>
                          </a:solidFill>
                        </a:rPr>
                        <a:t>NIST, StarCryo SQUIDs under study</a:t>
                      </a:r>
                    </a:p>
                  </a:txBody>
                  <a:tcPr marL="35719" marR="35719" marT="35719" marB="35719" anchor="ctr" horzOverflow="overflow"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2000">
                          <a:solidFill>
                            <a:srgbClr val="444444"/>
                          </a:solidFill>
                        </a:rPr>
                        <a:t>10-50 nH</a:t>
                      </a:r>
                    </a:p>
                  </a:txBody>
                  <a:tcPr marL="35719" marR="35719" marT="35719" marB="35719" anchor="ctr" horzOverflow="overflow">
                    <a:lnR w="12700">
                      <a:solidFill>
                        <a:srgbClr val="000000"/>
                      </a:solidFill>
                      <a:miter lim="400000"/>
                    </a:lnR>
                    <a:lnB w="12700">
                      <a:solidFill>
                        <a:srgbClr val="000000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345" name="noise…"/>
          <p:cNvSpPr txBox="1"/>
          <p:nvPr/>
        </p:nvSpPr>
        <p:spPr>
          <a:xfrm>
            <a:off x="7824244" y="2516493"/>
            <a:ext cx="827151" cy="59138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/>
          <a:p>
            <a:pPr algn="ctr" defTabSz="410751" hangingPunct="0">
              <a:defRPr sz="2400">
                <a:solidFill>
                  <a:srgbClr val="F29B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87" kern="0">
                <a:solidFill>
                  <a:srgbClr val="F29B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noise</a:t>
            </a:r>
          </a:p>
          <a:p>
            <a:pPr algn="ctr" defTabSz="410751" hangingPunct="0">
              <a:defRPr sz="2400">
                <a:solidFill>
                  <a:srgbClr val="F29B0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pPr>
            <a:r>
              <a:rPr sz="1687" kern="0">
                <a:solidFill>
                  <a:srgbClr val="F29B0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sources</a:t>
            </a:r>
          </a:p>
        </p:txBody>
      </p:sp>
      <p:sp>
        <p:nvSpPr>
          <p:cNvPr id="346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22</a:t>
            </a:fld>
            <a:endParaRPr/>
          </a:p>
        </p:txBody>
      </p:sp>
      <p:pic>
        <p:nvPicPr>
          <p:cNvPr id="348" name="pasted-image.pdf" descr="pasted-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59708" y="5165396"/>
            <a:ext cx="2722357" cy="523046"/>
          </a:xfrm>
          <a:prstGeom prst="rect">
            <a:avLst/>
          </a:prstGeom>
          <a:ln w="12700">
            <a:miter lim="400000"/>
          </a:ln>
        </p:spPr>
      </p:pic>
    </p:spTree>
    <p:extLst>
      <p:ext uri="{BB962C8B-B14F-4D97-AF65-F5344CB8AC3E}">
        <p14:creationId xmlns:p14="http://schemas.microsoft.com/office/powerpoint/2010/main" val="589375081"/>
      </p:ext>
    </p:extLst>
  </p:cSld>
  <p:clrMapOvr>
    <a:masterClrMapping/>
  </p:clrMapOvr>
  <p:transition spd="med"/>
  <p:timing>
    <p:tnLst>
      <p:par>
        <p:cTn id="1" dur="indefinite" restart="never" fill="hold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0" name="Projected Sensitivity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Projected Sensitivity</a:t>
            </a:r>
          </a:p>
        </p:txBody>
      </p:sp>
      <p:graphicFrame>
        <p:nvGraphicFramePr>
          <p:cNvPr id="351" name="Table"/>
          <p:cNvGraphicFramePr/>
          <p:nvPr/>
        </p:nvGraphicFramePr>
        <p:xfrm>
          <a:off x="4106338" y="3782595"/>
          <a:ext cx="4796186" cy="2891725"/>
        </p:xfrm>
        <a:graphic>
          <a:graphicData uri="http://schemas.openxmlformats.org/drawingml/2006/table">
            <a:tbl>
              <a:tblPr firstRow="1" bandRow="1"/>
              <a:tblGrid>
                <a:gridCol w="947901"/>
                <a:gridCol w="698592"/>
                <a:gridCol w="522311"/>
                <a:gridCol w="832246"/>
                <a:gridCol w="932054"/>
                <a:gridCol w="863082"/>
              </a:tblGrid>
              <a:tr h="516542">
                <a:tc>
                  <a:txBody>
                    <a:bodyPr/>
                    <a:lstStyle/>
                    <a:p>
                      <a:pPr algn="ctr" defTabSz="914400">
                        <a:defRPr sz="2400" b="1"/>
                      </a:pPr>
                      <a:endParaRPr sz="1700"/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381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0365C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</a:rPr>
                        <a:t>Obs. Years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381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0365C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</a:rPr>
                        <a:t>Area
(deg2)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381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0365C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</a:rPr>
                        <a:t>95 GHz
(uK-arcmin)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381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0365C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</a:rPr>
                        <a:t>150
(uK-arcmin)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381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0365C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100" b="1">
                          <a:solidFill>
                            <a:srgbClr val="FFFFFF"/>
                          </a:solidFill>
                        </a:rPr>
                        <a:t>220
(uK-arcmin)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38100">
                      <a:solidFill>
                        <a:srgbClr val="53585F"/>
                      </a:solidFill>
                      <a:miter lim="400000"/>
                    </a:lnR>
                    <a:lnT w="381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0365C0"/>
                    </a:solidFill>
                  </a:tcPr>
                </a:tc>
              </a:tr>
              <a:tr h="309857"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 b="1"/>
                        <a:t>SPT-SZ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2007-11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2500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40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17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80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381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  <a:tr h="457708"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 b="1"/>
                        <a:t>SPTpol-Main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2012-16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500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13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5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-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381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</a:tr>
              <a:tr h="512914"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 b="1"/>
                        <a:t>SPTpol-Deep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2012-16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100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10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3.5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-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381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</a:tr>
              <a:tr h="531518"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 b="1"/>
                        <a:t>SPTpol-Summer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2012-16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2500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47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28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/>
                        <a:t>-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381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DCDEE0"/>
                    </a:solidFill>
                  </a:tcPr>
                </a:tc>
              </a:tr>
              <a:tr h="495400">
                <a:tc>
                  <a:txBody>
                    <a:bodyPr/>
                    <a:lstStyle/>
                    <a:p>
                      <a:pPr algn="ctr" defTabSz="914400">
                        <a:defRPr sz="1800" b="1">
                          <a:solidFill>
                            <a:srgbClr val="FF2600"/>
                          </a:solidFill>
                        </a:defRPr>
                      </a:pPr>
                      <a:r>
                        <a:rPr sz="1300"/>
                        <a:t>SPT-3G</a:t>
                      </a:r>
                    </a:p>
                    <a:p>
                      <a:pPr algn="ctr" defTabSz="914400">
                        <a:defRPr sz="1800" b="1" i="1">
                          <a:solidFill>
                            <a:srgbClr val="FF2600"/>
                          </a:solidFill>
                        </a:defRPr>
                      </a:pPr>
                      <a:r>
                        <a:rPr sz="1300"/>
                        <a:t>(projected)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381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 b="1" i="1">
                          <a:solidFill>
                            <a:srgbClr val="FF2600"/>
                          </a:solidFill>
                        </a:rPr>
                        <a:t>2017-21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381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300" b="1" i="1">
                          <a:solidFill>
                            <a:srgbClr val="FF2600"/>
                          </a:solidFill>
                        </a:rPr>
                        <a:t>2500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381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700" b="1" i="1">
                          <a:solidFill>
                            <a:srgbClr val="FF2600"/>
                          </a:solidFill>
                        </a:rPr>
                        <a:t>3.6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381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700" b="1" i="1">
                          <a:solidFill>
                            <a:srgbClr val="FF2600"/>
                          </a:solidFill>
                        </a:rPr>
                        <a:t>3.3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381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9144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700" b="1" i="1" dirty="0">
                          <a:solidFill>
                            <a:srgbClr val="FF2600"/>
                          </a:solidFill>
                        </a:rPr>
                        <a:t>8.5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381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38100">
                      <a:solidFill>
                        <a:srgbClr val="53585F"/>
                      </a:solidFill>
                      <a:miter lim="400000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grpSp>
        <p:nvGrpSpPr>
          <p:cNvPr id="361" name="Group"/>
          <p:cNvGrpSpPr/>
          <p:nvPr/>
        </p:nvGrpSpPr>
        <p:grpSpPr>
          <a:xfrm>
            <a:off x="36474" y="3007867"/>
            <a:ext cx="3801373" cy="3862896"/>
            <a:chOff x="0" y="0"/>
            <a:chExt cx="5406396" cy="5493896"/>
          </a:xfrm>
        </p:grpSpPr>
        <p:pic>
          <p:nvPicPr>
            <p:cNvPr id="352" name="Screen Shot 2016-03-25 at 7.35.26 PM.png" descr="Screen Shot 2016-03-25 at 7.35.26 PM.png"/>
            <p:cNvPicPr>
              <a:picLocks noChangeAspect="1"/>
            </p:cNvPicPr>
            <p:nvPr/>
          </p:nvPicPr>
          <p:blipFill>
            <a:blip r:embed="rId2">
              <a:extLst/>
            </a:blip>
            <a:srcRect l="1405" t="5175"/>
            <a:stretch>
              <a:fillRect/>
            </a:stretch>
          </p:blipFill>
          <p:spPr>
            <a:xfrm rot="10800000">
              <a:off x="0" y="42875"/>
              <a:ext cx="5406396" cy="5451021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353" name="-65…"/>
            <p:cNvSpPr txBox="1"/>
            <p:nvPr/>
          </p:nvSpPr>
          <p:spPr>
            <a:xfrm>
              <a:off x="2469038" y="2387706"/>
              <a:ext cx="487546" cy="262578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>
              <a:outerShdw blurRad="38100" dist="12700" dir="5400000" rotWithShape="0">
                <a:srgbClr val="000000"/>
              </a:outerShdw>
            </a:effectLst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 hangingPunct="0">
                <a:lnSpc>
                  <a:spcPct val="140000"/>
                </a:lnSpc>
                <a:defRPr sz="14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984" b="1" kern="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  <a:t>-65</a:t>
              </a:r>
            </a:p>
            <a:p>
              <a:pPr algn="ctr" defTabSz="410751" hangingPunct="0">
                <a:lnSpc>
                  <a:spcPct val="140000"/>
                </a:lnSpc>
                <a:spcBef>
                  <a:spcPts val="1547"/>
                </a:spcBef>
                <a:defRPr sz="14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984" b="1" kern="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  <a:t>-50</a:t>
              </a:r>
            </a:p>
            <a:p>
              <a:pPr algn="ctr" defTabSz="410751" hangingPunct="0">
                <a:lnSpc>
                  <a:spcPct val="140000"/>
                </a:lnSpc>
                <a:spcBef>
                  <a:spcPts val="703"/>
                </a:spcBef>
                <a:defRPr sz="14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984" b="1" kern="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  <a:t>-40</a:t>
              </a:r>
            </a:p>
            <a:p>
              <a:pPr algn="ctr" defTabSz="410751" hangingPunct="0">
                <a:lnSpc>
                  <a:spcPct val="140000"/>
                </a:lnSpc>
                <a:spcBef>
                  <a:spcPts val="352"/>
                </a:spcBef>
                <a:defRPr sz="14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984" b="1" kern="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  <a:t>-30</a:t>
              </a:r>
            </a:p>
            <a:p>
              <a:pPr algn="ctr" defTabSz="410751" hangingPunct="0">
                <a:lnSpc>
                  <a:spcPct val="120000"/>
                </a:lnSpc>
                <a:defRPr sz="14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984" b="1" kern="0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rPr>
                <a:t>-20</a:t>
              </a:r>
            </a:p>
          </p:txBody>
        </p:sp>
        <p:sp>
          <p:nvSpPr>
            <p:cNvPr id="354" name="2h"/>
            <p:cNvSpPr txBox="1"/>
            <p:nvPr/>
          </p:nvSpPr>
          <p:spPr>
            <a:xfrm>
              <a:off x="2669783" y="2119190"/>
              <a:ext cx="358314" cy="3582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>
                <a:defRPr sz="14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ctr" defTabSz="410751" hangingPunct="0"/>
              <a:r>
                <a:rPr sz="984" kern="0"/>
                <a:t>2h</a:t>
              </a:r>
            </a:p>
          </p:txBody>
        </p:sp>
        <p:sp>
          <p:nvSpPr>
            <p:cNvPr id="355" name="0h"/>
            <p:cNvSpPr txBox="1"/>
            <p:nvPr/>
          </p:nvSpPr>
          <p:spPr>
            <a:xfrm>
              <a:off x="2208271" y="2070779"/>
              <a:ext cx="358313" cy="3582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>
                <a:defRPr sz="14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ctr" defTabSz="410751" hangingPunct="0"/>
              <a:r>
                <a:rPr sz="984" kern="0"/>
                <a:t>0h</a:t>
              </a:r>
            </a:p>
          </p:txBody>
        </p:sp>
        <p:sp>
          <p:nvSpPr>
            <p:cNvPr id="356" name="22h"/>
            <p:cNvSpPr txBox="1"/>
            <p:nvPr/>
          </p:nvSpPr>
          <p:spPr>
            <a:xfrm>
              <a:off x="1804781" y="1799681"/>
              <a:ext cx="487547" cy="3582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>
                <a:defRPr sz="14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ctr" defTabSz="410751" hangingPunct="0"/>
              <a:r>
                <a:rPr sz="984" kern="0"/>
                <a:t>22h</a:t>
              </a:r>
            </a:p>
          </p:txBody>
        </p:sp>
        <p:sp>
          <p:nvSpPr>
            <p:cNvPr id="357" name="20h"/>
            <p:cNvSpPr txBox="1"/>
            <p:nvPr/>
          </p:nvSpPr>
          <p:spPr>
            <a:xfrm>
              <a:off x="1640186" y="1457580"/>
              <a:ext cx="487546" cy="3582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>
                <a:defRPr sz="14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ctr" defTabSz="410751" hangingPunct="0"/>
              <a:r>
                <a:rPr sz="984" kern="0"/>
                <a:t>20h</a:t>
              </a:r>
            </a:p>
          </p:txBody>
        </p:sp>
        <p:sp>
          <p:nvSpPr>
            <p:cNvPr id="358" name="7h"/>
            <p:cNvSpPr txBox="1"/>
            <p:nvPr/>
          </p:nvSpPr>
          <p:spPr>
            <a:xfrm>
              <a:off x="3441122" y="1457580"/>
              <a:ext cx="358314" cy="3582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>
                <a:defRPr sz="14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ctr" defTabSz="410751" hangingPunct="0"/>
              <a:r>
                <a:rPr sz="984" kern="0"/>
                <a:t>7h</a:t>
              </a:r>
            </a:p>
          </p:txBody>
        </p:sp>
        <p:sp>
          <p:nvSpPr>
            <p:cNvPr id="359" name="4h"/>
            <p:cNvSpPr txBox="1"/>
            <p:nvPr/>
          </p:nvSpPr>
          <p:spPr>
            <a:xfrm>
              <a:off x="3102249" y="1973958"/>
              <a:ext cx="358314" cy="358238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>
              <a:lvl1pPr>
                <a:defRPr sz="1400" b="1">
                  <a:solidFill>
                    <a:srgbClr val="FFFFFF"/>
                  </a:solidFill>
                  <a:latin typeface="Helvetica"/>
                  <a:ea typeface="Helvetica"/>
                  <a:cs typeface="Helvetica"/>
                  <a:sym typeface="Helvetica"/>
                </a:defRPr>
              </a:lvl1pPr>
            </a:lstStyle>
            <a:p>
              <a:pPr algn="ctr" defTabSz="410751" hangingPunct="0"/>
              <a:r>
                <a:rPr sz="984" kern="0"/>
                <a:t>4h</a:t>
              </a:r>
            </a:p>
          </p:txBody>
        </p:sp>
        <p:sp>
          <p:nvSpPr>
            <p:cNvPr id="360" name="SPT-SZ…"/>
            <p:cNvSpPr txBox="1"/>
            <p:nvPr/>
          </p:nvSpPr>
          <p:spPr>
            <a:xfrm>
              <a:off x="1529479" y="0"/>
              <a:ext cx="2366664" cy="1413584"/>
            </a:xfrm>
            <a:prstGeom prst="rect">
              <a:avLst/>
            </a:prstGeom>
            <a:solidFill>
              <a:srgbClr val="A6AAA9"/>
            </a:solidFill>
            <a:ln w="25400" cap="flat">
              <a:solidFill>
                <a:srgbClr val="000000"/>
              </a:solidFill>
              <a:prstDash val="solid"/>
              <a:miter lim="400000"/>
            </a:ln>
            <a:effectLst/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square" lIns="35719" tIns="35719" rIns="35719" bIns="35719" numCol="1" anchor="ctr">
              <a:noAutofit/>
            </a:bodyPr>
            <a:lstStyle/>
            <a:p>
              <a:pPr defTabSz="410751" hangingPunct="0">
                <a:defRPr sz="2000" b="1">
                  <a:solidFill>
                    <a:srgbClr val="FFFB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406" b="1" kern="0">
                  <a:solidFill>
                    <a:srgbClr val="FFFB00"/>
                  </a:solidFill>
                  <a:latin typeface="Helvetica"/>
                  <a:ea typeface="Helvetica"/>
                  <a:cs typeface="Helvetica"/>
                  <a:sym typeface="Helvetica"/>
                </a:rPr>
                <a:t>SPT-SZ</a:t>
              </a:r>
            </a:p>
            <a:p>
              <a:pPr defTabSz="410751" hangingPunct="0">
                <a:defRPr sz="2000" b="1">
                  <a:solidFill>
                    <a:srgbClr val="00FD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406" b="1" kern="0">
                  <a:solidFill>
                    <a:srgbClr val="00FDFF"/>
                  </a:solidFill>
                  <a:latin typeface="Helvetica"/>
                  <a:ea typeface="Helvetica"/>
                  <a:cs typeface="Helvetica"/>
                  <a:sym typeface="Helvetica"/>
                </a:rPr>
                <a:t>SPTpol</a:t>
              </a:r>
            </a:p>
            <a:p>
              <a:pPr defTabSz="410751" hangingPunct="0">
                <a:defRPr sz="2000" b="1">
                  <a:solidFill>
                    <a:srgbClr val="00F900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406" b="1" kern="0">
                  <a:solidFill>
                    <a:srgbClr val="00F900"/>
                  </a:solidFill>
                  <a:latin typeface="Helvetica"/>
                  <a:ea typeface="Helvetica"/>
                  <a:cs typeface="Helvetica"/>
                  <a:sym typeface="Helvetica"/>
                </a:rPr>
                <a:t>SPTpol-Deep</a:t>
              </a:r>
            </a:p>
            <a:p>
              <a:pPr defTabSz="410751" hangingPunct="0">
                <a:defRPr sz="2000" b="1">
                  <a:solidFill>
                    <a:srgbClr val="0433FF"/>
                  </a:solidFill>
                  <a:latin typeface="Helvetica"/>
                  <a:ea typeface="Helvetica"/>
                  <a:cs typeface="Helvetica"/>
                  <a:sym typeface="Helvetica"/>
                </a:defRPr>
              </a:pPr>
              <a:r>
                <a:rPr sz="1406" b="1" kern="0">
                  <a:solidFill>
                    <a:srgbClr val="0433FF"/>
                  </a:solidFill>
                  <a:latin typeface="Helvetica"/>
                  <a:ea typeface="Helvetica"/>
                  <a:cs typeface="Helvetica"/>
                  <a:sym typeface="Helvetica"/>
                </a:rPr>
                <a:t>SPTpol-Summer</a:t>
              </a:r>
            </a:p>
          </p:txBody>
        </p:sp>
      </p:grpSp>
      <p:graphicFrame>
        <p:nvGraphicFramePr>
          <p:cNvPr id="362" name="Table"/>
          <p:cNvGraphicFramePr/>
          <p:nvPr/>
        </p:nvGraphicFramePr>
        <p:xfrm>
          <a:off x="4016792" y="1865158"/>
          <a:ext cx="4975276" cy="1665663"/>
        </p:xfrm>
        <a:graphic>
          <a:graphicData uri="http://schemas.openxmlformats.org/drawingml/2006/table">
            <a:tbl>
              <a:tblPr firstRow="1" firstCol="1"/>
              <a:tblGrid>
                <a:gridCol w="1038602"/>
                <a:gridCol w="1111906"/>
                <a:gridCol w="1210134"/>
                <a:gridCol w="1614634"/>
              </a:tblGrid>
              <a:tr h="576856"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>
                          <a:solidFill>
                            <a:srgbClr val="FFFFFF"/>
                          </a:solidFill>
                        </a:rPr>
                        <a:t>band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381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0365C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>
                          <a:solidFill>
                            <a:srgbClr val="FFFFFF"/>
                          </a:solidFill>
                        </a:rPr>
                        <a:t>NET (bolo)
[uK rtsec]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381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0365C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>
                          <a:solidFill>
                            <a:srgbClr val="FFFFFF"/>
                          </a:solidFill>
                        </a:rPr>
                        <a:t>NET (array)
[uK rtsec]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381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0365C0"/>
                    </a:solidFill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>
                          <a:solidFill>
                            <a:srgbClr val="FFFFFF"/>
                          </a:solidFill>
                        </a:rPr>
                        <a:t>mapping speed (x SPTpol)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38100">
                      <a:solidFill>
                        <a:srgbClr val="53585F"/>
                      </a:solidFill>
                      <a:miter lim="400000"/>
                    </a:lnR>
                    <a:lnT w="381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  <a:solidFill>
                      <a:srgbClr val="0365C0"/>
                    </a:solidFill>
                  </a:tcPr>
                </a:tc>
              </a:tr>
              <a:tr h="362447"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90 GHz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/>
                        <a:t>509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/>
                        <a:t>7.4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/>
                        <a:t>16.4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381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</a:tcPr>
                </a:tc>
              </a:tr>
              <a:tr h="357586"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150 GHz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/>
                        <a:t>460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/>
                        <a:t>6.5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/>
                        <a:t>5.3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381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12700">
                      <a:solidFill>
                        <a:srgbClr val="53585F"/>
                      </a:solidFill>
                      <a:miter lim="400000"/>
                    </a:lnB>
                  </a:tcPr>
                </a:tc>
              </a:tr>
              <a:tr h="368774"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 b="1"/>
                        <a:t>220 GHz</a:t>
                      </a:r>
                    </a:p>
                  </a:txBody>
                  <a:tcPr marL="35719" marR="35719" marT="35719" marB="35719" anchor="ctr" horzOverflow="overflow">
                    <a:lnL w="381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38100">
                      <a:solidFill>
                        <a:srgbClr val="53585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/>
                        <a:t>1188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38100">
                      <a:solidFill>
                        <a:srgbClr val="53585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/>
                        <a:t>17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127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38100">
                      <a:solidFill>
                        <a:srgbClr val="53585F"/>
                      </a:solidFill>
                      <a:miter lim="400000"/>
                    </a:lnB>
                  </a:tcPr>
                </a:tc>
                <a:tc>
                  <a:txBody>
                    <a:bodyPr/>
                    <a:lstStyle/>
                    <a:p>
                      <a:pPr algn="ctr" defTabSz="457200">
                        <a:defRPr sz="1800">
                          <a:solidFill>
                            <a:srgbClr val="000000"/>
                          </a:solidFill>
                        </a:defRPr>
                      </a:pPr>
                      <a:r>
                        <a:rPr sz="1500"/>
                        <a:t>inf.</a:t>
                      </a:r>
                    </a:p>
                  </a:txBody>
                  <a:tcPr marL="35719" marR="35719" marT="35719" marB="35719" anchor="ctr" horzOverflow="overflow">
                    <a:lnL w="12700">
                      <a:solidFill>
                        <a:srgbClr val="53585F"/>
                      </a:solidFill>
                      <a:miter lim="400000"/>
                    </a:lnL>
                    <a:lnR w="38100">
                      <a:solidFill>
                        <a:srgbClr val="53585F"/>
                      </a:solidFill>
                      <a:miter lim="400000"/>
                    </a:lnR>
                    <a:lnT w="12700">
                      <a:solidFill>
                        <a:srgbClr val="53585F"/>
                      </a:solidFill>
                      <a:miter lim="400000"/>
                    </a:lnT>
                    <a:lnB w="38100">
                      <a:solidFill>
                        <a:srgbClr val="53585F"/>
                      </a:solidFill>
                      <a:miter lim="400000"/>
                    </a:lnB>
                  </a:tcPr>
                </a:tc>
              </a:tr>
            </a:tbl>
          </a:graphicData>
        </a:graphic>
      </p:graphicFrame>
      <p:sp>
        <p:nvSpPr>
          <p:cNvPr id="363" name="2018 season projected"/>
          <p:cNvSpPr txBox="1"/>
          <p:nvPr/>
        </p:nvSpPr>
        <p:spPr>
          <a:xfrm>
            <a:off x="5111422" y="1477276"/>
            <a:ext cx="2786020" cy="37516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ctr">
            <a:spAutoFit/>
          </a:bodyPr>
          <a:lstStyle>
            <a:lvl1pPr>
              <a:defRPr sz="2800" b="1" i="1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ctr" defTabSz="410751" hangingPunct="0"/>
            <a:r>
              <a:rPr sz="1969" kern="0">
                <a:solidFill>
                  <a:srgbClr val="000000"/>
                </a:solidFill>
              </a:rPr>
              <a:t>2018 season projected</a:t>
            </a:r>
          </a:p>
        </p:txBody>
      </p:sp>
      <p:sp>
        <p:nvSpPr>
          <p:cNvPr id="364" name="Significant increase in sensitivity following installation of 3-layer AR coating and low-inductance SQUIDs"/>
          <p:cNvSpPr txBox="1"/>
          <p:nvPr/>
        </p:nvSpPr>
        <p:spPr>
          <a:xfrm>
            <a:off x="248167" y="1556131"/>
            <a:ext cx="3623832" cy="12842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algn="l">
              <a:defRPr sz="2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defTabSz="410751" hangingPunct="0"/>
            <a:r>
              <a:rPr sz="1969" kern="0">
                <a:solidFill>
                  <a:srgbClr val="000000"/>
                </a:solidFill>
              </a:rPr>
              <a:t>Significant increase in sensitivity following installation of 3-layer AR coating and low-inductance SQUIDs</a:t>
            </a:r>
          </a:p>
        </p:txBody>
      </p:sp>
      <p:sp>
        <p:nvSpPr>
          <p:cNvPr id="365" name="Slide Number"/>
          <p:cNvSpPr txBox="1">
            <a:spLocks noGrp="1"/>
          </p:cNvSpPr>
          <p:nvPr>
            <p:ph type="sldNum" sz="quarter" idx="4294967295"/>
          </p:nvPr>
        </p:nvSpPr>
        <p:spPr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/>
          <a:lstStyle/>
          <a:p>
            <a:fld id="{86CB4B4D-7CA3-9044-876B-883B54F8677D}" type="slidenum">
              <a:rPr/>
              <a:pPr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28671727"/>
      </p:ext>
    </p:extLst>
  </p:cSld>
  <p:clrMapOvr>
    <a:masterClrMapping/>
  </p:clrMapOvr>
  <p:transition spd="med"/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5" name="Group"/>
          <p:cNvGrpSpPr/>
          <p:nvPr/>
        </p:nvGrpSpPr>
        <p:grpSpPr>
          <a:xfrm>
            <a:off x="-1522914" y="-22348"/>
            <a:ext cx="11343744" cy="8491627"/>
            <a:chOff x="0" y="0"/>
            <a:chExt cx="16133323" cy="12076978"/>
          </a:xfrm>
        </p:grpSpPr>
        <p:pic>
          <p:nvPicPr>
            <p:cNvPr id="403" name="pasted-image.pdf" descr="pasted-image.pdf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0" y="0"/>
              <a:ext cx="16133324" cy="9909607"/>
            </a:xfrm>
            <a:prstGeom prst="rect">
              <a:avLst/>
            </a:prstGeom>
            <a:ln w="12700" cap="flat">
              <a:noFill/>
              <a:miter lim="400000"/>
            </a:ln>
            <a:effectLst/>
          </p:spPr>
        </p:pic>
        <p:sp>
          <p:nvSpPr>
            <p:cNvPr id="404" name="Rectangle"/>
            <p:cNvSpPr/>
            <p:nvPr/>
          </p:nvSpPr>
          <p:spPr>
            <a:xfrm>
              <a:off x="64154" y="9818081"/>
              <a:ext cx="16005015" cy="2258898"/>
            </a:xfrm>
            <a:prstGeom prst="rect">
              <a:avLst/>
            </a:prstGeom>
            <a:solidFill>
              <a:srgbClr val="A6AAA9"/>
            </a:solidFill>
            <a:ln w="12700" cap="flat">
              <a:noFill/>
              <a:miter lim="400000"/>
            </a:ln>
            <a:effectLst/>
          </p:spPr>
          <p:txBody>
            <a:bodyPr wrap="square" lIns="35719" tIns="35719" rIns="35719" bIns="35719" numCol="1" anchor="ctr">
              <a:noAutofit/>
            </a:bodyPr>
            <a:lstStyle/>
            <a:p>
              <a:pPr algn="ctr" defTabSz="410751" hangingPunct="0">
                <a:defRPr sz="4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  <a:latin typeface="Gill Sans"/>
                  <a:ea typeface="Gill Sans"/>
                  <a:cs typeface="Gill Sans"/>
                  <a:sym typeface="Gill Sans"/>
                </a:defRPr>
              </a:pPr>
              <a:endParaRPr sz="2812" kern="0">
                <a:solidFill>
                  <a:srgbClr val="FFFFFF"/>
                </a:solidFill>
                <a:effectLst>
                  <a:outerShdw blurRad="38100" dist="12700" dir="5400000" rotWithShape="0">
                    <a:srgbClr val="000000">
                      <a:alpha val="50000"/>
                    </a:srgbClr>
                  </a:outerShdw>
                </a:effectLst>
                <a:latin typeface="Gill Sans"/>
                <a:ea typeface="Gill Sans"/>
                <a:cs typeface="Gill Sans"/>
                <a:sym typeface="Gill Sans"/>
              </a:endParaRPr>
            </a:p>
          </p:txBody>
        </p:sp>
      </p:grpSp>
      <p:sp>
        <p:nvSpPr>
          <p:cNvPr id="406" name="SPT"/>
          <p:cNvSpPr txBox="1"/>
          <p:nvPr/>
        </p:nvSpPr>
        <p:spPr>
          <a:xfrm>
            <a:off x="8346240" y="3405615"/>
            <a:ext cx="1130352" cy="483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marR="57799" algn="l" defTabSz="647700">
              <a:spcBef>
                <a:spcPts val="1100"/>
              </a:spcBef>
              <a:defRPr sz="3800" b="1">
                <a:solidFill>
                  <a:srgbClr val="720B17"/>
                </a:solidFill>
                <a:uFill>
                  <a:solidFill>
                    <a:srgbClr val="720B17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/>
            <a:r>
              <a:rPr sz="2672" kern="0"/>
              <a:t>SPT</a:t>
            </a:r>
          </a:p>
        </p:txBody>
      </p:sp>
      <p:sp>
        <p:nvSpPr>
          <p:cNvPr id="407" name="BICEP"/>
          <p:cNvSpPr txBox="1"/>
          <p:nvPr/>
        </p:nvSpPr>
        <p:spPr>
          <a:xfrm>
            <a:off x="7454879" y="4215241"/>
            <a:ext cx="1262251" cy="483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marR="57799" algn="l" defTabSz="647700">
              <a:spcBef>
                <a:spcPts val="1100"/>
              </a:spcBef>
              <a:defRPr sz="3800" b="1">
                <a:solidFill>
                  <a:srgbClr val="720B17"/>
                </a:solidFill>
                <a:uFill>
                  <a:solidFill>
                    <a:srgbClr val="720B17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/>
            <a:r>
              <a:rPr sz="2672" kern="0"/>
              <a:t>BICEP</a:t>
            </a:r>
          </a:p>
        </p:txBody>
      </p:sp>
      <p:sp>
        <p:nvSpPr>
          <p:cNvPr id="408" name="IceCube"/>
          <p:cNvSpPr txBox="1"/>
          <p:nvPr/>
        </p:nvSpPr>
        <p:spPr>
          <a:xfrm>
            <a:off x="7209072" y="2631709"/>
            <a:ext cx="1521224" cy="483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marR="57799" algn="l" defTabSz="647700">
              <a:spcBef>
                <a:spcPts val="1100"/>
              </a:spcBef>
              <a:defRPr sz="3800">
                <a:solidFill>
                  <a:srgbClr val="720B17"/>
                </a:solidFill>
                <a:uFill>
                  <a:solidFill>
                    <a:srgbClr val="720B17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/>
            <a:r>
              <a:rPr sz="2672" kern="0"/>
              <a:t>IceCube</a:t>
            </a:r>
          </a:p>
        </p:txBody>
      </p:sp>
      <p:sp>
        <p:nvSpPr>
          <p:cNvPr id="409" name="Keck"/>
          <p:cNvSpPr txBox="1"/>
          <p:nvPr/>
        </p:nvSpPr>
        <p:spPr>
          <a:xfrm>
            <a:off x="5534576" y="3830486"/>
            <a:ext cx="1521224" cy="483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marR="57799" algn="l" defTabSz="647700">
              <a:spcBef>
                <a:spcPts val="1100"/>
              </a:spcBef>
              <a:defRPr sz="3800">
                <a:solidFill>
                  <a:srgbClr val="720B17"/>
                </a:solidFill>
                <a:uFill>
                  <a:solidFill>
                    <a:srgbClr val="720B17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/>
            <a:r>
              <a:rPr sz="2672" kern="0"/>
              <a:t>Keck</a:t>
            </a:r>
          </a:p>
        </p:txBody>
      </p:sp>
      <p:sp>
        <p:nvSpPr>
          <p:cNvPr id="410" name="The South Pole (and Station)"/>
          <p:cNvSpPr txBox="1"/>
          <p:nvPr/>
        </p:nvSpPr>
        <p:spPr>
          <a:xfrm>
            <a:off x="98938" y="1178160"/>
            <a:ext cx="2602427" cy="807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marR="57799" defTabSz="647700">
              <a:spcBef>
                <a:spcPts val="1100"/>
              </a:spcBef>
              <a:defRPr sz="3400" b="1">
                <a:solidFill>
                  <a:srgbClr val="720B17"/>
                </a:solidFill>
                <a:uFill>
                  <a:solidFill>
                    <a:srgbClr val="720B17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hangingPunct="0"/>
            <a:r>
              <a:rPr sz="2391" kern="0"/>
              <a:t>The South Pole (and Station)</a:t>
            </a:r>
          </a:p>
        </p:txBody>
      </p:sp>
      <p:sp>
        <p:nvSpPr>
          <p:cNvPr id="411" name="Line"/>
          <p:cNvSpPr/>
          <p:nvPr/>
        </p:nvSpPr>
        <p:spPr>
          <a:xfrm>
            <a:off x="2247701" y="2662191"/>
            <a:ext cx="5333326" cy="1009356"/>
          </a:xfrm>
          <a:prstGeom prst="line">
            <a:avLst/>
          </a:prstGeom>
          <a:ln w="50800">
            <a:solidFill>
              <a:srgbClr val="000000"/>
            </a:solidFill>
            <a:miter lim="400000"/>
            <a:headEnd type="triangle"/>
            <a:tailEnd type="stealth"/>
          </a:ln>
        </p:spPr>
        <p:txBody>
          <a:bodyPr lIns="35719" tIns="35719" rIns="35719" bIns="35719" anchor="ctr"/>
          <a:lstStyle/>
          <a:p>
            <a:pPr algn="ctr" defTabSz="410751" hangingPunct="0">
              <a:defRPr sz="2400"/>
            </a:pPr>
            <a:endParaRPr sz="1687" kern="0">
              <a:solidFill>
                <a:srgbClr val="000000"/>
              </a:solidFill>
              <a:sym typeface="Helvetica Light"/>
            </a:endParaRPr>
          </a:p>
        </p:txBody>
      </p:sp>
      <p:sp>
        <p:nvSpPr>
          <p:cNvPr id="412" name="~1 km"/>
          <p:cNvSpPr txBox="1"/>
          <p:nvPr/>
        </p:nvSpPr>
        <p:spPr>
          <a:xfrm rot="600000">
            <a:off x="4153752" y="2631709"/>
            <a:ext cx="1521224" cy="48333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marR="57799" algn="l" defTabSz="647700">
              <a:spcBef>
                <a:spcPts val="1100"/>
              </a:spcBef>
              <a:defRPr sz="3800">
                <a:uFill>
                  <a:solidFill>
                    <a:srgbClr val="720B17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hangingPunct="0"/>
            <a:r>
              <a:rPr sz="2672" kern="0">
                <a:solidFill>
                  <a:srgbClr val="000000"/>
                </a:solidFill>
              </a:rPr>
              <a:t>~1 km</a:t>
            </a:r>
          </a:p>
        </p:txBody>
      </p:sp>
      <p:sp>
        <p:nvSpPr>
          <p:cNvPr id="413" name="The “Dark” Sector"/>
          <p:cNvSpPr txBox="1"/>
          <p:nvPr/>
        </p:nvSpPr>
        <p:spPr>
          <a:xfrm>
            <a:off x="5915142" y="1750053"/>
            <a:ext cx="2729674" cy="8079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>
            <a:lvl1pPr marR="57799" defTabSz="647700">
              <a:spcBef>
                <a:spcPts val="1100"/>
              </a:spcBef>
              <a:defRPr sz="3400" b="1">
                <a:solidFill>
                  <a:srgbClr val="720B17"/>
                </a:solidFill>
                <a:uFill>
                  <a:solidFill>
                    <a:srgbClr val="720B17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hangingPunct="0"/>
            <a:r>
              <a:rPr sz="2391" kern="0"/>
              <a:t>The “Dark” Sector</a:t>
            </a:r>
          </a:p>
        </p:txBody>
      </p:sp>
      <p:sp>
        <p:nvSpPr>
          <p:cNvPr id="414" name="The South Pole is the Best Place in the World to Observe the CMB"/>
          <p:cNvSpPr txBox="1"/>
          <p:nvPr/>
        </p:nvSpPr>
        <p:spPr>
          <a:xfrm>
            <a:off x="147340" y="44649"/>
            <a:ext cx="8849320" cy="111088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>
            <a:spAutoFit/>
          </a:bodyPr>
          <a:lstStyle>
            <a:lvl1pPr marL="57799" marR="57799" defTabSz="1295400">
              <a:defRPr sz="4800" b="1" i="1">
                <a:solidFill>
                  <a:srgbClr val="B51A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ctr" hangingPunct="0">
              <a:defRPr b="0">
                <a:solidFill>
                  <a:srgbClr val="000000"/>
                </a:solidFill>
              </a:defRPr>
            </a:pPr>
            <a:r>
              <a:rPr sz="3375" i="0" kern="0" dirty="0"/>
              <a:t>The South Pole is the Best Place in the World to Observe the CMB</a:t>
            </a:r>
          </a:p>
        </p:txBody>
      </p:sp>
      <p:sp>
        <p:nvSpPr>
          <p:cNvPr id="415" name="South Pole Environment…"/>
          <p:cNvSpPr txBox="1"/>
          <p:nvPr/>
        </p:nvSpPr>
        <p:spPr>
          <a:xfrm>
            <a:off x="125805" y="3905336"/>
            <a:ext cx="5214938" cy="28424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defTabSz="410751" hangingPunct="0"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rPr sz="2672" kern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South Pole Environment</a:t>
            </a:r>
          </a:p>
          <a:p>
            <a:pPr marL="241093" lvl="1" defTabSz="410751" hangingPunct="0">
              <a:buSzPct val="125000"/>
              <a:buFontTx/>
              <a:buChar char="•"/>
              <a:defRPr sz="34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2391" b="1" kern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 High Altitude (~10,000 ft)</a:t>
            </a:r>
          </a:p>
          <a:p>
            <a:pPr marL="241093" lvl="1" defTabSz="410751" hangingPunct="0">
              <a:buSzPct val="125000"/>
              <a:buFontTx/>
              <a:buChar char="•"/>
              <a:defRPr sz="34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2391" b="1" kern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 Extremely Dry </a:t>
            </a:r>
            <a:endParaRPr sz="2250" b="1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482186" lvl="2" defTabSz="410751" hangingPunct="0">
              <a:buSzPct val="125000"/>
              <a:buFontTx/>
              <a:buChar char="•"/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rPr sz="2250" kern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1969" ker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rPr>
              <a:t>Precipitable water vapor in winter is ~4x less than Chile, ~6x less than Hawaii </a:t>
            </a:r>
            <a:endParaRPr sz="1969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241093" lvl="1" defTabSz="410751" hangingPunct="0">
              <a:buSzPct val="125000"/>
              <a:buFontTx/>
              <a:buChar char="•"/>
              <a:defRPr sz="3400" b="1">
                <a:latin typeface="Helvetica"/>
                <a:ea typeface="Helvetica"/>
                <a:cs typeface="Helvetica"/>
                <a:sym typeface="Helvetica"/>
              </a:defRPr>
            </a:pPr>
            <a:r>
              <a:rPr sz="2391" b="1" kern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 Stable Atmosphere</a:t>
            </a:r>
            <a:endParaRPr sz="1969" b="1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marL="482186" lvl="2" defTabSz="410751" hangingPunct="0">
              <a:buSzPct val="125000"/>
              <a:buFontTx/>
              <a:buChar char="•"/>
              <a:defRPr sz="3800">
                <a:latin typeface="Helvetica"/>
                <a:ea typeface="Helvetica"/>
                <a:cs typeface="Helvetica"/>
                <a:sym typeface="Helvetica"/>
              </a:defRPr>
            </a:pPr>
            <a:r>
              <a:rPr sz="1969" kern="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rPr>
              <a:t>During 6-month night, the sky is ~30x more stable than ALMA-site in Chile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8187070" y="6586221"/>
            <a:ext cx="1588651" cy="25648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lang="en-US" sz="1000" i="1" dirty="0" smtClean="0">
                <a:solidFill>
                  <a:srgbClr val="000000"/>
                </a:solidFill>
                <a:sym typeface="Helvetica Light"/>
              </a:rPr>
              <a:t>Slide Credit: Brad Benson</a:t>
            </a:r>
            <a:endParaRPr kumimoji="0" lang="en-US" sz="1000" b="0" i="1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3954564584"/>
      </p:ext>
    </p:extLst>
  </p:cSld>
  <p:clrMapOvr>
    <a:masterClrMapping/>
  </p:clrMapOvr>
  <p:transition spd="med"/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0" name="smap_abby_T_only.pdf" descr="smap_abby_T_only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429500" y="-11242476"/>
            <a:ext cx="23002849" cy="25306734"/>
          </a:xfrm>
          <a:prstGeom prst="rect">
            <a:avLst/>
          </a:prstGeom>
          <a:ln w="12700">
            <a:miter lim="400000"/>
          </a:ln>
        </p:spPr>
      </p:pic>
      <p:sp>
        <p:nvSpPr>
          <p:cNvPr id="471" name="SPT…"/>
          <p:cNvSpPr txBox="1"/>
          <p:nvPr/>
        </p:nvSpPr>
        <p:spPr>
          <a:xfrm>
            <a:off x="116875" y="96115"/>
            <a:ext cx="3536157" cy="17276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l">
              <a:lnSpc>
                <a:spcPct val="85000"/>
              </a:lnSpc>
              <a:defRPr sz="7200" b="1" i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062"/>
              <a:t>SPT</a:t>
            </a:r>
          </a:p>
          <a:p>
            <a:pPr algn="l">
              <a:lnSpc>
                <a:spcPct val="85000"/>
              </a:lnSpc>
              <a:defRPr sz="54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797"/>
              <a:t>150 GHz</a:t>
            </a:r>
          </a:p>
          <a:p>
            <a:pPr algn="l">
              <a:lnSpc>
                <a:spcPct val="85000"/>
              </a:lnSpc>
              <a:defRPr sz="54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797"/>
              <a:t>50 deg</a:t>
            </a:r>
            <a:r>
              <a:rPr sz="3797" baseline="31999"/>
              <a:t>2</a:t>
            </a:r>
          </a:p>
        </p:txBody>
      </p:sp>
      <p:pic>
        <p:nvPicPr>
          <p:cNvPr id="473" name="droppedImage.pdf" descr="droppedImage.pdf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7733109" y="104179"/>
            <a:ext cx="803672" cy="803673"/>
          </a:xfrm>
          <a:prstGeom prst="rect">
            <a:avLst/>
          </a:prstGeom>
          <a:ln w="50800">
            <a:solidFill>
              <a:srgbClr val="FFFB00"/>
            </a:solidFill>
            <a:miter lim="400000"/>
          </a:ln>
        </p:spPr>
      </p:pic>
      <p:sp>
        <p:nvSpPr>
          <p:cNvPr id="474" name="The moon…"/>
          <p:cNvSpPr txBox="1"/>
          <p:nvPr/>
        </p:nvSpPr>
        <p:spPr>
          <a:xfrm>
            <a:off x="7008954" y="893313"/>
            <a:ext cx="2723555" cy="76463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b">
            <a:spAutoFit/>
          </a:bodyPr>
          <a:lstStyle/>
          <a:p>
            <a:pPr>
              <a:defRPr sz="3200" b="1">
                <a:solidFill>
                  <a:srgbClr val="FFFB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50"/>
              <a:t>The moon </a:t>
            </a:r>
          </a:p>
          <a:p>
            <a:pPr>
              <a:defRPr sz="3200" b="1">
                <a:solidFill>
                  <a:srgbClr val="FFFB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250"/>
              <a:t>(for scale)</a:t>
            </a:r>
          </a:p>
        </p:txBody>
      </p:sp>
    </p:spTree>
    <p:extLst>
      <p:ext uri="{BB962C8B-B14F-4D97-AF65-F5344CB8AC3E}">
        <p14:creationId xmlns:p14="http://schemas.microsoft.com/office/powerpoint/2010/main" val="3516175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0" name="smap_abby_T_only.pdf" descr="smap_abby_T_only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429500" y="-11242476"/>
            <a:ext cx="23002849" cy="25306734"/>
          </a:xfrm>
          <a:prstGeom prst="rect">
            <a:avLst/>
          </a:prstGeom>
          <a:ln w="12700">
            <a:miter lim="400000"/>
          </a:ln>
        </p:spPr>
      </p:pic>
      <p:sp>
        <p:nvSpPr>
          <p:cNvPr id="471" name="SPT…"/>
          <p:cNvSpPr txBox="1"/>
          <p:nvPr/>
        </p:nvSpPr>
        <p:spPr>
          <a:xfrm>
            <a:off x="116875" y="96115"/>
            <a:ext cx="3536157" cy="17276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l">
              <a:lnSpc>
                <a:spcPct val="85000"/>
              </a:lnSpc>
              <a:defRPr sz="7200" b="1" i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062"/>
              <a:t>SPT</a:t>
            </a:r>
          </a:p>
          <a:p>
            <a:pPr algn="l">
              <a:lnSpc>
                <a:spcPct val="85000"/>
              </a:lnSpc>
              <a:defRPr sz="54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797"/>
              <a:t>150 GHz</a:t>
            </a:r>
          </a:p>
          <a:p>
            <a:pPr algn="l">
              <a:lnSpc>
                <a:spcPct val="85000"/>
              </a:lnSpc>
              <a:defRPr sz="54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797"/>
              <a:t>50 deg</a:t>
            </a:r>
            <a:r>
              <a:rPr sz="3797" baseline="31999"/>
              <a:t>2</a:t>
            </a:r>
          </a:p>
        </p:txBody>
      </p:sp>
      <p:sp>
        <p:nvSpPr>
          <p:cNvPr id="8" name="Circle"/>
          <p:cNvSpPr/>
          <p:nvPr/>
        </p:nvSpPr>
        <p:spPr>
          <a:xfrm>
            <a:off x="775762" y="4777451"/>
            <a:ext cx="1286953" cy="1275485"/>
          </a:xfrm>
          <a:prstGeom prst="ellipse">
            <a:avLst/>
          </a:prstGeom>
          <a:ln w="50800">
            <a:solidFill>
              <a:srgbClr val="FF0000"/>
            </a:solidFill>
          </a:ln>
          <a:effectLst>
            <a:outerShdw blurRad="50800" dist="38100" dir="2700000" rotWithShape="0">
              <a:srgbClr val="000000">
                <a:alpha val="69000"/>
              </a:srgbClr>
            </a:outerShdw>
          </a:effectLst>
        </p:spPr>
        <p:txBody>
          <a:bodyPr lIns="26789" tIns="26789" rIns="26789" bIns="26789"/>
          <a:lstStyle/>
          <a:p>
            <a:pPr defTabSz="910796"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1687" dirty="0"/>
          </a:p>
        </p:txBody>
      </p:sp>
      <p:sp>
        <p:nvSpPr>
          <p:cNvPr id="9" name="Circle"/>
          <p:cNvSpPr/>
          <p:nvPr/>
        </p:nvSpPr>
        <p:spPr>
          <a:xfrm>
            <a:off x="2487304" y="2662867"/>
            <a:ext cx="1286953" cy="1275485"/>
          </a:xfrm>
          <a:prstGeom prst="ellipse">
            <a:avLst/>
          </a:prstGeom>
          <a:ln w="50800">
            <a:solidFill>
              <a:srgbClr val="FF0000"/>
            </a:solidFill>
          </a:ln>
          <a:effectLst>
            <a:outerShdw blurRad="50800" dist="38100" dir="2700000" rotWithShape="0">
              <a:srgbClr val="000000">
                <a:alpha val="69000"/>
              </a:srgbClr>
            </a:outerShdw>
          </a:effectLst>
        </p:spPr>
        <p:txBody>
          <a:bodyPr lIns="26789" tIns="26789" rIns="26789" bIns="26789"/>
          <a:lstStyle/>
          <a:p>
            <a:pPr defTabSz="910796"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1687" dirty="0"/>
          </a:p>
        </p:txBody>
      </p:sp>
      <p:sp>
        <p:nvSpPr>
          <p:cNvPr id="10" name="Circle"/>
          <p:cNvSpPr/>
          <p:nvPr/>
        </p:nvSpPr>
        <p:spPr>
          <a:xfrm>
            <a:off x="7734978" y="4979117"/>
            <a:ext cx="1286953" cy="1275485"/>
          </a:xfrm>
          <a:prstGeom prst="ellipse">
            <a:avLst/>
          </a:prstGeom>
          <a:ln w="50800">
            <a:solidFill>
              <a:srgbClr val="FF0000"/>
            </a:solidFill>
          </a:ln>
          <a:effectLst>
            <a:outerShdw blurRad="50800" dist="38100" dir="2700000" rotWithShape="0">
              <a:srgbClr val="000000">
                <a:alpha val="69000"/>
              </a:srgbClr>
            </a:outerShdw>
          </a:effectLst>
        </p:spPr>
        <p:txBody>
          <a:bodyPr lIns="26789" tIns="26789" rIns="26789" bIns="26789"/>
          <a:lstStyle/>
          <a:p>
            <a:pPr defTabSz="910796"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1687" dirty="0"/>
          </a:p>
        </p:txBody>
      </p:sp>
      <p:sp>
        <p:nvSpPr>
          <p:cNvPr id="11" name="Circle"/>
          <p:cNvSpPr/>
          <p:nvPr/>
        </p:nvSpPr>
        <p:spPr>
          <a:xfrm>
            <a:off x="3561492" y="88493"/>
            <a:ext cx="1286953" cy="1275485"/>
          </a:xfrm>
          <a:prstGeom prst="ellipse">
            <a:avLst/>
          </a:prstGeom>
          <a:ln w="50800">
            <a:solidFill>
              <a:srgbClr val="FF0000"/>
            </a:solidFill>
          </a:ln>
          <a:effectLst>
            <a:outerShdw blurRad="50800" dist="38100" dir="2700000" rotWithShape="0">
              <a:srgbClr val="000000">
                <a:alpha val="69000"/>
              </a:srgbClr>
            </a:outerShdw>
          </a:effectLst>
        </p:spPr>
        <p:txBody>
          <a:bodyPr lIns="26789" tIns="26789" rIns="26789" bIns="26789"/>
          <a:lstStyle/>
          <a:p>
            <a:pPr defTabSz="910796"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1687" dirty="0"/>
          </a:p>
        </p:txBody>
      </p:sp>
      <p:sp>
        <p:nvSpPr>
          <p:cNvPr id="13" name="Point Sources…"/>
          <p:cNvSpPr txBox="1"/>
          <p:nvPr/>
        </p:nvSpPr>
        <p:spPr>
          <a:xfrm>
            <a:off x="3816740" y="1524030"/>
            <a:ext cx="4017822" cy="15091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/>
          <a:lstStyle/>
          <a:p>
            <a:pPr defTabSz="642915">
              <a:defRPr sz="3000" b="1">
                <a:solidFill>
                  <a:srgbClr val="FFFFFF"/>
                </a:solidFill>
                <a:effectLst>
                  <a:outerShdw blurRad="50800" dist="38100" dir="2700000" rotWithShape="0">
                    <a:srgbClr val="000000">
                      <a:alpha val="69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531" dirty="0" smtClean="0">
                <a:solidFill>
                  <a:srgbClr val="FF0000"/>
                </a:solidFill>
                <a:uFill>
                  <a:solidFill>
                    <a:srgbClr val="00F900"/>
                  </a:solidFill>
                </a:uFill>
              </a:rPr>
              <a:t>Primary CMB Anisotropy</a:t>
            </a:r>
            <a:endParaRPr sz="2109" dirty="0">
              <a:solidFill>
                <a:srgbClr val="FF0000"/>
              </a:solidFill>
            </a:endParaRPr>
          </a:p>
          <a:p>
            <a:pPr defTabSz="642915">
              <a:defRPr sz="3000" b="1">
                <a:solidFill>
                  <a:srgbClr val="FFFFFF"/>
                </a:solidFill>
                <a:effectLst>
                  <a:outerShdw blurRad="50800" dist="38100" dir="2700000" rotWithShape="0">
                    <a:srgbClr val="000000">
                      <a:alpha val="69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2109" dirty="0" smtClean="0"/>
              <a:t>Size and scale of temperature fluctuations in early Universe</a:t>
            </a:r>
            <a:endParaRPr sz="2109" dirty="0"/>
          </a:p>
        </p:txBody>
      </p:sp>
      <p:pic>
        <p:nvPicPr>
          <p:cNvPr id="14" name="Screen shot 2012-09-04 at 4.25.13 PM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2284" y="2778668"/>
            <a:ext cx="2446735" cy="2466052"/>
          </a:xfrm>
          <a:prstGeom prst="rect">
            <a:avLst/>
          </a:prstGeom>
          <a:ln w="50800">
            <a:solidFill>
              <a:srgbClr val="FF0000"/>
            </a:solidFill>
            <a:miter lim="400000"/>
          </a:ln>
        </p:spPr>
      </p:pic>
    </p:spTree>
    <p:extLst>
      <p:ext uri="{BB962C8B-B14F-4D97-AF65-F5344CB8AC3E}">
        <p14:creationId xmlns:p14="http://schemas.microsoft.com/office/powerpoint/2010/main" val="1555298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smap_abby_T_only.pdf" descr="smap_abby_T_only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429500" y="-11242476"/>
            <a:ext cx="23002849" cy="25306734"/>
          </a:xfrm>
          <a:prstGeom prst="rect">
            <a:avLst/>
          </a:prstGeom>
          <a:ln w="12700">
            <a:miter lim="400000"/>
          </a:ln>
        </p:spPr>
      </p:pic>
      <p:sp>
        <p:nvSpPr>
          <p:cNvPr id="503" name="Line"/>
          <p:cNvSpPr/>
          <p:nvPr/>
        </p:nvSpPr>
        <p:spPr>
          <a:xfrm flipH="1" flipV="1">
            <a:off x="2698702" y="4913590"/>
            <a:ext cx="562030" cy="562030"/>
          </a:xfrm>
          <a:prstGeom prst="line">
            <a:avLst/>
          </a:prstGeom>
          <a:ln w="38100">
            <a:solidFill>
              <a:srgbClr val="FFFB00"/>
            </a:solidFill>
            <a:headEnd type="triangle"/>
          </a:ln>
          <a:effectLst>
            <a:outerShdw blurRad="50800" dist="38100" dir="2700000" rotWithShape="0">
              <a:srgbClr val="000000">
                <a:alpha val="69000"/>
              </a:srgbClr>
            </a:outerShdw>
          </a:effectLst>
        </p:spPr>
        <p:txBody>
          <a:bodyPr lIns="35719" tIns="35719" rIns="35719" bIns="35719" anchor="ctr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504" name="Circle"/>
          <p:cNvSpPr/>
          <p:nvPr/>
        </p:nvSpPr>
        <p:spPr>
          <a:xfrm>
            <a:off x="3196828" y="5509617"/>
            <a:ext cx="535781" cy="535781"/>
          </a:xfrm>
          <a:prstGeom prst="ellipse">
            <a:avLst/>
          </a:prstGeom>
          <a:ln w="50800">
            <a:solidFill>
              <a:srgbClr val="FFFB00"/>
            </a:solidFill>
          </a:ln>
          <a:effectLst>
            <a:outerShdw blurRad="50800" dist="38100" dir="2700000" rotWithShape="0">
              <a:srgbClr val="000000">
                <a:alpha val="69000"/>
              </a:srgbClr>
            </a:outerShdw>
          </a:effectLst>
        </p:spPr>
        <p:txBody>
          <a:bodyPr lIns="26789" tIns="26789" rIns="26789" bIns="26789"/>
          <a:lstStyle/>
          <a:p>
            <a:pPr defTabSz="910796"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1687"/>
          </a:p>
        </p:txBody>
      </p:sp>
      <p:sp>
        <p:nvSpPr>
          <p:cNvPr id="505" name="Circle"/>
          <p:cNvSpPr/>
          <p:nvPr/>
        </p:nvSpPr>
        <p:spPr>
          <a:xfrm>
            <a:off x="4545211" y="3821906"/>
            <a:ext cx="535781" cy="535781"/>
          </a:xfrm>
          <a:prstGeom prst="ellipse">
            <a:avLst/>
          </a:prstGeom>
          <a:ln w="50800">
            <a:solidFill>
              <a:srgbClr val="FFFB00"/>
            </a:solidFill>
          </a:ln>
          <a:effectLst>
            <a:outerShdw blurRad="50800" dist="38100" dir="2700000" rotWithShape="0">
              <a:srgbClr val="000000">
                <a:alpha val="69000"/>
              </a:srgbClr>
            </a:outerShdw>
          </a:effectLst>
        </p:spPr>
        <p:txBody>
          <a:bodyPr lIns="26789" tIns="26789" rIns="26789" bIns="26789"/>
          <a:lstStyle/>
          <a:p>
            <a:pPr defTabSz="910796"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1687"/>
          </a:p>
        </p:txBody>
      </p:sp>
      <p:sp>
        <p:nvSpPr>
          <p:cNvPr id="506" name="Circle"/>
          <p:cNvSpPr/>
          <p:nvPr/>
        </p:nvSpPr>
        <p:spPr>
          <a:xfrm>
            <a:off x="6956227" y="4670227"/>
            <a:ext cx="535781" cy="535781"/>
          </a:xfrm>
          <a:prstGeom prst="ellipse">
            <a:avLst/>
          </a:prstGeom>
          <a:ln w="50800">
            <a:solidFill>
              <a:srgbClr val="FFFB00"/>
            </a:solidFill>
          </a:ln>
          <a:effectLst>
            <a:outerShdw blurRad="50800" dist="38100" dir="2700000" rotWithShape="0">
              <a:srgbClr val="000000">
                <a:alpha val="69000"/>
              </a:srgbClr>
            </a:outerShdw>
          </a:effectLst>
        </p:spPr>
        <p:txBody>
          <a:bodyPr lIns="26789" tIns="26789" rIns="26789" bIns="26789"/>
          <a:lstStyle/>
          <a:p>
            <a:pPr defTabSz="910796"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1687"/>
          </a:p>
        </p:txBody>
      </p:sp>
      <p:sp>
        <p:nvSpPr>
          <p:cNvPr id="507" name="Line"/>
          <p:cNvSpPr/>
          <p:nvPr/>
        </p:nvSpPr>
        <p:spPr>
          <a:xfrm flipH="1">
            <a:off x="2286883" y="2821264"/>
            <a:ext cx="180833" cy="395470"/>
          </a:xfrm>
          <a:prstGeom prst="line">
            <a:avLst/>
          </a:prstGeom>
          <a:ln w="38100">
            <a:solidFill>
              <a:srgbClr val="FFFB00"/>
            </a:solidFill>
            <a:headEnd type="triangle"/>
          </a:ln>
          <a:effectLst>
            <a:outerShdw blurRad="50800" dist="38100" dir="2700000" rotWithShape="0">
              <a:srgbClr val="000000">
                <a:alpha val="69000"/>
              </a:srgbClr>
            </a:outerShdw>
          </a:effectLst>
        </p:spPr>
        <p:txBody>
          <a:bodyPr lIns="35719" tIns="35719" rIns="35719" bIns="35719" anchor="ctr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508" name="Circle"/>
          <p:cNvSpPr/>
          <p:nvPr/>
        </p:nvSpPr>
        <p:spPr>
          <a:xfrm>
            <a:off x="2339578" y="2286000"/>
            <a:ext cx="535781" cy="535781"/>
          </a:xfrm>
          <a:prstGeom prst="ellipse">
            <a:avLst/>
          </a:prstGeom>
          <a:ln w="50800">
            <a:solidFill>
              <a:srgbClr val="FFFB00"/>
            </a:solidFill>
          </a:ln>
          <a:effectLst>
            <a:outerShdw blurRad="50800" dist="38100" dir="2700000" rotWithShape="0">
              <a:srgbClr val="000000">
                <a:alpha val="69000"/>
              </a:srgbClr>
            </a:outerShdw>
          </a:effectLst>
        </p:spPr>
        <p:txBody>
          <a:bodyPr lIns="26789" tIns="26789" rIns="26789" bIns="26789"/>
          <a:lstStyle/>
          <a:p>
            <a:pPr defTabSz="910796"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1687"/>
          </a:p>
        </p:txBody>
      </p:sp>
      <p:sp>
        <p:nvSpPr>
          <p:cNvPr id="509" name="Clusters of Galaxies…"/>
          <p:cNvSpPr txBox="1"/>
          <p:nvPr/>
        </p:nvSpPr>
        <p:spPr>
          <a:xfrm>
            <a:off x="317632" y="3174504"/>
            <a:ext cx="4311784" cy="22287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/>
          <a:lstStyle/>
          <a:p>
            <a:pPr defTabSz="642915">
              <a:defRPr b="1">
                <a:solidFill>
                  <a:srgbClr val="FFFB00"/>
                </a:solidFill>
                <a:effectLst>
                  <a:outerShdw blurRad="50800" dist="38100" dir="2700000" rotWithShape="0">
                    <a:srgbClr val="000000">
                      <a:alpha val="69000"/>
                    </a:srgbClr>
                  </a:outerShdw>
                </a:effectLst>
                <a:uFill>
                  <a:solidFill>
                    <a:srgbClr val="FFFB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530" dirty="0"/>
              <a:t>Clusters of Galaxies </a:t>
            </a:r>
          </a:p>
          <a:p>
            <a:pPr defTabSz="642915">
              <a:defRPr sz="3000" b="1">
                <a:solidFill>
                  <a:srgbClr val="FFFFFF"/>
                </a:solidFill>
                <a:effectLst>
                  <a:outerShdw blurRad="50800" dist="38100" dir="2700000" rotWithShape="0">
                    <a:srgbClr val="000000">
                      <a:alpha val="69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109" dirty="0"/>
              <a:t>“Shadows” in the microwave background from clusters of galaxies.</a:t>
            </a:r>
          </a:p>
          <a:p>
            <a:pPr defTabSz="642915">
              <a:defRPr sz="3000" b="1">
                <a:solidFill>
                  <a:srgbClr val="FFFFFF"/>
                </a:solidFill>
                <a:effectLst>
                  <a:outerShdw blurRad="50800" dist="38100" dir="2700000" rotWithShape="0">
                    <a:srgbClr val="000000">
                      <a:alpha val="69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109" dirty="0"/>
              <a:t>The </a:t>
            </a:r>
            <a:r>
              <a:rPr sz="2109" dirty="0" err="1">
                <a:solidFill>
                  <a:srgbClr val="FFFB00"/>
                </a:solidFill>
              </a:rPr>
              <a:t>Sunyaev-Zel’dovich</a:t>
            </a:r>
            <a:r>
              <a:rPr sz="2109" dirty="0">
                <a:solidFill>
                  <a:srgbClr val="FFFB00"/>
                </a:solidFill>
              </a:rPr>
              <a:t> (SZ) </a:t>
            </a:r>
            <a:r>
              <a:rPr sz="2109" dirty="0"/>
              <a:t>effect</a:t>
            </a:r>
          </a:p>
        </p:txBody>
      </p:sp>
      <p:pic>
        <p:nvPicPr>
          <p:cNvPr id="510" name="abell1689-gravlens.jpg" descr="abell1689-gravlens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36469" y="1715219"/>
            <a:ext cx="2446734" cy="2540527"/>
          </a:xfrm>
          <a:prstGeom prst="rect">
            <a:avLst/>
          </a:prstGeom>
          <a:ln w="38100">
            <a:solidFill>
              <a:srgbClr val="FFFB00"/>
            </a:solidFill>
          </a:ln>
        </p:spPr>
      </p:pic>
      <p:sp>
        <p:nvSpPr>
          <p:cNvPr id="511" name="Cluster of Galaxies"/>
          <p:cNvSpPr txBox="1"/>
          <p:nvPr/>
        </p:nvSpPr>
        <p:spPr>
          <a:xfrm>
            <a:off x="6017738" y="1715219"/>
            <a:ext cx="2666996" cy="40035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26789" tIns="26789" rIns="26789" bIns="26789">
            <a:spAutoFit/>
          </a:bodyPr>
          <a:lstStyle>
            <a:lvl1pPr algn="l" defTabSz="1295400">
              <a:buClr>
                <a:srgbClr val="000000"/>
              </a:buClr>
              <a:defRPr sz="3200" b="1">
                <a:solidFill>
                  <a:srgbClr val="FFFFFF"/>
                </a:solidFill>
                <a:effectLst>
                  <a:outerShdw blurRad="50800" dist="38100" dir="2700000" rotWithShape="0">
                    <a:srgbClr val="000000">
                      <a:alpha val="69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2250" dirty="0"/>
              <a:t>Cluster of Galaxies</a:t>
            </a:r>
          </a:p>
        </p:txBody>
      </p:sp>
      <p:sp>
        <p:nvSpPr>
          <p:cNvPr id="512" name="Line"/>
          <p:cNvSpPr/>
          <p:nvPr/>
        </p:nvSpPr>
        <p:spPr>
          <a:xfrm>
            <a:off x="6202458" y="4250391"/>
            <a:ext cx="744699" cy="555362"/>
          </a:xfrm>
          <a:prstGeom prst="line">
            <a:avLst/>
          </a:prstGeom>
          <a:ln w="38100">
            <a:solidFill>
              <a:srgbClr val="FFFB00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513" name="Line"/>
          <p:cNvSpPr/>
          <p:nvPr/>
        </p:nvSpPr>
        <p:spPr>
          <a:xfrm flipV="1">
            <a:off x="7435452" y="4243555"/>
            <a:ext cx="794325" cy="545735"/>
          </a:xfrm>
          <a:prstGeom prst="line">
            <a:avLst/>
          </a:prstGeom>
          <a:ln w="38100">
            <a:solidFill>
              <a:srgbClr val="FFFB00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514" name="SPT…"/>
          <p:cNvSpPr txBox="1"/>
          <p:nvPr/>
        </p:nvSpPr>
        <p:spPr>
          <a:xfrm>
            <a:off x="116875" y="96115"/>
            <a:ext cx="3536157" cy="17276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l">
              <a:lnSpc>
                <a:spcPct val="85000"/>
              </a:lnSpc>
              <a:defRPr sz="7200" b="1" i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062"/>
              <a:t>SPT</a:t>
            </a:r>
          </a:p>
          <a:p>
            <a:pPr algn="l">
              <a:lnSpc>
                <a:spcPct val="85000"/>
              </a:lnSpc>
              <a:defRPr sz="54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797"/>
              <a:t>150 GHz</a:t>
            </a:r>
          </a:p>
          <a:p>
            <a:pPr algn="l">
              <a:lnSpc>
                <a:spcPct val="85000"/>
              </a:lnSpc>
              <a:defRPr sz="54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797"/>
              <a:t>50 deg</a:t>
            </a:r>
            <a:r>
              <a:rPr sz="3797" baseline="31999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770673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smap_abby_T_only.pdf" descr="smap_abby_T_only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-7429500" y="-11242476"/>
            <a:ext cx="23002849" cy="25306734"/>
          </a:xfrm>
          <a:prstGeom prst="rect">
            <a:avLst/>
          </a:prstGeom>
          <a:ln w="12700">
            <a:miter lim="400000"/>
          </a:ln>
        </p:spPr>
      </p:pic>
      <p:sp>
        <p:nvSpPr>
          <p:cNvPr id="482" name="Circle"/>
          <p:cNvSpPr/>
          <p:nvPr/>
        </p:nvSpPr>
        <p:spPr>
          <a:xfrm>
            <a:off x="3223617" y="4607719"/>
            <a:ext cx="401836" cy="401836"/>
          </a:xfrm>
          <a:prstGeom prst="ellipse">
            <a:avLst/>
          </a:prstGeom>
          <a:ln w="50800">
            <a:solidFill>
              <a:srgbClr val="00F900"/>
            </a:solidFill>
          </a:ln>
          <a:effectLst>
            <a:outerShdw blurRad="50800" dist="38100" dir="2700000" rotWithShape="0">
              <a:srgbClr val="000000">
                <a:alpha val="69000"/>
              </a:srgbClr>
            </a:outerShdw>
          </a:effectLst>
        </p:spPr>
        <p:txBody>
          <a:bodyPr lIns="26789" tIns="26789" rIns="26789" bIns="26789"/>
          <a:lstStyle/>
          <a:p>
            <a:pPr defTabSz="910796"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1687"/>
          </a:p>
        </p:txBody>
      </p:sp>
      <p:sp>
        <p:nvSpPr>
          <p:cNvPr id="483" name="Circle"/>
          <p:cNvSpPr/>
          <p:nvPr/>
        </p:nvSpPr>
        <p:spPr>
          <a:xfrm>
            <a:off x="1348383" y="5036344"/>
            <a:ext cx="401836" cy="401836"/>
          </a:xfrm>
          <a:prstGeom prst="ellipse">
            <a:avLst/>
          </a:prstGeom>
          <a:ln w="50800">
            <a:solidFill>
              <a:srgbClr val="00F900"/>
            </a:solidFill>
          </a:ln>
          <a:effectLst>
            <a:outerShdw blurRad="50800" dist="38100" dir="2700000" rotWithShape="0">
              <a:srgbClr val="000000">
                <a:alpha val="69000"/>
              </a:srgbClr>
            </a:outerShdw>
          </a:effectLst>
        </p:spPr>
        <p:txBody>
          <a:bodyPr lIns="26789" tIns="26789" rIns="26789" bIns="26789"/>
          <a:lstStyle/>
          <a:p>
            <a:pPr defTabSz="910796"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1687"/>
          </a:p>
        </p:txBody>
      </p:sp>
      <p:sp>
        <p:nvSpPr>
          <p:cNvPr id="484" name="Circle"/>
          <p:cNvSpPr/>
          <p:nvPr/>
        </p:nvSpPr>
        <p:spPr>
          <a:xfrm>
            <a:off x="1839516" y="5893594"/>
            <a:ext cx="401836" cy="401836"/>
          </a:xfrm>
          <a:prstGeom prst="ellipse">
            <a:avLst/>
          </a:prstGeom>
          <a:ln w="50800">
            <a:solidFill>
              <a:srgbClr val="00F900"/>
            </a:solidFill>
          </a:ln>
          <a:effectLst>
            <a:outerShdw blurRad="50800" dist="38100" dir="2700000" rotWithShape="0">
              <a:srgbClr val="000000">
                <a:alpha val="69000"/>
              </a:srgbClr>
            </a:outerShdw>
          </a:effectLst>
        </p:spPr>
        <p:txBody>
          <a:bodyPr lIns="26789" tIns="26789" rIns="26789" bIns="26789"/>
          <a:lstStyle/>
          <a:p>
            <a:pPr defTabSz="910796"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1687"/>
          </a:p>
        </p:txBody>
      </p:sp>
      <p:sp>
        <p:nvSpPr>
          <p:cNvPr id="485" name="Point Sources…"/>
          <p:cNvSpPr txBox="1"/>
          <p:nvPr/>
        </p:nvSpPr>
        <p:spPr>
          <a:xfrm>
            <a:off x="306586" y="2946797"/>
            <a:ext cx="4661298" cy="150911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/>
          <a:lstStyle/>
          <a:p>
            <a:pPr defTabSz="642915">
              <a:defRPr sz="3000" b="1">
                <a:solidFill>
                  <a:srgbClr val="FFFFFF"/>
                </a:solidFill>
                <a:effectLst>
                  <a:outerShdw blurRad="50800" dist="38100" dir="2700000" rotWithShape="0">
                    <a:srgbClr val="000000">
                      <a:alpha val="69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531" dirty="0">
                <a:solidFill>
                  <a:srgbClr val="00F900"/>
                </a:solidFill>
                <a:uFill>
                  <a:solidFill>
                    <a:srgbClr val="00F900"/>
                  </a:solidFill>
                </a:uFill>
              </a:rPr>
              <a:t>Point Sources</a:t>
            </a:r>
            <a:r>
              <a:rPr sz="2531" dirty="0"/>
              <a:t> </a:t>
            </a:r>
            <a:r>
              <a:rPr sz="2109" dirty="0"/>
              <a:t> </a:t>
            </a:r>
          </a:p>
          <a:p>
            <a:pPr defTabSz="642915">
              <a:defRPr sz="3000" b="1">
                <a:solidFill>
                  <a:srgbClr val="FFFFFF"/>
                </a:solidFill>
                <a:effectLst>
                  <a:outerShdw blurRad="50800" dist="38100" dir="2700000" rotWithShape="0">
                    <a:srgbClr val="000000">
                      <a:alpha val="69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109" dirty="0"/>
              <a:t>Active galactic nuclei, and the most</a:t>
            </a:r>
          </a:p>
          <a:p>
            <a:pPr defTabSz="642915">
              <a:defRPr sz="3000" b="1">
                <a:solidFill>
                  <a:srgbClr val="FFFFFF"/>
                </a:solidFill>
                <a:effectLst>
                  <a:outerShdw blurRad="50800" dist="38100" dir="2700000" rotWithShape="0">
                    <a:srgbClr val="000000">
                      <a:alpha val="69000"/>
                    </a:srgbClr>
                  </a:outerShdw>
                </a:effectLst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109" dirty="0"/>
              <a:t>distant, star-forming galaxies </a:t>
            </a:r>
          </a:p>
        </p:txBody>
      </p:sp>
      <p:sp>
        <p:nvSpPr>
          <p:cNvPr id="486" name="Circle"/>
          <p:cNvSpPr/>
          <p:nvPr/>
        </p:nvSpPr>
        <p:spPr>
          <a:xfrm>
            <a:off x="312539" y="4679156"/>
            <a:ext cx="401836" cy="401836"/>
          </a:xfrm>
          <a:prstGeom prst="ellipse">
            <a:avLst/>
          </a:prstGeom>
          <a:ln w="50800">
            <a:solidFill>
              <a:srgbClr val="00F900"/>
            </a:solidFill>
          </a:ln>
          <a:effectLst>
            <a:outerShdw blurRad="50800" dist="38100" dir="2700000" rotWithShape="0">
              <a:srgbClr val="000000">
                <a:alpha val="69000"/>
              </a:srgbClr>
            </a:outerShdw>
          </a:effectLst>
        </p:spPr>
        <p:txBody>
          <a:bodyPr lIns="26789" tIns="26789" rIns="26789" bIns="26789"/>
          <a:lstStyle/>
          <a:p>
            <a:pPr defTabSz="910796"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1687"/>
          </a:p>
        </p:txBody>
      </p:sp>
      <p:sp>
        <p:nvSpPr>
          <p:cNvPr id="487" name="Circle"/>
          <p:cNvSpPr/>
          <p:nvPr/>
        </p:nvSpPr>
        <p:spPr>
          <a:xfrm>
            <a:off x="1143000" y="4393406"/>
            <a:ext cx="401836" cy="401836"/>
          </a:xfrm>
          <a:prstGeom prst="ellipse">
            <a:avLst/>
          </a:prstGeom>
          <a:ln w="50800">
            <a:solidFill>
              <a:srgbClr val="00F900"/>
            </a:solidFill>
          </a:ln>
          <a:effectLst>
            <a:outerShdw blurRad="50800" dist="38100" dir="2700000" rotWithShape="0">
              <a:srgbClr val="000000">
                <a:alpha val="69000"/>
              </a:srgbClr>
            </a:outerShdw>
          </a:effectLst>
        </p:spPr>
        <p:txBody>
          <a:bodyPr lIns="26789" tIns="26789" rIns="26789" bIns="26789"/>
          <a:lstStyle/>
          <a:p>
            <a:pPr defTabSz="910796"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1687"/>
          </a:p>
        </p:txBody>
      </p:sp>
      <p:sp>
        <p:nvSpPr>
          <p:cNvPr id="488" name="Circle"/>
          <p:cNvSpPr/>
          <p:nvPr/>
        </p:nvSpPr>
        <p:spPr>
          <a:xfrm>
            <a:off x="1875234" y="4750594"/>
            <a:ext cx="401836" cy="401836"/>
          </a:xfrm>
          <a:prstGeom prst="ellipse">
            <a:avLst/>
          </a:prstGeom>
          <a:ln w="50800">
            <a:solidFill>
              <a:srgbClr val="00F900"/>
            </a:solidFill>
          </a:ln>
          <a:effectLst>
            <a:outerShdw blurRad="50800" dist="38100" dir="2700000" rotWithShape="0">
              <a:srgbClr val="000000">
                <a:alpha val="69000"/>
              </a:srgbClr>
            </a:outerShdw>
          </a:effectLst>
        </p:spPr>
        <p:txBody>
          <a:bodyPr lIns="26789" tIns="26789" rIns="26789" bIns="26789"/>
          <a:lstStyle/>
          <a:p>
            <a:pPr defTabSz="910796">
              <a:buClr>
                <a:srgbClr val="000000"/>
              </a:buClr>
              <a:defRPr sz="2400">
                <a:uFill>
                  <a:solidFill>
                    <a:srgbClr val="000000"/>
                  </a:solidFill>
                </a:uFill>
                <a:latin typeface="Calibri"/>
                <a:ea typeface="Calibri"/>
                <a:cs typeface="Calibri"/>
                <a:sym typeface="Calibri"/>
              </a:defRPr>
            </a:pPr>
            <a:endParaRPr sz="1687"/>
          </a:p>
        </p:txBody>
      </p:sp>
      <p:pic>
        <p:nvPicPr>
          <p:cNvPr id="489" name="Screen shot 2012-09-04 at 4.25.13 PM.png" descr="Screen shot 2012-09-04 at 4.25.13 P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4257969" y="3721282"/>
            <a:ext cx="2446735" cy="2466052"/>
          </a:xfrm>
          <a:prstGeom prst="rect">
            <a:avLst/>
          </a:prstGeom>
          <a:ln w="50800">
            <a:solidFill>
              <a:srgbClr val="00F900"/>
            </a:solidFill>
            <a:miter lim="400000"/>
          </a:ln>
        </p:spPr>
      </p:pic>
      <p:sp>
        <p:nvSpPr>
          <p:cNvPr id="490" name="z=2.782…"/>
          <p:cNvSpPr txBox="1"/>
          <p:nvPr/>
        </p:nvSpPr>
        <p:spPr>
          <a:xfrm>
            <a:off x="4356469" y="5456039"/>
            <a:ext cx="1053704" cy="5992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>
            <a:spAutoFit/>
          </a:bodyPr>
          <a:lstStyle/>
          <a:p>
            <a:pPr defTabSz="910796">
              <a:lnSpc>
                <a:spcPct val="70000"/>
              </a:lnSpc>
              <a:buClr>
                <a:srgbClr val="000000"/>
              </a:buClr>
              <a:defRPr sz="2400" b="1">
                <a:solidFill>
                  <a:srgbClr val="B51A00"/>
                </a:solidFill>
                <a:uFill>
                  <a:solidFill>
                    <a:srgbClr val="B51A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687"/>
              <a:t>z=2.782</a:t>
            </a:r>
          </a:p>
          <a:p>
            <a:pPr defTabSz="910796">
              <a:lnSpc>
                <a:spcPct val="70000"/>
              </a:lnSpc>
              <a:buClr>
                <a:srgbClr val="000000"/>
              </a:buClr>
              <a:defRPr sz="2400" b="1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687"/>
              <a:t>HST-WFC3</a:t>
            </a:r>
          </a:p>
        </p:txBody>
      </p:sp>
      <p:sp>
        <p:nvSpPr>
          <p:cNvPr id="491" name="ALMA"/>
          <p:cNvSpPr txBox="1"/>
          <p:nvPr/>
        </p:nvSpPr>
        <p:spPr>
          <a:xfrm>
            <a:off x="5481336" y="5677494"/>
            <a:ext cx="935525" cy="3786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26789" tIns="26789" rIns="26789" bIns="26789">
            <a:spAutoFit/>
          </a:bodyPr>
          <a:lstStyle>
            <a:lvl1pPr algn="l" defTabSz="1295400">
              <a:buClr>
                <a:srgbClr val="000000"/>
              </a:buClr>
              <a:defRPr sz="3000" b="1">
                <a:solidFill>
                  <a:srgbClr val="B51A00"/>
                </a:solidFill>
                <a:uFill>
                  <a:solidFill>
                    <a:srgbClr val="B51A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r>
              <a:rPr sz="2109"/>
              <a:t>ALMA</a:t>
            </a:r>
          </a:p>
        </p:txBody>
      </p:sp>
      <p:sp>
        <p:nvSpPr>
          <p:cNvPr id="492" name="Line"/>
          <p:cNvSpPr/>
          <p:nvPr/>
        </p:nvSpPr>
        <p:spPr>
          <a:xfrm flipV="1">
            <a:off x="3524250" y="3791629"/>
            <a:ext cx="708376" cy="789301"/>
          </a:xfrm>
          <a:prstGeom prst="line">
            <a:avLst/>
          </a:prstGeom>
          <a:ln w="38100">
            <a:solidFill>
              <a:srgbClr val="00F900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493" name="Line"/>
          <p:cNvSpPr/>
          <p:nvPr/>
        </p:nvSpPr>
        <p:spPr>
          <a:xfrm>
            <a:off x="3500159" y="4996300"/>
            <a:ext cx="773953" cy="1178115"/>
          </a:xfrm>
          <a:prstGeom prst="line">
            <a:avLst/>
          </a:prstGeom>
          <a:ln w="38100">
            <a:solidFill>
              <a:srgbClr val="00F900"/>
            </a:solidFill>
            <a:miter lim="400000"/>
          </a:ln>
        </p:spPr>
        <p:txBody>
          <a:bodyPr lIns="35719" tIns="35719" rIns="35719" bIns="35719" anchor="ctr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/>
          </a:p>
        </p:txBody>
      </p:sp>
      <p:sp>
        <p:nvSpPr>
          <p:cNvPr id="494" name="SPT…"/>
          <p:cNvSpPr txBox="1"/>
          <p:nvPr/>
        </p:nvSpPr>
        <p:spPr>
          <a:xfrm>
            <a:off x="116875" y="96115"/>
            <a:ext cx="3536157" cy="17276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35719" tIns="35719" rIns="35719" bIns="35719" anchor="ctr">
            <a:spAutoFit/>
          </a:bodyPr>
          <a:lstStyle/>
          <a:p>
            <a:pPr algn="l">
              <a:lnSpc>
                <a:spcPct val="85000"/>
              </a:lnSpc>
              <a:defRPr sz="7200" b="1" i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5062"/>
              <a:t>SPT</a:t>
            </a:r>
          </a:p>
          <a:p>
            <a:pPr algn="l">
              <a:lnSpc>
                <a:spcPct val="85000"/>
              </a:lnSpc>
              <a:defRPr sz="54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797"/>
              <a:t>150 GHz</a:t>
            </a:r>
          </a:p>
          <a:p>
            <a:pPr algn="l">
              <a:lnSpc>
                <a:spcPct val="85000"/>
              </a:lnSpc>
              <a:defRPr sz="5400" b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3797"/>
              <a:t>50 deg</a:t>
            </a:r>
            <a:r>
              <a:rPr sz="3797" baseline="31999"/>
              <a:t>2</a:t>
            </a:r>
          </a:p>
        </p:txBody>
      </p:sp>
    </p:spTree>
    <p:extLst>
      <p:ext uri="{BB962C8B-B14F-4D97-AF65-F5344CB8AC3E}">
        <p14:creationId xmlns:p14="http://schemas.microsoft.com/office/powerpoint/2010/main" val="22765224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fill="hold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297" b="1412"/>
          <a:stretch/>
        </p:blipFill>
        <p:spPr>
          <a:xfrm>
            <a:off x="719689" y="-176644"/>
            <a:ext cx="7704620" cy="479020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-1" y="1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The Universe as a Laboratory</a:t>
            </a:r>
            <a:endParaRPr lang="en-US" sz="40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2368" y="4613565"/>
            <a:ext cx="3262745" cy="16313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02010B"/>
              </a:clrFrom>
              <a:clrTo>
                <a:srgbClr val="02010B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1774" y="4613565"/>
            <a:ext cx="2839488" cy="2130136"/>
          </a:xfrm>
          <a:prstGeom prst="rect">
            <a:avLst/>
          </a:prstGeom>
        </p:spPr>
      </p:pic>
      <p:cxnSp>
        <p:nvCxnSpPr>
          <p:cNvPr id="8" name="Straight Arrow Connector 7"/>
          <p:cNvCxnSpPr/>
          <p:nvPr/>
        </p:nvCxnSpPr>
        <p:spPr>
          <a:xfrm flipH="1">
            <a:off x="2805545" y="4073236"/>
            <a:ext cx="332510" cy="612333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7398328" y="6611779"/>
            <a:ext cx="174567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i="1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Image Credit: Planck/ESA</a:t>
            </a:r>
            <a:endParaRPr lang="en-US" sz="1000" i="1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484793" y="4790210"/>
            <a:ext cx="26573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2000" dirty="0" smtClean="0">
                <a:solidFill>
                  <a:schemeClr val="bg1"/>
                </a:solidFill>
                <a:latin typeface="Cambria" panose="02040503050406030204" pitchFamily="18" charset="0"/>
                <a:cs typeface="Helvetica" panose="020B0604020202020204" pitchFamily="34" charset="0"/>
              </a:rPr>
              <a:t>Λ</a:t>
            </a:r>
            <a:r>
              <a:rPr lang="en-US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CDM parameters</a:t>
            </a:r>
          </a:p>
          <a:p>
            <a:r>
              <a:rPr lang="en-US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r : tensor-to-scalar ratio</a:t>
            </a:r>
          </a:p>
          <a:p>
            <a:r>
              <a:rPr lang="en-US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N</a:t>
            </a:r>
            <a:r>
              <a:rPr lang="en-US" baseline="-25000" dirty="0" smtClean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eff</a:t>
            </a:r>
            <a:endParaRPr lang="en-US" baseline="-25000" dirty="0" smtClean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>
            <a:off x="6142093" y="5305778"/>
            <a:ext cx="1748840" cy="1140178"/>
          </a:xfrm>
          <a:prstGeom prst="straightConnector1">
            <a:avLst/>
          </a:prstGeom>
          <a:ln w="444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6425424" y="5764031"/>
            <a:ext cx="59108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dirty="0">
                <a:solidFill>
                  <a:schemeClr val="bg1"/>
                </a:solidFill>
                <a:latin typeface="Cambria" panose="02040503050406030204" pitchFamily="18" charset="0"/>
                <a:cs typeface="Helvetica" panose="020B0604020202020204" pitchFamily="34" charset="0"/>
              </a:rPr>
              <a:t>Σ</a:t>
            </a:r>
            <a:r>
              <a:rPr lang="en-US" dirty="0">
                <a:solidFill>
                  <a:schemeClr val="bg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m</a:t>
            </a:r>
            <a:r>
              <a:rPr lang="el-GR" baseline="-25000" dirty="0">
                <a:solidFill>
                  <a:schemeClr val="bg1"/>
                </a:solidFill>
                <a:latin typeface="Cambria" panose="02040503050406030204" pitchFamily="18" charset="0"/>
                <a:cs typeface="Helvetica" panose="020B0604020202020204" pitchFamily="34" charset="0"/>
              </a:rPr>
              <a:t>ν</a:t>
            </a:r>
            <a:endParaRPr lang="en-US" baseline="-25000" dirty="0">
              <a:solidFill>
                <a:schemeClr val="bg1"/>
              </a:solidFill>
              <a:latin typeface="Helvetica" panose="020B0604020202020204" pitchFamily="34" charset="0"/>
              <a:cs typeface="Helvetica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28282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46" name="image33.png" descr="image33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607219" y="1002231"/>
            <a:ext cx="7416001" cy="5217668"/>
          </a:xfrm>
          <a:prstGeom prst="rect">
            <a:avLst/>
          </a:prstGeom>
          <a:ln w="57150"/>
        </p:spPr>
      </p:pic>
      <p:sp>
        <p:nvSpPr>
          <p:cNvPr id="1147" name="∑mν = 0"/>
          <p:cNvSpPr txBox="1"/>
          <p:nvPr/>
        </p:nvSpPr>
        <p:spPr>
          <a:xfrm>
            <a:off x="7877717" y="3987405"/>
            <a:ext cx="1176604" cy="324576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286555" marR="40638" defTabSz="910796" hangingPunct="0">
              <a:spcBef>
                <a:spcPts val="492"/>
              </a:spcBef>
              <a:buClr>
                <a:srgbClr val="407E02"/>
              </a:buClr>
              <a:tabLst>
                <a:tab pos="276810" algn="l"/>
                <a:tab pos="696491" algn="l"/>
                <a:tab pos="1107242" algn="l"/>
                <a:tab pos="1526922" algn="l"/>
                <a:tab pos="1946603" algn="l"/>
                <a:tab pos="2348424" algn="l"/>
                <a:tab pos="2768105" algn="l"/>
                <a:tab pos="3187785" algn="l"/>
                <a:tab pos="3589607" algn="l"/>
                <a:tab pos="4009287" algn="l"/>
                <a:tab pos="4428968" algn="l"/>
                <a:tab pos="4839719" algn="l"/>
                <a:tab pos="5259399" algn="l"/>
                <a:tab pos="5679079" algn="l"/>
                <a:tab pos="6080901" algn="l"/>
                <a:tab pos="6500581" algn="l"/>
                <a:tab pos="6920262" algn="l"/>
                <a:tab pos="7331013" algn="l"/>
                <a:tab pos="7750693" algn="l"/>
                <a:tab pos="8161444" algn="l"/>
                <a:tab pos="8572195" algn="l"/>
              </a:tabLst>
              <a:defRPr sz="3400" b="1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109" b="1" kern="0">
                <a:solidFill>
                  <a:srgbClr val="407E02"/>
                </a:solidFill>
                <a:uFill>
                  <a:solidFill>
                    <a:srgbClr val="407E02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∑m</a:t>
            </a:r>
            <a:r>
              <a:rPr sz="2109" b="1" kern="0" baseline="-5999">
                <a:solidFill>
                  <a:srgbClr val="407E02"/>
                </a:solidFill>
                <a:uFill>
                  <a:solidFill>
                    <a:srgbClr val="407E02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ν</a:t>
            </a:r>
            <a:r>
              <a:rPr sz="2109" b="1" kern="0">
                <a:solidFill>
                  <a:srgbClr val="407E02"/>
                </a:solidFill>
                <a:uFill>
                  <a:solidFill>
                    <a:srgbClr val="407E02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 = 0</a:t>
            </a:r>
          </a:p>
        </p:txBody>
      </p:sp>
      <p:sp>
        <p:nvSpPr>
          <p:cNvPr id="1148" name="∑mν = 1.5 eV"/>
          <p:cNvSpPr txBox="1"/>
          <p:nvPr/>
        </p:nvSpPr>
        <p:spPr>
          <a:xfrm>
            <a:off x="7516466" y="4600858"/>
            <a:ext cx="1606209" cy="303032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286555" marR="40638" defTabSz="910796" hangingPunct="0">
              <a:spcBef>
                <a:spcPts val="492"/>
              </a:spcBef>
              <a:buClr>
                <a:srgbClr val="407E02"/>
              </a:buClr>
              <a:tabLst>
                <a:tab pos="276810" algn="l"/>
                <a:tab pos="696491" algn="l"/>
                <a:tab pos="1107242" algn="l"/>
                <a:tab pos="1526922" algn="l"/>
                <a:tab pos="1946603" algn="l"/>
                <a:tab pos="2348424" algn="l"/>
                <a:tab pos="2768105" algn="l"/>
                <a:tab pos="3187785" algn="l"/>
                <a:tab pos="3589607" algn="l"/>
                <a:tab pos="4009287" algn="l"/>
                <a:tab pos="4428968" algn="l"/>
                <a:tab pos="4839719" algn="l"/>
                <a:tab pos="5259399" algn="l"/>
                <a:tab pos="5679079" algn="l"/>
                <a:tab pos="6080901" algn="l"/>
                <a:tab pos="6500581" algn="l"/>
                <a:tab pos="6920262" algn="l"/>
                <a:tab pos="7331013" algn="l"/>
                <a:tab pos="7750693" algn="l"/>
                <a:tab pos="8161444" algn="l"/>
                <a:tab pos="8572195" algn="l"/>
              </a:tabLst>
              <a:defRPr sz="3400" b="1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1969" b="1" kern="0">
                <a:solidFill>
                  <a:srgbClr val="407E02"/>
                </a:solidFill>
                <a:uFill>
                  <a:solidFill>
                    <a:srgbClr val="407E02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∑m</a:t>
            </a:r>
            <a:r>
              <a:rPr sz="1969" b="1" kern="0" baseline="-5999">
                <a:solidFill>
                  <a:srgbClr val="407E02"/>
                </a:solidFill>
                <a:uFill>
                  <a:solidFill>
                    <a:srgbClr val="407E02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ν</a:t>
            </a:r>
            <a:r>
              <a:rPr sz="1969" b="1" kern="0">
                <a:solidFill>
                  <a:srgbClr val="407E02"/>
                </a:solidFill>
                <a:uFill>
                  <a:solidFill>
                    <a:srgbClr val="407E02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 = 1.5 eV</a:t>
            </a:r>
          </a:p>
        </p:txBody>
      </p:sp>
      <p:sp>
        <p:nvSpPr>
          <p:cNvPr id="1149" name="Line"/>
          <p:cNvSpPr/>
          <p:nvPr/>
        </p:nvSpPr>
        <p:spPr>
          <a:xfrm>
            <a:off x="7635023" y="4097123"/>
            <a:ext cx="389512" cy="101344"/>
          </a:xfrm>
          <a:prstGeom prst="line">
            <a:avLst/>
          </a:prstGeom>
          <a:ln w="50800">
            <a:solidFill>
              <a:srgbClr val="407E03"/>
            </a:solidFill>
            <a:headEnd type="triangle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150" name="Line"/>
          <p:cNvSpPr/>
          <p:nvPr/>
        </p:nvSpPr>
        <p:spPr>
          <a:xfrm>
            <a:off x="7669866" y="4304189"/>
            <a:ext cx="302903" cy="277277"/>
          </a:xfrm>
          <a:prstGeom prst="line">
            <a:avLst/>
          </a:prstGeom>
          <a:ln w="50800">
            <a:solidFill>
              <a:srgbClr val="407E03"/>
            </a:solidFill>
            <a:headEnd type="triangle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151" name="BBlensing"/>
          <p:cNvSpPr txBox="1"/>
          <p:nvPr/>
        </p:nvSpPr>
        <p:spPr>
          <a:xfrm>
            <a:off x="6005487" y="3903150"/>
            <a:ext cx="1632739" cy="746662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133945" tIns="133945" rIns="133945" bIns="133945">
            <a:spAutoFit/>
          </a:bodyPr>
          <a:lstStyle/>
          <a:p>
            <a:pPr marL="90718" marR="40638" defTabSz="910796" hangingPunct="0">
              <a:spcBef>
                <a:spcPts val="492"/>
              </a:spcBef>
              <a:buClr>
                <a:srgbClr val="407E02"/>
              </a:buClr>
              <a:tabLst>
                <a:tab pos="89294" algn="l"/>
                <a:tab pos="491115" algn="l"/>
                <a:tab pos="910796" algn="l"/>
                <a:tab pos="1330476" algn="l"/>
                <a:tab pos="1741227" algn="l"/>
                <a:tab pos="2160908" algn="l"/>
                <a:tab pos="2580588" algn="l"/>
                <a:tab pos="2982410" algn="l"/>
                <a:tab pos="3402090" algn="l"/>
                <a:tab pos="3821770" algn="l"/>
                <a:tab pos="4232521" algn="l"/>
                <a:tab pos="4652202" algn="l"/>
                <a:tab pos="5062953" algn="l"/>
                <a:tab pos="5473704" algn="l"/>
                <a:tab pos="5893384" algn="l"/>
                <a:tab pos="6295206" algn="l"/>
                <a:tab pos="6714886" algn="l"/>
                <a:tab pos="7134567" algn="l"/>
                <a:tab pos="7545318" algn="l"/>
                <a:tab pos="7964998" algn="l"/>
                <a:tab pos="8384678" algn="l"/>
              </a:tabLst>
              <a:defRPr sz="3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3094" b="1" kern="0">
                <a:solidFill>
                  <a:srgbClr val="407E02"/>
                </a:solidFill>
                <a:uFill>
                  <a:solidFill>
                    <a:srgbClr val="407E02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BB</a:t>
            </a:r>
            <a:r>
              <a:rPr sz="3094" b="1" kern="0" baseline="-5999">
                <a:solidFill>
                  <a:srgbClr val="407E02"/>
                </a:solidFill>
                <a:uFill>
                  <a:solidFill>
                    <a:srgbClr val="407E02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lensing</a:t>
            </a:r>
          </a:p>
        </p:txBody>
      </p:sp>
      <p:sp>
        <p:nvSpPr>
          <p:cNvPr id="1152" name="TT"/>
          <p:cNvSpPr txBox="1"/>
          <p:nvPr/>
        </p:nvSpPr>
        <p:spPr>
          <a:xfrm>
            <a:off x="3608851" y="1487582"/>
            <a:ext cx="491801" cy="36792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marL="57799" marR="57799" defTabSz="1295400">
              <a:buClr>
                <a:srgbClr val="000000"/>
              </a:buClr>
              <a:buFont typeface="Arial Narrow"/>
              <a:tabLst>
                <a:tab pos="584200" algn="l"/>
                <a:tab pos="1168400" algn="l"/>
                <a:tab pos="1752600" algn="l"/>
                <a:tab pos="2349500" algn="l"/>
                <a:tab pos="2946400" algn="l"/>
                <a:tab pos="3517900" algn="l"/>
                <a:tab pos="4114800" algn="l"/>
                <a:tab pos="4711700" algn="l"/>
                <a:tab pos="5295900" algn="l"/>
                <a:tab pos="5892800" algn="l"/>
                <a:tab pos="6489700" algn="l"/>
                <a:tab pos="7061200" algn="l"/>
                <a:tab pos="7658100" algn="l"/>
                <a:tab pos="8255000" algn="l"/>
                <a:tab pos="8826500" algn="l"/>
                <a:tab pos="9423400" algn="l"/>
                <a:tab pos="10020300" algn="l"/>
                <a:tab pos="10604500" algn="l"/>
                <a:tab pos="11201400" algn="l"/>
                <a:tab pos="11798300" algn="l"/>
              </a:tabLst>
              <a:defRPr sz="4400">
                <a:uFill>
                  <a:solidFill>
                    <a:srgbClr val="000000"/>
                  </a:solidFill>
                </a:u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 algn="ctr" hangingPunct="0">
              <a:defRPr sz="3400"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391" kern="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TT</a:t>
            </a:r>
          </a:p>
        </p:txBody>
      </p:sp>
      <p:sp>
        <p:nvSpPr>
          <p:cNvPr id="1153" name="EE"/>
          <p:cNvSpPr txBox="1"/>
          <p:nvPr/>
        </p:nvSpPr>
        <p:spPr>
          <a:xfrm>
            <a:off x="4711687" y="2879048"/>
            <a:ext cx="527068" cy="367921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 anchor="ctr">
            <a:spAutoFit/>
          </a:bodyPr>
          <a:lstStyle>
            <a:lvl1pPr marL="57799" marR="57799" defTabSz="1295400">
              <a:buClr>
                <a:srgbClr val="E63D31"/>
              </a:buClr>
              <a:buFont typeface="Arial Narrow"/>
              <a:tabLst>
                <a:tab pos="584200" algn="l"/>
                <a:tab pos="1168400" algn="l"/>
                <a:tab pos="1752600" algn="l"/>
                <a:tab pos="2349500" algn="l"/>
                <a:tab pos="2946400" algn="l"/>
                <a:tab pos="3517900" algn="l"/>
                <a:tab pos="4114800" algn="l"/>
                <a:tab pos="4711700" algn="l"/>
                <a:tab pos="5295900" algn="l"/>
                <a:tab pos="5892800" algn="l"/>
                <a:tab pos="6489700" algn="l"/>
                <a:tab pos="7061200" algn="l"/>
                <a:tab pos="7658100" algn="l"/>
                <a:tab pos="8255000" algn="l"/>
                <a:tab pos="8826500" algn="l"/>
                <a:tab pos="9423400" algn="l"/>
                <a:tab pos="10020300" algn="l"/>
                <a:tab pos="10604500" algn="l"/>
                <a:tab pos="11201400" algn="l"/>
                <a:tab pos="11798300" algn="l"/>
              </a:tabLst>
              <a:defRPr sz="4400">
                <a:solidFill>
                  <a:srgbClr val="E63D31"/>
                </a:solidFill>
                <a:uFill>
                  <a:solidFill>
                    <a:srgbClr val="E63D31"/>
                  </a:solidFill>
                </a:uFill>
                <a:latin typeface="Arial Narrow"/>
                <a:ea typeface="Arial Narrow"/>
                <a:cs typeface="Arial Narrow"/>
                <a:sym typeface="Arial Narrow"/>
              </a:defRPr>
            </a:lvl1pPr>
          </a:lstStyle>
          <a:p>
            <a:pPr algn="ctr" hangingPunct="0">
              <a:defRPr sz="340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391" kern="0" dirty="0">
                <a:solidFill>
                  <a:srgbClr val="D82839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EE</a:t>
            </a:r>
          </a:p>
        </p:txBody>
      </p:sp>
      <p:sp>
        <p:nvSpPr>
          <p:cNvPr id="1154" name="BBInflation"/>
          <p:cNvSpPr txBox="1"/>
          <p:nvPr/>
        </p:nvSpPr>
        <p:spPr>
          <a:xfrm>
            <a:off x="4292689" y="3516498"/>
            <a:ext cx="1717697" cy="746662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133945" tIns="133945" rIns="133945" bIns="133945">
            <a:spAutoFit/>
          </a:bodyPr>
          <a:lstStyle/>
          <a:p>
            <a:pPr marL="90718" marR="40638" defTabSz="910796" hangingPunct="0">
              <a:spcBef>
                <a:spcPts val="492"/>
              </a:spcBef>
              <a:buClr>
                <a:srgbClr val="0054FB"/>
              </a:buClr>
              <a:tabLst>
                <a:tab pos="89294" algn="l"/>
                <a:tab pos="491115" algn="l"/>
                <a:tab pos="910796" algn="l"/>
                <a:tab pos="1330476" algn="l"/>
                <a:tab pos="1741227" algn="l"/>
                <a:tab pos="2160908" algn="l"/>
                <a:tab pos="2580588" algn="l"/>
                <a:tab pos="2982410" algn="l"/>
                <a:tab pos="3402090" algn="l"/>
                <a:tab pos="3821770" algn="l"/>
                <a:tab pos="4232521" algn="l"/>
                <a:tab pos="4652202" algn="l"/>
                <a:tab pos="5062953" algn="l"/>
                <a:tab pos="5473704" algn="l"/>
                <a:tab pos="5893384" algn="l"/>
                <a:tab pos="6295206" algn="l"/>
                <a:tab pos="6714886" algn="l"/>
                <a:tab pos="7134567" algn="l"/>
                <a:tab pos="7545318" algn="l"/>
                <a:tab pos="7964998" algn="l"/>
                <a:tab pos="8384678" algn="l"/>
              </a:tabLst>
              <a:defRPr sz="3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3094" b="1" kern="0" dirty="0" err="1">
                <a:solidFill>
                  <a:srgbClr val="0054FB"/>
                </a:solidFill>
                <a:uFill>
                  <a:solidFill>
                    <a:srgbClr val="0054FB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BB</a:t>
            </a:r>
            <a:r>
              <a:rPr sz="3094" b="1" kern="0" baseline="-5999" dirty="0" err="1">
                <a:solidFill>
                  <a:srgbClr val="0054FB"/>
                </a:solidFill>
                <a:uFill>
                  <a:solidFill>
                    <a:srgbClr val="0054FB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Inflation</a:t>
            </a:r>
            <a:endParaRPr sz="3094" b="1" kern="0" baseline="-5999" dirty="0">
              <a:solidFill>
                <a:srgbClr val="0054FB"/>
              </a:solidFill>
              <a:uFill>
                <a:solidFill>
                  <a:srgbClr val="0054FB"/>
                </a:solidFill>
              </a:uFill>
              <a:latin typeface="Arial Narrow"/>
              <a:ea typeface="Arial Narrow"/>
              <a:cs typeface="Arial Narrow"/>
              <a:sym typeface="Arial Narrow"/>
            </a:endParaRPr>
          </a:p>
        </p:txBody>
      </p:sp>
      <p:sp>
        <p:nvSpPr>
          <p:cNvPr id="1155" name="lensing of…"/>
          <p:cNvSpPr txBox="1"/>
          <p:nvPr/>
        </p:nvSpPr>
        <p:spPr>
          <a:xfrm>
            <a:off x="5878319" y="2996492"/>
            <a:ext cx="1535907" cy="562590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286555" marR="40638" defTabSz="910796" hangingPunct="0">
              <a:buClr>
                <a:srgbClr val="000000"/>
              </a:buClr>
              <a:tabLst>
                <a:tab pos="276810" algn="l"/>
                <a:tab pos="696491" algn="l"/>
                <a:tab pos="1107242" algn="l"/>
                <a:tab pos="1526922" algn="l"/>
                <a:tab pos="1946603" algn="l"/>
                <a:tab pos="2348424" algn="l"/>
                <a:tab pos="2768105" algn="l"/>
                <a:tab pos="3187785" algn="l"/>
                <a:tab pos="3589607" algn="l"/>
                <a:tab pos="4009287" algn="l"/>
                <a:tab pos="4428968" algn="l"/>
                <a:tab pos="4839719" algn="l"/>
                <a:tab pos="5259399" algn="l"/>
                <a:tab pos="5679079" algn="l"/>
                <a:tab pos="6080901" algn="l"/>
                <a:tab pos="6500581" algn="l"/>
                <a:tab pos="6920262" algn="l"/>
                <a:tab pos="7331013" algn="l"/>
                <a:tab pos="7750693" algn="l"/>
                <a:tab pos="8161444" algn="l"/>
                <a:tab pos="8572195" algn="l"/>
              </a:tabLst>
              <a:defRPr sz="2600" b="1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28" b="1" ker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lensing of </a:t>
            </a:r>
          </a:p>
          <a:p>
            <a:pPr marL="286555" marR="40638" defTabSz="910796" hangingPunct="0">
              <a:buClr>
                <a:srgbClr val="000000"/>
              </a:buClr>
              <a:tabLst>
                <a:tab pos="276810" algn="l"/>
                <a:tab pos="696491" algn="l"/>
                <a:tab pos="1107242" algn="l"/>
                <a:tab pos="1526922" algn="l"/>
                <a:tab pos="1946603" algn="l"/>
                <a:tab pos="2348424" algn="l"/>
                <a:tab pos="2768105" algn="l"/>
                <a:tab pos="3187785" algn="l"/>
                <a:tab pos="3589607" algn="l"/>
                <a:tab pos="4009287" algn="l"/>
                <a:tab pos="4428968" algn="l"/>
                <a:tab pos="4839719" algn="l"/>
                <a:tab pos="5259399" algn="l"/>
                <a:tab pos="5679079" algn="l"/>
                <a:tab pos="6080901" algn="l"/>
                <a:tab pos="6500581" algn="l"/>
                <a:tab pos="6920262" algn="l"/>
                <a:tab pos="7331013" algn="l"/>
                <a:tab pos="7750693" algn="l"/>
                <a:tab pos="8161444" algn="l"/>
                <a:tab pos="8572195" algn="l"/>
              </a:tabLst>
              <a:defRPr sz="2600" b="1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28" b="1" kern="0">
                <a:solidFill>
                  <a:srgbClr val="000000"/>
                </a:solidFill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EE to BB</a:t>
            </a:r>
          </a:p>
        </p:txBody>
      </p:sp>
      <p:sp>
        <p:nvSpPr>
          <p:cNvPr id="1156" name="Line"/>
          <p:cNvSpPr/>
          <p:nvPr/>
        </p:nvSpPr>
        <p:spPr>
          <a:xfrm flipH="1" flipV="1">
            <a:off x="6026046" y="2899706"/>
            <a:ext cx="11" cy="979294"/>
          </a:xfrm>
          <a:prstGeom prst="line">
            <a:avLst/>
          </a:prstGeom>
          <a:ln w="50800">
            <a:solidFill>
              <a:srgbClr val="000000"/>
            </a:solidFill>
            <a:headEnd type="triangle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157" name="Line"/>
          <p:cNvSpPr/>
          <p:nvPr/>
        </p:nvSpPr>
        <p:spPr>
          <a:xfrm flipV="1">
            <a:off x="7400991" y="3000853"/>
            <a:ext cx="4" cy="887451"/>
          </a:xfrm>
          <a:prstGeom prst="line">
            <a:avLst/>
          </a:prstGeom>
          <a:ln w="50800">
            <a:solidFill>
              <a:srgbClr val="000000"/>
            </a:solidFill>
            <a:headEnd type="triangle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1158" name="r == Tensor-to-scalar ratio…"/>
          <p:cNvSpPr txBox="1"/>
          <p:nvPr/>
        </p:nvSpPr>
        <p:spPr>
          <a:xfrm>
            <a:off x="10783" y="5886633"/>
            <a:ext cx="4427414" cy="789944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26789" tIns="26789" rIns="26789" bIns="26789">
            <a:spAutoFit/>
          </a:bodyPr>
          <a:lstStyle/>
          <a:p>
            <a:pPr marL="40638" marR="40638" defTabSz="910796" hangingPunct="0">
              <a:buClr>
                <a:srgbClr val="0433FF"/>
              </a:buClr>
              <a:tabLst>
                <a:tab pos="410751" algn="l"/>
                <a:tab pos="821502" algn="l"/>
                <a:tab pos="1232253" algn="l"/>
                <a:tab pos="1651933" algn="l"/>
                <a:tab pos="2071614" algn="l"/>
                <a:tab pos="2473435" algn="l"/>
                <a:tab pos="2893116" algn="l"/>
                <a:tab pos="3312796" algn="l"/>
                <a:tab pos="3723547" algn="l"/>
                <a:tab pos="4143228" algn="l"/>
                <a:tab pos="4562908" algn="l"/>
                <a:tab pos="4964730" algn="l"/>
                <a:tab pos="5384410" algn="l"/>
                <a:tab pos="5804091" algn="l"/>
                <a:tab pos="6205912" algn="l"/>
                <a:tab pos="6625593" algn="l"/>
                <a:tab pos="7045273" algn="l"/>
                <a:tab pos="7456024" algn="l"/>
                <a:tab pos="7875704" algn="l"/>
                <a:tab pos="8295385" algn="l"/>
              </a:tabLst>
              <a:defRPr sz="34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391" i="1" kern="0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Century Schoolbook"/>
                <a:ea typeface="Century Schoolbook"/>
                <a:cs typeface="Century Schoolbook"/>
                <a:sym typeface="Century Schoolbook"/>
              </a:rPr>
              <a:t>r </a:t>
            </a:r>
            <a:r>
              <a:rPr sz="2391" kern="0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== Tensor-to-scalar ratio</a:t>
            </a:r>
          </a:p>
          <a:p>
            <a:pPr marL="40638" marR="40638" defTabSz="910796" hangingPunct="0">
              <a:buClr>
                <a:srgbClr val="0433FF"/>
              </a:buClr>
              <a:tabLst>
                <a:tab pos="410751" algn="l"/>
                <a:tab pos="821502" algn="l"/>
                <a:tab pos="1232253" algn="l"/>
                <a:tab pos="1651933" algn="l"/>
                <a:tab pos="2071614" algn="l"/>
                <a:tab pos="2473435" algn="l"/>
                <a:tab pos="2893116" algn="l"/>
                <a:tab pos="3312796" algn="l"/>
                <a:tab pos="3723547" algn="l"/>
                <a:tab pos="4143228" algn="l"/>
                <a:tab pos="4562908" algn="l"/>
                <a:tab pos="4964730" algn="l"/>
                <a:tab pos="5384410" algn="l"/>
                <a:tab pos="5804091" algn="l"/>
                <a:tab pos="6205912" algn="l"/>
                <a:tab pos="6625593" algn="l"/>
                <a:tab pos="7045273" algn="l"/>
                <a:tab pos="7456024" algn="l"/>
                <a:tab pos="7875704" algn="l"/>
                <a:tab pos="8295385" algn="l"/>
              </a:tabLst>
              <a:defRPr sz="3400">
                <a:uFill>
                  <a:solidFill>
                    <a:srgbClr val="0000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391" i="1" kern="0" dirty="0" err="1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Century Schoolbook"/>
                <a:ea typeface="Century Schoolbook"/>
                <a:cs typeface="Century Schoolbook"/>
                <a:sym typeface="Century Schoolbook"/>
              </a:rPr>
              <a:t>E</a:t>
            </a:r>
            <a:r>
              <a:rPr sz="2391" kern="0" baseline="-5999" dirty="0" err="1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Century Schoolbook"/>
                <a:ea typeface="Century Schoolbook"/>
                <a:cs typeface="Century Schoolbook"/>
                <a:sym typeface="Century Schoolbook"/>
              </a:rPr>
              <a:t>Inf</a:t>
            </a:r>
            <a:r>
              <a:rPr sz="2391" kern="0" dirty="0">
                <a:solidFill>
                  <a:srgbClr val="0433FF"/>
                </a:solidFill>
                <a:uFill>
                  <a:solidFill>
                    <a:srgbClr val="0433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== Energy scale of Inflation</a:t>
            </a:r>
          </a:p>
        </p:txBody>
      </p:sp>
      <p:sp>
        <p:nvSpPr>
          <p:cNvPr id="1159" name="EInf ~ 1016GeV…"/>
          <p:cNvSpPr txBox="1"/>
          <p:nvPr/>
        </p:nvSpPr>
        <p:spPr>
          <a:xfrm>
            <a:off x="2313831" y="3071455"/>
            <a:ext cx="2016578" cy="618118"/>
          </a:xfrm>
          <a:prstGeom prst="rect">
            <a:avLst/>
          </a:prstGeom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/>
          <a:p>
            <a:pPr marL="286555" marR="40638" defTabSz="910796" hangingPunct="0">
              <a:lnSpc>
                <a:spcPct val="80000"/>
              </a:lnSpc>
              <a:spcBef>
                <a:spcPts val="492"/>
              </a:spcBef>
              <a:buClr>
                <a:srgbClr val="0054FB"/>
              </a:buClr>
              <a:tabLst>
                <a:tab pos="276810" algn="l"/>
                <a:tab pos="696491" algn="l"/>
                <a:tab pos="1107242" algn="l"/>
                <a:tab pos="1526922" algn="l"/>
                <a:tab pos="1946603" algn="l"/>
                <a:tab pos="2348424" algn="l"/>
                <a:tab pos="2768105" algn="l"/>
                <a:tab pos="3187785" algn="l"/>
                <a:tab pos="3589607" algn="l"/>
                <a:tab pos="4009287" algn="l"/>
                <a:tab pos="4428968" algn="l"/>
                <a:tab pos="4839719" algn="l"/>
                <a:tab pos="5259399" algn="l"/>
                <a:tab pos="5679079" algn="l"/>
                <a:tab pos="6080901" algn="l"/>
                <a:tab pos="6500581" algn="l"/>
                <a:tab pos="6920262" algn="l"/>
                <a:tab pos="7331013" algn="l"/>
                <a:tab pos="7750693" algn="l"/>
                <a:tab pos="8161444" algn="l"/>
                <a:tab pos="8572195" algn="l"/>
              </a:tabLst>
              <a:defRPr sz="3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250" b="1" i="1" kern="0" dirty="0" err="1">
                <a:solidFill>
                  <a:srgbClr val="0054FB"/>
                </a:solidFill>
                <a:uFill>
                  <a:solidFill>
                    <a:srgbClr val="0054FB"/>
                  </a:solidFill>
                </a:uFill>
                <a:latin typeface="Century Schoolbook"/>
                <a:ea typeface="Century Schoolbook"/>
                <a:cs typeface="Century Schoolbook"/>
                <a:sym typeface="Century Schoolbook"/>
              </a:rPr>
              <a:t>E</a:t>
            </a:r>
            <a:r>
              <a:rPr sz="2250" b="1" kern="0" baseline="-5999" dirty="0" err="1">
                <a:solidFill>
                  <a:srgbClr val="0054FB"/>
                </a:solidFill>
                <a:uFill>
                  <a:solidFill>
                    <a:srgbClr val="0054FB"/>
                  </a:solidFill>
                </a:uFill>
                <a:latin typeface="Century Schoolbook"/>
                <a:ea typeface="Century Schoolbook"/>
                <a:cs typeface="Century Schoolbook"/>
                <a:sym typeface="Century Schoolbook"/>
              </a:rPr>
              <a:t>Inf</a:t>
            </a:r>
            <a:r>
              <a:rPr sz="2250" b="1" kern="0" dirty="0">
                <a:solidFill>
                  <a:srgbClr val="0054FB"/>
                </a:solidFill>
                <a:uFill>
                  <a:solidFill>
                    <a:srgbClr val="0054FB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 ~ 10</a:t>
            </a:r>
            <a:r>
              <a:rPr sz="2250" b="1" kern="0" baseline="31999" dirty="0">
                <a:solidFill>
                  <a:srgbClr val="0054FB"/>
                </a:solidFill>
                <a:uFill>
                  <a:solidFill>
                    <a:srgbClr val="0054FB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16</a:t>
            </a:r>
            <a:r>
              <a:rPr sz="2250" b="1" kern="0" dirty="0">
                <a:solidFill>
                  <a:srgbClr val="0054FB"/>
                </a:solidFill>
                <a:uFill>
                  <a:solidFill>
                    <a:srgbClr val="0054FB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GeV</a:t>
            </a:r>
          </a:p>
          <a:p>
            <a:pPr marL="286555" marR="40638" defTabSz="910796" hangingPunct="0">
              <a:lnSpc>
                <a:spcPct val="80000"/>
              </a:lnSpc>
              <a:spcBef>
                <a:spcPts val="492"/>
              </a:spcBef>
              <a:buClr>
                <a:srgbClr val="0054FB"/>
              </a:buClr>
              <a:tabLst>
                <a:tab pos="276810" algn="l"/>
                <a:tab pos="696491" algn="l"/>
                <a:tab pos="1107242" algn="l"/>
                <a:tab pos="1526922" algn="l"/>
                <a:tab pos="1946603" algn="l"/>
                <a:tab pos="2348424" algn="l"/>
                <a:tab pos="2768105" algn="l"/>
                <a:tab pos="3187785" algn="l"/>
                <a:tab pos="3589607" algn="l"/>
                <a:tab pos="4009287" algn="l"/>
                <a:tab pos="4428968" algn="l"/>
                <a:tab pos="4839719" algn="l"/>
                <a:tab pos="5259399" algn="l"/>
                <a:tab pos="5679079" algn="l"/>
                <a:tab pos="6080901" algn="l"/>
                <a:tab pos="6500581" algn="l"/>
                <a:tab pos="6920262" algn="l"/>
                <a:tab pos="7331013" algn="l"/>
                <a:tab pos="7750693" algn="l"/>
                <a:tab pos="8161444" algn="l"/>
                <a:tab pos="8572195" algn="l"/>
              </a:tabLst>
              <a:defRPr sz="32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r>
              <a:rPr sz="2250" b="1" kern="0" dirty="0">
                <a:solidFill>
                  <a:srgbClr val="0054FB"/>
                </a:solidFill>
                <a:uFill>
                  <a:solidFill>
                    <a:srgbClr val="0054FB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(</a:t>
            </a:r>
            <a:r>
              <a:rPr sz="2250" b="1" kern="0" dirty="0" smtClean="0">
                <a:solidFill>
                  <a:srgbClr val="0054FB"/>
                </a:solidFill>
                <a:uFill>
                  <a:solidFill>
                    <a:srgbClr val="0054FB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r</a:t>
            </a:r>
            <a:r>
              <a:rPr lang="en-US" sz="2250" b="1" kern="0" dirty="0" smtClean="0">
                <a:solidFill>
                  <a:srgbClr val="0054FB"/>
                </a:solidFill>
                <a:uFill>
                  <a:solidFill>
                    <a:srgbClr val="0054FB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sz="2250" b="1" kern="0" dirty="0" smtClean="0">
                <a:solidFill>
                  <a:srgbClr val="0054FB"/>
                </a:solidFill>
                <a:uFill>
                  <a:solidFill>
                    <a:srgbClr val="0054FB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=</a:t>
            </a:r>
            <a:r>
              <a:rPr lang="en-US" sz="2250" b="1" kern="0" dirty="0" smtClean="0">
                <a:solidFill>
                  <a:srgbClr val="0054FB"/>
                </a:solidFill>
                <a:uFill>
                  <a:solidFill>
                    <a:srgbClr val="0054FB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 </a:t>
            </a:r>
            <a:r>
              <a:rPr sz="2250" b="1" kern="0" dirty="0" smtClean="0">
                <a:solidFill>
                  <a:srgbClr val="0054FB"/>
                </a:solidFill>
                <a:uFill>
                  <a:solidFill>
                    <a:srgbClr val="0054FB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0.15</a:t>
            </a:r>
            <a:r>
              <a:rPr sz="2250" b="1" kern="0" dirty="0">
                <a:solidFill>
                  <a:srgbClr val="0054FB"/>
                </a:solidFill>
                <a:uFill>
                  <a:solidFill>
                    <a:srgbClr val="0054FB"/>
                  </a:solidFill>
                </a:uFill>
                <a:latin typeface="Arial Narrow"/>
                <a:ea typeface="Arial Narrow"/>
                <a:cs typeface="Arial Narrow"/>
                <a:sym typeface="Arial Narrow"/>
              </a:rPr>
              <a:t>)</a:t>
            </a:r>
          </a:p>
        </p:txBody>
      </p:sp>
      <p:pic>
        <p:nvPicPr>
          <p:cNvPr id="1160" name="Screen shot 2011-01-02 at 4.38.28 PM.png" descr="Screen shot 2011-01-02 at 4.38.28 PM.png"/>
          <p:cNvPicPr>
            <a:picLocks noChangeAspect="1"/>
          </p:cNvPicPr>
          <p:nvPr/>
        </p:nvPicPr>
        <p:blipFill>
          <a:blip r:embed="rId4">
            <a:extLst/>
          </a:blip>
          <a:srcRect l="2212" r="48536"/>
          <a:stretch>
            <a:fillRect/>
          </a:stretch>
        </p:blipFill>
        <p:spPr>
          <a:xfrm>
            <a:off x="1893094" y="1954306"/>
            <a:ext cx="741164" cy="712086"/>
          </a:xfrm>
          <a:prstGeom prst="rect">
            <a:avLst/>
          </a:prstGeom>
          <a:ln w="57150"/>
        </p:spPr>
      </p:pic>
      <p:pic>
        <p:nvPicPr>
          <p:cNvPr id="1161" name="Screen shot 2011-01-02 at 4.38.28 PM.png" descr="Screen shot 2011-01-02 at 4.38.28 PM.png"/>
          <p:cNvPicPr>
            <a:picLocks noChangeAspect="1"/>
          </p:cNvPicPr>
          <p:nvPr/>
        </p:nvPicPr>
        <p:blipFill>
          <a:blip r:embed="rId4">
            <a:extLst/>
          </a:blip>
          <a:srcRect l="54418" t="1513" r="1812"/>
          <a:stretch>
            <a:fillRect/>
          </a:stretch>
        </p:blipFill>
        <p:spPr>
          <a:xfrm rot="21583004">
            <a:off x="2652091" y="1979950"/>
            <a:ext cx="660798" cy="703567"/>
          </a:xfrm>
          <a:prstGeom prst="rect">
            <a:avLst/>
          </a:prstGeom>
          <a:ln w="57150"/>
        </p:spPr>
      </p:pic>
      <p:sp>
        <p:nvSpPr>
          <p:cNvPr id="1163" name="Line"/>
          <p:cNvSpPr/>
          <p:nvPr/>
        </p:nvSpPr>
        <p:spPr>
          <a:xfrm flipH="1" flipV="1">
            <a:off x="3600107" y="3605568"/>
            <a:ext cx="427932" cy="705183"/>
          </a:xfrm>
          <a:prstGeom prst="line">
            <a:avLst/>
          </a:prstGeom>
          <a:ln w="50800">
            <a:solidFill>
              <a:srgbClr val="0433FF"/>
            </a:solidFill>
            <a:headEnd type="triangle"/>
          </a:ln>
        </p:spPr>
        <p:txBody>
          <a:bodyPr lIns="35719" tIns="35719" rIns="35719" bIns="35719" anchor="ctr"/>
          <a:lstStyle/>
          <a:p>
            <a:pPr defTabSz="321457" hangingPunct="0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 sz="844" kern="0">
              <a:solidFill>
                <a:srgbClr val="000000"/>
              </a:solidFill>
              <a:latin typeface="Helvetica"/>
              <a:ea typeface="Helvetica"/>
              <a:cs typeface="Helvetica"/>
              <a:sym typeface="Helvetica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0" y="71357"/>
            <a:ext cx="9144000" cy="59503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200" b="0" i="0" u="none" strike="noStrike" cap="none" spc="0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uFillTx/>
                <a:sym typeface="Helvetica Light"/>
              </a:rPr>
              <a:t>CMB Power Spectra: Intensity</a:t>
            </a:r>
            <a:r>
              <a:rPr lang="en-US" sz="3200" dirty="0" smtClean="0">
                <a:solidFill>
                  <a:srgbClr val="000000"/>
                </a:solidFill>
                <a:sym typeface="Helvetica Light"/>
              </a:rPr>
              <a:t> and Polarization</a:t>
            </a:r>
            <a:endParaRPr kumimoji="0" lang="en-US" sz="32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1172611938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Oct. 2016: CMB Power Spectra"/>
          <p:cNvSpPr txBox="1"/>
          <p:nvPr/>
        </p:nvSpPr>
        <p:spPr>
          <a:xfrm>
            <a:off x="0" y="-8606"/>
            <a:ext cx="9144000" cy="812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 marL="57799" marR="57799" defTabSz="1295400">
              <a:defRPr sz="4200" b="1" i="1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ctr" hangingPunct="0"/>
            <a:r>
              <a:rPr sz="3200" b="0" i="0" kern="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Oct. 2016: CMB Power Spectra </a:t>
            </a:r>
          </a:p>
        </p:txBody>
      </p:sp>
      <p:pic>
        <p:nvPicPr>
          <p:cNvPr id="678" name="Screen Shot 2017-02-23 at 9.47.41 AM.png" descr="Screen Shot 2017-02-23 at 9.47.41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89982" y="679304"/>
            <a:ext cx="6764036" cy="4766020"/>
          </a:xfrm>
          <a:prstGeom prst="rect">
            <a:avLst/>
          </a:prstGeom>
          <a:ln w="12700">
            <a:miter lim="400000"/>
          </a:ln>
        </p:spPr>
      </p:pic>
      <p:sp>
        <p:nvSpPr>
          <p:cNvPr id="679" name="CMB-S4 Science Book: arxiv:1610.02743"/>
          <p:cNvSpPr txBox="1"/>
          <p:nvPr/>
        </p:nvSpPr>
        <p:spPr>
          <a:xfrm>
            <a:off x="3271065" y="5289459"/>
            <a:ext cx="4682953" cy="226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>
            <a:spAutoFit/>
          </a:bodyPr>
          <a:lstStyle>
            <a:lvl1pPr marL="57799" marR="57799" algn="l" defTabSz="1295400">
              <a:defRPr sz="2600">
                <a:solidFill>
                  <a:srgbClr val="5C0700"/>
                </a:solidFill>
                <a:uFill>
                  <a:solidFill>
                    <a:srgbClr val="5C07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r" hangingPunct="0"/>
            <a:r>
              <a:rPr sz="1000" i="1" kern="0" dirty="0">
                <a:solidFill>
                  <a:schemeClr val="tx1"/>
                </a:solidFill>
              </a:rPr>
              <a:t>CMB-S4 Science Book: arxiv:1610.02743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884283"/>
            <a:ext cx="914400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571500" marR="0" indent="-5715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effectLst/>
                <a:uFillTx/>
                <a:latin typeface="Helvetica" panose="020B0604020202020204" pitchFamily="34" charset="0"/>
                <a:cs typeface="Helvetica" panose="020B0604020202020204" pitchFamily="34" charset="0"/>
                <a:sym typeface="Helvetica Light"/>
              </a:rPr>
              <a:t>To improve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effectLst/>
                <a:uFillTx/>
                <a:latin typeface="Helvetica" panose="020B0604020202020204" pitchFamily="34" charset="0"/>
                <a:cs typeface="Helvetica" panose="020B0604020202020204" pitchFamily="34" charset="0"/>
                <a:sym typeface="Helvetica Light"/>
              </a:rPr>
              <a:t> measurements, need more detectors</a:t>
            </a:r>
            <a:endParaRPr kumimoji="0" lang="en-US" sz="2400" b="0" i="0" u="none" strike="noStrike" cap="none" spc="0" normalizeH="0" baseline="0" dirty="0">
              <a:ln>
                <a:noFill/>
              </a:ln>
              <a:effectLst/>
              <a:uFillTx/>
              <a:latin typeface="Helvetica" panose="020B0604020202020204" pitchFamily="34" charset="0"/>
              <a:cs typeface="Helvetica" panose="020B0604020202020204" pitchFamily="34" charset="0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430147495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7" name="Oct. 2016: CMB Power Spectra"/>
          <p:cNvSpPr txBox="1"/>
          <p:nvPr/>
        </p:nvSpPr>
        <p:spPr>
          <a:xfrm>
            <a:off x="0" y="-8606"/>
            <a:ext cx="9144000" cy="81260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 marL="57799" marR="57799" defTabSz="1295400">
              <a:defRPr sz="4200" b="1" i="1">
                <a:solidFill>
                  <a:srgbClr val="941100"/>
                </a:solidFill>
                <a:uFill>
                  <a:solidFill>
                    <a:srgbClr val="941100"/>
                  </a:solidFill>
                </a:uFill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algn="ctr" hangingPunct="0"/>
            <a:r>
              <a:rPr sz="3200" b="0" i="0" kern="0" dirty="0">
                <a:solidFill>
                  <a:schemeClr val="tx1"/>
                </a:solidFill>
                <a:latin typeface="Helvetica" panose="020B0604020202020204" pitchFamily="34" charset="0"/>
                <a:cs typeface="Helvetica" panose="020B0604020202020204" pitchFamily="34" charset="0"/>
              </a:rPr>
              <a:t>Oct. 2016: CMB Power Spectra </a:t>
            </a:r>
          </a:p>
        </p:txBody>
      </p:sp>
      <p:pic>
        <p:nvPicPr>
          <p:cNvPr id="678" name="Screen Shot 2017-02-23 at 9.47.41 AM.png" descr="Screen Shot 2017-02-23 at 9.47.41 AM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1189982" y="679304"/>
            <a:ext cx="6764036" cy="4766020"/>
          </a:xfrm>
          <a:prstGeom prst="rect">
            <a:avLst/>
          </a:prstGeom>
          <a:ln w="12700">
            <a:miter lim="400000"/>
          </a:ln>
        </p:spPr>
      </p:pic>
      <p:sp>
        <p:nvSpPr>
          <p:cNvPr id="679" name="CMB-S4 Science Book: arxiv:1610.02743"/>
          <p:cNvSpPr txBox="1"/>
          <p:nvPr/>
        </p:nvSpPr>
        <p:spPr>
          <a:xfrm>
            <a:off x="3271065" y="5289459"/>
            <a:ext cx="4682953" cy="2260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>
            <a:spAutoFit/>
          </a:bodyPr>
          <a:lstStyle>
            <a:lvl1pPr marL="57799" marR="57799" algn="l" defTabSz="1295400">
              <a:defRPr sz="2600">
                <a:solidFill>
                  <a:srgbClr val="5C0700"/>
                </a:solidFill>
                <a:uFill>
                  <a:solidFill>
                    <a:srgbClr val="5C0700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algn="r" hangingPunct="0"/>
            <a:r>
              <a:rPr sz="1000" i="1" kern="0" dirty="0">
                <a:solidFill>
                  <a:schemeClr val="tx1"/>
                </a:solidFill>
              </a:rPr>
              <a:t>CMB-S4 Science Book: arxiv:1610.02743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0" y="5884283"/>
            <a:ext cx="9144000" cy="471924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571500" marR="0" indent="-5715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effectLst/>
                <a:uFillTx/>
                <a:latin typeface="Helvetica" panose="020B0604020202020204" pitchFamily="34" charset="0"/>
                <a:cs typeface="Helvetica" panose="020B0604020202020204" pitchFamily="34" charset="0"/>
                <a:sym typeface="Helvetica Light"/>
              </a:rPr>
              <a:t>To improve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effectLst/>
                <a:uFillTx/>
                <a:latin typeface="Helvetica" panose="020B0604020202020204" pitchFamily="34" charset="0"/>
                <a:cs typeface="Helvetica" panose="020B0604020202020204" pitchFamily="34" charset="0"/>
                <a:sym typeface="Helvetica Light"/>
              </a:rPr>
              <a:t> measurements, need more detectors</a:t>
            </a:r>
            <a:endParaRPr kumimoji="0" lang="en-US" sz="2400" b="0" i="0" u="none" strike="noStrike" cap="none" spc="0" normalizeH="0" baseline="0" dirty="0">
              <a:ln>
                <a:noFill/>
              </a:ln>
              <a:effectLst/>
              <a:uFillTx/>
              <a:latin typeface="Helvetica" panose="020B0604020202020204" pitchFamily="34" charset="0"/>
              <a:cs typeface="Helvetica" panose="020B0604020202020204" pitchFamily="34" charset="0"/>
              <a:sym typeface="Helvetica Light"/>
            </a:endParaRPr>
          </a:p>
        </p:txBody>
      </p:sp>
      <p:sp>
        <p:nvSpPr>
          <p:cNvPr id="4" name="TextBox 3"/>
          <p:cNvSpPr txBox="1"/>
          <p:nvPr/>
        </p:nvSpPr>
        <p:spPr>
          <a:xfrm rot="19728283">
            <a:off x="510248" y="2134131"/>
            <a:ext cx="7495822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algn="ctr" defTabSz="584200" hangingPunct="0"/>
            <a:r>
              <a:rPr lang="en-US" sz="3600" b="1" dirty="0">
                <a:solidFill>
                  <a:srgbClr val="FF0000"/>
                </a:solidFill>
              </a:rPr>
              <a:t>Henning 2017: arXiv1707.09353v1</a:t>
            </a:r>
            <a:endParaRPr kumimoji="0" lang="en-US" sz="3600" b="1" i="0" u="none" strike="noStrike" cap="none" spc="0" normalizeH="0" baseline="0" dirty="0">
              <a:ln>
                <a:noFill/>
              </a:ln>
              <a:solidFill>
                <a:srgbClr val="FF0000"/>
              </a:solidFill>
              <a:effectLst/>
              <a:uFillTx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89362068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2" name="1504549_805664095574_2118914765_n.jpg" descr="1504549_805664095574_2118914765_n.jp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924640" y="10335"/>
            <a:ext cx="5232713" cy="7861352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The South Pole Telescope (SPT)"/>
          <p:cNvSpPr txBox="1"/>
          <p:nvPr/>
        </p:nvSpPr>
        <p:spPr>
          <a:xfrm>
            <a:off x="0" y="-98227"/>
            <a:ext cx="3929063" cy="137517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/>
          <a:lstStyle>
            <a:lvl1pPr>
              <a:defRPr sz="4800" b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algn="ctr" defTabSz="410751" hangingPunct="0"/>
            <a:r>
              <a:rPr sz="3375" kern="0" dirty="0">
                <a:latin typeface="Helvetica" panose="020B0604020202020204" pitchFamily="34" charset="0"/>
                <a:cs typeface="Helvetica" panose="020B0604020202020204" pitchFamily="34" charset="0"/>
              </a:rPr>
              <a:t>The South Pole Telescope (SPT)</a:t>
            </a:r>
          </a:p>
        </p:txBody>
      </p:sp>
      <p:pic>
        <p:nvPicPr>
          <p:cNvPr id="184" name="Screen shot 2012-01-26 at 3.44.09 PM.png" descr="Screen shot 2012-01-26 at 3.44.09 PM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2488411" y="3964821"/>
            <a:ext cx="1326117" cy="1035844"/>
          </a:xfrm>
          <a:prstGeom prst="rect">
            <a:avLst/>
          </a:prstGeom>
          <a:ln w="12700">
            <a:solidFill>
              <a:srgbClr val="FFFFFF"/>
            </a:solidFill>
            <a:miter lim="400000"/>
          </a:ln>
        </p:spPr>
      </p:pic>
      <p:pic>
        <p:nvPicPr>
          <p:cNvPr id="185" name="droppedImage.pdf" descr="droppedImage.pdf"/>
          <p:cNvPicPr>
            <a:picLocks noChangeAspect="1"/>
          </p:cNvPicPr>
          <p:nvPr/>
        </p:nvPicPr>
        <p:blipFill>
          <a:blip r:embed="rId5">
            <a:extLst/>
          </a:blip>
          <a:stretch>
            <a:fillRect/>
          </a:stretch>
        </p:blipFill>
        <p:spPr>
          <a:xfrm>
            <a:off x="2465338" y="2756681"/>
            <a:ext cx="1337965" cy="1035844"/>
          </a:xfrm>
          <a:prstGeom prst="rect">
            <a:avLst/>
          </a:prstGeom>
          <a:ln w="12700">
            <a:solidFill>
              <a:srgbClr val="FFFFFF"/>
            </a:solidFill>
            <a:miter lim="400000"/>
          </a:ln>
        </p:spPr>
      </p:pic>
      <p:sp>
        <p:nvSpPr>
          <p:cNvPr id="186" name="10-meter sub-mm quality wavelength telescope…"/>
          <p:cNvSpPr txBox="1"/>
          <p:nvPr/>
        </p:nvSpPr>
        <p:spPr>
          <a:xfrm>
            <a:off x="0" y="716973"/>
            <a:ext cx="3821906" cy="205454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ctr"/>
          <a:lstStyle/>
          <a:p>
            <a:pPr algn="ctr" defTabSz="410751" hangingPunct="0">
              <a:lnSpc>
                <a:spcPct val="90000"/>
              </a:lnSpc>
              <a:spcBef>
                <a:spcPts val="703"/>
              </a:spcBef>
              <a:defRPr sz="3000">
                <a:solidFill>
                  <a:srgbClr val="002E7A"/>
                </a:solidFill>
                <a:uFill>
                  <a:solidFill>
                    <a:srgbClr val="002E7A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endParaRPr sz="2109" kern="0" dirty="0">
              <a:solidFill>
                <a:srgbClr val="002E7A"/>
              </a:solidFill>
              <a:uFill>
                <a:solidFill>
                  <a:srgbClr val="002E7A"/>
                </a:solidFill>
              </a:uFill>
              <a:latin typeface="Helvetica"/>
              <a:ea typeface="Helvetica"/>
              <a:cs typeface="Helvetica"/>
              <a:sym typeface="Helvetica"/>
            </a:endParaRPr>
          </a:p>
          <a:p>
            <a:pPr marL="0" lvl="2" algn="ctr" defTabSz="410751" hangingPunct="0">
              <a:lnSpc>
                <a:spcPct val="90000"/>
              </a:lnSpc>
              <a:spcBef>
                <a:spcPts val="703"/>
              </a:spcBef>
              <a:defRPr sz="30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109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10-meter sub-mm quality wavelength telescope</a:t>
            </a:r>
          </a:p>
          <a:p>
            <a:pPr marL="0" lvl="2" algn="ctr" defTabSz="410751" hangingPunct="0">
              <a:lnSpc>
                <a:spcPct val="90000"/>
              </a:lnSpc>
              <a:spcBef>
                <a:spcPts val="703"/>
              </a:spcBef>
              <a:defRPr sz="26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2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 </a:t>
            </a:r>
            <a:r>
              <a:rPr lang="en-US" sz="1828" b="1" kern="0" dirty="0" smtClean="0">
                <a:solidFill>
                  <a:srgbClr val="FF9300"/>
                </a:solidFill>
                <a:uFill>
                  <a:solidFill>
                    <a:srgbClr val="FF93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95</a:t>
            </a:r>
            <a:r>
              <a:rPr sz="1828" b="1" kern="0" dirty="0" smtClean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, </a:t>
            </a:r>
            <a:r>
              <a:rPr sz="1828" b="1" kern="0" dirty="0">
                <a:solidFill>
                  <a:srgbClr val="00F900"/>
                </a:solidFill>
                <a:uFill>
                  <a:solidFill>
                    <a:srgbClr val="00F9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150</a:t>
            </a:r>
            <a:r>
              <a:rPr sz="1828" b="1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, </a:t>
            </a:r>
            <a:r>
              <a:rPr sz="1828" b="1" kern="0" dirty="0">
                <a:solidFill>
                  <a:srgbClr val="94E3FE"/>
                </a:solidFill>
                <a:uFill>
                  <a:solidFill>
                    <a:srgbClr val="94E3FE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220</a:t>
            </a:r>
            <a:r>
              <a:rPr sz="1828" b="1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182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GHz and          </a:t>
            </a:r>
            <a:br>
              <a:rPr sz="182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</a:br>
            <a:r>
              <a:rPr sz="182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  </a:t>
            </a:r>
            <a:r>
              <a:rPr sz="1828" b="1" kern="0" dirty="0">
                <a:solidFill>
                  <a:srgbClr val="FF9300"/>
                </a:solidFill>
                <a:uFill>
                  <a:solidFill>
                    <a:srgbClr val="FF93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1.6</a:t>
            </a:r>
            <a:r>
              <a:rPr sz="1828" b="1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,  </a:t>
            </a:r>
            <a:r>
              <a:rPr sz="1828" b="1" kern="0" dirty="0">
                <a:solidFill>
                  <a:srgbClr val="00F900"/>
                </a:solidFill>
                <a:uFill>
                  <a:solidFill>
                    <a:srgbClr val="00F900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1.2</a:t>
            </a:r>
            <a:r>
              <a:rPr sz="1828" b="1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,  </a:t>
            </a:r>
            <a:r>
              <a:rPr sz="1828" b="1" kern="0" dirty="0">
                <a:solidFill>
                  <a:srgbClr val="94E3FE"/>
                </a:solidFill>
                <a:uFill>
                  <a:solidFill>
                    <a:srgbClr val="94E3FE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1.0</a:t>
            </a:r>
            <a:r>
              <a:rPr sz="1828" b="1" kern="0" dirty="0">
                <a:solidFill>
                  <a:srgbClr val="0056D6"/>
                </a:solidFill>
                <a:uFill>
                  <a:solidFill>
                    <a:srgbClr val="0056D6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1828" kern="0" dirty="0" err="1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arcmin</a:t>
            </a:r>
            <a:r>
              <a:rPr sz="1828" kern="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resolution</a:t>
            </a:r>
          </a:p>
        </p:txBody>
      </p:sp>
      <p:sp>
        <p:nvSpPr>
          <p:cNvPr id="187" name="2007: SPT-SZ…"/>
          <p:cNvSpPr txBox="1"/>
          <p:nvPr/>
        </p:nvSpPr>
        <p:spPr>
          <a:xfrm>
            <a:off x="157233" y="2746519"/>
            <a:ext cx="1843454" cy="959302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b">
            <a:spAutoFit/>
          </a:bodyPr>
          <a:lstStyle/>
          <a:p>
            <a:pPr defTabSz="410751" hangingPunct="0">
              <a:defRPr sz="3000" b="1">
                <a:solidFill>
                  <a:srgbClr val="FFFB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109" b="1" kern="0" dirty="0">
                <a:solidFill>
                  <a:srgbClr val="FFFB00"/>
                </a:solidFill>
                <a:latin typeface="Helvetica"/>
                <a:ea typeface="Helvetica"/>
                <a:cs typeface="Helvetica"/>
                <a:sym typeface="Helvetica"/>
              </a:rPr>
              <a:t>2007: SPT-SZ</a:t>
            </a:r>
          </a:p>
          <a:p>
            <a:pPr defTabSz="410751" hangingPunct="0">
              <a:defRPr sz="2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28" kern="0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960 detectors</a:t>
            </a:r>
          </a:p>
          <a:p>
            <a:pPr defTabSz="410751" hangingPunct="0">
              <a:defRPr sz="2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28" kern="0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en-US" sz="1828" kern="0" dirty="0" smtClean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95</a:t>
            </a:r>
            <a:r>
              <a:rPr sz="1828" kern="0" dirty="0" smtClean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,150,220 </a:t>
            </a:r>
            <a:r>
              <a:rPr sz="1828" kern="0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GHz</a:t>
            </a:r>
          </a:p>
        </p:txBody>
      </p:sp>
      <p:sp>
        <p:nvSpPr>
          <p:cNvPr id="188" name="2016: SPT-3G…"/>
          <p:cNvSpPr txBox="1"/>
          <p:nvPr/>
        </p:nvSpPr>
        <p:spPr>
          <a:xfrm>
            <a:off x="160107" y="5179848"/>
            <a:ext cx="2241352" cy="1240597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35719" tIns="35719" rIns="35719" bIns="35719" anchor="b">
            <a:spAutoFit/>
          </a:bodyPr>
          <a:lstStyle/>
          <a:p>
            <a:pPr defTabSz="410751" hangingPunct="0">
              <a:defRPr sz="3000" b="1">
                <a:solidFill>
                  <a:srgbClr val="FFFB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109" b="1" kern="0" dirty="0" smtClean="0">
                <a:solidFill>
                  <a:srgbClr val="FFFB00"/>
                </a:solidFill>
                <a:latin typeface="Helvetica"/>
                <a:ea typeface="Helvetica"/>
                <a:cs typeface="Helvetica"/>
                <a:sym typeface="Helvetica"/>
              </a:rPr>
              <a:t>201</a:t>
            </a:r>
            <a:r>
              <a:rPr lang="en-US" sz="2109" b="1" kern="0" dirty="0" smtClean="0">
                <a:solidFill>
                  <a:srgbClr val="FFFB00"/>
                </a:solidFill>
                <a:latin typeface="Helvetica"/>
                <a:ea typeface="Helvetica"/>
                <a:cs typeface="Helvetica"/>
                <a:sym typeface="Helvetica"/>
              </a:rPr>
              <a:t>7</a:t>
            </a:r>
            <a:r>
              <a:rPr sz="2109" b="1" kern="0" dirty="0" smtClean="0">
                <a:solidFill>
                  <a:srgbClr val="FFFB00"/>
                </a:solidFill>
                <a:latin typeface="Helvetica"/>
                <a:ea typeface="Helvetica"/>
                <a:cs typeface="Helvetica"/>
                <a:sym typeface="Helvetica"/>
              </a:rPr>
              <a:t>: </a:t>
            </a:r>
            <a:r>
              <a:rPr sz="2109" b="1" kern="0" dirty="0">
                <a:solidFill>
                  <a:srgbClr val="FFFB00"/>
                </a:solidFill>
                <a:latin typeface="Helvetica"/>
                <a:ea typeface="Helvetica"/>
                <a:cs typeface="Helvetica"/>
                <a:sym typeface="Helvetica"/>
              </a:rPr>
              <a:t>SPT-3G</a:t>
            </a:r>
          </a:p>
          <a:p>
            <a:pPr defTabSz="410751" hangingPunct="0">
              <a:defRPr sz="2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28" kern="0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~</a:t>
            </a:r>
            <a:r>
              <a:rPr sz="1828" kern="0" dirty="0" smtClean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16,</a:t>
            </a:r>
            <a:r>
              <a:rPr lang="en-US" sz="1828" kern="0" dirty="0" smtClean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sz="1828" kern="0" dirty="0" smtClean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00 </a:t>
            </a:r>
            <a:r>
              <a:rPr sz="1828" kern="0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detectors</a:t>
            </a:r>
          </a:p>
          <a:p>
            <a:pPr defTabSz="410751" hangingPunct="0">
              <a:defRPr sz="2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28" kern="0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95,150, </a:t>
            </a:r>
            <a:r>
              <a:rPr sz="1828" kern="0" dirty="0" smtClean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22</a:t>
            </a:r>
            <a:r>
              <a:rPr lang="en-US" sz="1828" kern="0" dirty="0" smtClean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0</a:t>
            </a:r>
            <a:r>
              <a:rPr sz="1828" kern="0" dirty="0" smtClean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sz="1828" kern="0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GHz</a:t>
            </a:r>
          </a:p>
          <a:p>
            <a:pPr defTabSz="410751" hangingPunct="0">
              <a:defRPr sz="2600" b="1" i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28" b="1" i="1" kern="0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+Polarization</a:t>
            </a:r>
          </a:p>
        </p:txBody>
      </p:sp>
      <p:sp>
        <p:nvSpPr>
          <p:cNvPr id="189" name="2012: SPTpol…"/>
          <p:cNvSpPr txBox="1"/>
          <p:nvPr/>
        </p:nvSpPr>
        <p:spPr>
          <a:xfrm>
            <a:off x="166289" y="3849325"/>
            <a:ext cx="1772922" cy="1240597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 anchor="b">
            <a:spAutoFit/>
          </a:bodyPr>
          <a:lstStyle/>
          <a:p>
            <a:pPr defTabSz="410751" hangingPunct="0">
              <a:defRPr sz="3000" b="1">
                <a:solidFill>
                  <a:srgbClr val="FFFB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2109" b="1" kern="0" dirty="0">
                <a:solidFill>
                  <a:srgbClr val="FFFB00"/>
                </a:solidFill>
                <a:latin typeface="Helvetica"/>
                <a:ea typeface="Helvetica"/>
                <a:cs typeface="Helvetica"/>
                <a:sym typeface="Helvetica"/>
              </a:rPr>
              <a:t>2012: </a:t>
            </a:r>
            <a:r>
              <a:rPr sz="2109" b="1" kern="0" dirty="0" err="1">
                <a:solidFill>
                  <a:srgbClr val="FFFB00"/>
                </a:solidFill>
                <a:latin typeface="Helvetica"/>
                <a:ea typeface="Helvetica"/>
                <a:cs typeface="Helvetica"/>
                <a:sym typeface="Helvetica"/>
              </a:rPr>
              <a:t>SPTpol</a:t>
            </a:r>
            <a:endParaRPr sz="2109" b="1" kern="0" dirty="0">
              <a:solidFill>
                <a:srgbClr val="FFFB00"/>
              </a:solidFill>
              <a:latin typeface="Helvetica"/>
              <a:ea typeface="Helvetica"/>
              <a:cs typeface="Helvetica"/>
              <a:sym typeface="Helvetica"/>
            </a:endParaRPr>
          </a:p>
          <a:p>
            <a:pPr defTabSz="410751" hangingPunct="0">
              <a:defRPr sz="2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28" kern="0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1600 detectors</a:t>
            </a:r>
          </a:p>
          <a:p>
            <a:pPr defTabSz="410751" hangingPunct="0">
              <a:defRPr sz="260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28" kern="0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</a:t>
            </a:r>
            <a:r>
              <a:rPr lang="en-US" sz="1828" kern="0" dirty="0" smtClean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95</a:t>
            </a:r>
            <a:r>
              <a:rPr sz="1828" kern="0" dirty="0" smtClean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,150 </a:t>
            </a:r>
            <a:r>
              <a:rPr sz="1828" kern="0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GHz</a:t>
            </a:r>
          </a:p>
          <a:p>
            <a:pPr defTabSz="410751" hangingPunct="0">
              <a:defRPr sz="2600" b="1" i="1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sz="1828" b="1" i="1" kern="0" dirty="0">
                <a:solidFill>
                  <a:srgbClr val="FFFFFF"/>
                </a:solidFill>
                <a:latin typeface="Helvetica"/>
                <a:ea typeface="Helvetica"/>
                <a:cs typeface="Helvetica"/>
                <a:sym typeface="Helvetica"/>
              </a:rPr>
              <a:t> +Polarization</a:t>
            </a:r>
          </a:p>
        </p:txBody>
      </p:sp>
      <p:pic>
        <p:nvPicPr>
          <p:cNvPr id="190" name="droppedImage.pdf" descr="droppedImage.pdf"/>
          <p:cNvPicPr>
            <a:picLocks noChangeAspect="1"/>
          </p:cNvPicPr>
          <p:nvPr/>
        </p:nvPicPr>
        <p:blipFill>
          <a:blip r:embed="rId6">
            <a:extLst/>
          </a:blip>
          <a:stretch>
            <a:fillRect/>
          </a:stretch>
        </p:blipFill>
        <p:spPr>
          <a:xfrm>
            <a:off x="6640140" y="5558730"/>
            <a:ext cx="2423493" cy="696516"/>
          </a:xfrm>
          <a:prstGeom prst="rect">
            <a:avLst/>
          </a:prstGeom>
          <a:ln w="57150"/>
        </p:spPr>
      </p:pic>
      <p:sp>
        <p:nvSpPr>
          <p:cNvPr id="191" name="Funded By:"/>
          <p:cNvSpPr txBox="1"/>
          <p:nvPr/>
        </p:nvSpPr>
        <p:spPr>
          <a:xfrm>
            <a:off x="7572375" y="5098852"/>
            <a:ext cx="1631537" cy="440057"/>
          </a:xfrm>
          <a:prstGeom prst="rect">
            <a:avLst/>
          </a:prstGeom>
          <a:solidFill>
            <a:srgbClr val="000000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35719" tIns="35719" rIns="35719" bIns="35719">
            <a:spAutoFit/>
          </a:bodyPr>
          <a:lstStyle>
            <a:lvl1pPr marL="57799" marR="57799" algn="l" defTabSz="1295400">
              <a:defRPr sz="34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lvl1pPr>
          </a:lstStyle>
          <a:p>
            <a:pPr hangingPunct="0"/>
            <a:r>
              <a:rPr sz="2391" kern="0"/>
              <a:t>Funded By:</a:t>
            </a:r>
          </a:p>
        </p:txBody>
      </p:sp>
      <p:pic>
        <p:nvPicPr>
          <p:cNvPr id="192" name="Screen Shot 2013-09-23 at 9.55.16 PM.png" descr="Screen Shot 2013-09-23 at 9.55.16 PM.png"/>
          <p:cNvPicPr>
            <a:picLocks noChangeAspect="1"/>
          </p:cNvPicPr>
          <p:nvPr/>
        </p:nvPicPr>
        <p:blipFill>
          <a:blip r:embed="rId7">
            <a:extLst/>
          </a:blip>
          <a:stretch>
            <a:fillRect/>
          </a:stretch>
        </p:blipFill>
        <p:spPr>
          <a:xfrm>
            <a:off x="7456289" y="6303235"/>
            <a:ext cx="1628409" cy="500063"/>
          </a:xfrm>
          <a:prstGeom prst="rect">
            <a:avLst/>
          </a:prstGeom>
          <a:ln w="57150"/>
        </p:spPr>
      </p:pic>
      <p:pic>
        <p:nvPicPr>
          <p:cNvPr id="193" name="DSC_0095_sm_sm.jpg" descr="DSC_0095_sm_sm.jpg"/>
          <p:cNvPicPr>
            <a:picLocks noChangeAspect="1"/>
          </p:cNvPicPr>
          <p:nvPr/>
        </p:nvPicPr>
        <p:blipFill>
          <a:blip r:embed="rId8">
            <a:extLst/>
          </a:blip>
          <a:srcRect l="5021" r="5021"/>
          <a:stretch>
            <a:fillRect/>
          </a:stretch>
        </p:blipFill>
        <p:spPr>
          <a:xfrm>
            <a:off x="2221596" y="5125641"/>
            <a:ext cx="2396689" cy="1668234"/>
          </a:xfrm>
          <a:prstGeom prst="rect">
            <a:avLst/>
          </a:prstGeom>
          <a:ln w="12700">
            <a:solidFill>
              <a:srgbClr val="FFFFFF"/>
            </a:solidFill>
            <a:miter lim="400000"/>
          </a:ln>
        </p:spPr>
      </p:pic>
    </p:spTree>
    <p:extLst>
      <p:ext uri="{BB962C8B-B14F-4D97-AF65-F5344CB8AC3E}">
        <p14:creationId xmlns:p14="http://schemas.microsoft.com/office/powerpoint/2010/main" val="2547526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5373461" cy="3678193"/>
          </a:xfrm>
          <a:prstGeom prst="rect">
            <a:avLst/>
          </a:prstGeom>
        </p:spPr>
      </p:pic>
      <p:pic>
        <p:nvPicPr>
          <p:cNvPr id="4" name="image15.jpg" descr="image15.jp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7168006" y="2015834"/>
            <a:ext cx="1934430" cy="852055"/>
          </a:xfrm>
          <a:prstGeom prst="rect">
            <a:avLst/>
          </a:prstGeom>
          <a:ln w="57150"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3459" y="3106880"/>
            <a:ext cx="3778977" cy="3709555"/>
          </a:xfrm>
          <a:prstGeom prst="rect">
            <a:avLst/>
          </a:prstGeom>
          <a:ln w="38100">
            <a:solidFill>
              <a:srgbClr val="FF0000"/>
            </a:solidFill>
          </a:ln>
        </p:spPr>
      </p:pic>
      <p:sp>
        <p:nvSpPr>
          <p:cNvPr id="6" name="Rectangle"/>
          <p:cNvSpPr/>
          <p:nvPr/>
        </p:nvSpPr>
        <p:spPr>
          <a:xfrm>
            <a:off x="4494749" y="2161309"/>
            <a:ext cx="285070" cy="280554"/>
          </a:xfrm>
          <a:prstGeom prst="rect">
            <a:avLst/>
          </a:prstGeom>
          <a:ln w="31750">
            <a:solidFill>
              <a:srgbClr val="FF0000"/>
            </a:solidFill>
          </a:ln>
        </p:spPr>
        <p:txBody>
          <a:bodyPr lIns="50800" tIns="50800" rIns="50800" bIns="50800" anchor="ctr"/>
          <a:lstStyle/>
          <a:p>
            <a:pPr marL="57799" marR="57799" algn="l" defTabSz="1295400">
              <a:defRPr sz="3400">
                <a:uFill>
                  <a:solidFill>
                    <a:srgbClr val="000000"/>
                  </a:solidFill>
                </a:uFill>
                <a:latin typeface="Times New Roman"/>
                <a:ea typeface="Times New Roman"/>
                <a:cs typeface="Times New Roman"/>
                <a:sym typeface="Times New Roman"/>
              </a:defRPr>
            </a:pPr>
            <a:endParaRPr/>
          </a:p>
        </p:txBody>
      </p:sp>
      <p:cxnSp>
        <p:nvCxnSpPr>
          <p:cNvPr id="8" name="Straight Connector 7"/>
          <p:cNvCxnSpPr/>
          <p:nvPr/>
        </p:nvCxnSpPr>
        <p:spPr>
          <a:xfrm>
            <a:off x="4779819" y="2161309"/>
            <a:ext cx="4364182" cy="945571"/>
          </a:xfrm>
          <a:prstGeom prst="line">
            <a:avLst/>
          </a:prstGeom>
          <a:noFill/>
          <a:ln w="34925" cap="flat">
            <a:solidFill>
              <a:srgbClr val="FF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cxnSp>
        <p:nvCxnSpPr>
          <p:cNvPr id="11" name="Straight Connector 10"/>
          <p:cNvCxnSpPr/>
          <p:nvPr/>
        </p:nvCxnSpPr>
        <p:spPr>
          <a:xfrm>
            <a:off x="4494749" y="2441862"/>
            <a:ext cx="828710" cy="4374573"/>
          </a:xfrm>
          <a:prstGeom prst="line">
            <a:avLst/>
          </a:prstGeom>
          <a:noFill/>
          <a:ln w="34925" cap="flat">
            <a:solidFill>
              <a:srgbClr val="FF0000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sp>
        <p:nvSpPr>
          <p:cNvPr id="9" name="TextBox 8"/>
          <p:cNvSpPr txBox="1"/>
          <p:nvPr/>
        </p:nvSpPr>
        <p:spPr>
          <a:xfrm>
            <a:off x="207034" y="3964913"/>
            <a:ext cx="5074860" cy="256480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000" dirty="0" smtClean="0">
                <a:solidFill>
                  <a:schemeClr val="bg1"/>
                </a:solidFill>
                <a:sym typeface="Helvetica Light"/>
              </a:rPr>
              <a:t>Broad-band sinuous antenna </a:t>
            </a:r>
            <a:br>
              <a:rPr lang="en-US" sz="2000" dirty="0" smtClean="0">
                <a:solidFill>
                  <a:schemeClr val="bg1"/>
                </a:solidFill>
                <a:sym typeface="Helvetica Light"/>
              </a:rPr>
            </a:br>
            <a:r>
              <a:rPr lang="en-US" sz="2000" dirty="0" smtClean="0">
                <a:solidFill>
                  <a:schemeClr val="bg1"/>
                </a:solidFill>
                <a:sym typeface="Helvetica Light"/>
              </a:rPr>
              <a:t>coupled to TES bolometers via superconducting </a:t>
            </a:r>
            <a:r>
              <a:rPr lang="en-US" sz="2000" dirty="0" err="1" smtClean="0">
                <a:solidFill>
                  <a:schemeClr val="bg1"/>
                </a:solidFill>
                <a:sym typeface="Helvetica Light"/>
              </a:rPr>
              <a:t>microstrip</a:t>
            </a:r>
            <a:r>
              <a:rPr lang="en-US" sz="2000" dirty="0" smtClean="0">
                <a:solidFill>
                  <a:schemeClr val="bg1"/>
                </a:solidFill>
                <a:sym typeface="Helvetica Light"/>
              </a:rPr>
              <a:t> and </a:t>
            </a:r>
            <a:br>
              <a:rPr lang="en-US" sz="2000" dirty="0" smtClean="0">
                <a:solidFill>
                  <a:schemeClr val="bg1"/>
                </a:solidFill>
                <a:sym typeface="Helvetica Light"/>
              </a:rPr>
            </a:br>
            <a:r>
              <a:rPr lang="en-US" sz="2000" dirty="0" smtClean="0">
                <a:solidFill>
                  <a:schemeClr val="bg1"/>
                </a:solidFill>
                <a:sym typeface="Helvetica Light"/>
              </a:rPr>
              <a:t>in-line filters</a:t>
            </a:r>
            <a:br>
              <a:rPr lang="en-US" sz="2000" dirty="0" smtClean="0">
                <a:solidFill>
                  <a:schemeClr val="bg1"/>
                </a:solidFill>
                <a:sym typeface="Helvetica Light"/>
              </a:rPr>
            </a:br>
            <a:endParaRPr lang="en-US" sz="2000" dirty="0" smtClean="0">
              <a:solidFill>
                <a:schemeClr val="bg1"/>
              </a:solidFill>
              <a:sym typeface="Helvetica Light"/>
            </a:endParaRPr>
          </a:p>
          <a:p>
            <a:pPr marL="342900" marR="0" indent="-3429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Helvetica Light"/>
              </a:rPr>
              <a:t>Three</a:t>
            </a:r>
            <a:r>
              <a:rPr kumimoji="0" lang="en-US" sz="2000" b="0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Helvetica Light"/>
              </a:rPr>
              <a:t> frequency bands</a:t>
            </a:r>
            <a:br>
              <a:rPr kumimoji="0" lang="en-US" sz="2000" b="0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Helvetica Light"/>
              </a:rPr>
            </a:br>
            <a:endParaRPr kumimoji="0" lang="en-US" sz="2000" b="0" i="0" u="none" strike="noStrike" cap="none" spc="0" normalizeH="0" dirty="0" smtClean="0">
              <a:ln>
                <a:noFill/>
              </a:ln>
              <a:solidFill>
                <a:schemeClr val="bg1"/>
              </a:solidFill>
              <a:effectLst/>
              <a:uFillTx/>
              <a:sym typeface="Helvetica Light"/>
            </a:endParaRPr>
          </a:p>
          <a:p>
            <a:pPr marL="342900" marR="0" indent="-3429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000" baseline="0" dirty="0" smtClean="0">
                <a:solidFill>
                  <a:schemeClr val="bg1"/>
                </a:solidFill>
                <a:sym typeface="Helvetica Light"/>
              </a:rPr>
              <a:t>Two</a:t>
            </a:r>
            <a:r>
              <a:rPr lang="en-US" sz="2000" dirty="0" smtClean="0">
                <a:solidFill>
                  <a:schemeClr val="bg1"/>
                </a:solidFill>
                <a:sym typeface="Helvetica Light"/>
              </a:rPr>
              <a:t> orthogonal linear polarizations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Helvetica Light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373461" y="750559"/>
            <a:ext cx="3770539" cy="1641475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342900" marR="0" indent="-3429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000" dirty="0" smtClean="0">
                <a:solidFill>
                  <a:schemeClr val="bg1"/>
                </a:solidFill>
                <a:sym typeface="Helvetica Light"/>
              </a:rPr>
              <a:t>Detector wafers fabricated at ANL</a:t>
            </a:r>
          </a:p>
          <a:p>
            <a:pPr marL="342900" marR="0" indent="-3429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0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Helvetica Light"/>
              </a:rPr>
              <a:t>271</a:t>
            </a:r>
            <a:r>
              <a:rPr kumimoji="0" lang="en-US" sz="2000" b="0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sym typeface="Helvetica Light"/>
              </a:rPr>
              <a:t> pixels on each 6” wafer</a:t>
            </a:r>
          </a:p>
          <a:p>
            <a:pPr marL="342900" marR="0" indent="-3429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000" baseline="0" dirty="0" smtClean="0">
                <a:solidFill>
                  <a:schemeClr val="bg1"/>
                </a:solidFill>
                <a:sym typeface="Helvetica Light"/>
              </a:rPr>
              <a:t>Ten wafers in SPT-3G focal plane</a:t>
            </a:r>
            <a:endParaRPr kumimoji="0" lang="en-US" sz="20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sym typeface="Helvetica Light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5373461" y="92537"/>
            <a:ext cx="3749757" cy="656590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0" marR="0" indent="0" algn="ctr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lang="en-US" sz="36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Detectors</a:t>
            </a:r>
            <a:endParaRPr kumimoji="0" lang="en-US" sz="3600" b="0" i="0" u="none" strike="noStrike" cap="none" spc="0" normalizeH="0" baseline="0" dirty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2918258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93725"/>
            <a:ext cx="4743731" cy="355779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6128" b="7869"/>
          <a:stretch/>
        </p:blipFill>
        <p:spPr>
          <a:xfrm>
            <a:off x="4743730" y="1693725"/>
            <a:ext cx="4530065" cy="5164275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5243337"/>
            <a:ext cx="4743731" cy="1614663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608" y="5548021"/>
            <a:ext cx="4565928" cy="10972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07818" y="257152"/>
            <a:ext cx="8624455" cy="1210588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50800" tIns="50800" rIns="50800" bIns="50800" numCol="1" spcCol="38100" rtlCol="0" anchor="ctr">
            <a:spAutoFit/>
          </a:bodyPr>
          <a:lstStyle/>
          <a:p>
            <a:pPr marL="571500" marR="0" indent="-5715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sz="2400" b="0" i="0" u="none" strike="noStrike" cap="none" spc="0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Lithographed</a:t>
            </a:r>
            <a:r>
              <a:rPr kumimoji="0" lang="en-US" sz="2400" b="0" i="0" u="none" strike="noStrike" cap="none" spc="0" normalizeH="0" dirty="0" smtClean="0">
                <a:ln>
                  <a:noFill/>
                </a:ln>
                <a:solidFill>
                  <a:schemeClr val="bg1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rPr>
              <a:t> inductor-capacitor boards set up 68 resonant frequency channels</a:t>
            </a:r>
          </a:p>
          <a:p>
            <a:pPr marL="571500" marR="0" indent="-571500" defTabSz="5842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lang="en-US" sz="2400" baseline="0" dirty="0" smtClean="0">
                <a:solidFill>
                  <a:schemeClr val="bg1"/>
                </a:solidFill>
                <a:sym typeface="Helvetica Light"/>
              </a:rPr>
              <a:t>Channels</a:t>
            </a:r>
            <a:r>
              <a:rPr lang="en-US" sz="2400" dirty="0" smtClean="0">
                <a:solidFill>
                  <a:schemeClr val="bg1"/>
                </a:solidFill>
                <a:sym typeface="Helvetica Light"/>
              </a:rPr>
              <a:t> summed and read-out through SQUID amplifier</a:t>
            </a:r>
            <a:endParaRPr kumimoji="0" lang="en-US" sz="2400" b="0" i="0" u="none" strike="noStrike" cap="none" spc="0" normalizeH="0" baseline="0" dirty="0" smtClean="0">
              <a:ln>
                <a:noFill/>
              </a:ln>
              <a:solidFill>
                <a:schemeClr val="bg1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</p:spTree>
    <p:extLst>
      <p:ext uri="{BB962C8B-B14F-4D97-AF65-F5344CB8AC3E}">
        <p14:creationId xmlns:p14="http://schemas.microsoft.com/office/powerpoint/2010/main" val="900366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2_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4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5.xml><?xml version="1.0" encoding="utf-8"?>
<a:theme xmlns:a="http://schemas.openxmlformats.org/drawingml/2006/main" name="3_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6.xml><?xml version="1.0" encoding="utf-8"?>
<a:theme xmlns:a="http://schemas.openxmlformats.org/drawingml/2006/main" name="4_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7.xml><?xml version="1.0" encoding="utf-8"?>
<a:theme xmlns:a="http://schemas.openxmlformats.org/drawingml/2006/main" name="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8.xml><?xml version="1.0" encoding="utf-8"?>
<a:theme xmlns:a="http://schemas.openxmlformats.org/drawingml/2006/main" name="1_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9.xml><?xml version="1.0" encoding="utf-8"?>
<a:theme xmlns:a="http://schemas.openxmlformats.org/drawingml/2006/main" name="2_ModernPortfolio">
  <a:themeElements>
    <a:clrScheme name="ModernPortfolio">
      <a:dk1>
        <a:srgbClr val="000000"/>
      </a:dk1>
      <a:lt1>
        <a:srgbClr val="FFFFFF"/>
      </a:lt1>
      <a:dk2>
        <a:srgbClr val="5C5C5C"/>
      </a:dk2>
      <a:lt2>
        <a:srgbClr val="CBCBCB"/>
      </a:lt2>
      <a:accent1>
        <a:srgbClr val="557E8A"/>
      </a:accent1>
      <a:accent2>
        <a:srgbClr val="88885A"/>
      </a:accent2>
      <a:accent3>
        <a:srgbClr val="B29E85"/>
      </a:accent3>
      <a:accent4>
        <a:srgbClr val="BB7B52"/>
      </a:accent4>
      <a:accent5>
        <a:srgbClr val="CF7F66"/>
      </a:accent5>
      <a:accent6>
        <a:srgbClr val="62647B"/>
      </a:accent6>
      <a:hlink>
        <a:srgbClr val="0000FF"/>
      </a:hlink>
      <a:folHlink>
        <a:srgbClr val="FF00FF"/>
      </a:folHlink>
    </a:clrScheme>
    <a:fontScheme name="ModernPortfolio">
      <a:majorFont>
        <a:latin typeface="Helvetica Neue Light"/>
        <a:ea typeface="Helvetica Neue Light"/>
        <a:cs typeface="Helvetica Neue Light"/>
      </a:majorFont>
      <a:minorFont>
        <a:latin typeface="Helvetica Neue Light"/>
        <a:ea typeface="Helvetica Neue Light"/>
        <a:cs typeface="Helvetica Neue Light"/>
      </a:minorFont>
    </a:fontScheme>
    <a:fmtScheme name="ModernPortfolio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/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satOff val="12166"/>
            <a:lumOff val="-13042"/>
          </a:schemeClr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12700" cap="flat">
          <a:solidFill>
            <a:srgbClr val="ABABAB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1623</TotalTime>
  <Words>1472</Words>
  <Application>Microsoft Office PowerPoint</Application>
  <PresentationFormat>On-screen Show (4:3)</PresentationFormat>
  <Paragraphs>363</Paragraphs>
  <Slides>28</Slides>
  <Notes>19</Notes>
  <HiddenSlides>5</HiddenSlides>
  <MMClips>0</MMClips>
  <ScaleCrop>false</ScaleCrop>
  <HeadingPairs>
    <vt:vector size="6" baseType="variant">
      <vt:variant>
        <vt:lpstr>Fonts Used</vt:lpstr>
      </vt:variant>
      <vt:variant>
        <vt:i4>19</vt:i4>
      </vt:variant>
      <vt:variant>
        <vt:lpstr>Theme</vt:lpstr>
      </vt:variant>
      <vt:variant>
        <vt:i4>9</vt:i4>
      </vt:variant>
      <vt:variant>
        <vt:lpstr>Slide Titles</vt:lpstr>
      </vt:variant>
      <vt:variant>
        <vt:i4>28</vt:i4>
      </vt:variant>
    </vt:vector>
  </HeadingPairs>
  <TitlesOfParts>
    <vt:vector size="56" baseType="lpstr">
      <vt:lpstr>Arial Unicode MS</vt:lpstr>
      <vt:lpstr>Arial</vt:lpstr>
      <vt:lpstr>Arial Narrow</vt:lpstr>
      <vt:lpstr>Calibri</vt:lpstr>
      <vt:lpstr>Calibri Light</vt:lpstr>
      <vt:lpstr>Cambria</vt:lpstr>
      <vt:lpstr>Cambria Math</vt:lpstr>
      <vt:lpstr>Century Schoolbook</vt:lpstr>
      <vt:lpstr>Gill Sans</vt:lpstr>
      <vt:lpstr>Helvetica</vt:lpstr>
      <vt:lpstr>Helvetica Light</vt:lpstr>
      <vt:lpstr>Helvetica Neue</vt:lpstr>
      <vt:lpstr>Helvetica Neue Light</vt:lpstr>
      <vt:lpstr>Helvetica Neue Medium</vt:lpstr>
      <vt:lpstr>Lucida Grande</vt:lpstr>
      <vt:lpstr>STIXGeneral</vt:lpstr>
      <vt:lpstr>Times New Roman</vt:lpstr>
      <vt:lpstr>Trebuchet MS</vt:lpstr>
      <vt:lpstr>Wingdings</vt:lpstr>
      <vt:lpstr>Office Theme</vt:lpstr>
      <vt:lpstr>1_White</vt:lpstr>
      <vt:lpstr>2_White</vt:lpstr>
      <vt:lpstr>White</vt:lpstr>
      <vt:lpstr>3_White</vt:lpstr>
      <vt:lpstr>4_White</vt:lpstr>
      <vt:lpstr>ModernPortfolio</vt:lpstr>
      <vt:lpstr>1_ModernPortfolio</vt:lpstr>
      <vt:lpstr>2_ModernPortfolio</vt:lpstr>
      <vt:lpstr>SPT-3G:  A new instrument on the South Pole Telescope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Align and Install Secondary Optics</vt:lpstr>
      <vt:lpstr>PowerPoint Presentation</vt:lpstr>
      <vt:lpstr>PowerPoint Presentation</vt:lpstr>
      <vt:lpstr>PowerPoint Presentation</vt:lpstr>
      <vt:lpstr>Current Status and Improvements for Next Season</vt:lpstr>
      <vt:lpstr>PowerPoint Presentation</vt:lpstr>
      <vt:lpstr>PowerPoint Presentation</vt:lpstr>
      <vt:lpstr>PowerPoint Presentation</vt:lpstr>
      <vt:lpstr>Readout Noise Enhancement </vt:lpstr>
      <vt:lpstr>Projected Sensitivity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Daniel</dc:creator>
  <cp:lastModifiedBy>Daniel</cp:lastModifiedBy>
  <cp:revision>369</cp:revision>
  <dcterms:created xsi:type="dcterms:W3CDTF">2017-08-02T03:20:53Z</dcterms:created>
  <dcterms:modified xsi:type="dcterms:W3CDTF">2017-08-07T04:47:20Z</dcterms:modified>
</cp:coreProperties>
</file>