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74" r:id="rId19"/>
    <p:sldId id="269" r:id="rId20"/>
    <p:sldId id="275" r:id="rId21"/>
    <p:sldId id="280" r:id="rId22"/>
    <p:sldId id="281" r:id="rId23"/>
    <p:sldId id="282" r:id="rId24"/>
  </p:sldIdLst>
  <p:sldSz cx="9144000" cy="6858000" type="screen4x3"/>
  <p:notesSz cx="6858000" cy="9144000"/>
  <p:embeddedFontLst>
    <p:embeddedFont>
      <p:font typeface="Ubuntu" panose="020B0604020202020204" charset="0"/>
      <p:regular r:id="rId26"/>
      <p:bold r:id="rId27"/>
      <p:italic r:id="rId28"/>
      <p:boldItalic r:id="rId29"/>
    </p:embeddedFont>
    <p:embeddedFont>
      <p:font typeface="Dancing Script" panose="020B0604020202020204" charset="0"/>
      <p:regular r:id="rId30"/>
      <p:bold r:id="rId31"/>
    </p:embeddedFont>
    <p:embeddedFont>
      <p:font typeface="Calibri" panose="020F0502020204030204" pitchFamily="34" charset="0"/>
      <p:regular r:id="rId32"/>
      <p:bold r:id="rId33"/>
      <p:italic r:id="rId34"/>
      <p:boldItalic r:id="rId35"/>
    </p:embeddedFont>
    <p:embeddedFont>
      <p:font typeface="Georgia" panose="02040502050405020303" pitchFamily="18"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0" autoAdjust="0"/>
    <p:restoredTop sz="94660"/>
  </p:normalViewPr>
  <p:slideViewPr>
    <p:cSldViewPr snapToGrid="0">
      <p:cViewPr varScale="1">
        <p:scale>
          <a:sx n="111" d="100"/>
          <a:sy n="111" d="100"/>
        </p:scale>
        <p:origin x="1776" y="96"/>
      </p:cViewPr>
      <p:guideLst/>
    </p:cSldViewPr>
  </p:slid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lstStyle>
            <a:lvl1pPr lvl="0">
              <a:spcBef>
                <a:spcPts val="0"/>
              </a:spcBef>
              <a:buChar char="●"/>
              <a:defRPr/>
            </a:lvl1pPr>
            <a:lvl2pPr lvl="1">
              <a:spcBef>
                <a:spcPts val="0"/>
              </a:spcBef>
              <a:buChar char="○"/>
              <a:defRPr/>
            </a:lvl2pPr>
            <a:lvl3pPr lvl="2">
              <a:spcBef>
                <a:spcPts val="0"/>
              </a:spcBef>
              <a:buChar char="■"/>
              <a:defRPr/>
            </a:lvl3pPr>
            <a:lvl4pPr lvl="3">
              <a:spcBef>
                <a:spcPts val="0"/>
              </a:spcBef>
              <a:buChar char="●"/>
              <a:defRPr/>
            </a:lvl4pPr>
            <a:lvl5pPr lvl="4">
              <a:spcBef>
                <a:spcPts val="0"/>
              </a:spcBef>
              <a:buChar char="○"/>
              <a:defRPr/>
            </a:lvl5pPr>
            <a:lvl6pPr lvl="5">
              <a:spcBef>
                <a:spcPts val="0"/>
              </a:spcBef>
              <a:buChar char="■"/>
              <a:defRPr/>
            </a:lvl6pPr>
            <a:lvl7pPr lvl="6">
              <a:spcBef>
                <a:spcPts val="0"/>
              </a:spcBef>
              <a:buChar char="●"/>
              <a:defRPr/>
            </a:lvl7pPr>
            <a:lvl8pPr lvl="7">
              <a:spcBef>
                <a:spcPts val="0"/>
              </a:spcBef>
              <a:buChar char="○"/>
              <a:defRPr/>
            </a:lvl8pPr>
            <a:lvl9pPr lvl="8">
              <a:spcBef>
                <a:spcPts val="0"/>
              </a:spcBef>
              <a:buChar char="■"/>
              <a:defRPr/>
            </a:lvl9pPr>
          </a:lstStyle>
          <a:p>
            <a:endParaRPr/>
          </a:p>
        </p:txBody>
      </p:sp>
    </p:spTree>
    <p:extLst>
      <p:ext uri="{BB962C8B-B14F-4D97-AF65-F5344CB8AC3E}">
        <p14:creationId xmlns:p14="http://schemas.microsoft.com/office/powerpoint/2010/main" val="365377840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rtl="0" fontAlgn="base">
              <a:buNone/>
            </a:pPr>
            <a:r>
              <a:rPr lang="en-US" sz="1200" b="0" i="0" u="none" strike="noStrike" kern="1200" dirty="0" smtClean="0">
                <a:solidFill>
                  <a:schemeClr val="tx1"/>
                </a:solidFill>
                <a:effectLst/>
                <a:latin typeface="+mn-lt"/>
                <a:ea typeface="+mn-ea"/>
                <a:cs typeface="+mn-cs"/>
              </a:rPr>
              <a:t>Hi, my name is Johanna Nagy, and I’m currently a postdoc at Case Western. Today I’m excited to talk about the first science result from the SPIDER experiment, which Sasha just described.  This is based on a paper which has just been published in the </a:t>
            </a:r>
            <a:r>
              <a:rPr lang="en-US" sz="1200" b="0" i="0" u="none" strike="noStrike" kern="1200" dirty="0" err="1" smtClean="0">
                <a:solidFill>
                  <a:schemeClr val="tx1"/>
                </a:solidFill>
                <a:effectLst/>
                <a:latin typeface="+mn-lt"/>
                <a:ea typeface="+mn-ea"/>
                <a:cs typeface="+mn-cs"/>
              </a:rPr>
              <a:t>ApJ</a:t>
            </a:r>
            <a:r>
              <a:rPr lang="en-US" sz="1200" b="0" i="0" u="none" strike="noStrike" kern="1200" dirty="0" smtClean="0">
                <a:solidFill>
                  <a:schemeClr val="tx1"/>
                </a:solidFill>
                <a:effectLst/>
                <a:latin typeface="+mn-lt"/>
                <a:ea typeface="+mn-ea"/>
                <a:cs typeface="+mn-cs"/>
              </a:rPr>
              <a:t>. </a:t>
            </a:r>
          </a:p>
          <a:p>
            <a:pPr rtl="0">
              <a:buNone/>
            </a:pPr>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I’m going to be talking about a new  upper limit on CMB circular polarization, which is not Spider’s main science goal.  Spider was designed to measure linear polarization in the CMB, but it turns out that we can also measure circular polarization.  Today I’m going to give you some background about CMB circular polarization and describe how Spider measures it, and then I’ll show you our results.</a:t>
            </a:r>
            <a:endParaRPr lang="en-US" b="0" dirty="0" smtClean="0">
              <a:effectLst/>
            </a:endParaRPr>
          </a:p>
          <a:p>
            <a:pPr>
              <a:buNone/>
            </a:pPr>
            <a:endParaRPr dirty="0"/>
          </a:p>
        </p:txBody>
      </p:sp>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703078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rtl="0">
              <a:buNone/>
            </a:pPr>
            <a:r>
              <a:rPr lang="en-US" sz="1200" b="0" i="0" u="none" strike="noStrike" kern="1200" dirty="0" smtClean="0">
                <a:solidFill>
                  <a:schemeClr val="tx1"/>
                </a:solidFill>
                <a:effectLst/>
                <a:latin typeface="+mn-lt"/>
                <a:ea typeface="+mn-ea"/>
                <a:cs typeface="+mn-cs"/>
              </a:rPr>
              <a:t>Each SPIDER receiver includes a HWP to reduce the impact of systematic errors due to beam asymmetries and instrument polarization.  </a:t>
            </a:r>
            <a:endParaRPr lang="en-US" b="0" dirty="0" smtClean="0">
              <a:effectLst/>
            </a:endParaRPr>
          </a:p>
          <a:p>
            <a:pPr rtl="0">
              <a:buNone/>
            </a:pPr>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In Spider the HWPs are made from birefringent sapphires, which are anti-reflection coated so that they will have high transmission.  During flight, we make maps with the HWPs at fixed angles, and then we rotate them in discrete steps between maps to change the polarization sensitivity of our instrument.  We cycle through 8 different HWP positions over the course of the flight, and make multiple maps at each HWP angle.</a:t>
            </a:r>
            <a:endParaRPr lang="en-US" b="0" dirty="0" smtClean="0">
              <a:effectLst/>
            </a:endParaRPr>
          </a:p>
          <a:p>
            <a:pPr>
              <a:buNone/>
            </a:pPr>
            <a:r>
              <a:rPr lang="en-US" dirty="0" smtClean="0"/>
              <a:t/>
            </a:r>
            <a:br>
              <a:rPr lang="en-US" dirty="0" smtClean="0"/>
            </a:br>
            <a:endParaRPr dirty="0"/>
          </a:p>
        </p:txBody>
      </p:sp>
      <p:sp>
        <p:nvSpPr>
          <p:cNvPr id="225" name="Shape 2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28985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rtl="0">
              <a:buNone/>
            </a:pPr>
            <a:r>
              <a:rPr lang="en-US" sz="1200" b="0" i="0" u="none" strike="noStrike" kern="1200" dirty="0" smtClean="0">
                <a:solidFill>
                  <a:schemeClr val="tx1"/>
                </a:solidFill>
                <a:effectLst/>
                <a:latin typeface="+mn-lt"/>
                <a:ea typeface="+mn-ea"/>
                <a:cs typeface="+mn-cs"/>
              </a:rPr>
              <a:t>A half-wave plate induces a half-wave length phase delay between waves polarized along the crystal axes.  This phase delay causes linearly polarized light to rotate as it passes through the plate, ideally independent of the light’s frequency.  But in reality, that can only be true at a single frequency, and non-idealities arise over the frequency band, particularly if the half-wave plates are not optimized for the exact band centers.</a:t>
            </a:r>
          </a:p>
          <a:p>
            <a:pPr rtl="0">
              <a:buNone/>
            </a:pPr>
            <a:endParaRPr lang="en-US" b="0" dirty="0" smtClean="0">
              <a:effectLst/>
            </a:endParaRPr>
          </a:p>
          <a:p>
            <a:pPr rtl="0">
              <a:buNone/>
            </a:pPr>
            <a:r>
              <a:rPr lang="en-US" sz="1200" b="0" i="0" u="none" strike="noStrike" kern="1200" dirty="0" smtClean="0">
                <a:solidFill>
                  <a:schemeClr val="tx1"/>
                </a:solidFill>
                <a:effectLst/>
                <a:latin typeface="+mn-lt"/>
                <a:ea typeface="+mn-ea"/>
                <a:cs typeface="+mn-cs"/>
              </a:rPr>
              <a:t>In that regard, all of SPIDER’s half-wave plates are a little bit like really bad quarter wave plates, which means that rotate a small amount of incoming circular polarization to linear, which we could then see with our detectors.  It’s a tiny effect, but we know what to look for.  The power at our detectors depends on the relative angle of the half-wave plate and the polarization sensitivity of the detectors, an overall polarization efficiency called gamma that also affects the Q and U signals, and this parameter that we’ll call s, which represents that circular polarization coupling of the half-wave plate.</a:t>
            </a:r>
            <a:r>
              <a:rPr lang="en-US" dirty="0" smtClean="0"/>
              <a:t/>
            </a:r>
            <a:br>
              <a:rPr lang="en-US" dirty="0" smtClean="0"/>
            </a:br>
            <a:endParaRPr dirty="0"/>
          </a:p>
        </p:txBody>
      </p:sp>
      <p:sp>
        <p:nvSpPr>
          <p:cNvPr id="239" name="Shape 2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89357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rtl="0">
              <a:buNone/>
            </a:pPr>
            <a:r>
              <a:rPr lang="en-US" sz="1200" b="0" i="0" u="none" strike="noStrike" kern="1200" dirty="0" smtClean="0">
                <a:solidFill>
                  <a:schemeClr val="tx1"/>
                </a:solidFill>
                <a:effectLst/>
                <a:latin typeface="+mn-lt"/>
                <a:ea typeface="+mn-ea"/>
                <a:cs typeface="+mn-cs"/>
              </a:rPr>
              <a:t>It would be difficult for us to measure s, but we can calculate it from the properties of our system.  This calculation is described in more detail in these references, but there are only a few things you need to know to do it.  You need to know some physical properties of the half-wave plates, in particular the thicknesses and refractive indices of the sapphires and their anti-reflection coatings.  You also need to know the observing bands, which we have for Spider from pre-flight calibration measurements. </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And finally, the circular polarization coupling depends on the spectrum of the source you are observing.  For the rest of this talk, I will use a thermal  blackbody spectrum for a CMB source, but in the paper we discuss spectra for foregrounds and other sources.</a:t>
            </a:r>
            <a:endParaRPr lang="en-US" b="0" dirty="0" smtClean="0">
              <a:effectLst/>
            </a:endParaRPr>
          </a:p>
          <a:p>
            <a:pPr rtl="0">
              <a:buNone/>
            </a:pPr>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When we do these calculations in practice, there is some uncertainty in the measured quantities, and that means that we don’t have exact s values, we have probability distributions of s values.</a:t>
            </a:r>
            <a:endParaRPr lang="en-US" b="0" dirty="0" smtClean="0">
              <a:effectLst/>
            </a:endParaRPr>
          </a:p>
          <a:p>
            <a:pPr>
              <a:buNone/>
            </a:pPr>
            <a:r>
              <a:rPr lang="en-US" dirty="0" smtClean="0"/>
              <a:t/>
            </a:r>
            <a:br>
              <a:rPr lang="en-US" dirty="0" smtClean="0"/>
            </a:br>
            <a:endParaRPr dirty="0"/>
          </a:p>
        </p:txBody>
      </p:sp>
      <p:sp>
        <p:nvSpPr>
          <p:cNvPr id="257" name="Shape 2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86884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200" b="0" i="0" u="none" strike="noStrike" kern="1200" dirty="0" smtClean="0">
                <a:solidFill>
                  <a:schemeClr val="tx1"/>
                </a:solidFill>
                <a:effectLst/>
                <a:latin typeface="+mn-lt"/>
                <a:ea typeface="+mn-ea"/>
                <a:cs typeface="+mn-cs"/>
              </a:rPr>
              <a:t>Which is what I’m showing here.  These are the probability distributions of the s values calculated for all 6 Spider receivers.  The 95 GHz receivers are shown in orange, and the 150 GHz receivers are shown in teal.  They are all slightly different because of both the differences in the component thicknesses and in the observing bands.  The dashed line through the histograms show where s=0.  You’ll notice that the 150 GHz receivers generally have larger absolute values of s than the 95s, and this is one of the reasons we expect a stronger limit at 150.  Although the 95 GHz distributions include s=0 within 1 sigma , there is a significant probability of non-zero s, especially when you consider that we have three separate HWPs at each frequency, which really improves our statistical power in the combined limit.</a:t>
            </a:r>
            <a:endParaRPr dirty="0"/>
          </a:p>
        </p:txBody>
      </p:sp>
      <p:sp>
        <p:nvSpPr>
          <p:cNvPr id="273" name="Shape 2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7113809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rtl="0">
              <a:buNone/>
            </a:pPr>
            <a:r>
              <a:rPr lang="en-US" sz="1200" b="0" i="0" u="none" strike="noStrike" kern="1200" dirty="0" smtClean="0">
                <a:solidFill>
                  <a:schemeClr val="tx1"/>
                </a:solidFill>
                <a:effectLst/>
                <a:latin typeface="+mn-lt"/>
                <a:ea typeface="+mn-ea"/>
                <a:cs typeface="+mn-cs"/>
              </a:rPr>
              <a:t>Once we have these s distributions, we can look for CMB circular polarization in the Spider data.   Since we don’t know the circular polarization coupling exactly, we start</a:t>
            </a:r>
            <a:r>
              <a:rPr lang="en-US" sz="1200" b="0" i="0" u="none" strike="noStrike" kern="1200" baseline="0" dirty="0" smtClean="0">
                <a:solidFill>
                  <a:schemeClr val="tx1"/>
                </a:solidFill>
                <a:effectLst/>
                <a:latin typeface="+mn-lt"/>
                <a:ea typeface="+mn-ea"/>
                <a:cs typeface="+mn-cs"/>
              </a:rPr>
              <a:t> by making V maps with</a:t>
            </a:r>
            <a:r>
              <a:rPr lang="en-US" sz="1200" b="0" i="0" u="none" strike="noStrike" kern="1200" dirty="0" smtClean="0">
                <a:solidFill>
                  <a:schemeClr val="tx1"/>
                </a:solidFill>
                <a:effectLst/>
                <a:latin typeface="+mn-lt"/>
                <a:ea typeface="+mn-ea"/>
                <a:cs typeface="+mn-cs"/>
              </a:rPr>
              <a:t> s=1. </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Then for each map</a:t>
            </a:r>
            <a:r>
              <a:rPr lang="en-US" sz="1200" b="0" i="0" u="none" strike="noStrike" kern="1200" baseline="0" dirty="0" smtClean="0">
                <a:solidFill>
                  <a:schemeClr val="tx1"/>
                </a:solidFill>
                <a:effectLst/>
                <a:latin typeface="+mn-lt"/>
                <a:ea typeface="+mn-ea"/>
                <a:cs typeface="+mn-cs"/>
              </a:rPr>
              <a:t> pair at a given frequency</a:t>
            </a:r>
            <a:r>
              <a:rPr lang="en-US" sz="1200" b="0" i="0" u="none" strike="noStrike" kern="1200" dirty="0" smtClean="0">
                <a:solidFill>
                  <a:schemeClr val="tx1"/>
                </a:solidFill>
                <a:effectLst/>
                <a:latin typeface="+mn-lt"/>
                <a:ea typeface="+mn-ea"/>
                <a:cs typeface="+mn-cs"/>
              </a:rPr>
              <a:t>, we compute the s=1 cross-spectra and use Monte Carlo simulations to combine them with the appropriate s distributions.  </a:t>
            </a:r>
          </a:p>
          <a:p>
            <a:pPr rtl="0">
              <a:buNone/>
            </a:pPr>
            <a:endParaRPr lang="en-US" sz="1200" b="0" i="0" u="none" strike="noStrike" kern="1200" dirty="0" smtClean="0">
              <a:solidFill>
                <a:schemeClr val="tx1"/>
              </a:solidFill>
              <a:effectLst/>
              <a:latin typeface="+mn-lt"/>
              <a:ea typeface="+mn-ea"/>
              <a:cs typeface="+mn-cs"/>
            </a:endParaRPr>
          </a:p>
          <a:p>
            <a:pPr rtl="0">
              <a:buNone/>
            </a:pPr>
            <a:r>
              <a:rPr lang="en-US" sz="1200" b="0" i="0" u="none" strike="noStrike" kern="1200" dirty="0" smtClean="0">
                <a:solidFill>
                  <a:schemeClr val="tx1"/>
                </a:solidFill>
                <a:effectLst/>
                <a:latin typeface="+mn-lt"/>
                <a:ea typeface="+mn-ea"/>
                <a:cs typeface="+mn-cs"/>
              </a:rPr>
              <a:t>This gives us the spectra shown here, with 95 GHz on the left and 150 GHz spectrum on the right.  Note that the y axis is an order of magnitude smaller in the 150 GHz plot, so we are more sensitive at 150 than 95, and the scatter in the points is small compared to the error bars because the uncertainty in the circular polarization coupling is highly correlated between ell bins.</a:t>
            </a:r>
            <a:endParaRPr lang="en-US" b="0" dirty="0" smtClean="0">
              <a:effectLst/>
            </a:endParaRPr>
          </a:p>
          <a:p>
            <a:pPr rtl="0">
              <a:buNone/>
            </a:pPr>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Neither of these spectra show a significant detection of circular polarization, but we can convert these to 2-sigma upper limits and compare with previous measurements.</a:t>
            </a:r>
            <a:endParaRPr lang="en-US" b="0" dirty="0" smtClean="0">
              <a:effectLst/>
            </a:endParaRPr>
          </a:p>
          <a:p>
            <a:pPr>
              <a:buNone/>
            </a:pPr>
            <a:r>
              <a:rPr lang="en-US" dirty="0" smtClean="0"/>
              <a:t/>
            </a:r>
            <a:br>
              <a:rPr lang="en-US" dirty="0" smtClean="0"/>
            </a:br>
            <a:endParaRPr dirty="0"/>
          </a:p>
        </p:txBody>
      </p:sp>
      <p:sp>
        <p:nvSpPr>
          <p:cNvPr id="292" name="Shape 2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5304339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Shape 30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200" b="0" i="0" u="none" strike="noStrike" kern="1200" dirty="0" smtClean="0">
                <a:solidFill>
                  <a:schemeClr val="tx1"/>
                </a:solidFill>
                <a:effectLst/>
                <a:latin typeface="+mn-lt"/>
                <a:ea typeface="+mn-ea"/>
                <a:cs typeface="+mn-cs"/>
              </a:rPr>
              <a:t>This plot shows show Spider’s CMB VV limits, with the 95 GHz limit in orange and the 150 GHz limit in teal.    The </a:t>
            </a:r>
            <a:r>
              <a:rPr lang="en-US" sz="1200" b="0" i="0" u="none" strike="noStrike" kern="1200" dirty="0" err="1" smtClean="0">
                <a:solidFill>
                  <a:schemeClr val="tx1"/>
                </a:solidFill>
                <a:effectLst/>
                <a:latin typeface="+mn-lt"/>
                <a:ea typeface="+mn-ea"/>
                <a:cs typeface="+mn-cs"/>
              </a:rPr>
              <a:t>Mipol</a:t>
            </a:r>
            <a:r>
              <a:rPr lang="en-US" sz="1200" b="0" i="0" u="none" strike="noStrike" kern="1200" dirty="0" smtClean="0">
                <a:solidFill>
                  <a:schemeClr val="tx1"/>
                </a:solidFill>
                <a:effectLst/>
                <a:latin typeface="+mn-lt"/>
                <a:ea typeface="+mn-ea"/>
                <a:cs typeface="+mn-cs"/>
              </a:rPr>
              <a:t> limit is up here in purple, so you can see that Spider gets a few orders of magnitude improvement and covers a broader range of angular scales. </a:t>
            </a:r>
            <a:endParaRPr dirty="0"/>
          </a:p>
        </p:txBody>
      </p:sp>
      <p:sp>
        <p:nvSpPr>
          <p:cNvPr id="301" name="Shape 3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294061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Shape 307"/>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rtl="0">
              <a:buNone/>
            </a:pPr>
            <a:r>
              <a:rPr lang="en-US" sz="1200" b="0" i="0" u="none" strike="noStrike" kern="1200" dirty="0" smtClean="0">
                <a:solidFill>
                  <a:schemeClr val="tx1"/>
                </a:solidFill>
                <a:effectLst/>
                <a:latin typeface="+mn-lt"/>
                <a:ea typeface="+mn-ea"/>
                <a:cs typeface="+mn-cs"/>
              </a:rPr>
              <a:t>It is important to remember that we assumed a CMB source spectrum when we computed the s distributions.  We can extend this limit to foregrounds and other sources by </a:t>
            </a:r>
            <a:r>
              <a:rPr lang="en-US" sz="1200" b="0" i="0" u="none" strike="noStrike" kern="1200" dirty="0" err="1" smtClean="0">
                <a:solidFill>
                  <a:schemeClr val="tx1"/>
                </a:solidFill>
                <a:effectLst/>
                <a:latin typeface="+mn-lt"/>
                <a:ea typeface="+mn-ea"/>
                <a:cs typeface="+mn-cs"/>
              </a:rPr>
              <a:t>recomputing</a:t>
            </a:r>
            <a:r>
              <a:rPr lang="en-US" sz="1200" b="0" i="0" u="none" strike="noStrike" kern="1200" dirty="0" smtClean="0">
                <a:solidFill>
                  <a:schemeClr val="tx1"/>
                </a:solidFill>
                <a:effectLst/>
                <a:latin typeface="+mn-lt"/>
                <a:ea typeface="+mn-ea"/>
                <a:cs typeface="+mn-cs"/>
              </a:rPr>
              <a:t> s, and we do that in the paper, but the limits are roughly the same order of magnitude.</a:t>
            </a:r>
            <a:endParaRPr lang="en-US" b="0" dirty="0" smtClean="0">
              <a:effectLst/>
            </a:endParaRPr>
          </a:p>
          <a:p>
            <a:pPr rtl="0">
              <a:buNone/>
            </a:pPr>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And to place this result in context, this y-axis is in micro-Kelvin squared, so the CMB E-mode spectrum is still mostly off the plot at these angular scales, so this limit is still not as sensitive as modern linear polarization measurements, including the ones that Spider will eventually publish.</a:t>
            </a:r>
            <a:endParaRPr lang="en-US" b="0" dirty="0" smtClean="0">
              <a:effectLst/>
            </a:endParaRPr>
          </a:p>
          <a:p>
            <a:pPr>
              <a:buNone/>
            </a:pPr>
            <a:r>
              <a:rPr lang="en-US" dirty="0" smtClean="0"/>
              <a:t/>
            </a:r>
            <a:br>
              <a:rPr lang="en-US" dirty="0" smtClean="0"/>
            </a:br>
            <a:endParaRPr dirty="0"/>
          </a:p>
        </p:txBody>
      </p:sp>
      <p:sp>
        <p:nvSpPr>
          <p:cNvPr id="308" name="Shape 3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6141560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200" b="0" i="0" u="none" strike="noStrike" kern="1200" dirty="0" smtClean="0">
                <a:solidFill>
                  <a:schemeClr val="tx1"/>
                </a:solidFill>
                <a:effectLst/>
                <a:latin typeface="+mn-lt"/>
                <a:ea typeface="+mn-ea"/>
                <a:cs typeface="+mn-cs"/>
              </a:rPr>
              <a:t>In conclusion, SPIDER is primarily a linear polarization experiment, but we are able to measure circular polarization by exploiting non-idealities of our half-wave plate polarization modulators.  This has allowed us to improve the upper limit on CMB circular polarization by several orders of magnitude and probe a wider range of large angular scales. Although we don’t expect to see any circular polarization at this level, it’s basically a free sanity check on the universe.  Other linear polarization experiments may be able to apply this technique to their data to improve the limit, including SPIDER2. Thank you very much for your attention, are there any questions?</a:t>
            </a:r>
            <a:endParaRPr dirty="0"/>
          </a:p>
          <a:p>
            <a:pPr lvl="0" rtl="0">
              <a:spcBef>
                <a:spcPts val="0"/>
              </a:spcBef>
              <a:buNone/>
            </a:pPr>
            <a:endParaRPr dirty="0"/>
          </a:p>
        </p:txBody>
      </p:sp>
      <p:sp>
        <p:nvSpPr>
          <p:cNvPr id="317" name="Shape 3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3487482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Shape 32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a:p>
            <a:pPr lvl="0" rtl="0">
              <a:spcBef>
                <a:spcPts val="0"/>
              </a:spcBef>
              <a:buNone/>
            </a:pPr>
            <a:endParaRPr/>
          </a:p>
        </p:txBody>
      </p:sp>
      <p:sp>
        <p:nvSpPr>
          <p:cNvPr id="325" name="Shape 3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95183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rtl="0">
              <a:buNone/>
            </a:pPr>
            <a:r>
              <a:rPr lang="en-US" sz="1200" b="0" i="0" u="none" strike="noStrike" kern="1200" dirty="0" smtClean="0">
                <a:solidFill>
                  <a:schemeClr val="tx1"/>
                </a:solidFill>
                <a:effectLst/>
                <a:latin typeface="+mn-lt"/>
                <a:ea typeface="+mn-ea"/>
                <a:cs typeface="+mn-cs"/>
              </a:rPr>
              <a:t>Once we have these s distributions, we can look for CMB circular polarization in the Spider data.  Starting from the raw detector </a:t>
            </a:r>
            <a:r>
              <a:rPr lang="en-US" sz="1200" b="0" i="0" u="none" strike="noStrike" kern="1200" dirty="0" err="1" smtClean="0">
                <a:solidFill>
                  <a:schemeClr val="tx1"/>
                </a:solidFill>
                <a:effectLst/>
                <a:latin typeface="+mn-lt"/>
                <a:ea typeface="+mn-ea"/>
                <a:cs typeface="+mn-cs"/>
              </a:rPr>
              <a:t>timestreams</a:t>
            </a:r>
            <a:r>
              <a:rPr lang="en-US" sz="1200" b="0" i="0" u="none" strike="noStrike" kern="1200" dirty="0" smtClean="0">
                <a:solidFill>
                  <a:schemeClr val="tx1"/>
                </a:solidFill>
                <a:effectLst/>
                <a:latin typeface="+mn-lt"/>
                <a:ea typeface="+mn-ea"/>
                <a:cs typeface="+mn-cs"/>
              </a:rPr>
              <a:t>, we have to remove all sort of glitches like cosmic ray hits and payload transmitter signals,, and then we filter out the scan-synchronous noise.  This part of the pipeline is all shared with the linear polarization analysis.</a:t>
            </a:r>
            <a:endParaRPr lang="en-US" b="0" dirty="0" smtClean="0">
              <a:effectLst/>
            </a:endParaRPr>
          </a:p>
          <a:p>
            <a:pPr rtl="0">
              <a:buNone/>
            </a:pPr>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We then take the cleaned </a:t>
            </a:r>
            <a:r>
              <a:rPr lang="en-US" sz="1200" b="0" i="0" u="none" strike="noStrike" kern="1200" dirty="0" err="1" smtClean="0">
                <a:solidFill>
                  <a:schemeClr val="tx1"/>
                </a:solidFill>
                <a:effectLst/>
                <a:latin typeface="+mn-lt"/>
                <a:ea typeface="+mn-ea"/>
                <a:cs typeface="+mn-cs"/>
              </a:rPr>
              <a:t>timestreams</a:t>
            </a:r>
            <a:r>
              <a:rPr lang="en-US" sz="1200" b="0" i="0" u="none" strike="noStrike" kern="1200" dirty="0" smtClean="0">
                <a:solidFill>
                  <a:schemeClr val="tx1"/>
                </a:solidFill>
                <a:effectLst/>
                <a:latin typeface="+mn-lt"/>
                <a:ea typeface="+mn-ea"/>
                <a:cs typeface="+mn-cs"/>
              </a:rPr>
              <a:t>, we and turn them into maps, which we can used to make VV power spectra.  For this analysis we chose to use cross-spectra, and for each receiver, we construct 4 independent maps based on combinations of data made at different HWP angles.  These are shown by the four different colored bands in this figure. Since we don’t know the circular polarization coupling exactly, we do this with s=1</a:t>
            </a:r>
            <a:endParaRPr lang="en-US" b="0" dirty="0" smtClean="0">
              <a:effectLst/>
            </a:endParaRPr>
          </a:p>
          <a:p>
            <a:pPr>
              <a:buNone/>
            </a:pPr>
            <a:r>
              <a:rPr lang="en-US" dirty="0" smtClean="0"/>
              <a:t/>
            </a:r>
            <a:br>
              <a:rPr lang="en-US" dirty="0" smtClean="0"/>
            </a:br>
            <a:endParaRPr dirty="0"/>
          </a:p>
        </p:txBody>
      </p:sp>
      <p:sp>
        <p:nvSpPr>
          <p:cNvPr id="280" name="Shape 2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61309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rtl="0">
              <a:buNone/>
            </a:pPr>
            <a:r>
              <a:rPr lang="en-US" sz="1200" b="0" i="0" u="none" strike="noStrike" kern="1200" dirty="0" smtClean="0">
                <a:solidFill>
                  <a:schemeClr val="tx1"/>
                </a:solidFill>
                <a:effectLst/>
                <a:latin typeface="+mn-lt"/>
                <a:ea typeface="+mn-ea"/>
                <a:cs typeface="+mn-cs"/>
              </a:rPr>
              <a:t>I want to start off by reminding you how we typically describe polarization.  If you have an electromagnetic plane wave, it can be described by the Stokes parameters which represent, the intensity I, and the polarization</a:t>
            </a:r>
            <a:endParaRPr lang="en-US" b="0" dirty="0" smtClean="0">
              <a:effectLst/>
            </a:endParaRPr>
          </a:p>
          <a:p>
            <a:pPr>
              <a:buNone/>
            </a:pPr>
            <a:r>
              <a:rPr lang="en-US" dirty="0" smtClean="0"/>
              <a:t/>
            </a:r>
            <a:br>
              <a:rPr lang="en-US" dirty="0" smtClean="0"/>
            </a:br>
            <a:endParaRPr dirty="0"/>
          </a:p>
        </p:txBody>
      </p:sp>
      <p:sp>
        <p:nvSpPr>
          <p:cNvPr id="120" name="Shape 1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6511655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Shape 329"/>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a:t>SPIDER’s limits are off of this plot</a:t>
            </a:r>
          </a:p>
        </p:txBody>
      </p:sp>
      <p:sp>
        <p:nvSpPr>
          <p:cNvPr id="330" name="Shape 3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214292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Shape 38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383" name="Shape 3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7578376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393" name="Shape 3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839467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Shape 40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403" name="Shape 4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76732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dirty="0"/>
          </a:p>
          <a:p>
            <a:pPr rtl="0">
              <a:buNone/>
            </a:pPr>
            <a:r>
              <a:rPr lang="en-US" sz="1200" b="0" i="0" u="none" strike="noStrike" kern="1200" dirty="0" smtClean="0">
                <a:solidFill>
                  <a:schemeClr val="tx1"/>
                </a:solidFill>
                <a:effectLst/>
                <a:latin typeface="+mn-lt"/>
                <a:ea typeface="+mn-ea"/>
                <a:cs typeface="+mn-cs"/>
              </a:rPr>
              <a:t>with Q and U for the linear polarization and V for the circular polarization.  </a:t>
            </a:r>
            <a:endParaRPr lang="en-US" b="0" dirty="0" smtClean="0">
              <a:effectLst/>
            </a:endParaRPr>
          </a:p>
          <a:p>
            <a:pPr rtl="0">
              <a:buNone/>
            </a:pPr>
            <a:r>
              <a:rPr lang="en-US" sz="1200" b="0" i="0" u="none" strike="noStrike" kern="1200" dirty="0" smtClean="0">
                <a:solidFill>
                  <a:schemeClr val="tx1"/>
                </a:solidFill>
                <a:effectLst/>
                <a:latin typeface="+mn-lt"/>
                <a:ea typeface="+mn-ea"/>
                <a:cs typeface="+mn-cs"/>
              </a:rPr>
              <a:t>People often talk about CMB polarization, but they usually mean the linear polarization, Q and U.  </a:t>
            </a:r>
            <a:endParaRPr lang="en-US" b="0" dirty="0" smtClean="0">
              <a:effectLst/>
            </a:endParaRPr>
          </a:p>
          <a:p>
            <a:pPr>
              <a:buNone/>
            </a:pPr>
            <a:endParaRPr dirty="0"/>
          </a:p>
        </p:txBody>
      </p:sp>
      <p:sp>
        <p:nvSpPr>
          <p:cNvPr id="132" name="Shape 1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211767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200" b="0" i="0" u="none" strike="noStrike" kern="1200" dirty="0" smtClean="0">
                <a:solidFill>
                  <a:schemeClr val="tx1"/>
                </a:solidFill>
                <a:effectLst/>
                <a:latin typeface="+mn-lt"/>
                <a:ea typeface="+mn-ea"/>
                <a:cs typeface="+mn-cs"/>
              </a:rPr>
              <a:t>Since these aren’t invariant under arbitrary rotations of the coordinate system, these are usually transformed into the so-called E and B-modes.  The circular polarization, V, is different, and although you rarely hear about it in the context of the CMB, it’s going to be the focus for the rest of my talk.</a:t>
            </a:r>
            <a:endParaRPr dirty="0"/>
          </a:p>
          <a:p>
            <a:pPr lvl="0" rtl="0">
              <a:spcBef>
                <a:spcPts val="0"/>
              </a:spcBef>
              <a:buNone/>
            </a:pPr>
            <a:endParaRPr dirty="0"/>
          </a:p>
        </p:txBody>
      </p:sp>
      <p:sp>
        <p:nvSpPr>
          <p:cNvPr id="146" name="Shape 1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704810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rtl="0">
              <a:buNone/>
            </a:pPr>
            <a:r>
              <a:rPr lang="en-US" sz="1200" b="0" i="0" u="none" strike="noStrike" kern="1200" dirty="0" smtClean="0">
                <a:solidFill>
                  <a:schemeClr val="tx1"/>
                </a:solidFill>
                <a:effectLst/>
                <a:latin typeface="+mn-lt"/>
                <a:ea typeface="+mn-ea"/>
                <a:cs typeface="+mn-cs"/>
              </a:rPr>
              <a:t>Unlike linear polarization, circular polarization has never been measured in the CMB, but there have been many methods proposed to generate it, all at relatively small levels. This slide lists some examples of proposed generation mechanisms, but it is by no means complete.  </a:t>
            </a:r>
            <a:endParaRPr lang="en-US" b="0" dirty="0" smtClean="0">
              <a:effectLst/>
            </a:endParaRPr>
          </a:p>
          <a:p>
            <a:pPr>
              <a:buNone/>
            </a:pPr>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For instance, primordial magnetic fields would lead to circular polarization in the CMB, and you can also generate it through Faraday conversion of linear polarization in the magnetic fields of galaxy clusters or population 3 star remnants.  Circular polarization can also be generated through interactions with known particles like scattering from neutral hydrogen or the cosmic neutrino background.  Additionally, there are extensions to QED that would create CMB circular polarization, like quantum vacuum corrections,</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Lorentz invariance violating operators, or </a:t>
            </a:r>
            <a:r>
              <a:rPr lang="en-US" sz="1200" b="0" i="0" u="none" strike="noStrike" kern="1200" dirty="0" err="1" smtClean="0">
                <a:solidFill>
                  <a:schemeClr val="tx1"/>
                </a:solidFill>
                <a:effectLst/>
                <a:latin typeface="+mn-lt"/>
                <a:ea typeface="+mn-ea"/>
                <a:cs typeface="+mn-cs"/>
              </a:rPr>
              <a:t>axion</a:t>
            </a:r>
            <a:r>
              <a:rPr lang="en-US" sz="1200" b="0" i="0" u="none" strike="noStrike" kern="1200" dirty="0" smtClean="0">
                <a:solidFill>
                  <a:schemeClr val="tx1"/>
                </a:solidFill>
                <a:effectLst/>
                <a:latin typeface="+mn-lt"/>
                <a:ea typeface="+mn-ea"/>
                <a:cs typeface="+mn-cs"/>
              </a:rPr>
              <a:t> fields, among others.  I’m not going to talk about any of these particular mechanisms in detail, but I refer you to the review in King and </a:t>
            </a:r>
            <a:r>
              <a:rPr lang="en-US" sz="1200" b="0" i="0" u="none" strike="noStrike" kern="1200" dirty="0" err="1" smtClean="0">
                <a:solidFill>
                  <a:schemeClr val="tx1"/>
                </a:solidFill>
                <a:effectLst/>
                <a:latin typeface="+mn-lt"/>
                <a:ea typeface="+mn-ea"/>
                <a:cs typeface="+mn-cs"/>
              </a:rPr>
              <a:t>Lubin</a:t>
            </a:r>
            <a:r>
              <a:rPr lang="en-US" sz="1200" b="0" i="0" u="none" strike="noStrike" kern="1200" dirty="0" smtClean="0">
                <a:solidFill>
                  <a:schemeClr val="tx1"/>
                </a:solidFill>
                <a:effectLst/>
                <a:latin typeface="+mn-lt"/>
                <a:ea typeface="+mn-ea"/>
                <a:cs typeface="+mn-cs"/>
              </a:rPr>
              <a:t> 2016 or the references in Spider’s circular polarization paper, if you are interested.</a:t>
            </a:r>
            <a:endParaRPr dirty="0"/>
          </a:p>
          <a:p>
            <a:pPr lvl="0" rtl="0">
              <a:spcBef>
                <a:spcPts val="0"/>
              </a:spcBef>
              <a:buNone/>
            </a:pPr>
            <a:endParaRPr dirty="0"/>
          </a:p>
        </p:txBody>
      </p:sp>
      <p:sp>
        <p:nvSpPr>
          <p:cNvPr id="163" name="Shape 1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77389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200" b="0" i="0" u="none" strike="noStrike" kern="1200" dirty="0" smtClean="0">
                <a:solidFill>
                  <a:schemeClr val="tx1"/>
                </a:solidFill>
                <a:effectLst/>
                <a:latin typeface="+mn-lt"/>
                <a:ea typeface="+mn-ea"/>
                <a:cs typeface="+mn-cs"/>
              </a:rPr>
              <a:t>For my talk today, the most important thing about these generation mechanisms is that they predict very small signals even in the most optimistic cases.  Since there are a variety of proposed generation mechanisms, and many assumptions that go into these signal predictions, I don’t want to focus on any of them in particular, but here’s a plot taken from King and </a:t>
            </a:r>
            <a:r>
              <a:rPr lang="en-US" sz="1200" b="0" i="0" u="none" strike="noStrike" kern="1200" dirty="0" err="1" smtClean="0">
                <a:solidFill>
                  <a:schemeClr val="tx1"/>
                </a:solidFill>
                <a:effectLst/>
                <a:latin typeface="+mn-lt"/>
                <a:ea typeface="+mn-ea"/>
                <a:cs typeface="+mn-cs"/>
              </a:rPr>
              <a:t>Lubin</a:t>
            </a:r>
            <a:r>
              <a:rPr lang="en-US" sz="1200" b="0" i="0" u="none" strike="noStrike" kern="1200" dirty="0" smtClean="0">
                <a:solidFill>
                  <a:schemeClr val="tx1"/>
                </a:solidFill>
                <a:effectLst/>
                <a:latin typeface="+mn-lt"/>
                <a:ea typeface="+mn-ea"/>
                <a:cs typeface="+mn-cs"/>
              </a:rPr>
              <a:t> showing a few theoretical signals.  The curves</a:t>
            </a:r>
            <a:r>
              <a:rPr lang="en-US" sz="1200" b="0" i="0" u="none" strike="noStrike" kern="1200" baseline="0" dirty="0" smtClean="0">
                <a:solidFill>
                  <a:schemeClr val="tx1"/>
                </a:solidFill>
                <a:effectLst/>
                <a:latin typeface="+mn-lt"/>
                <a:ea typeface="+mn-ea"/>
                <a:cs typeface="+mn-cs"/>
              </a:rPr>
              <a:t> on this plot </a:t>
            </a:r>
            <a:r>
              <a:rPr lang="en-US" sz="1200" b="0" i="0" u="none" strike="noStrike" kern="1200" dirty="0" smtClean="0">
                <a:solidFill>
                  <a:schemeClr val="tx1"/>
                </a:solidFill>
                <a:effectLst/>
                <a:latin typeface="+mn-lt"/>
                <a:ea typeface="+mn-ea"/>
                <a:cs typeface="+mn-cs"/>
              </a:rPr>
              <a:t>show a predictions from Faraday conversion in POP 3 star</a:t>
            </a:r>
            <a:r>
              <a:rPr lang="en-US" sz="1200" b="0" i="0" u="none" strike="noStrike" kern="1200" baseline="0" dirty="0" smtClean="0">
                <a:solidFill>
                  <a:schemeClr val="tx1"/>
                </a:solidFill>
                <a:effectLst/>
                <a:latin typeface="+mn-lt"/>
                <a:ea typeface="+mn-ea"/>
                <a:cs typeface="+mn-cs"/>
              </a:rPr>
              <a:t> remnants, </a:t>
            </a:r>
            <a:r>
              <a:rPr lang="en-US" sz="1200" b="0" i="0" u="none" strike="noStrike" kern="1200" dirty="0" smtClean="0">
                <a:solidFill>
                  <a:schemeClr val="tx1"/>
                </a:solidFill>
                <a:effectLst/>
                <a:latin typeface="+mn-lt"/>
                <a:ea typeface="+mn-ea"/>
                <a:cs typeface="+mn-cs"/>
              </a:rPr>
              <a:t>Faraday conversion in galaxy clusters, and</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primordial magnetic fields.  Of course, a lot of assumptions went into these calculations, and these plots show optimistic estimates.</a:t>
            </a:r>
            <a:endParaRPr dirty="0"/>
          </a:p>
          <a:p>
            <a:pPr lvl="0" rtl="0">
              <a:spcBef>
                <a:spcPts val="0"/>
              </a:spcBef>
              <a:buNone/>
            </a:pPr>
            <a:endParaRPr dirty="0"/>
          </a:p>
        </p:txBody>
      </p:sp>
      <p:sp>
        <p:nvSpPr>
          <p:cNvPr id="175" name="Shape 1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8887706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200" b="0" i="0" u="none" strike="noStrike" kern="1200" dirty="0" smtClean="0">
                <a:solidFill>
                  <a:schemeClr val="tx1"/>
                </a:solidFill>
                <a:effectLst/>
                <a:latin typeface="+mn-lt"/>
                <a:ea typeface="+mn-ea"/>
                <a:cs typeface="+mn-cs"/>
              </a:rPr>
              <a:t>To place this in context, we can compare these predictions to the sensitivity of modern linear polarization experiments.  This plot shows actual measurements and future measurement projections for the I, Q, and U Stokes parameters.  Current</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linear polarization experiments are measuring</a:t>
            </a:r>
            <a:r>
              <a:rPr lang="en-US" sz="1200" b="0" i="0" u="none" strike="noStrike" kern="1200" baseline="0" dirty="0" smtClean="0">
                <a:solidFill>
                  <a:schemeClr val="tx1"/>
                </a:solidFill>
                <a:effectLst/>
                <a:latin typeface="+mn-lt"/>
                <a:ea typeface="+mn-ea"/>
                <a:cs typeface="+mn-cs"/>
              </a:rPr>
              <a:t> signals at</a:t>
            </a:r>
            <a:r>
              <a:rPr lang="en-US" sz="1200" b="0" i="0" u="none" strike="noStrike" kern="1200" dirty="0" smtClean="0">
                <a:solidFill>
                  <a:schemeClr val="tx1"/>
                </a:solidFill>
                <a:effectLst/>
                <a:latin typeface="+mn-lt"/>
                <a:ea typeface="+mn-ea"/>
                <a:cs typeface="+mn-cs"/>
              </a:rPr>
              <a:t> roughly 10^-2 micro-Kelvin squared on the relevant angular scales.  The future experiments, like CMB Stage-4 could much better, but they won’t get anywhere near the say 10^-10 mu-K squared sensitivities in the optimistic circular polarization limits.</a:t>
            </a:r>
            <a:endParaRPr dirty="0"/>
          </a:p>
          <a:p>
            <a:pPr lvl="0" rtl="0">
              <a:spcBef>
                <a:spcPts val="0"/>
              </a:spcBef>
              <a:buNone/>
            </a:pPr>
            <a:endParaRPr dirty="0"/>
          </a:p>
        </p:txBody>
      </p:sp>
      <p:sp>
        <p:nvSpPr>
          <p:cNvPr id="183" name="Shape 1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194295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rtl="0">
              <a:buNone/>
            </a:pPr>
            <a:r>
              <a:rPr lang="en-US" sz="1200" b="0" i="0" u="none" strike="noStrike" kern="1200" dirty="0" smtClean="0">
                <a:solidFill>
                  <a:schemeClr val="tx1"/>
                </a:solidFill>
                <a:effectLst/>
                <a:latin typeface="+mn-lt"/>
                <a:ea typeface="+mn-ea"/>
                <a:cs typeface="+mn-cs"/>
              </a:rPr>
              <a:t>And in part because the predicted signals are so small, there have</a:t>
            </a:r>
            <a:r>
              <a:rPr lang="en-US" sz="1200" b="0" i="0" u="none" strike="noStrike" kern="1200" baseline="0" dirty="0" smtClean="0">
                <a:solidFill>
                  <a:schemeClr val="tx1"/>
                </a:solidFill>
                <a:effectLst/>
                <a:latin typeface="+mn-lt"/>
                <a:ea typeface="+mn-ea"/>
                <a:cs typeface="+mn-cs"/>
              </a:rPr>
              <a:t> been</a:t>
            </a:r>
            <a:r>
              <a:rPr lang="en-US" sz="1200" b="0" i="0" u="none" strike="noStrike" kern="1200" dirty="0" smtClean="0">
                <a:solidFill>
                  <a:schemeClr val="tx1"/>
                </a:solidFill>
                <a:effectLst/>
                <a:latin typeface="+mn-lt"/>
                <a:ea typeface="+mn-ea"/>
                <a:cs typeface="+mn-cs"/>
              </a:rPr>
              <a:t> far fewer measurements on circular polarization.  Before Spider’s</a:t>
            </a:r>
            <a:r>
              <a:rPr lang="en-US" sz="1200" b="0" i="0" u="none" strike="noStrike" kern="1200" baseline="0" dirty="0" smtClean="0">
                <a:solidFill>
                  <a:schemeClr val="tx1"/>
                </a:solidFill>
                <a:effectLst/>
                <a:latin typeface="+mn-lt"/>
                <a:ea typeface="+mn-ea"/>
                <a:cs typeface="+mn-cs"/>
              </a:rPr>
              <a:t> recent paper</a:t>
            </a:r>
            <a:r>
              <a:rPr lang="en-US" sz="1200" b="0" i="0" u="none" strike="noStrike" kern="1200" dirty="0" smtClean="0">
                <a:solidFill>
                  <a:schemeClr val="tx1"/>
                </a:solidFill>
                <a:effectLst/>
                <a:latin typeface="+mn-lt"/>
                <a:ea typeface="+mn-ea"/>
                <a:cs typeface="+mn-cs"/>
              </a:rPr>
              <a:t>, there were only 3 published limits</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and they are summarized on this plot. </a:t>
            </a:r>
            <a:endParaRPr lang="en-US" b="0" dirty="0" smtClean="0">
              <a:effectLst/>
            </a:endParaRPr>
          </a:p>
          <a:p>
            <a:pPr>
              <a:buNone/>
            </a:pPr>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On small angular scales, there is one measurement from the VLA in 1988.  On large angular scales, there was a limit set by </a:t>
            </a:r>
            <a:r>
              <a:rPr lang="en-US" sz="1200" b="0" i="0" u="none" strike="noStrike" kern="1200" dirty="0" err="1" smtClean="0">
                <a:solidFill>
                  <a:schemeClr val="tx1"/>
                </a:solidFill>
                <a:effectLst/>
                <a:latin typeface="+mn-lt"/>
                <a:ea typeface="+mn-ea"/>
                <a:cs typeface="+mn-cs"/>
              </a:rPr>
              <a:t>Lubin</a:t>
            </a:r>
            <a:r>
              <a:rPr lang="en-US" sz="1200" b="0" i="0" u="none" strike="noStrike" kern="1200" dirty="0" smtClean="0">
                <a:solidFill>
                  <a:schemeClr val="tx1"/>
                </a:solidFill>
                <a:effectLst/>
                <a:latin typeface="+mn-lt"/>
                <a:ea typeface="+mn-ea"/>
                <a:cs typeface="+mn-cs"/>
              </a:rPr>
              <a:t> et al in 1983, which was improved upon by the MIPOL experiment in 2013.  You can see from this plot that at the large angular scales, there are roughly 7 orders of magnitude between these limits and modern linear polarization measurements, and this is why Spider can make an interesting measurement even though it wasn’t designed to measure Stokes V.</a:t>
            </a:r>
            <a:endParaRPr dirty="0"/>
          </a:p>
        </p:txBody>
      </p:sp>
      <p:sp>
        <p:nvSpPr>
          <p:cNvPr id="195" name="Shape 1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844357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200" b="0" i="0" u="none" strike="noStrike" kern="1200" dirty="0" smtClean="0">
                <a:solidFill>
                  <a:schemeClr val="tx1"/>
                </a:solidFill>
                <a:effectLst/>
                <a:latin typeface="+mn-lt"/>
                <a:ea typeface="+mn-ea"/>
                <a:cs typeface="+mn-cs"/>
              </a:rPr>
              <a:t>Sasha just gave a great overview of Spider and told you about the first flight in 2015. Now I’m going to tell you about how we can use the data from that flight to measure circular polarization.  The key is that we exploit non-idealities of our half-wave plate polarization modulators. </a:t>
            </a:r>
            <a:endParaRPr dirty="0"/>
          </a:p>
        </p:txBody>
      </p:sp>
      <p:sp>
        <p:nvSpPr>
          <p:cNvPr id="206" name="Shape 2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08910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OBJECT">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1043490" y="1027663"/>
            <a:ext cx="7024800" cy="1142999"/>
          </a:xfrm>
          <a:prstGeom prst="rect">
            <a:avLst/>
          </a:prstGeom>
          <a:noFill/>
          <a:ln>
            <a:noFill/>
          </a:ln>
        </p:spPr>
        <p:txBody>
          <a:bodyPr lIns="91425" tIns="91425" rIns="91425" bIns="91425" anchor="b" anchorCtr="0"/>
          <a:lstStyle>
            <a:lvl1pPr lvl="0" algn="l" rtl="0">
              <a:spcBef>
                <a:spcPts val="0"/>
              </a:spcBef>
              <a:buNone/>
              <a:defRPr sz="4000">
                <a:solidFill>
                  <a:schemeClr val="accent1"/>
                </a:solidFill>
              </a:defRPr>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50" name="Shape 50"/>
          <p:cNvSpPr txBox="1">
            <a:spLocks noGrp="1"/>
          </p:cNvSpPr>
          <p:nvPr>
            <p:ph type="body" idx="1"/>
          </p:nvPr>
        </p:nvSpPr>
        <p:spPr>
          <a:xfrm>
            <a:off x="1043491" y="2323651"/>
            <a:ext cx="6777300" cy="3509100"/>
          </a:xfrm>
          <a:prstGeom prst="rect">
            <a:avLst/>
          </a:prstGeom>
          <a:noFill/>
          <a:ln>
            <a:noFill/>
          </a:ln>
        </p:spPr>
        <p:txBody>
          <a:bodyPr lIns="91425" tIns="91425" rIns="91425" bIns="91425" anchor="t" anchorCtr="0"/>
          <a:lstStyle>
            <a:lvl1pPr marL="342900" lvl="0" indent="-209550" algn="l" rtl="0">
              <a:spcBef>
                <a:spcPts val="480"/>
              </a:spcBef>
              <a:buNone/>
              <a:defRPr sz="2400">
                <a:solidFill>
                  <a:schemeClr val="dk2"/>
                </a:solidFill>
              </a:defRPr>
            </a:lvl1pPr>
            <a:lvl2pPr marL="640080" lvl="1" indent="-220980" algn="l" rtl="0">
              <a:spcBef>
                <a:spcPts val="440"/>
              </a:spcBef>
              <a:buNone/>
              <a:defRPr sz="2200">
                <a:solidFill>
                  <a:schemeClr val="dk2"/>
                </a:solidFill>
              </a:defRPr>
            </a:lvl2pPr>
            <a:lvl3pPr marL="914400" lvl="2" indent="-171450" algn="l" rtl="0">
              <a:spcBef>
                <a:spcPts val="400"/>
              </a:spcBef>
              <a:buNone/>
              <a:defRPr sz="2000">
                <a:solidFill>
                  <a:schemeClr val="dk2"/>
                </a:solidFill>
              </a:defRPr>
            </a:lvl3pPr>
            <a:lvl4pPr marL="1124712" lvl="3" indent="-184911" algn="l" rtl="0">
              <a:spcBef>
                <a:spcPts val="360"/>
              </a:spcBef>
              <a:buNone/>
              <a:defRPr sz="1800">
                <a:solidFill>
                  <a:schemeClr val="dk2"/>
                </a:solidFill>
              </a:defRPr>
            </a:lvl4pPr>
            <a:lvl5pPr marL="1325880" lvl="4" indent="-186055" algn="l" rtl="0">
              <a:spcBef>
                <a:spcPts val="320"/>
              </a:spcBef>
              <a:buNone/>
              <a:defRPr sz="1600">
                <a:solidFill>
                  <a:schemeClr val="dk2"/>
                </a:solidFill>
              </a:defRPr>
            </a:lvl5pPr>
            <a:lvl6pPr marL="1517904" lvl="5" indent="-193928" algn="l" rtl="0">
              <a:spcBef>
                <a:spcPts val="280"/>
              </a:spcBef>
              <a:buNone/>
              <a:defRPr sz="1400">
                <a:solidFill>
                  <a:schemeClr val="dk2"/>
                </a:solidFill>
              </a:defRPr>
            </a:lvl6pPr>
            <a:lvl7pPr marL="1719072" lvl="6" indent="-191897" algn="l" rtl="0">
              <a:spcBef>
                <a:spcPts val="280"/>
              </a:spcBef>
              <a:buNone/>
              <a:defRPr sz="1400">
                <a:solidFill>
                  <a:schemeClr val="dk2"/>
                </a:solidFill>
              </a:defRPr>
            </a:lvl7pPr>
            <a:lvl8pPr marL="1920240" lvl="7" indent="-189864" algn="l" rtl="0">
              <a:spcBef>
                <a:spcPts val="280"/>
              </a:spcBef>
              <a:buNone/>
              <a:defRPr sz="1400">
                <a:solidFill>
                  <a:schemeClr val="dk2"/>
                </a:solidFill>
              </a:defRPr>
            </a:lvl8pPr>
            <a:lvl9pPr marL="2121408" lvl="8" indent="-187832" algn="l" rtl="0">
              <a:spcBef>
                <a:spcPts val="280"/>
              </a:spcBef>
              <a:buNone/>
              <a:defRPr sz="14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51"/>
        <p:cNvGrpSpPr/>
        <p:nvPr/>
      </p:nvGrpSpPr>
      <p:grpSpPr>
        <a:xfrm>
          <a:off x="0" y="0"/>
          <a:ext cx="0" cy="0"/>
          <a:chOff x="0" y="0"/>
          <a:chExt cx="0" cy="0"/>
        </a:xfrm>
      </p:grpSpPr>
      <p:sp>
        <p:nvSpPr>
          <p:cNvPr id="52" name="Shape 52"/>
          <p:cNvSpPr txBox="1">
            <a:spLocks noGrp="1"/>
          </p:cNvSpPr>
          <p:nvPr>
            <p:ph type="title"/>
          </p:nvPr>
        </p:nvSpPr>
        <p:spPr>
          <a:xfrm>
            <a:off x="1258645" y="2900828"/>
            <a:ext cx="6637500" cy="1362000"/>
          </a:xfrm>
          <a:prstGeom prst="rect">
            <a:avLst/>
          </a:prstGeom>
          <a:noFill/>
          <a:ln>
            <a:noFill/>
          </a:ln>
        </p:spPr>
        <p:txBody>
          <a:bodyPr lIns="91425" tIns="91425" rIns="91425" bIns="91425" anchor="b" anchorCtr="0"/>
          <a:lstStyle>
            <a:lvl1pPr lvl="0" algn="l" rtl="0">
              <a:spcBef>
                <a:spcPts val="0"/>
              </a:spcBef>
              <a:defRPr sz="4000" b="0"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3" name="Shape 53"/>
          <p:cNvSpPr txBox="1">
            <a:spLocks noGrp="1"/>
          </p:cNvSpPr>
          <p:nvPr>
            <p:ph type="body" idx="1"/>
          </p:nvPr>
        </p:nvSpPr>
        <p:spPr>
          <a:xfrm>
            <a:off x="1258645" y="4267200"/>
            <a:ext cx="6637500" cy="1520400"/>
          </a:xfrm>
          <a:prstGeom prst="rect">
            <a:avLst/>
          </a:prstGeom>
          <a:noFill/>
          <a:ln>
            <a:noFill/>
          </a:ln>
        </p:spPr>
        <p:txBody>
          <a:bodyPr lIns="91425" tIns="91425" rIns="91425" bIns="91425" anchor="t" anchorCtr="0"/>
          <a:lstStyle>
            <a:lvl1pPr marL="0" lvl="0" indent="0" rtl="0">
              <a:spcBef>
                <a:spcPts val="0"/>
              </a:spcBef>
              <a:buChar char="●"/>
              <a:defRPr sz="2000">
                <a:solidFill>
                  <a:srgbClr val="3F3F3F"/>
                </a:solidFill>
              </a:defRPr>
            </a:lvl1pPr>
            <a:lvl2pPr marL="457200" lvl="1" indent="0" rtl="0">
              <a:spcBef>
                <a:spcPts val="0"/>
              </a:spcBef>
              <a:buChar char="○"/>
              <a:defRPr sz="1800">
                <a:solidFill>
                  <a:srgbClr val="3F3F3F"/>
                </a:solidFill>
              </a:defRPr>
            </a:lvl2pPr>
            <a:lvl3pPr marL="914400" lvl="2" indent="0" rtl="0">
              <a:spcBef>
                <a:spcPts val="0"/>
              </a:spcBef>
              <a:buChar char="■"/>
              <a:defRPr sz="1600">
                <a:solidFill>
                  <a:srgbClr val="3F3F3F"/>
                </a:solidFill>
              </a:defRPr>
            </a:lvl3pPr>
            <a:lvl4pPr marL="1371600" lvl="3" indent="0" rtl="0">
              <a:spcBef>
                <a:spcPts val="0"/>
              </a:spcBef>
              <a:buChar char="●"/>
              <a:defRPr sz="1400">
                <a:solidFill>
                  <a:srgbClr val="3F3F3F"/>
                </a:solidFill>
              </a:defRPr>
            </a:lvl4pPr>
            <a:lvl5pPr marL="1828800" lvl="4" indent="0" rtl="0">
              <a:spcBef>
                <a:spcPts val="0"/>
              </a:spcBef>
              <a:buChar char="○"/>
              <a:defRPr sz="1400">
                <a:solidFill>
                  <a:srgbClr val="3F3F3F"/>
                </a:solidFill>
              </a:defRPr>
            </a:lvl5pPr>
            <a:lvl6pPr marL="2286000" lvl="5" indent="0" rtl="0">
              <a:spcBef>
                <a:spcPts val="0"/>
              </a:spcBef>
              <a:buChar char="■"/>
              <a:defRPr sz="1400">
                <a:solidFill>
                  <a:srgbClr val="3F3F3F"/>
                </a:solidFill>
              </a:defRPr>
            </a:lvl6pPr>
            <a:lvl7pPr marL="2743200" lvl="6" indent="0" rtl="0">
              <a:spcBef>
                <a:spcPts val="0"/>
              </a:spcBef>
              <a:buChar char="●"/>
              <a:defRPr sz="1400">
                <a:solidFill>
                  <a:srgbClr val="3F3F3F"/>
                </a:solidFill>
              </a:defRPr>
            </a:lvl7pPr>
            <a:lvl8pPr marL="3200400" lvl="7" indent="0" rtl="0">
              <a:spcBef>
                <a:spcPts val="0"/>
              </a:spcBef>
              <a:buChar char="○"/>
              <a:defRPr sz="1400">
                <a:solidFill>
                  <a:srgbClr val="3F3F3F"/>
                </a:solidFill>
              </a:defRPr>
            </a:lvl8pPr>
            <a:lvl9pPr marL="3657600" lvl="8" indent="0" rtl="0">
              <a:spcBef>
                <a:spcPts val="0"/>
              </a:spcBef>
              <a:buChar char="■"/>
              <a:defRPr sz="1400">
                <a:solidFill>
                  <a:srgbClr val="3F3F3F"/>
                </a:solidFill>
              </a:defRPr>
            </a:lvl9pPr>
          </a:lstStyle>
          <a:p>
            <a:endParaRPr/>
          </a:p>
        </p:txBody>
      </p:sp>
      <p:sp>
        <p:nvSpPr>
          <p:cNvPr id="54" name="Shape 54"/>
          <p:cNvSpPr txBox="1">
            <a:spLocks noGrp="1"/>
          </p:cNvSpPr>
          <p:nvPr>
            <p:ph type="dt" idx="10"/>
          </p:nvPr>
        </p:nvSpPr>
        <p:spPr>
          <a:xfrm>
            <a:off x="7030757" y="6514569"/>
            <a:ext cx="2133600" cy="365099"/>
          </a:xfrm>
          <a:prstGeom prst="rect">
            <a:avLst/>
          </a:prstGeom>
          <a:noFill/>
          <a:ln>
            <a:noFill/>
          </a:ln>
        </p:spPr>
        <p:txBody>
          <a:bodyPr lIns="91425" tIns="91425" rIns="91425" bIns="91425" anchor="t" anchorCtr="0"/>
          <a:lstStyle>
            <a:lvl1pPr marL="0" marR="0" lvl="0" indent="0" algn="l" rtl="0">
              <a:spcBef>
                <a:spcPts val="0"/>
              </a:spcBef>
              <a:defRPr sz="1800" b="0" i="0" u="none" strike="noStrike" cap="none">
                <a:solidFill>
                  <a:schemeClr val="dk1"/>
                </a:solidFill>
                <a:latin typeface="Arial"/>
                <a:ea typeface="Arial"/>
                <a:cs typeface="Arial"/>
                <a:sym typeface="Arial"/>
              </a:defRPr>
            </a:lvl1pPr>
            <a:lvl2pPr marL="457200" marR="0" lvl="1" indent="0" algn="l" rtl="0">
              <a:spcBef>
                <a:spcPts val="0"/>
              </a:spcBef>
              <a:defRPr sz="1800" b="0" i="0" u="none" strike="noStrike" cap="none">
                <a:solidFill>
                  <a:schemeClr val="dk1"/>
                </a:solidFill>
                <a:latin typeface="Arial"/>
                <a:ea typeface="Arial"/>
                <a:cs typeface="Arial"/>
                <a:sym typeface="Arial"/>
              </a:defRPr>
            </a:lvl2pPr>
            <a:lvl3pPr marL="914400" marR="0" lvl="2" indent="0" algn="l" rtl="0">
              <a:spcBef>
                <a:spcPts val="0"/>
              </a:spcBef>
              <a:defRPr sz="1800" b="0" i="0" u="none" strike="noStrike" cap="none">
                <a:solidFill>
                  <a:schemeClr val="dk1"/>
                </a:solidFill>
                <a:latin typeface="Arial"/>
                <a:ea typeface="Arial"/>
                <a:cs typeface="Arial"/>
                <a:sym typeface="Arial"/>
              </a:defRPr>
            </a:lvl3pPr>
            <a:lvl4pPr marL="1371600" marR="0" lvl="3" indent="0" algn="l" rtl="0">
              <a:spcBef>
                <a:spcPts val="0"/>
              </a:spcBef>
              <a:defRPr sz="1800" b="0" i="0" u="none" strike="noStrike" cap="none">
                <a:solidFill>
                  <a:schemeClr val="dk1"/>
                </a:solidFill>
                <a:latin typeface="Arial"/>
                <a:ea typeface="Arial"/>
                <a:cs typeface="Arial"/>
                <a:sym typeface="Arial"/>
              </a:defRPr>
            </a:lvl4pPr>
            <a:lvl5pPr marL="1828800" marR="0" lvl="4" indent="0" algn="l" rtl="0">
              <a:spcBef>
                <a:spcPts val="0"/>
              </a:spcBef>
              <a:defRPr sz="1800" b="0" i="0" u="none" strike="noStrike" cap="none">
                <a:solidFill>
                  <a:schemeClr val="dk1"/>
                </a:solidFill>
                <a:latin typeface="Arial"/>
                <a:ea typeface="Arial"/>
                <a:cs typeface="Arial"/>
                <a:sym typeface="Arial"/>
              </a:defRPr>
            </a:lvl5pPr>
            <a:lvl6pPr marL="2286000" marR="0" lvl="5" indent="0" algn="l" rtl="0">
              <a:spcBef>
                <a:spcPts val="0"/>
              </a:spcBef>
              <a:defRPr sz="1800" b="0" i="0" u="none" strike="noStrike" cap="none">
                <a:solidFill>
                  <a:schemeClr val="dk1"/>
                </a:solidFill>
                <a:latin typeface="Arial"/>
                <a:ea typeface="Arial"/>
                <a:cs typeface="Arial"/>
                <a:sym typeface="Arial"/>
              </a:defRPr>
            </a:lvl6pPr>
            <a:lvl7pPr marL="2743200" marR="0" lvl="6" indent="0" algn="l" rtl="0">
              <a:spcBef>
                <a:spcPts val="0"/>
              </a:spcBef>
              <a:defRPr sz="1800" b="0" i="0" u="none" strike="noStrike" cap="none">
                <a:solidFill>
                  <a:schemeClr val="dk1"/>
                </a:solidFill>
                <a:latin typeface="Arial"/>
                <a:ea typeface="Arial"/>
                <a:cs typeface="Arial"/>
                <a:sym typeface="Arial"/>
              </a:defRPr>
            </a:lvl7pPr>
            <a:lvl8pPr marL="3200400" marR="0" lvl="7" indent="0" algn="l" rtl="0">
              <a:spcBef>
                <a:spcPts val="0"/>
              </a:spcBef>
              <a:defRPr sz="1800" b="0" i="0" u="none" strike="noStrike" cap="none">
                <a:solidFill>
                  <a:schemeClr val="dk1"/>
                </a:solidFill>
                <a:latin typeface="Arial"/>
                <a:ea typeface="Arial"/>
                <a:cs typeface="Arial"/>
                <a:sym typeface="Arial"/>
              </a:defRPr>
            </a:lvl8pPr>
            <a:lvl9pPr marL="3657600" marR="0" lvl="8" indent="0" algn="l" rtl="0">
              <a:spcBef>
                <a:spcPts val="0"/>
              </a:spcBef>
              <a:defRPr sz="1800" b="0" i="0" u="none" strike="noStrike" cap="none">
                <a:solidFill>
                  <a:schemeClr val="dk1"/>
                </a:solidFill>
                <a:latin typeface="Arial"/>
                <a:ea typeface="Arial"/>
                <a:cs typeface="Arial"/>
                <a:sym typeface="Arial"/>
              </a:defRPr>
            </a:lvl9pPr>
          </a:lstStyle>
          <a:p>
            <a:endParaRPr/>
          </a:p>
        </p:txBody>
      </p:sp>
      <p:sp>
        <p:nvSpPr>
          <p:cNvPr id="55" name="Shape 55"/>
          <p:cNvSpPr txBox="1">
            <a:spLocks noGrp="1"/>
          </p:cNvSpPr>
          <p:nvPr>
            <p:ph type="ftr" idx="11"/>
          </p:nvPr>
        </p:nvSpPr>
        <p:spPr>
          <a:xfrm>
            <a:off x="4641448" y="5852160"/>
            <a:ext cx="3502199" cy="365100"/>
          </a:xfrm>
          <a:prstGeom prst="rect">
            <a:avLst/>
          </a:prstGeom>
          <a:noFill/>
          <a:ln>
            <a:noFill/>
          </a:ln>
        </p:spPr>
        <p:txBody>
          <a:bodyPr lIns="91425" tIns="91425" rIns="91425" bIns="91425" anchor="t" anchorCtr="0"/>
          <a:lstStyle>
            <a:lvl1pPr marL="0" marR="0" lvl="0" indent="0" algn="l" rtl="0">
              <a:spcBef>
                <a:spcPts val="0"/>
              </a:spcBef>
              <a:defRPr sz="1800" b="0" i="0" u="none" strike="noStrike" cap="none">
                <a:solidFill>
                  <a:schemeClr val="dk1"/>
                </a:solidFill>
                <a:latin typeface="Arial"/>
                <a:ea typeface="Arial"/>
                <a:cs typeface="Arial"/>
                <a:sym typeface="Arial"/>
              </a:defRPr>
            </a:lvl1pPr>
            <a:lvl2pPr marL="457200" marR="0" lvl="1" indent="0" algn="l" rtl="0">
              <a:spcBef>
                <a:spcPts val="0"/>
              </a:spcBef>
              <a:defRPr sz="1800" b="0" i="0" u="none" strike="noStrike" cap="none">
                <a:solidFill>
                  <a:schemeClr val="dk1"/>
                </a:solidFill>
                <a:latin typeface="Arial"/>
                <a:ea typeface="Arial"/>
                <a:cs typeface="Arial"/>
                <a:sym typeface="Arial"/>
              </a:defRPr>
            </a:lvl2pPr>
            <a:lvl3pPr marL="914400" marR="0" lvl="2" indent="0" algn="l" rtl="0">
              <a:spcBef>
                <a:spcPts val="0"/>
              </a:spcBef>
              <a:defRPr sz="1800" b="0" i="0" u="none" strike="noStrike" cap="none">
                <a:solidFill>
                  <a:schemeClr val="dk1"/>
                </a:solidFill>
                <a:latin typeface="Arial"/>
                <a:ea typeface="Arial"/>
                <a:cs typeface="Arial"/>
                <a:sym typeface="Arial"/>
              </a:defRPr>
            </a:lvl3pPr>
            <a:lvl4pPr marL="1371600" marR="0" lvl="3" indent="0" algn="l" rtl="0">
              <a:spcBef>
                <a:spcPts val="0"/>
              </a:spcBef>
              <a:defRPr sz="1800" b="0" i="0" u="none" strike="noStrike" cap="none">
                <a:solidFill>
                  <a:schemeClr val="dk1"/>
                </a:solidFill>
                <a:latin typeface="Arial"/>
                <a:ea typeface="Arial"/>
                <a:cs typeface="Arial"/>
                <a:sym typeface="Arial"/>
              </a:defRPr>
            </a:lvl4pPr>
            <a:lvl5pPr marL="1828800" marR="0" lvl="4" indent="0" algn="l" rtl="0">
              <a:spcBef>
                <a:spcPts val="0"/>
              </a:spcBef>
              <a:defRPr sz="1800" b="0" i="0" u="none" strike="noStrike" cap="none">
                <a:solidFill>
                  <a:schemeClr val="dk1"/>
                </a:solidFill>
                <a:latin typeface="Arial"/>
                <a:ea typeface="Arial"/>
                <a:cs typeface="Arial"/>
                <a:sym typeface="Arial"/>
              </a:defRPr>
            </a:lvl5pPr>
            <a:lvl6pPr marL="2286000" marR="0" lvl="5" indent="0" algn="l" rtl="0">
              <a:spcBef>
                <a:spcPts val="0"/>
              </a:spcBef>
              <a:defRPr sz="1800" b="0" i="0" u="none" strike="noStrike" cap="none">
                <a:solidFill>
                  <a:schemeClr val="dk1"/>
                </a:solidFill>
                <a:latin typeface="Arial"/>
                <a:ea typeface="Arial"/>
                <a:cs typeface="Arial"/>
                <a:sym typeface="Arial"/>
              </a:defRPr>
            </a:lvl6pPr>
            <a:lvl7pPr marL="2743200" marR="0" lvl="6" indent="0" algn="l" rtl="0">
              <a:spcBef>
                <a:spcPts val="0"/>
              </a:spcBef>
              <a:defRPr sz="1800" b="0" i="0" u="none" strike="noStrike" cap="none">
                <a:solidFill>
                  <a:schemeClr val="dk1"/>
                </a:solidFill>
                <a:latin typeface="Arial"/>
                <a:ea typeface="Arial"/>
                <a:cs typeface="Arial"/>
                <a:sym typeface="Arial"/>
              </a:defRPr>
            </a:lvl7pPr>
            <a:lvl8pPr marL="3200400" marR="0" lvl="7" indent="0" algn="l" rtl="0">
              <a:spcBef>
                <a:spcPts val="0"/>
              </a:spcBef>
              <a:defRPr sz="1800" b="0" i="0" u="none" strike="noStrike" cap="none">
                <a:solidFill>
                  <a:schemeClr val="dk1"/>
                </a:solidFill>
                <a:latin typeface="Arial"/>
                <a:ea typeface="Arial"/>
                <a:cs typeface="Arial"/>
                <a:sym typeface="Arial"/>
              </a:defRPr>
            </a:lvl8pPr>
            <a:lvl9pPr marL="3657600" marR="0" lvl="8" indent="0" algn="l" rtl="0">
              <a:spcBef>
                <a:spcPts val="0"/>
              </a:spcBef>
              <a:defRPr sz="18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sldNum" idx="12"/>
          </p:nvPr>
        </p:nvSpPr>
        <p:spPr>
          <a:xfrm>
            <a:off x="-12560" y="6519133"/>
            <a:ext cx="1332300" cy="365099"/>
          </a:xfrm>
          <a:prstGeom prst="rect">
            <a:avLst/>
          </a:prstGeom>
          <a:noFill/>
          <a:ln>
            <a:noFill/>
          </a:ln>
        </p:spPr>
        <p:txBody>
          <a:bodyPr lIns="91425" tIns="91425" rIns="91425" bIns="91425" anchor="t" anchorCtr="0">
            <a:noAutofit/>
          </a:bodyPr>
          <a:lstStyle/>
          <a:p>
            <a:pPr marL="0" marR="0" lvl="0" indent="0" algn="l" rtl="0">
              <a:spcBef>
                <a:spcPts val="0"/>
              </a:spcBef>
            </a:pPr>
            <a:endParaRPr sz="1800" b="0" i="0" u="none" strike="noStrike" cap="none">
              <a:solidFill>
                <a:schemeClr val="dk1"/>
              </a:solidFill>
              <a:latin typeface="Arial"/>
              <a:ea typeface="Arial"/>
              <a:cs typeface="Arial"/>
              <a:sym typeface="Arial"/>
            </a:endParaRPr>
          </a:p>
          <a:p>
            <a:pPr marL="457200" marR="0" lvl="1" indent="0" algn="l" rtl="0">
              <a:spcBef>
                <a:spcPts val="0"/>
              </a:spcBef>
            </a:pPr>
            <a:endParaRPr sz="1800" b="0" i="0" u="none" strike="noStrike" cap="none">
              <a:solidFill>
                <a:schemeClr val="dk1"/>
              </a:solidFill>
              <a:latin typeface="Arial"/>
              <a:ea typeface="Arial"/>
              <a:cs typeface="Arial"/>
              <a:sym typeface="Arial"/>
            </a:endParaRPr>
          </a:p>
          <a:p>
            <a:pPr marL="914400" marR="0" lvl="2" indent="0" algn="l" rtl="0">
              <a:spcBef>
                <a:spcPts val="0"/>
              </a:spcBef>
            </a:pPr>
            <a:endParaRPr sz="1800" b="0" i="0" u="none" strike="noStrike" cap="none">
              <a:solidFill>
                <a:schemeClr val="dk1"/>
              </a:solidFill>
              <a:latin typeface="Arial"/>
              <a:ea typeface="Arial"/>
              <a:cs typeface="Arial"/>
              <a:sym typeface="Arial"/>
            </a:endParaRPr>
          </a:p>
          <a:p>
            <a:pPr marL="1371600" marR="0" lvl="3" indent="0" algn="l" rtl="0">
              <a:spcBef>
                <a:spcPts val="0"/>
              </a:spcBef>
            </a:pPr>
            <a:endParaRPr sz="1800" b="0" i="0" u="none" strike="noStrike" cap="none">
              <a:solidFill>
                <a:schemeClr val="dk1"/>
              </a:solidFill>
              <a:latin typeface="Arial"/>
              <a:ea typeface="Arial"/>
              <a:cs typeface="Arial"/>
              <a:sym typeface="Arial"/>
            </a:endParaRPr>
          </a:p>
          <a:p>
            <a:pPr marL="1828800" marR="0" lvl="4" indent="0" algn="l" rtl="0">
              <a:spcBef>
                <a:spcPts val="0"/>
              </a:spcBef>
            </a:pPr>
            <a:endParaRPr sz="1800" b="0" i="0" u="none" strike="noStrike" cap="none">
              <a:solidFill>
                <a:schemeClr val="dk1"/>
              </a:solidFill>
              <a:latin typeface="Arial"/>
              <a:ea typeface="Arial"/>
              <a:cs typeface="Arial"/>
              <a:sym typeface="Arial"/>
            </a:endParaRPr>
          </a:p>
          <a:p>
            <a:pPr marL="2286000" marR="0" lvl="5" indent="0" algn="l" rtl="0">
              <a:spcBef>
                <a:spcPts val="0"/>
              </a:spcBef>
            </a:pPr>
            <a:endParaRPr sz="1800" b="0" i="0" u="none" strike="noStrike" cap="none">
              <a:solidFill>
                <a:schemeClr val="dk1"/>
              </a:solidFill>
              <a:latin typeface="Arial"/>
              <a:ea typeface="Arial"/>
              <a:cs typeface="Arial"/>
              <a:sym typeface="Arial"/>
            </a:endParaRPr>
          </a:p>
          <a:p>
            <a:pPr marL="2743200" marR="0" lvl="6" indent="0" algn="l" rtl="0">
              <a:spcBef>
                <a:spcPts val="0"/>
              </a:spcBef>
            </a:pPr>
            <a:endParaRPr sz="1800" b="0" i="0" u="none" strike="noStrike" cap="none">
              <a:solidFill>
                <a:schemeClr val="dk1"/>
              </a:solidFill>
              <a:latin typeface="Arial"/>
              <a:ea typeface="Arial"/>
              <a:cs typeface="Arial"/>
              <a:sym typeface="Arial"/>
            </a:endParaRPr>
          </a:p>
          <a:p>
            <a:pPr marL="3200400" marR="0" lvl="7" indent="0" algn="l" rtl="0">
              <a:spcBef>
                <a:spcPts val="0"/>
              </a:spcBef>
            </a:pPr>
            <a:endParaRPr sz="1800" b="0" i="0" u="none" strike="noStrike" cap="none">
              <a:solidFill>
                <a:schemeClr val="dk1"/>
              </a:solidFill>
              <a:latin typeface="Arial"/>
              <a:ea typeface="Arial"/>
              <a:cs typeface="Arial"/>
              <a:sym typeface="Arial"/>
            </a:endParaRPr>
          </a:p>
          <a:p>
            <a:pPr marL="3657600" marR="0" lvl="8" indent="0" algn="l" rtl="0">
              <a:spcBef>
                <a:spcPts val="0"/>
              </a:spcBef>
            </a:pPr>
            <a:endParaRPr sz="18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043490" y="1027663"/>
            <a:ext cx="7024800" cy="1142999"/>
          </a:xfrm>
          <a:prstGeom prst="rect">
            <a:avLst/>
          </a:prstGeom>
          <a:noFill/>
          <a:ln>
            <a:noFill/>
          </a:ln>
        </p:spPr>
        <p:txBody>
          <a:bodyPr lIns="91425" tIns="91425" rIns="91425" bIns="91425" anchor="b" anchorCtr="0"/>
          <a:lstStyle>
            <a:lvl1pPr lvl="0" algn="l" rtl="0">
              <a:spcBef>
                <a:spcPts val="0"/>
              </a:spcBef>
              <a:buNone/>
              <a:defRPr sz="4000">
                <a:solidFill>
                  <a:schemeClr val="accent1"/>
                </a:solidFill>
              </a:defRPr>
            </a:lvl1pPr>
            <a:lvl2pPr lvl="1" rtl="0">
              <a:spcBef>
                <a:spcPts val="0"/>
              </a:spcBef>
              <a:defRPr>
                <a:solidFill>
                  <a:schemeClr val="dk2"/>
                </a:solidFill>
              </a:defRPr>
            </a:lvl2pPr>
            <a:lvl3pPr lvl="2" rtl="0">
              <a:spcBef>
                <a:spcPts val="0"/>
              </a:spcBef>
              <a:defRPr>
                <a:solidFill>
                  <a:schemeClr val="dk2"/>
                </a:solidFill>
              </a:defRPr>
            </a:lvl3pPr>
            <a:lvl4pPr lvl="3" rtl="0">
              <a:spcBef>
                <a:spcPts val="0"/>
              </a:spcBef>
              <a:defRPr>
                <a:solidFill>
                  <a:schemeClr val="dk2"/>
                </a:solidFill>
              </a:defRPr>
            </a:lvl4pPr>
            <a:lvl5pPr lvl="4" rtl="0">
              <a:spcBef>
                <a:spcPts val="0"/>
              </a:spcBef>
              <a:defRPr>
                <a:solidFill>
                  <a:schemeClr val="dk2"/>
                </a:solidFill>
              </a:defRPr>
            </a:lvl5pPr>
            <a:lvl6pPr lvl="5" rtl="0">
              <a:spcBef>
                <a:spcPts val="0"/>
              </a:spcBef>
              <a:defRPr>
                <a:solidFill>
                  <a:schemeClr val="dk2"/>
                </a:solidFill>
              </a:defRPr>
            </a:lvl6pPr>
            <a:lvl7pPr lvl="6" rtl="0">
              <a:spcBef>
                <a:spcPts val="0"/>
              </a:spcBef>
              <a:defRPr>
                <a:solidFill>
                  <a:schemeClr val="dk2"/>
                </a:solidFill>
              </a:defRPr>
            </a:lvl7pPr>
            <a:lvl8pPr lvl="7" rtl="0">
              <a:spcBef>
                <a:spcPts val="0"/>
              </a:spcBef>
              <a:defRPr>
                <a:solidFill>
                  <a:schemeClr val="dk2"/>
                </a:solidFill>
              </a:defRPr>
            </a:lvl8pPr>
            <a:lvl9pPr lvl="8" rtl="0">
              <a:spcBef>
                <a:spcPts val="0"/>
              </a:spcBef>
              <a:defRPr>
                <a:solidFill>
                  <a:schemeClr val="dk2"/>
                </a:solidFill>
              </a:defRPr>
            </a:lvl9pPr>
          </a:lstStyle>
          <a:p>
            <a:endParaRPr/>
          </a:p>
        </p:txBody>
      </p:sp>
      <p:sp>
        <p:nvSpPr>
          <p:cNvPr id="66" name="Shape 66"/>
          <p:cNvSpPr txBox="1">
            <a:spLocks noGrp="1"/>
          </p:cNvSpPr>
          <p:nvPr>
            <p:ph type="dt" idx="10"/>
          </p:nvPr>
        </p:nvSpPr>
        <p:spPr>
          <a:xfrm>
            <a:off x="7030757" y="6514569"/>
            <a:ext cx="2133600" cy="365099"/>
          </a:xfrm>
          <a:prstGeom prst="rect">
            <a:avLst/>
          </a:prstGeom>
          <a:noFill/>
          <a:ln>
            <a:noFill/>
          </a:ln>
        </p:spPr>
        <p:txBody>
          <a:bodyPr lIns="91425" tIns="91425" rIns="91425" bIns="91425" anchor="t" anchorCtr="0"/>
          <a:lstStyle>
            <a:lvl1pPr marL="0" marR="0" lvl="0" indent="0" algn="l" rtl="0">
              <a:spcBef>
                <a:spcPts val="0"/>
              </a:spcBef>
              <a:defRPr sz="1800" b="0" i="0" u="none" strike="noStrike" cap="none">
                <a:solidFill>
                  <a:schemeClr val="dk1"/>
                </a:solidFill>
                <a:latin typeface="Arial"/>
                <a:ea typeface="Arial"/>
                <a:cs typeface="Arial"/>
                <a:sym typeface="Arial"/>
              </a:defRPr>
            </a:lvl1pPr>
            <a:lvl2pPr marL="457200" marR="0" lvl="1" indent="0" algn="l" rtl="0">
              <a:spcBef>
                <a:spcPts val="0"/>
              </a:spcBef>
              <a:defRPr sz="1800" b="0" i="0" u="none" strike="noStrike" cap="none">
                <a:solidFill>
                  <a:schemeClr val="dk1"/>
                </a:solidFill>
                <a:latin typeface="Arial"/>
                <a:ea typeface="Arial"/>
                <a:cs typeface="Arial"/>
                <a:sym typeface="Arial"/>
              </a:defRPr>
            </a:lvl2pPr>
            <a:lvl3pPr marL="914400" marR="0" lvl="2" indent="0" algn="l" rtl="0">
              <a:spcBef>
                <a:spcPts val="0"/>
              </a:spcBef>
              <a:defRPr sz="1800" b="0" i="0" u="none" strike="noStrike" cap="none">
                <a:solidFill>
                  <a:schemeClr val="dk1"/>
                </a:solidFill>
                <a:latin typeface="Arial"/>
                <a:ea typeface="Arial"/>
                <a:cs typeface="Arial"/>
                <a:sym typeface="Arial"/>
              </a:defRPr>
            </a:lvl3pPr>
            <a:lvl4pPr marL="1371600" marR="0" lvl="3" indent="0" algn="l" rtl="0">
              <a:spcBef>
                <a:spcPts val="0"/>
              </a:spcBef>
              <a:defRPr sz="1800" b="0" i="0" u="none" strike="noStrike" cap="none">
                <a:solidFill>
                  <a:schemeClr val="dk1"/>
                </a:solidFill>
                <a:latin typeface="Arial"/>
                <a:ea typeface="Arial"/>
                <a:cs typeface="Arial"/>
                <a:sym typeface="Arial"/>
              </a:defRPr>
            </a:lvl4pPr>
            <a:lvl5pPr marL="1828800" marR="0" lvl="4" indent="0" algn="l" rtl="0">
              <a:spcBef>
                <a:spcPts val="0"/>
              </a:spcBef>
              <a:defRPr sz="1800" b="0" i="0" u="none" strike="noStrike" cap="none">
                <a:solidFill>
                  <a:schemeClr val="dk1"/>
                </a:solidFill>
                <a:latin typeface="Arial"/>
                <a:ea typeface="Arial"/>
                <a:cs typeface="Arial"/>
                <a:sym typeface="Arial"/>
              </a:defRPr>
            </a:lvl5pPr>
            <a:lvl6pPr marL="2286000" marR="0" lvl="5" indent="0" algn="l" rtl="0">
              <a:spcBef>
                <a:spcPts val="0"/>
              </a:spcBef>
              <a:defRPr sz="1800" b="0" i="0" u="none" strike="noStrike" cap="none">
                <a:solidFill>
                  <a:schemeClr val="dk1"/>
                </a:solidFill>
                <a:latin typeface="Arial"/>
                <a:ea typeface="Arial"/>
                <a:cs typeface="Arial"/>
                <a:sym typeface="Arial"/>
              </a:defRPr>
            </a:lvl6pPr>
            <a:lvl7pPr marL="2743200" marR="0" lvl="6" indent="0" algn="l" rtl="0">
              <a:spcBef>
                <a:spcPts val="0"/>
              </a:spcBef>
              <a:defRPr sz="1800" b="0" i="0" u="none" strike="noStrike" cap="none">
                <a:solidFill>
                  <a:schemeClr val="dk1"/>
                </a:solidFill>
                <a:latin typeface="Arial"/>
                <a:ea typeface="Arial"/>
                <a:cs typeface="Arial"/>
                <a:sym typeface="Arial"/>
              </a:defRPr>
            </a:lvl7pPr>
            <a:lvl8pPr marL="3200400" marR="0" lvl="7" indent="0" algn="l" rtl="0">
              <a:spcBef>
                <a:spcPts val="0"/>
              </a:spcBef>
              <a:defRPr sz="1800" b="0" i="0" u="none" strike="noStrike" cap="none">
                <a:solidFill>
                  <a:schemeClr val="dk1"/>
                </a:solidFill>
                <a:latin typeface="Arial"/>
                <a:ea typeface="Arial"/>
                <a:cs typeface="Arial"/>
                <a:sym typeface="Arial"/>
              </a:defRPr>
            </a:lvl8pPr>
            <a:lvl9pPr marL="3657600" marR="0" lvl="8" indent="0" algn="l" rtl="0">
              <a:spcBef>
                <a:spcPts val="0"/>
              </a:spcBef>
              <a:defRPr sz="1800" b="0" i="0" u="none" strike="noStrike" cap="none">
                <a:solidFill>
                  <a:schemeClr val="dk1"/>
                </a:solidFill>
                <a:latin typeface="Arial"/>
                <a:ea typeface="Arial"/>
                <a:cs typeface="Arial"/>
                <a:sym typeface="Arial"/>
              </a:defRPr>
            </a:lvl9pPr>
          </a:lstStyle>
          <a:p>
            <a:endParaRPr/>
          </a:p>
        </p:txBody>
      </p:sp>
      <p:sp>
        <p:nvSpPr>
          <p:cNvPr id="67" name="Shape 67"/>
          <p:cNvSpPr txBox="1">
            <a:spLocks noGrp="1"/>
          </p:cNvSpPr>
          <p:nvPr>
            <p:ph type="ftr" idx="11"/>
          </p:nvPr>
        </p:nvSpPr>
        <p:spPr>
          <a:xfrm>
            <a:off x="4641448" y="5852160"/>
            <a:ext cx="3502199" cy="365100"/>
          </a:xfrm>
          <a:prstGeom prst="rect">
            <a:avLst/>
          </a:prstGeom>
          <a:noFill/>
          <a:ln>
            <a:noFill/>
          </a:ln>
        </p:spPr>
        <p:txBody>
          <a:bodyPr lIns="91425" tIns="91425" rIns="91425" bIns="91425" anchor="t" anchorCtr="0"/>
          <a:lstStyle>
            <a:lvl1pPr marL="0" marR="0" lvl="0" indent="0" algn="l" rtl="0">
              <a:spcBef>
                <a:spcPts val="0"/>
              </a:spcBef>
              <a:defRPr sz="1800" b="0" i="0" u="none" strike="noStrike" cap="none">
                <a:solidFill>
                  <a:schemeClr val="dk1"/>
                </a:solidFill>
                <a:latin typeface="Arial"/>
                <a:ea typeface="Arial"/>
                <a:cs typeface="Arial"/>
                <a:sym typeface="Arial"/>
              </a:defRPr>
            </a:lvl1pPr>
            <a:lvl2pPr marL="457200" marR="0" lvl="1" indent="0" algn="l" rtl="0">
              <a:spcBef>
                <a:spcPts val="0"/>
              </a:spcBef>
              <a:defRPr sz="1800" b="0" i="0" u="none" strike="noStrike" cap="none">
                <a:solidFill>
                  <a:schemeClr val="dk1"/>
                </a:solidFill>
                <a:latin typeface="Arial"/>
                <a:ea typeface="Arial"/>
                <a:cs typeface="Arial"/>
                <a:sym typeface="Arial"/>
              </a:defRPr>
            </a:lvl2pPr>
            <a:lvl3pPr marL="914400" marR="0" lvl="2" indent="0" algn="l" rtl="0">
              <a:spcBef>
                <a:spcPts val="0"/>
              </a:spcBef>
              <a:defRPr sz="1800" b="0" i="0" u="none" strike="noStrike" cap="none">
                <a:solidFill>
                  <a:schemeClr val="dk1"/>
                </a:solidFill>
                <a:latin typeface="Arial"/>
                <a:ea typeface="Arial"/>
                <a:cs typeface="Arial"/>
                <a:sym typeface="Arial"/>
              </a:defRPr>
            </a:lvl3pPr>
            <a:lvl4pPr marL="1371600" marR="0" lvl="3" indent="0" algn="l" rtl="0">
              <a:spcBef>
                <a:spcPts val="0"/>
              </a:spcBef>
              <a:defRPr sz="1800" b="0" i="0" u="none" strike="noStrike" cap="none">
                <a:solidFill>
                  <a:schemeClr val="dk1"/>
                </a:solidFill>
                <a:latin typeface="Arial"/>
                <a:ea typeface="Arial"/>
                <a:cs typeface="Arial"/>
                <a:sym typeface="Arial"/>
              </a:defRPr>
            </a:lvl4pPr>
            <a:lvl5pPr marL="1828800" marR="0" lvl="4" indent="0" algn="l" rtl="0">
              <a:spcBef>
                <a:spcPts val="0"/>
              </a:spcBef>
              <a:defRPr sz="1800" b="0" i="0" u="none" strike="noStrike" cap="none">
                <a:solidFill>
                  <a:schemeClr val="dk1"/>
                </a:solidFill>
                <a:latin typeface="Arial"/>
                <a:ea typeface="Arial"/>
                <a:cs typeface="Arial"/>
                <a:sym typeface="Arial"/>
              </a:defRPr>
            </a:lvl5pPr>
            <a:lvl6pPr marL="2286000" marR="0" lvl="5" indent="0" algn="l" rtl="0">
              <a:spcBef>
                <a:spcPts val="0"/>
              </a:spcBef>
              <a:defRPr sz="1800" b="0" i="0" u="none" strike="noStrike" cap="none">
                <a:solidFill>
                  <a:schemeClr val="dk1"/>
                </a:solidFill>
                <a:latin typeface="Arial"/>
                <a:ea typeface="Arial"/>
                <a:cs typeface="Arial"/>
                <a:sym typeface="Arial"/>
              </a:defRPr>
            </a:lvl6pPr>
            <a:lvl7pPr marL="2743200" marR="0" lvl="6" indent="0" algn="l" rtl="0">
              <a:spcBef>
                <a:spcPts val="0"/>
              </a:spcBef>
              <a:defRPr sz="1800" b="0" i="0" u="none" strike="noStrike" cap="none">
                <a:solidFill>
                  <a:schemeClr val="dk1"/>
                </a:solidFill>
                <a:latin typeface="Arial"/>
                <a:ea typeface="Arial"/>
                <a:cs typeface="Arial"/>
                <a:sym typeface="Arial"/>
              </a:defRPr>
            </a:lvl7pPr>
            <a:lvl8pPr marL="3200400" marR="0" lvl="7" indent="0" algn="l" rtl="0">
              <a:spcBef>
                <a:spcPts val="0"/>
              </a:spcBef>
              <a:defRPr sz="1800" b="0" i="0" u="none" strike="noStrike" cap="none">
                <a:solidFill>
                  <a:schemeClr val="dk1"/>
                </a:solidFill>
                <a:latin typeface="Arial"/>
                <a:ea typeface="Arial"/>
                <a:cs typeface="Arial"/>
                <a:sym typeface="Arial"/>
              </a:defRPr>
            </a:lvl8pPr>
            <a:lvl9pPr marL="3657600" marR="0" lvl="8" indent="0" algn="l" rtl="0">
              <a:spcBef>
                <a:spcPts val="0"/>
              </a:spcBef>
              <a:defRPr sz="1800" b="0" i="0" u="none" strike="noStrike" cap="none">
                <a:solidFill>
                  <a:schemeClr val="dk1"/>
                </a:solidFill>
                <a:latin typeface="Arial"/>
                <a:ea typeface="Arial"/>
                <a:cs typeface="Arial"/>
                <a:sym typeface="Arial"/>
              </a:defRPr>
            </a:lvl9pPr>
          </a:lstStyle>
          <a:p>
            <a:endParaRPr/>
          </a:p>
        </p:txBody>
      </p:sp>
      <p:sp>
        <p:nvSpPr>
          <p:cNvPr id="68" name="Shape 68"/>
          <p:cNvSpPr txBox="1">
            <a:spLocks noGrp="1"/>
          </p:cNvSpPr>
          <p:nvPr>
            <p:ph type="sldNum" idx="12"/>
          </p:nvPr>
        </p:nvSpPr>
        <p:spPr>
          <a:xfrm>
            <a:off x="-12560" y="6519133"/>
            <a:ext cx="1332300" cy="365099"/>
          </a:xfrm>
          <a:prstGeom prst="rect">
            <a:avLst/>
          </a:prstGeom>
          <a:noFill/>
          <a:ln>
            <a:noFill/>
          </a:ln>
        </p:spPr>
        <p:txBody>
          <a:bodyPr lIns="91425" tIns="91425" rIns="91425" bIns="91425" anchor="t" anchorCtr="0">
            <a:noAutofit/>
          </a:bodyPr>
          <a:lstStyle/>
          <a:p>
            <a:pPr marL="0" marR="0" lvl="0" indent="0" algn="l" rtl="0">
              <a:spcBef>
                <a:spcPts val="0"/>
              </a:spcBef>
            </a:pPr>
            <a:endParaRPr sz="1800" b="0" i="0" u="none" strike="noStrike" cap="none">
              <a:solidFill>
                <a:schemeClr val="dk1"/>
              </a:solidFill>
              <a:latin typeface="Arial"/>
              <a:ea typeface="Arial"/>
              <a:cs typeface="Arial"/>
              <a:sym typeface="Arial"/>
            </a:endParaRPr>
          </a:p>
          <a:p>
            <a:pPr marL="457200" marR="0" lvl="1" indent="0" algn="l" rtl="0">
              <a:spcBef>
                <a:spcPts val="0"/>
              </a:spcBef>
            </a:pPr>
            <a:endParaRPr sz="1800" b="0" i="0" u="none" strike="noStrike" cap="none">
              <a:solidFill>
                <a:schemeClr val="dk1"/>
              </a:solidFill>
              <a:latin typeface="Arial"/>
              <a:ea typeface="Arial"/>
              <a:cs typeface="Arial"/>
              <a:sym typeface="Arial"/>
            </a:endParaRPr>
          </a:p>
          <a:p>
            <a:pPr marL="914400" marR="0" lvl="2" indent="0" algn="l" rtl="0">
              <a:spcBef>
                <a:spcPts val="0"/>
              </a:spcBef>
            </a:pPr>
            <a:endParaRPr sz="1800" b="0" i="0" u="none" strike="noStrike" cap="none">
              <a:solidFill>
                <a:schemeClr val="dk1"/>
              </a:solidFill>
              <a:latin typeface="Arial"/>
              <a:ea typeface="Arial"/>
              <a:cs typeface="Arial"/>
              <a:sym typeface="Arial"/>
            </a:endParaRPr>
          </a:p>
          <a:p>
            <a:pPr marL="1371600" marR="0" lvl="3" indent="0" algn="l" rtl="0">
              <a:spcBef>
                <a:spcPts val="0"/>
              </a:spcBef>
            </a:pPr>
            <a:endParaRPr sz="1800" b="0" i="0" u="none" strike="noStrike" cap="none">
              <a:solidFill>
                <a:schemeClr val="dk1"/>
              </a:solidFill>
              <a:latin typeface="Arial"/>
              <a:ea typeface="Arial"/>
              <a:cs typeface="Arial"/>
              <a:sym typeface="Arial"/>
            </a:endParaRPr>
          </a:p>
          <a:p>
            <a:pPr marL="1828800" marR="0" lvl="4" indent="0" algn="l" rtl="0">
              <a:spcBef>
                <a:spcPts val="0"/>
              </a:spcBef>
            </a:pPr>
            <a:endParaRPr sz="1800" b="0" i="0" u="none" strike="noStrike" cap="none">
              <a:solidFill>
                <a:schemeClr val="dk1"/>
              </a:solidFill>
              <a:latin typeface="Arial"/>
              <a:ea typeface="Arial"/>
              <a:cs typeface="Arial"/>
              <a:sym typeface="Arial"/>
            </a:endParaRPr>
          </a:p>
          <a:p>
            <a:pPr marL="2286000" marR="0" lvl="5" indent="0" algn="l" rtl="0">
              <a:spcBef>
                <a:spcPts val="0"/>
              </a:spcBef>
            </a:pPr>
            <a:endParaRPr sz="1800" b="0" i="0" u="none" strike="noStrike" cap="none">
              <a:solidFill>
                <a:schemeClr val="dk1"/>
              </a:solidFill>
              <a:latin typeface="Arial"/>
              <a:ea typeface="Arial"/>
              <a:cs typeface="Arial"/>
              <a:sym typeface="Arial"/>
            </a:endParaRPr>
          </a:p>
          <a:p>
            <a:pPr marL="2743200" marR="0" lvl="6" indent="0" algn="l" rtl="0">
              <a:spcBef>
                <a:spcPts val="0"/>
              </a:spcBef>
            </a:pPr>
            <a:endParaRPr sz="1800" b="0" i="0" u="none" strike="noStrike" cap="none">
              <a:solidFill>
                <a:schemeClr val="dk1"/>
              </a:solidFill>
              <a:latin typeface="Arial"/>
              <a:ea typeface="Arial"/>
              <a:cs typeface="Arial"/>
              <a:sym typeface="Arial"/>
            </a:endParaRPr>
          </a:p>
          <a:p>
            <a:pPr marL="3200400" marR="0" lvl="7" indent="0" algn="l" rtl="0">
              <a:spcBef>
                <a:spcPts val="0"/>
              </a:spcBef>
            </a:pPr>
            <a:endParaRPr sz="1800" b="0" i="0" u="none" strike="noStrike" cap="none">
              <a:solidFill>
                <a:schemeClr val="dk1"/>
              </a:solidFill>
              <a:latin typeface="Arial"/>
              <a:ea typeface="Arial"/>
              <a:cs typeface="Arial"/>
              <a:sym typeface="Arial"/>
            </a:endParaRPr>
          </a:p>
          <a:p>
            <a:pPr marL="3657600" marR="0" lvl="8" indent="0" algn="l" rtl="0">
              <a:spcBef>
                <a:spcPts val="0"/>
              </a:spcBef>
            </a:pPr>
            <a:endParaRPr sz="18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9"/>
        <p:cNvGrpSpPr/>
        <p:nvPr/>
      </p:nvGrpSpPr>
      <p:grpSpPr>
        <a:xfrm>
          <a:off x="0" y="0"/>
          <a:ext cx="0" cy="0"/>
          <a:chOff x="0" y="0"/>
          <a:chExt cx="0" cy="0"/>
        </a:xfrm>
      </p:grpSpPr>
      <p:sp>
        <p:nvSpPr>
          <p:cNvPr id="70" name="Shape 70"/>
          <p:cNvSpPr txBox="1">
            <a:spLocks noGrp="1"/>
          </p:cNvSpPr>
          <p:nvPr>
            <p:ph type="dt" idx="10"/>
          </p:nvPr>
        </p:nvSpPr>
        <p:spPr>
          <a:xfrm>
            <a:off x="7030757" y="6514569"/>
            <a:ext cx="2133600" cy="365099"/>
          </a:xfrm>
          <a:prstGeom prst="rect">
            <a:avLst/>
          </a:prstGeom>
          <a:noFill/>
          <a:ln>
            <a:noFill/>
          </a:ln>
        </p:spPr>
        <p:txBody>
          <a:bodyPr lIns="91425" tIns="91425" rIns="91425" bIns="91425" anchor="t" anchorCtr="0"/>
          <a:lstStyle>
            <a:lvl1pPr marL="0" marR="0" lvl="0" indent="0" algn="l" rtl="0">
              <a:spcBef>
                <a:spcPts val="0"/>
              </a:spcBef>
              <a:defRPr sz="1800" b="0" i="0" u="none" strike="noStrike" cap="none">
                <a:solidFill>
                  <a:schemeClr val="dk1"/>
                </a:solidFill>
                <a:latin typeface="Arial"/>
                <a:ea typeface="Arial"/>
                <a:cs typeface="Arial"/>
                <a:sym typeface="Arial"/>
              </a:defRPr>
            </a:lvl1pPr>
            <a:lvl2pPr marL="457200" marR="0" lvl="1" indent="0" algn="l" rtl="0">
              <a:spcBef>
                <a:spcPts val="0"/>
              </a:spcBef>
              <a:defRPr sz="1800" b="0" i="0" u="none" strike="noStrike" cap="none">
                <a:solidFill>
                  <a:schemeClr val="dk1"/>
                </a:solidFill>
                <a:latin typeface="Arial"/>
                <a:ea typeface="Arial"/>
                <a:cs typeface="Arial"/>
                <a:sym typeface="Arial"/>
              </a:defRPr>
            </a:lvl2pPr>
            <a:lvl3pPr marL="914400" marR="0" lvl="2" indent="0" algn="l" rtl="0">
              <a:spcBef>
                <a:spcPts val="0"/>
              </a:spcBef>
              <a:defRPr sz="1800" b="0" i="0" u="none" strike="noStrike" cap="none">
                <a:solidFill>
                  <a:schemeClr val="dk1"/>
                </a:solidFill>
                <a:latin typeface="Arial"/>
                <a:ea typeface="Arial"/>
                <a:cs typeface="Arial"/>
                <a:sym typeface="Arial"/>
              </a:defRPr>
            </a:lvl3pPr>
            <a:lvl4pPr marL="1371600" marR="0" lvl="3" indent="0" algn="l" rtl="0">
              <a:spcBef>
                <a:spcPts val="0"/>
              </a:spcBef>
              <a:defRPr sz="1800" b="0" i="0" u="none" strike="noStrike" cap="none">
                <a:solidFill>
                  <a:schemeClr val="dk1"/>
                </a:solidFill>
                <a:latin typeface="Arial"/>
                <a:ea typeface="Arial"/>
                <a:cs typeface="Arial"/>
                <a:sym typeface="Arial"/>
              </a:defRPr>
            </a:lvl4pPr>
            <a:lvl5pPr marL="1828800" marR="0" lvl="4" indent="0" algn="l" rtl="0">
              <a:spcBef>
                <a:spcPts val="0"/>
              </a:spcBef>
              <a:defRPr sz="1800" b="0" i="0" u="none" strike="noStrike" cap="none">
                <a:solidFill>
                  <a:schemeClr val="dk1"/>
                </a:solidFill>
                <a:latin typeface="Arial"/>
                <a:ea typeface="Arial"/>
                <a:cs typeface="Arial"/>
                <a:sym typeface="Arial"/>
              </a:defRPr>
            </a:lvl5pPr>
            <a:lvl6pPr marL="2286000" marR="0" lvl="5" indent="0" algn="l" rtl="0">
              <a:spcBef>
                <a:spcPts val="0"/>
              </a:spcBef>
              <a:defRPr sz="1800" b="0" i="0" u="none" strike="noStrike" cap="none">
                <a:solidFill>
                  <a:schemeClr val="dk1"/>
                </a:solidFill>
                <a:latin typeface="Arial"/>
                <a:ea typeface="Arial"/>
                <a:cs typeface="Arial"/>
                <a:sym typeface="Arial"/>
              </a:defRPr>
            </a:lvl6pPr>
            <a:lvl7pPr marL="2743200" marR="0" lvl="6" indent="0" algn="l" rtl="0">
              <a:spcBef>
                <a:spcPts val="0"/>
              </a:spcBef>
              <a:defRPr sz="1800" b="0" i="0" u="none" strike="noStrike" cap="none">
                <a:solidFill>
                  <a:schemeClr val="dk1"/>
                </a:solidFill>
                <a:latin typeface="Arial"/>
                <a:ea typeface="Arial"/>
                <a:cs typeface="Arial"/>
                <a:sym typeface="Arial"/>
              </a:defRPr>
            </a:lvl7pPr>
            <a:lvl8pPr marL="3200400" marR="0" lvl="7" indent="0" algn="l" rtl="0">
              <a:spcBef>
                <a:spcPts val="0"/>
              </a:spcBef>
              <a:defRPr sz="1800" b="0" i="0" u="none" strike="noStrike" cap="none">
                <a:solidFill>
                  <a:schemeClr val="dk1"/>
                </a:solidFill>
                <a:latin typeface="Arial"/>
                <a:ea typeface="Arial"/>
                <a:cs typeface="Arial"/>
                <a:sym typeface="Arial"/>
              </a:defRPr>
            </a:lvl8pPr>
            <a:lvl9pPr marL="3657600" marR="0" lvl="8" indent="0" algn="l" rtl="0">
              <a:spcBef>
                <a:spcPts val="0"/>
              </a:spcBef>
              <a:defRPr sz="1800" b="0" i="0" u="none" strike="noStrike" cap="none">
                <a:solidFill>
                  <a:schemeClr val="dk1"/>
                </a:solidFill>
                <a:latin typeface="Arial"/>
                <a:ea typeface="Arial"/>
                <a:cs typeface="Arial"/>
                <a:sym typeface="Arial"/>
              </a:defRPr>
            </a:lvl9pPr>
          </a:lstStyle>
          <a:p>
            <a:endParaRPr/>
          </a:p>
        </p:txBody>
      </p:sp>
      <p:sp>
        <p:nvSpPr>
          <p:cNvPr id="71" name="Shape 71"/>
          <p:cNvSpPr txBox="1">
            <a:spLocks noGrp="1"/>
          </p:cNvSpPr>
          <p:nvPr>
            <p:ph type="ftr" idx="11"/>
          </p:nvPr>
        </p:nvSpPr>
        <p:spPr>
          <a:xfrm>
            <a:off x="4641448" y="5852160"/>
            <a:ext cx="3502199" cy="365100"/>
          </a:xfrm>
          <a:prstGeom prst="rect">
            <a:avLst/>
          </a:prstGeom>
          <a:noFill/>
          <a:ln>
            <a:noFill/>
          </a:ln>
        </p:spPr>
        <p:txBody>
          <a:bodyPr lIns="91425" tIns="91425" rIns="91425" bIns="91425" anchor="t" anchorCtr="0"/>
          <a:lstStyle>
            <a:lvl1pPr marL="0" marR="0" lvl="0" indent="0" algn="l" rtl="0">
              <a:spcBef>
                <a:spcPts val="0"/>
              </a:spcBef>
              <a:defRPr sz="1800" b="0" i="0" u="none" strike="noStrike" cap="none">
                <a:solidFill>
                  <a:schemeClr val="dk1"/>
                </a:solidFill>
                <a:latin typeface="Arial"/>
                <a:ea typeface="Arial"/>
                <a:cs typeface="Arial"/>
                <a:sym typeface="Arial"/>
              </a:defRPr>
            </a:lvl1pPr>
            <a:lvl2pPr marL="457200" marR="0" lvl="1" indent="0" algn="l" rtl="0">
              <a:spcBef>
                <a:spcPts val="0"/>
              </a:spcBef>
              <a:defRPr sz="1800" b="0" i="0" u="none" strike="noStrike" cap="none">
                <a:solidFill>
                  <a:schemeClr val="dk1"/>
                </a:solidFill>
                <a:latin typeface="Arial"/>
                <a:ea typeface="Arial"/>
                <a:cs typeface="Arial"/>
                <a:sym typeface="Arial"/>
              </a:defRPr>
            </a:lvl2pPr>
            <a:lvl3pPr marL="914400" marR="0" lvl="2" indent="0" algn="l" rtl="0">
              <a:spcBef>
                <a:spcPts val="0"/>
              </a:spcBef>
              <a:defRPr sz="1800" b="0" i="0" u="none" strike="noStrike" cap="none">
                <a:solidFill>
                  <a:schemeClr val="dk1"/>
                </a:solidFill>
                <a:latin typeface="Arial"/>
                <a:ea typeface="Arial"/>
                <a:cs typeface="Arial"/>
                <a:sym typeface="Arial"/>
              </a:defRPr>
            </a:lvl3pPr>
            <a:lvl4pPr marL="1371600" marR="0" lvl="3" indent="0" algn="l" rtl="0">
              <a:spcBef>
                <a:spcPts val="0"/>
              </a:spcBef>
              <a:defRPr sz="1800" b="0" i="0" u="none" strike="noStrike" cap="none">
                <a:solidFill>
                  <a:schemeClr val="dk1"/>
                </a:solidFill>
                <a:latin typeface="Arial"/>
                <a:ea typeface="Arial"/>
                <a:cs typeface="Arial"/>
                <a:sym typeface="Arial"/>
              </a:defRPr>
            </a:lvl4pPr>
            <a:lvl5pPr marL="1828800" marR="0" lvl="4" indent="0" algn="l" rtl="0">
              <a:spcBef>
                <a:spcPts val="0"/>
              </a:spcBef>
              <a:defRPr sz="1800" b="0" i="0" u="none" strike="noStrike" cap="none">
                <a:solidFill>
                  <a:schemeClr val="dk1"/>
                </a:solidFill>
                <a:latin typeface="Arial"/>
                <a:ea typeface="Arial"/>
                <a:cs typeface="Arial"/>
                <a:sym typeface="Arial"/>
              </a:defRPr>
            </a:lvl5pPr>
            <a:lvl6pPr marL="2286000" marR="0" lvl="5" indent="0" algn="l" rtl="0">
              <a:spcBef>
                <a:spcPts val="0"/>
              </a:spcBef>
              <a:defRPr sz="1800" b="0" i="0" u="none" strike="noStrike" cap="none">
                <a:solidFill>
                  <a:schemeClr val="dk1"/>
                </a:solidFill>
                <a:latin typeface="Arial"/>
                <a:ea typeface="Arial"/>
                <a:cs typeface="Arial"/>
                <a:sym typeface="Arial"/>
              </a:defRPr>
            </a:lvl6pPr>
            <a:lvl7pPr marL="2743200" marR="0" lvl="6" indent="0" algn="l" rtl="0">
              <a:spcBef>
                <a:spcPts val="0"/>
              </a:spcBef>
              <a:defRPr sz="1800" b="0" i="0" u="none" strike="noStrike" cap="none">
                <a:solidFill>
                  <a:schemeClr val="dk1"/>
                </a:solidFill>
                <a:latin typeface="Arial"/>
                <a:ea typeface="Arial"/>
                <a:cs typeface="Arial"/>
                <a:sym typeface="Arial"/>
              </a:defRPr>
            </a:lvl7pPr>
            <a:lvl8pPr marL="3200400" marR="0" lvl="7" indent="0" algn="l" rtl="0">
              <a:spcBef>
                <a:spcPts val="0"/>
              </a:spcBef>
              <a:defRPr sz="1800" b="0" i="0" u="none" strike="noStrike" cap="none">
                <a:solidFill>
                  <a:schemeClr val="dk1"/>
                </a:solidFill>
                <a:latin typeface="Arial"/>
                <a:ea typeface="Arial"/>
                <a:cs typeface="Arial"/>
                <a:sym typeface="Arial"/>
              </a:defRPr>
            </a:lvl8pPr>
            <a:lvl9pPr marL="3657600" marR="0" lvl="8" indent="0" algn="l" rtl="0">
              <a:spcBef>
                <a:spcPts val="0"/>
              </a:spcBef>
              <a:defRPr sz="1800" b="0" i="0" u="none" strike="noStrike" cap="none">
                <a:solidFill>
                  <a:schemeClr val="dk1"/>
                </a:solidFill>
                <a:latin typeface="Arial"/>
                <a:ea typeface="Arial"/>
                <a:cs typeface="Arial"/>
                <a:sym typeface="Arial"/>
              </a:defRPr>
            </a:lvl9pPr>
          </a:lstStyle>
          <a:p>
            <a:endParaRPr/>
          </a:p>
        </p:txBody>
      </p:sp>
      <p:sp>
        <p:nvSpPr>
          <p:cNvPr id="72" name="Shape 72"/>
          <p:cNvSpPr txBox="1">
            <a:spLocks noGrp="1"/>
          </p:cNvSpPr>
          <p:nvPr>
            <p:ph type="sldNum" idx="12"/>
          </p:nvPr>
        </p:nvSpPr>
        <p:spPr>
          <a:xfrm>
            <a:off x="-12560" y="6519133"/>
            <a:ext cx="1332300" cy="365099"/>
          </a:xfrm>
          <a:prstGeom prst="rect">
            <a:avLst/>
          </a:prstGeom>
          <a:noFill/>
          <a:ln>
            <a:noFill/>
          </a:ln>
        </p:spPr>
        <p:txBody>
          <a:bodyPr lIns="91425" tIns="91425" rIns="91425" bIns="91425" anchor="t" anchorCtr="0">
            <a:noAutofit/>
          </a:bodyPr>
          <a:lstStyle/>
          <a:p>
            <a:pPr marL="0" marR="0" lvl="0" indent="0" algn="l" rtl="0">
              <a:spcBef>
                <a:spcPts val="0"/>
              </a:spcBef>
            </a:pPr>
            <a:endParaRPr sz="1800" b="0" i="0" u="none" strike="noStrike" cap="none">
              <a:solidFill>
                <a:schemeClr val="dk1"/>
              </a:solidFill>
              <a:latin typeface="Arial"/>
              <a:ea typeface="Arial"/>
              <a:cs typeface="Arial"/>
              <a:sym typeface="Arial"/>
            </a:endParaRPr>
          </a:p>
          <a:p>
            <a:pPr marL="457200" marR="0" lvl="1" indent="0" algn="l" rtl="0">
              <a:spcBef>
                <a:spcPts val="0"/>
              </a:spcBef>
            </a:pPr>
            <a:endParaRPr sz="1800" b="0" i="0" u="none" strike="noStrike" cap="none">
              <a:solidFill>
                <a:schemeClr val="dk1"/>
              </a:solidFill>
              <a:latin typeface="Arial"/>
              <a:ea typeface="Arial"/>
              <a:cs typeface="Arial"/>
              <a:sym typeface="Arial"/>
            </a:endParaRPr>
          </a:p>
          <a:p>
            <a:pPr marL="914400" marR="0" lvl="2" indent="0" algn="l" rtl="0">
              <a:spcBef>
                <a:spcPts val="0"/>
              </a:spcBef>
            </a:pPr>
            <a:endParaRPr sz="1800" b="0" i="0" u="none" strike="noStrike" cap="none">
              <a:solidFill>
                <a:schemeClr val="dk1"/>
              </a:solidFill>
              <a:latin typeface="Arial"/>
              <a:ea typeface="Arial"/>
              <a:cs typeface="Arial"/>
              <a:sym typeface="Arial"/>
            </a:endParaRPr>
          </a:p>
          <a:p>
            <a:pPr marL="1371600" marR="0" lvl="3" indent="0" algn="l" rtl="0">
              <a:spcBef>
                <a:spcPts val="0"/>
              </a:spcBef>
            </a:pPr>
            <a:endParaRPr sz="1800" b="0" i="0" u="none" strike="noStrike" cap="none">
              <a:solidFill>
                <a:schemeClr val="dk1"/>
              </a:solidFill>
              <a:latin typeface="Arial"/>
              <a:ea typeface="Arial"/>
              <a:cs typeface="Arial"/>
              <a:sym typeface="Arial"/>
            </a:endParaRPr>
          </a:p>
          <a:p>
            <a:pPr marL="1828800" marR="0" lvl="4" indent="0" algn="l" rtl="0">
              <a:spcBef>
                <a:spcPts val="0"/>
              </a:spcBef>
            </a:pPr>
            <a:endParaRPr sz="1800" b="0" i="0" u="none" strike="noStrike" cap="none">
              <a:solidFill>
                <a:schemeClr val="dk1"/>
              </a:solidFill>
              <a:latin typeface="Arial"/>
              <a:ea typeface="Arial"/>
              <a:cs typeface="Arial"/>
              <a:sym typeface="Arial"/>
            </a:endParaRPr>
          </a:p>
          <a:p>
            <a:pPr marL="2286000" marR="0" lvl="5" indent="0" algn="l" rtl="0">
              <a:spcBef>
                <a:spcPts val="0"/>
              </a:spcBef>
            </a:pPr>
            <a:endParaRPr sz="1800" b="0" i="0" u="none" strike="noStrike" cap="none">
              <a:solidFill>
                <a:schemeClr val="dk1"/>
              </a:solidFill>
              <a:latin typeface="Arial"/>
              <a:ea typeface="Arial"/>
              <a:cs typeface="Arial"/>
              <a:sym typeface="Arial"/>
            </a:endParaRPr>
          </a:p>
          <a:p>
            <a:pPr marL="2743200" marR="0" lvl="6" indent="0" algn="l" rtl="0">
              <a:spcBef>
                <a:spcPts val="0"/>
              </a:spcBef>
            </a:pPr>
            <a:endParaRPr sz="1800" b="0" i="0" u="none" strike="noStrike" cap="none">
              <a:solidFill>
                <a:schemeClr val="dk1"/>
              </a:solidFill>
              <a:latin typeface="Arial"/>
              <a:ea typeface="Arial"/>
              <a:cs typeface="Arial"/>
              <a:sym typeface="Arial"/>
            </a:endParaRPr>
          </a:p>
          <a:p>
            <a:pPr marL="3200400" marR="0" lvl="7" indent="0" algn="l" rtl="0">
              <a:spcBef>
                <a:spcPts val="0"/>
              </a:spcBef>
            </a:pPr>
            <a:endParaRPr sz="1800" b="0" i="0" u="none" strike="noStrike" cap="none">
              <a:solidFill>
                <a:schemeClr val="dk1"/>
              </a:solidFill>
              <a:latin typeface="Arial"/>
              <a:ea typeface="Arial"/>
              <a:cs typeface="Arial"/>
              <a:sym typeface="Arial"/>
            </a:endParaRPr>
          </a:p>
          <a:p>
            <a:pPr marL="3657600" marR="0" lvl="8" indent="0" algn="l" rtl="0">
              <a:spcBef>
                <a:spcPts val="0"/>
              </a:spcBef>
            </a:pPr>
            <a:endParaRPr sz="18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TITLE_ONLY_1">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685800" y="609600"/>
            <a:ext cx="7772400" cy="1143000"/>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5" name="Shape 75"/>
          <p:cNvSpPr txBox="1">
            <a:spLocks noGrp="1"/>
          </p:cNvSpPr>
          <p:nvPr>
            <p:ph type="body" idx="1"/>
          </p:nvPr>
        </p:nvSpPr>
        <p:spPr>
          <a:xfrm>
            <a:off x="685800" y="1981200"/>
            <a:ext cx="7772400" cy="4114800"/>
          </a:xfrm>
          <a:prstGeom prst="rect">
            <a:avLst/>
          </a:prstGeom>
          <a:noFill/>
          <a:ln>
            <a:noFill/>
          </a:ln>
        </p:spPr>
        <p:txBody>
          <a:bodyPr lIns="91425" tIns="91425" rIns="91425" bIns="91425" anchor="t" anchorCtr="0"/>
          <a:lstStyle>
            <a:lvl1pPr lvl="0" rtl="0">
              <a:spcBef>
                <a:spcPts val="0"/>
              </a:spcBef>
              <a:buChar char="●"/>
              <a:defRPr/>
            </a:lvl1pPr>
            <a:lvl2pPr marL="742950" lvl="1" indent="-184150" rtl="0">
              <a:spcBef>
                <a:spcPts val="560"/>
              </a:spcBef>
              <a:buChar char="○"/>
              <a:defRPr sz="2800">
                <a:solidFill>
                  <a:srgbClr val="000000"/>
                </a:solidFill>
              </a:defRPr>
            </a:lvl2pPr>
            <a:lvl3pPr marL="1143000" lvl="2" indent="-139700" rtl="0">
              <a:spcBef>
                <a:spcPts val="480"/>
              </a:spcBef>
              <a:buChar char="■"/>
              <a:defRPr sz="2400">
                <a:solidFill>
                  <a:srgbClr val="000000"/>
                </a:solidFill>
              </a:defRPr>
            </a:lvl3pPr>
            <a:lvl4pPr marL="1600200" lvl="3" indent="-152400" rtl="0">
              <a:spcBef>
                <a:spcPts val="400"/>
              </a:spcBef>
              <a:buChar char="●"/>
              <a:defRPr sz="2000">
                <a:solidFill>
                  <a:srgbClr val="000000"/>
                </a:solidFill>
              </a:defRPr>
            </a:lvl4pPr>
            <a:lvl5pPr marL="2057400" lvl="4" indent="-152400" rtl="0">
              <a:spcBef>
                <a:spcPts val="400"/>
              </a:spcBef>
              <a:buChar char="○"/>
              <a:defRPr sz="2000">
                <a:solidFill>
                  <a:srgbClr val="000000"/>
                </a:solidFill>
              </a:defRPr>
            </a:lvl5pPr>
            <a:lvl6pPr marL="2514600" lvl="5" indent="-114300" rtl="0">
              <a:spcBef>
                <a:spcPts val="360"/>
              </a:spcBef>
              <a:buChar char="■"/>
              <a:defRPr sz="1800"/>
            </a:lvl6pPr>
            <a:lvl7pPr marL="2971800" lvl="6" indent="-114300" rtl="0">
              <a:spcBef>
                <a:spcPts val="360"/>
              </a:spcBef>
              <a:buChar char="●"/>
              <a:defRPr sz="1800"/>
            </a:lvl7pPr>
            <a:lvl8pPr marL="3429000" lvl="7" indent="-114300" rtl="0">
              <a:spcBef>
                <a:spcPts val="360"/>
              </a:spcBef>
              <a:buChar char="○"/>
              <a:defRPr sz="1800"/>
            </a:lvl8pPr>
            <a:lvl9pPr marL="3886200" lvl="8" indent="-114300" rtl="0">
              <a:spcBef>
                <a:spcPts val="360"/>
              </a:spcBef>
              <a:buChar char="■"/>
              <a:defRPr sz="1800"/>
            </a:lvl9pPr>
          </a:lstStyle>
          <a:p>
            <a:endParaRPr/>
          </a:p>
        </p:txBody>
      </p:sp>
      <p:sp>
        <p:nvSpPr>
          <p:cNvPr id="76" name="Shape 76"/>
          <p:cNvSpPr txBox="1">
            <a:spLocks noGrp="1"/>
          </p:cNvSpPr>
          <p:nvPr>
            <p:ph type="dt" idx="10"/>
          </p:nvPr>
        </p:nvSpPr>
        <p:spPr>
          <a:xfrm>
            <a:off x="685800" y="6248400"/>
            <a:ext cx="1905000" cy="457200"/>
          </a:xfrm>
          <a:prstGeom prst="rect">
            <a:avLst/>
          </a:prstGeom>
          <a:noFill/>
          <a:ln>
            <a:noFill/>
          </a:ln>
        </p:spPr>
        <p:txBody>
          <a:bodyPr lIns="91425" tIns="91425" rIns="91425" bIns="91425" anchor="t" anchorCtr="0"/>
          <a:lstStyle>
            <a:lvl1pPr marL="0" marR="0" lvl="0" indent="0" algn="l" rtl="0">
              <a:spcBef>
                <a:spcPts val="0"/>
              </a:spcBef>
              <a:defRPr sz="1800" b="0" i="0" u="none" strike="noStrike" cap="none">
                <a:solidFill>
                  <a:schemeClr val="dk1"/>
                </a:solidFill>
                <a:latin typeface="Arial"/>
                <a:ea typeface="Arial"/>
                <a:cs typeface="Arial"/>
                <a:sym typeface="Arial"/>
              </a:defRPr>
            </a:lvl1pPr>
            <a:lvl2pPr marL="457200" marR="0" lvl="1" indent="0" algn="l" rtl="0">
              <a:spcBef>
                <a:spcPts val="0"/>
              </a:spcBef>
              <a:defRPr sz="1800" b="0" i="0" u="none" strike="noStrike" cap="none">
                <a:solidFill>
                  <a:schemeClr val="dk1"/>
                </a:solidFill>
                <a:latin typeface="Arial"/>
                <a:ea typeface="Arial"/>
                <a:cs typeface="Arial"/>
                <a:sym typeface="Arial"/>
              </a:defRPr>
            </a:lvl2pPr>
            <a:lvl3pPr marL="914400" marR="0" lvl="2" indent="0" algn="l" rtl="0">
              <a:spcBef>
                <a:spcPts val="0"/>
              </a:spcBef>
              <a:defRPr sz="1800" b="0" i="0" u="none" strike="noStrike" cap="none">
                <a:solidFill>
                  <a:schemeClr val="dk1"/>
                </a:solidFill>
                <a:latin typeface="Arial"/>
                <a:ea typeface="Arial"/>
                <a:cs typeface="Arial"/>
                <a:sym typeface="Arial"/>
              </a:defRPr>
            </a:lvl3pPr>
            <a:lvl4pPr marL="1371600" marR="0" lvl="3" indent="0" algn="l" rtl="0">
              <a:spcBef>
                <a:spcPts val="0"/>
              </a:spcBef>
              <a:defRPr sz="1800" b="0" i="0" u="none" strike="noStrike" cap="none">
                <a:solidFill>
                  <a:schemeClr val="dk1"/>
                </a:solidFill>
                <a:latin typeface="Arial"/>
                <a:ea typeface="Arial"/>
                <a:cs typeface="Arial"/>
                <a:sym typeface="Arial"/>
              </a:defRPr>
            </a:lvl4pPr>
            <a:lvl5pPr marL="1828800" marR="0" lvl="4" indent="0" algn="l" rtl="0">
              <a:spcBef>
                <a:spcPts val="0"/>
              </a:spcBef>
              <a:defRPr sz="1800" b="0" i="0" u="none" strike="noStrike" cap="none">
                <a:solidFill>
                  <a:schemeClr val="dk1"/>
                </a:solidFill>
                <a:latin typeface="Arial"/>
                <a:ea typeface="Arial"/>
                <a:cs typeface="Arial"/>
                <a:sym typeface="Arial"/>
              </a:defRPr>
            </a:lvl5pPr>
            <a:lvl6pPr marL="2286000" marR="0" lvl="5" indent="0" algn="l" rtl="0">
              <a:spcBef>
                <a:spcPts val="0"/>
              </a:spcBef>
              <a:defRPr sz="1800" b="0" i="0" u="none" strike="noStrike" cap="none">
                <a:solidFill>
                  <a:schemeClr val="dk1"/>
                </a:solidFill>
                <a:latin typeface="Arial"/>
                <a:ea typeface="Arial"/>
                <a:cs typeface="Arial"/>
                <a:sym typeface="Arial"/>
              </a:defRPr>
            </a:lvl6pPr>
            <a:lvl7pPr marL="2743200" marR="0" lvl="6" indent="0" algn="l" rtl="0">
              <a:spcBef>
                <a:spcPts val="0"/>
              </a:spcBef>
              <a:defRPr sz="1800" b="0" i="0" u="none" strike="noStrike" cap="none">
                <a:solidFill>
                  <a:schemeClr val="dk1"/>
                </a:solidFill>
                <a:latin typeface="Arial"/>
                <a:ea typeface="Arial"/>
                <a:cs typeface="Arial"/>
                <a:sym typeface="Arial"/>
              </a:defRPr>
            </a:lvl7pPr>
            <a:lvl8pPr marL="3200400" marR="0" lvl="7" indent="0" algn="l" rtl="0">
              <a:spcBef>
                <a:spcPts val="0"/>
              </a:spcBef>
              <a:defRPr sz="1800" b="0" i="0" u="none" strike="noStrike" cap="none">
                <a:solidFill>
                  <a:schemeClr val="dk1"/>
                </a:solidFill>
                <a:latin typeface="Arial"/>
                <a:ea typeface="Arial"/>
                <a:cs typeface="Arial"/>
                <a:sym typeface="Arial"/>
              </a:defRPr>
            </a:lvl8pPr>
            <a:lvl9pPr marL="3657600" marR="0" lvl="8" indent="0" algn="l" rtl="0">
              <a:spcBef>
                <a:spcPts val="0"/>
              </a:spcBef>
              <a:defRPr sz="1800" b="0" i="0" u="none" strike="noStrike" cap="none">
                <a:solidFill>
                  <a:schemeClr val="dk1"/>
                </a:solidFill>
                <a:latin typeface="Arial"/>
                <a:ea typeface="Arial"/>
                <a:cs typeface="Arial"/>
                <a:sym typeface="Arial"/>
              </a:defRPr>
            </a:lvl9pPr>
          </a:lstStyle>
          <a:p>
            <a:endParaRPr/>
          </a:p>
        </p:txBody>
      </p:sp>
      <p:sp>
        <p:nvSpPr>
          <p:cNvPr id="77" name="Shape 77"/>
          <p:cNvSpPr txBox="1">
            <a:spLocks noGrp="1"/>
          </p:cNvSpPr>
          <p:nvPr>
            <p:ph type="ftr" idx="11"/>
          </p:nvPr>
        </p:nvSpPr>
        <p:spPr>
          <a:xfrm>
            <a:off x="3124200" y="6248400"/>
            <a:ext cx="2895600" cy="457200"/>
          </a:xfrm>
          <a:prstGeom prst="rect">
            <a:avLst/>
          </a:prstGeom>
          <a:noFill/>
          <a:ln>
            <a:noFill/>
          </a:ln>
        </p:spPr>
        <p:txBody>
          <a:bodyPr lIns="91425" tIns="91425" rIns="91425" bIns="91425" anchor="t" anchorCtr="0"/>
          <a:lstStyle>
            <a:lvl1pPr marL="0" marR="0" lvl="0" indent="0" algn="l" rtl="0">
              <a:spcBef>
                <a:spcPts val="0"/>
              </a:spcBef>
              <a:defRPr sz="1800" b="0" i="0" u="none" strike="noStrike" cap="none">
                <a:solidFill>
                  <a:schemeClr val="dk1"/>
                </a:solidFill>
                <a:latin typeface="Arial"/>
                <a:ea typeface="Arial"/>
                <a:cs typeface="Arial"/>
                <a:sym typeface="Arial"/>
              </a:defRPr>
            </a:lvl1pPr>
            <a:lvl2pPr marL="457200" marR="0" lvl="1" indent="0" algn="l" rtl="0">
              <a:spcBef>
                <a:spcPts val="0"/>
              </a:spcBef>
              <a:defRPr sz="1800" b="0" i="0" u="none" strike="noStrike" cap="none">
                <a:solidFill>
                  <a:schemeClr val="dk1"/>
                </a:solidFill>
                <a:latin typeface="Arial"/>
                <a:ea typeface="Arial"/>
                <a:cs typeface="Arial"/>
                <a:sym typeface="Arial"/>
              </a:defRPr>
            </a:lvl2pPr>
            <a:lvl3pPr marL="914400" marR="0" lvl="2" indent="0" algn="l" rtl="0">
              <a:spcBef>
                <a:spcPts val="0"/>
              </a:spcBef>
              <a:defRPr sz="1800" b="0" i="0" u="none" strike="noStrike" cap="none">
                <a:solidFill>
                  <a:schemeClr val="dk1"/>
                </a:solidFill>
                <a:latin typeface="Arial"/>
                <a:ea typeface="Arial"/>
                <a:cs typeface="Arial"/>
                <a:sym typeface="Arial"/>
              </a:defRPr>
            </a:lvl3pPr>
            <a:lvl4pPr marL="1371600" marR="0" lvl="3" indent="0" algn="l" rtl="0">
              <a:spcBef>
                <a:spcPts val="0"/>
              </a:spcBef>
              <a:defRPr sz="1800" b="0" i="0" u="none" strike="noStrike" cap="none">
                <a:solidFill>
                  <a:schemeClr val="dk1"/>
                </a:solidFill>
                <a:latin typeface="Arial"/>
                <a:ea typeface="Arial"/>
                <a:cs typeface="Arial"/>
                <a:sym typeface="Arial"/>
              </a:defRPr>
            </a:lvl4pPr>
            <a:lvl5pPr marL="1828800" marR="0" lvl="4" indent="0" algn="l" rtl="0">
              <a:spcBef>
                <a:spcPts val="0"/>
              </a:spcBef>
              <a:defRPr sz="1800" b="0" i="0" u="none" strike="noStrike" cap="none">
                <a:solidFill>
                  <a:schemeClr val="dk1"/>
                </a:solidFill>
                <a:latin typeface="Arial"/>
                <a:ea typeface="Arial"/>
                <a:cs typeface="Arial"/>
                <a:sym typeface="Arial"/>
              </a:defRPr>
            </a:lvl5pPr>
            <a:lvl6pPr marL="2286000" marR="0" lvl="5" indent="0" algn="l" rtl="0">
              <a:spcBef>
                <a:spcPts val="0"/>
              </a:spcBef>
              <a:defRPr sz="1800" b="0" i="0" u="none" strike="noStrike" cap="none">
                <a:solidFill>
                  <a:schemeClr val="dk1"/>
                </a:solidFill>
                <a:latin typeface="Arial"/>
                <a:ea typeface="Arial"/>
                <a:cs typeface="Arial"/>
                <a:sym typeface="Arial"/>
              </a:defRPr>
            </a:lvl6pPr>
            <a:lvl7pPr marL="2743200" marR="0" lvl="6" indent="0" algn="l" rtl="0">
              <a:spcBef>
                <a:spcPts val="0"/>
              </a:spcBef>
              <a:defRPr sz="1800" b="0" i="0" u="none" strike="noStrike" cap="none">
                <a:solidFill>
                  <a:schemeClr val="dk1"/>
                </a:solidFill>
                <a:latin typeface="Arial"/>
                <a:ea typeface="Arial"/>
                <a:cs typeface="Arial"/>
                <a:sym typeface="Arial"/>
              </a:defRPr>
            </a:lvl7pPr>
            <a:lvl8pPr marL="3200400" marR="0" lvl="7" indent="0" algn="l" rtl="0">
              <a:spcBef>
                <a:spcPts val="0"/>
              </a:spcBef>
              <a:defRPr sz="1800" b="0" i="0" u="none" strike="noStrike" cap="none">
                <a:solidFill>
                  <a:schemeClr val="dk1"/>
                </a:solidFill>
                <a:latin typeface="Arial"/>
                <a:ea typeface="Arial"/>
                <a:cs typeface="Arial"/>
                <a:sym typeface="Arial"/>
              </a:defRPr>
            </a:lvl8pPr>
            <a:lvl9pPr marL="3657600" marR="0" lvl="8" indent="0" algn="l" rtl="0">
              <a:spcBef>
                <a:spcPts val="0"/>
              </a:spcBef>
              <a:defRPr sz="1800" b="0" i="0" u="none" strike="noStrike" cap="none">
                <a:solidFill>
                  <a:schemeClr val="dk1"/>
                </a:solidFill>
                <a:latin typeface="Arial"/>
                <a:ea typeface="Arial"/>
                <a:cs typeface="Arial"/>
                <a:sym typeface="Arial"/>
              </a:defRPr>
            </a:lvl9pPr>
          </a:lstStyle>
          <a:p>
            <a:endParaRPr/>
          </a:p>
        </p:txBody>
      </p:sp>
      <p:sp>
        <p:nvSpPr>
          <p:cNvPr id="78" name="Shape 78"/>
          <p:cNvSpPr txBox="1">
            <a:spLocks noGrp="1"/>
          </p:cNvSpPr>
          <p:nvPr>
            <p:ph type="sldNum" idx="12"/>
          </p:nvPr>
        </p:nvSpPr>
        <p:spPr>
          <a:xfrm>
            <a:off x="6553200" y="6248400"/>
            <a:ext cx="1905000" cy="457200"/>
          </a:xfrm>
          <a:prstGeom prst="rect">
            <a:avLst/>
          </a:prstGeom>
          <a:noFill/>
          <a:ln>
            <a:noFill/>
          </a:ln>
        </p:spPr>
        <p:txBody>
          <a:bodyPr lIns="91425" tIns="91425" rIns="91425" bIns="91425" anchor="t" anchorCtr="0">
            <a:noAutofit/>
          </a:bodyPr>
          <a:lstStyle/>
          <a:p>
            <a:pPr marL="0" marR="0" lvl="0" indent="0" algn="l" rtl="0">
              <a:spcBef>
                <a:spcPts val="0"/>
              </a:spcBef>
            </a:pPr>
            <a:endParaRPr sz="1800" b="0" i="0" u="none" strike="noStrike" cap="none">
              <a:solidFill>
                <a:schemeClr val="dk1"/>
              </a:solidFill>
              <a:latin typeface="Arial"/>
              <a:ea typeface="Arial"/>
              <a:cs typeface="Arial"/>
              <a:sym typeface="Arial"/>
            </a:endParaRPr>
          </a:p>
          <a:p>
            <a:pPr marL="457200" marR="0" lvl="1" indent="0" algn="l" rtl="0">
              <a:spcBef>
                <a:spcPts val="0"/>
              </a:spcBef>
            </a:pPr>
            <a:endParaRPr sz="1800" b="0" i="0" u="none" strike="noStrike" cap="none">
              <a:solidFill>
                <a:schemeClr val="dk1"/>
              </a:solidFill>
              <a:latin typeface="Arial"/>
              <a:ea typeface="Arial"/>
              <a:cs typeface="Arial"/>
              <a:sym typeface="Arial"/>
            </a:endParaRPr>
          </a:p>
          <a:p>
            <a:pPr marL="914400" marR="0" lvl="2" indent="0" algn="l" rtl="0">
              <a:spcBef>
                <a:spcPts val="0"/>
              </a:spcBef>
            </a:pPr>
            <a:endParaRPr sz="1800" b="0" i="0" u="none" strike="noStrike" cap="none">
              <a:solidFill>
                <a:schemeClr val="dk1"/>
              </a:solidFill>
              <a:latin typeface="Arial"/>
              <a:ea typeface="Arial"/>
              <a:cs typeface="Arial"/>
              <a:sym typeface="Arial"/>
            </a:endParaRPr>
          </a:p>
          <a:p>
            <a:pPr marL="1371600" marR="0" lvl="3" indent="0" algn="l" rtl="0">
              <a:spcBef>
                <a:spcPts val="0"/>
              </a:spcBef>
            </a:pPr>
            <a:endParaRPr sz="1800" b="0" i="0" u="none" strike="noStrike" cap="none">
              <a:solidFill>
                <a:schemeClr val="dk1"/>
              </a:solidFill>
              <a:latin typeface="Arial"/>
              <a:ea typeface="Arial"/>
              <a:cs typeface="Arial"/>
              <a:sym typeface="Arial"/>
            </a:endParaRPr>
          </a:p>
          <a:p>
            <a:pPr marL="1828800" marR="0" lvl="4" indent="0" algn="l" rtl="0">
              <a:spcBef>
                <a:spcPts val="0"/>
              </a:spcBef>
            </a:pPr>
            <a:endParaRPr sz="1800" b="0" i="0" u="none" strike="noStrike" cap="none">
              <a:solidFill>
                <a:schemeClr val="dk1"/>
              </a:solidFill>
              <a:latin typeface="Arial"/>
              <a:ea typeface="Arial"/>
              <a:cs typeface="Arial"/>
              <a:sym typeface="Arial"/>
            </a:endParaRPr>
          </a:p>
          <a:p>
            <a:pPr marL="2286000" marR="0" lvl="5" indent="0" algn="l" rtl="0">
              <a:spcBef>
                <a:spcPts val="0"/>
              </a:spcBef>
            </a:pPr>
            <a:endParaRPr sz="1800" b="0" i="0" u="none" strike="noStrike" cap="none">
              <a:solidFill>
                <a:schemeClr val="dk1"/>
              </a:solidFill>
              <a:latin typeface="Arial"/>
              <a:ea typeface="Arial"/>
              <a:cs typeface="Arial"/>
              <a:sym typeface="Arial"/>
            </a:endParaRPr>
          </a:p>
          <a:p>
            <a:pPr marL="2743200" marR="0" lvl="6" indent="0" algn="l" rtl="0">
              <a:spcBef>
                <a:spcPts val="0"/>
              </a:spcBef>
            </a:pPr>
            <a:endParaRPr sz="1800" b="0" i="0" u="none" strike="noStrike" cap="none">
              <a:solidFill>
                <a:schemeClr val="dk1"/>
              </a:solidFill>
              <a:latin typeface="Arial"/>
              <a:ea typeface="Arial"/>
              <a:cs typeface="Arial"/>
              <a:sym typeface="Arial"/>
            </a:endParaRPr>
          </a:p>
          <a:p>
            <a:pPr marL="3200400" marR="0" lvl="7" indent="0" algn="l" rtl="0">
              <a:spcBef>
                <a:spcPts val="0"/>
              </a:spcBef>
            </a:pPr>
            <a:endParaRPr sz="1800" b="0" i="0" u="none" strike="noStrike" cap="none">
              <a:solidFill>
                <a:schemeClr val="dk1"/>
              </a:solidFill>
              <a:latin typeface="Arial"/>
              <a:ea typeface="Arial"/>
              <a:cs typeface="Arial"/>
              <a:sym typeface="Arial"/>
            </a:endParaRPr>
          </a:p>
          <a:p>
            <a:pPr marL="3657600" marR="0" lvl="8" indent="0" algn="l" rtl="0">
              <a:spcBef>
                <a:spcPts val="0"/>
              </a:spcBef>
            </a:pPr>
            <a:endParaRPr sz="18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BLANK_1">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685800" y="609600"/>
            <a:ext cx="7772400"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1" name="Shape 81"/>
          <p:cNvSpPr txBox="1">
            <a:spLocks noGrp="1"/>
          </p:cNvSpPr>
          <p:nvPr>
            <p:ph type="body" idx="1"/>
          </p:nvPr>
        </p:nvSpPr>
        <p:spPr>
          <a:xfrm>
            <a:off x="685800" y="1981200"/>
            <a:ext cx="7772400" cy="4114800"/>
          </a:xfrm>
          <a:prstGeom prst="rect">
            <a:avLst/>
          </a:prstGeom>
          <a:noFill/>
          <a:ln>
            <a:noFill/>
          </a:ln>
        </p:spPr>
        <p:txBody>
          <a:bodyPr lIns="91425" tIns="91425" rIns="91425" bIns="91425" anchor="t" anchorCtr="0"/>
          <a:lstStyle>
            <a:lvl1pPr lvl="0" rtl="0">
              <a:spcBef>
                <a:spcPts val="0"/>
              </a:spcBef>
              <a:buChar char="●"/>
              <a:defRPr/>
            </a:lvl1pPr>
            <a:lvl2pPr marL="742950" lvl="1" indent="-184150" rtl="0">
              <a:spcBef>
                <a:spcPts val="560"/>
              </a:spcBef>
              <a:buChar char="○"/>
              <a:defRPr sz="2800">
                <a:solidFill>
                  <a:srgbClr val="000000"/>
                </a:solidFill>
              </a:defRPr>
            </a:lvl2pPr>
            <a:lvl3pPr marL="1143000" lvl="2" indent="-139700" rtl="0">
              <a:spcBef>
                <a:spcPts val="480"/>
              </a:spcBef>
              <a:buChar char="■"/>
              <a:defRPr sz="2400">
                <a:solidFill>
                  <a:srgbClr val="000000"/>
                </a:solidFill>
              </a:defRPr>
            </a:lvl3pPr>
            <a:lvl4pPr marL="1600200" lvl="3" indent="-152400" rtl="0">
              <a:spcBef>
                <a:spcPts val="400"/>
              </a:spcBef>
              <a:buChar char="●"/>
              <a:defRPr sz="2000">
                <a:solidFill>
                  <a:srgbClr val="000000"/>
                </a:solidFill>
              </a:defRPr>
            </a:lvl4pPr>
            <a:lvl5pPr marL="2057400" lvl="4" indent="-152400" rtl="0">
              <a:spcBef>
                <a:spcPts val="400"/>
              </a:spcBef>
              <a:buChar char="○"/>
              <a:defRPr sz="2000">
                <a:solidFill>
                  <a:srgbClr val="000000"/>
                </a:solidFill>
              </a:defRPr>
            </a:lvl5pPr>
            <a:lvl6pPr marL="2514600" lvl="5" indent="-114300" rtl="0">
              <a:spcBef>
                <a:spcPts val="360"/>
              </a:spcBef>
              <a:buChar char="■"/>
              <a:defRPr sz="1800"/>
            </a:lvl6pPr>
            <a:lvl7pPr marL="2971800" lvl="6" indent="-114300" rtl="0">
              <a:spcBef>
                <a:spcPts val="360"/>
              </a:spcBef>
              <a:buChar char="●"/>
              <a:defRPr sz="1800"/>
            </a:lvl7pPr>
            <a:lvl8pPr marL="3429000" lvl="7" indent="-114300" rtl="0">
              <a:spcBef>
                <a:spcPts val="360"/>
              </a:spcBef>
              <a:buChar char="○"/>
              <a:defRPr sz="1800"/>
            </a:lvl8pPr>
            <a:lvl9pPr marL="3886200" lvl="8" indent="-114300" rtl="0">
              <a:spcBef>
                <a:spcPts val="360"/>
              </a:spcBef>
              <a:buChar char="■"/>
              <a:defRPr sz="1800"/>
            </a:lvl9pPr>
          </a:lstStyle>
          <a:p>
            <a:endParaRPr/>
          </a:p>
        </p:txBody>
      </p:sp>
      <p:sp>
        <p:nvSpPr>
          <p:cNvPr id="82" name="Shape 82"/>
          <p:cNvSpPr txBox="1">
            <a:spLocks noGrp="1"/>
          </p:cNvSpPr>
          <p:nvPr>
            <p:ph type="dt" idx="10"/>
          </p:nvPr>
        </p:nvSpPr>
        <p:spPr>
          <a:xfrm>
            <a:off x="685800" y="6248400"/>
            <a:ext cx="1905000" cy="457200"/>
          </a:xfrm>
          <a:prstGeom prst="rect">
            <a:avLst/>
          </a:prstGeom>
          <a:noFill/>
          <a:ln>
            <a:noFill/>
          </a:ln>
        </p:spPr>
        <p:txBody>
          <a:bodyPr lIns="91425" tIns="91425" rIns="91425" bIns="91425" anchor="t" anchorCtr="0"/>
          <a:lstStyle>
            <a:lvl1pPr marL="0" marR="0" lvl="0" indent="0" algn="l" rtl="0">
              <a:spcBef>
                <a:spcPts val="0"/>
              </a:spcBef>
              <a:defRPr sz="1800" b="0" i="0" u="none" strike="noStrike" cap="none">
                <a:solidFill>
                  <a:schemeClr val="dk1"/>
                </a:solidFill>
                <a:latin typeface="Arial"/>
                <a:ea typeface="Arial"/>
                <a:cs typeface="Arial"/>
                <a:sym typeface="Arial"/>
              </a:defRPr>
            </a:lvl1pPr>
            <a:lvl2pPr marL="457200" marR="0" lvl="1" indent="0" algn="l" rtl="0">
              <a:spcBef>
                <a:spcPts val="0"/>
              </a:spcBef>
              <a:defRPr sz="1800" b="0" i="0" u="none" strike="noStrike" cap="none">
                <a:solidFill>
                  <a:schemeClr val="dk1"/>
                </a:solidFill>
                <a:latin typeface="Arial"/>
                <a:ea typeface="Arial"/>
                <a:cs typeface="Arial"/>
                <a:sym typeface="Arial"/>
              </a:defRPr>
            </a:lvl2pPr>
            <a:lvl3pPr marL="914400" marR="0" lvl="2" indent="0" algn="l" rtl="0">
              <a:spcBef>
                <a:spcPts val="0"/>
              </a:spcBef>
              <a:defRPr sz="1800" b="0" i="0" u="none" strike="noStrike" cap="none">
                <a:solidFill>
                  <a:schemeClr val="dk1"/>
                </a:solidFill>
                <a:latin typeface="Arial"/>
                <a:ea typeface="Arial"/>
                <a:cs typeface="Arial"/>
                <a:sym typeface="Arial"/>
              </a:defRPr>
            </a:lvl3pPr>
            <a:lvl4pPr marL="1371600" marR="0" lvl="3" indent="0" algn="l" rtl="0">
              <a:spcBef>
                <a:spcPts val="0"/>
              </a:spcBef>
              <a:defRPr sz="1800" b="0" i="0" u="none" strike="noStrike" cap="none">
                <a:solidFill>
                  <a:schemeClr val="dk1"/>
                </a:solidFill>
                <a:latin typeface="Arial"/>
                <a:ea typeface="Arial"/>
                <a:cs typeface="Arial"/>
                <a:sym typeface="Arial"/>
              </a:defRPr>
            </a:lvl4pPr>
            <a:lvl5pPr marL="1828800" marR="0" lvl="4" indent="0" algn="l" rtl="0">
              <a:spcBef>
                <a:spcPts val="0"/>
              </a:spcBef>
              <a:defRPr sz="1800" b="0" i="0" u="none" strike="noStrike" cap="none">
                <a:solidFill>
                  <a:schemeClr val="dk1"/>
                </a:solidFill>
                <a:latin typeface="Arial"/>
                <a:ea typeface="Arial"/>
                <a:cs typeface="Arial"/>
                <a:sym typeface="Arial"/>
              </a:defRPr>
            </a:lvl5pPr>
            <a:lvl6pPr marL="2286000" marR="0" lvl="5" indent="0" algn="l" rtl="0">
              <a:spcBef>
                <a:spcPts val="0"/>
              </a:spcBef>
              <a:defRPr sz="1800" b="0" i="0" u="none" strike="noStrike" cap="none">
                <a:solidFill>
                  <a:schemeClr val="dk1"/>
                </a:solidFill>
                <a:latin typeface="Arial"/>
                <a:ea typeface="Arial"/>
                <a:cs typeface="Arial"/>
                <a:sym typeface="Arial"/>
              </a:defRPr>
            </a:lvl6pPr>
            <a:lvl7pPr marL="2743200" marR="0" lvl="6" indent="0" algn="l" rtl="0">
              <a:spcBef>
                <a:spcPts val="0"/>
              </a:spcBef>
              <a:defRPr sz="1800" b="0" i="0" u="none" strike="noStrike" cap="none">
                <a:solidFill>
                  <a:schemeClr val="dk1"/>
                </a:solidFill>
                <a:latin typeface="Arial"/>
                <a:ea typeface="Arial"/>
                <a:cs typeface="Arial"/>
                <a:sym typeface="Arial"/>
              </a:defRPr>
            </a:lvl7pPr>
            <a:lvl8pPr marL="3200400" marR="0" lvl="7" indent="0" algn="l" rtl="0">
              <a:spcBef>
                <a:spcPts val="0"/>
              </a:spcBef>
              <a:defRPr sz="1800" b="0" i="0" u="none" strike="noStrike" cap="none">
                <a:solidFill>
                  <a:schemeClr val="dk1"/>
                </a:solidFill>
                <a:latin typeface="Arial"/>
                <a:ea typeface="Arial"/>
                <a:cs typeface="Arial"/>
                <a:sym typeface="Arial"/>
              </a:defRPr>
            </a:lvl8pPr>
            <a:lvl9pPr marL="3657600" marR="0" lvl="8" indent="0" algn="l" rtl="0">
              <a:spcBef>
                <a:spcPts val="0"/>
              </a:spcBef>
              <a:defRPr sz="1800" b="0" i="0" u="none" strike="noStrike" cap="none">
                <a:solidFill>
                  <a:schemeClr val="dk1"/>
                </a:solidFill>
                <a:latin typeface="Arial"/>
                <a:ea typeface="Arial"/>
                <a:cs typeface="Arial"/>
                <a:sym typeface="Arial"/>
              </a:defRPr>
            </a:lvl9pPr>
          </a:lstStyle>
          <a:p>
            <a:endParaRPr/>
          </a:p>
        </p:txBody>
      </p:sp>
      <p:sp>
        <p:nvSpPr>
          <p:cNvPr id="83" name="Shape 83"/>
          <p:cNvSpPr txBox="1">
            <a:spLocks noGrp="1"/>
          </p:cNvSpPr>
          <p:nvPr>
            <p:ph type="ftr" idx="11"/>
          </p:nvPr>
        </p:nvSpPr>
        <p:spPr>
          <a:xfrm>
            <a:off x="3124200" y="6248400"/>
            <a:ext cx="2895600" cy="457200"/>
          </a:xfrm>
          <a:prstGeom prst="rect">
            <a:avLst/>
          </a:prstGeom>
          <a:noFill/>
          <a:ln>
            <a:noFill/>
          </a:ln>
        </p:spPr>
        <p:txBody>
          <a:bodyPr lIns="91425" tIns="91425" rIns="91425" bIns="91425" anchor="t" anchorCtr="0"/>
          <a:lstStyle>
            <a:lvl1pPr marL="0" marR="0" lvl="0" indent="0" algn="l" rtl="0">
              <a:spcBef>
                <a:spcPts val="0"/>
              </a:spcBef>
              <a:defRPr sz="1800" b="0" i="0" u="none" strike="noStrike" cap="none">
                <a:solidFill>
                  <a:schemeClr val="dk1"/>
                </a:solidFill>
                <a:latin typeface="Arial"/>
                <a:ea typeface="Arial"/>
                <a:cs typeface="Arial"/>
                <a:sym typeface="Arial"/>
              </a:defRPr>
            </a:lvl1pPr>
            <a:lvl2pPr marL="457200" marR="0" lvl="1" indent="0" algn="l" rtl="0">
              <a:spcBef>
                <a:spcPts val="0"/>
              </a:spcBef>
              <a:defRPr sz="1800" b="0" i="0" u="none" strike="noStrike" cap="none">
                <a:solidFill>
                  <a:schemeClr val="dk1"/>
                </a:solidFill>
                <a:latin typeface="Arial"/>
                <a:ea typeface="Arial"/>
                <a:cs typeface="Arial"/>
                <a:sym typeface="Arial"/>
              </a:defRPr>
            </a:lvl2pPr>
            <a:lvl3pPr marL="914400" marR="0" lvl="2" indent="0" algn="l" rtl="0">
              <a:spcBef>
                <a:spcPts val="0"/>
              </a:spcBef>
              <a:defRPr sz="1800" b="0" i="0" u="none" strike="noStrike" cap="none">
                <a:solidFill>
                  <a:schemeClr val="dk1"/>
                </a:solidFill>
                <a:latin typeface="Arial"/>
                <a:ea typeface="Arial"/>
                <a:cs typeface="Arial"/>
                <a:sym typeface="Arial"/>
              </a:defRPr>
            </a:lvl3pPr>
            <a:lvl4pPr marL="1371600" marR="0" lvl="3" indent="0" algn="l" rtl="0">
              <a:spcBef>
                <a:spcPts val="0"/>
              </a:spcBef>
              <a:defRPr sz="1800" b="0" i="0" u="none" strike="noStrike" cap="none">
                <a:solidFill>
                  <a:schemeClr val="dk1"/>
                </a:solidFill>
                <a:latin typeface="Arial"/>
                <a:ea typeface="Arial"/>
                <a:cs typeface="Arial"/>
                <a:sym typeface="Arial"/>
              </a:defRPr>
            </a:lvl4pPr>
            <a:lvl5pPr marL="1828800" marR="0" lvl="4" indent="0" algn="l" rtl="0">
              <a:spcBef>
                <a:spcPts val="0"/>
              </a:spcBef>
              <a:defRPr sz="1800" b="0" i="0" u="none" strike="noStrike" cap="none">
                <a:solidFill>
                  <a:schemeClr val="dk1"/>
                </a:solidFill>
                <a:latin typeface="Arial"/>
                <a:ea typeface="Arial"/>
                <a:cs typeface="Arial"/>
                <a:sym typeface="Arial"/>
              </a:defRPr>
            </a:lvl5pPr>
            <a:lvl6pPr marL="2286000" marR="0" lvl="5" indent="0" algn="l" rtl="0">
              <a:spcBef>
                <a:spcPts val="0"/>
              </a:spcBef>
              <a:defRPr sz="1800" b="0" i="0" u="none" strike="noStrike" cap="none">
                <a:solidFill>
                  <a:schemeClr val="dk1"/>
                </a:solidFill>
                <a:latin typeface="Arial"/>
                <a:ea typeface="Arial"/>
                <a:cs typeface="Arial"/>
                <a:sym typeface="Arial"/>
              </a:defRPr>
            </a:lvl6pPr>
            <a:lvl7pPr marL="2743200" marR="0" lvl="6" indent="0" algn="l" rtl="0">
              <a:spcBef>
                <a:spcPts val="0"/>
              </a:spcBef>
              <a:defRPr sz="1800" b="0" i="0" u="none" strike="noStrike" cap="none">
                <a:solidFill>
                  <a:schemeClr val="dk1"/>
                </a:solidFill>
                <a:latin typeface="Arial"/>
                <a:ea typeface="Arial"/>
                <a:cs typeface="Arial"/>
                <a:sym typeface="Arial"/>
              </a:defRPr>
            </a:lvl7pPr>
            <a:lvl8pPr marL="3200400" marR="0" lvl="7" indent="0" algn="l" rtl="0">
              <a:spcBef>
                <a:spcPts val="0"/>
              </a:spcBef>
              <a:defRPr sz="1800" b="0" i="0" u="none" strike="noStrike" cap="none">
                <a:solidFill>
                  <a:schemeClr val="dk1"/>
                </a:solidFill>
                <a:latin typeface="Arial"/>
                <a:ea typeface="Arial"/>
                <a:cs typeface="Arial"/>
                <a:sym typeface="Arial"/>
              </a:defRPr>
            </a:lvl8pPr>
            <a:lvl9pPr marL="3657600" marR="0" lvl="8" indent="0" algn="l" rtl="0">
              <a:spcBef>
                <a:spcPts val="0"/>
              </a:spcBef>
              <a:defRPr sz="1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sldNum" idx="12"/>
          </p:nvPr>
        </p:nvSpPr>
        <p:spPr>
          <a:xfrm>
            <a:off x="6553200" y="6248400"/>
            <a:ext cx="1905000" cy="457200"/>
          </a:xfrm>
          <a:prstGeom prst="rect">
            <a:avLst/>
          </a:prstGeom>
          <a:noFill/>
          <a:ln>
            <a:noFill/>
          </a:ln>
        </p:spPr>
        <p:txBody>
          <a:bodyPr lIns="91425" tIns="91425" rIns="91425" bIns="91425" anchor="t" anchorCtr="0">
            <a:noAutofit/>
          </a:bodyPr>
          <a:lstStyle/>
          <a:p>
            <a:pPr marL="0" marR="0" lvl="0" indent="0" algn="l" rtl="0">
              <a:spcBef>
                <a:spcPts val="0"/>
              </a:spcBef>
            </a:pPr>
            <a:endParaRPr sz="1800" b="0" i="0" u="none" strike="noStrike" cap="none">
              <a:solidFill>
                <a:schemeClr val="dk1"/>
              </a:solidFill>
              <a:latin typeface="Arial"/>
              <a:ea typeface="Arial"/>
              <a:cs typeface="Arial"/>
              <a:sym typeface="Arial"/>
            </a:endParaRPr>
          </a:p>
          <a:p>
            <a:pPr marL="457200" marR="0" lvl="1" indent="0" algn="l" rtl="0">
              <a:spcBef>
                <a:spcPts val="0"/>
              </a:spcBef>
            </a:pPr>
            <a:endParaRPr sz="1800" b="0" i="0" u="none" strike="noStrike" cap="none">
              <a:solidFill>
                <a:schemeClr val="dk1"/>
              </a:solidFill>
              <a:latin typeface="Arial"/>
              <a:ea typeface="Arial"/>
              <a:cs typeface="Arial"/>
              <a:sym typeface="Arial"/>
            </a:endParaRPr>
          </a:p>
          <a:p>
            <a:pPr marL="914400" marR="0" lvl="2" indent="0" algn="l" rtl="0">
              <a:spcBef>
                <a:spcPts val="0"/>
              </a:spcBef>
            </a:pPr>
            <a:endParaRPr sz="1800" b="0" i="0" u="none" strike="noStrike" cap="none">
              <a:solidFill>
                <a:schemeClr val="dk1"/>
              </a:solidFill>
              <a:latin typeface="Arial"/>
              <a:ea typeface="Arial"/>
              <a:cs typeface="Arial"/>
              <a:sym typeface="Arial"/>
            </a:endParaRPr>
          </a:p>
          <a:p>
            <a:pPr marL="1371600" marR="0" lvl="3" indent="0" algn="l" rtl="0">
              <a:spcBef>
                <a:spcPts val="0"/>
              </a:spcBef>
            </a:pPr>
            <a:endParaRPr sz="1800" b="0" i="0" u="none" strike="noStrike" cap="none">
              <a:solidFill>
                <a:schemeClr val="dk1"/>
              </a:solidFill>
              <a:latin typeface="Arial"/>
              <a:ea typeface="Arial"/>
              <a:cs typeface="Arial"/>
              <a:sym typeface="Arial"/>
            </a:endParaRPr>
          </a:p>
          <a:p>
            <a:pPr marL="1828800" marR="0" lvl="4" indent="0" algn="l" rtl="0">
              <a:spcBef>
                <a:spcPts val="0"/>
              </a:spcBef>
            </a:pPr>
            <a:endParaRPr sz="1800" b="0" i="0" u="none" strike="noStrike" cap="none">
              <a:solidFill>
                <a:schemeClr val="dk1"/>
              </a:solidFill>
              <a:latin typeface="Arial"/>
              <a:ea typeface="Arial"/>
              <a:cs typeface="Arial"/>
              <a:sym typeface="Arial"/>
            </a:endParaRPr>
          </a:p>
          <a:p>
            <a:pPr marL="2286000" marR="0" lvl="5" indent="0" algn="l" rtl="0">
              <a:spcBef>
                <a:spcPts val="0"/>
              </a:spcBef>
            </a:pPr>
            <a:endParaRPr sz="1800" b="0" i="0" u="none" strike="noStrike" cap="none">
              <a:solidFill>
                <a:schemeClr val="dk1"/>
              </a:solidFill>
              <a:latin typeface="Arial"/>
              <a:ea typeface="Arial"/>
              <a:cs typeface="Arial"/>
              <a:sym typeface="Arial"/>
            </a:endParaRPr>
          </a:p>
          <a:p>
            <a:pPr marL="2743200" marR="0" lvl="6" indent="0" algn="l" rtl="0">
              <a:spcBef>
                <a:spcPts val="0"/>
              </a:spcBef>
            </a:pPr>
            <a:endParaRPr sz="1800" b="0" i="0" u="none" strike="noStrike" cap="none">
              <a:solidFill>
                <a:schemeClr val="dk1"/>
              </a:solidFill>
              <a:latin typeface="Arial"/>
              <a:ea typeface="Arial"/>
              <a:cs typeface="Arial"/>
              <a:sym typeface="Arial"/>
            </a:endParaRPr>
          </a:p>
          <a:p>
            <a:pPr marL="3200400" marR="0" lvl="7" indent="0" algn="l" rtl="0">
              <a:spcBef>
                <a:spcPts val="0"/>
              </a:spcBef>
            </a:pPr>
            <a:endParaRPr sz="1800" b="0" i="0" u="none" strike="noStrike" cap="none">
              <a:solidFill>
                <a:schemeClr val="dk1"/>
              </a:solidFill>
              <a:latin typeface="Arial"/>
              <a:ea typeface="Arial"/>
              <a:cs typeface="Arial"/>
              <a:sym typeface="Arial"/>
            </a:endParaRPr>
          </a:p>
          <a:p>
            <a:pPr marL="3657600" marR="0" lvl="8" indent="0" algn="l" rtl="0">
              <a:spcBef>
                <a:spcPts val="0"/>
              </a:spcBef>
            </a:pPr>
            <a:endParaRPr sz="18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lvl="0" algn="l" rtl="0">
              <a:spcBef>
                <a:spcPts val="0"/>
              </a:spcBef>
              <a:buFont typeface="Georgia"/>
              <a:buNone/>
              <a:defRPr sz="4800" b="0">
                <a:solidFill>
                  <a:schemeClr val="lt1"/>
                </a:solidFill>
                <a:latin typeface="Georgia"/>
                <a:ea typeface="Georgia"/>
                <a:cs typeface="Georgia"/>
                <a:sym typeface="Georgia"/>
              </a:defRPr>
            </a:lvl1pPr>
            <a:lvl2pPr lvl="1" algn="l" rtl="0">
              <a:spcBef>
                <a:spcPts val="0"/>
              </a:spcBef>
              <a:buFont typeface="Georgia"/>
              <a:buNone/>
              <a:defRPr sz="4800" b="0">
                <a:solidFill>
                  <a:schemeClr val="lt1"/>
                </a:solidFill>
                <a:latin typeface="Georgia"/>
                <a:ea typeface="Georgia"/>
                <a:cs typeface="Georgia"/>
                <a:sym typeface="Georgia"/>
              </a:defRPr>
            </a:lvl2pPr>
            <a:lvl3pPr lvl="2" algn="l" rtl="0">
              <a:spcBef>
                <a:spcPts val="0"/>
              </a:spcBef>
              <a:buFont typeface="Georgia"/>
              <a:buNone/>
              <a:defRPr sz="4800" b="0">
                <a:solidFill>
                  <a:schemeClr val="lt1"/>
                </a:solidFill>
                <a:latin typeface="Georgia"/>
                <a:ea typeface="Georgia"/>
                <a:cs typeface="Georgia"/>
                <a:sym typeface="Georgia"/>
              </a:defRPr>
            </a:lvl3pPr>
            <a:lvl4pPr lvl="3" algn="l" rtl="0">
              <a:spcBef>
                <a:spcPts val="0"/>
              </a:spcBef>
              <a:buFont typeface="Georgia"/>
              <a:buNone/>
              <a:defRPr sz="4800" b="0">
                <a:solidFill>
                  <a:schemeClr val="lt1"/>
                </a:solidFill>
                <a:latin typeface="Georgia"/>
                <a:ea typeface="Georgia"/>
                <a:cs typeface="Georgia"/>
                <a:sym typeface="Georgia"/>
              </a:defRPr>
            </a:lvl4pPr>
            <a:lvl5pPr lvl="4" algn="l" rtl="0">
              <a:spcBef>
                <a:spcPts val="0"/>
              </a:spcBef>
              <a:buFont typeface="Georgia"/>
              <a:buNone/>
              <a:defRPr sz="4800" b="0">
                <a:solidFill>
                  <a:schemeClr val="lt1"/>
                </a:solidFill>
                <a:latin typeface="Georgia"/>
                <a:ea typeface="Georgia"/>
                <a:cs typeface="Georgia"/>
                <a:sym typeface="Georgia"/>
              </a:defRPr>
            </a:lvl5pPr>
            <a:lvl6pPr lvl="5" algn="l" rtl="0">
              <a:spcBef>
                <a:spcPts val="0"/>
              </a:spcBef>
              <a:buFont typeface="Georgia"/>
              <a:buNone/>
              <a:defRPr sz="4800" b="0">
                <a:solidFill>
                  <a:schemeClr val="lt1"/>
                </a:solidFill>
                <a:latin typeface="Georgia"/>
                <a:ea typeface="Georgia"/>
                <a:cs typeface="Georgia"/>
                <a:sym typeface="Georgia"/>
              </a:defRPr>
            </a:lvl6pPr>
            <a:lvl7pPr lvl="6" algn="l" rtl="0">
              <a:spcBef>
                <a:spcPts val="0"/>
              </a:spcBef>
              <a:buFont typeface="Georgia"/>
              <a:buNone/>
              <a:defRPr sz="4800" b="0">
                <a:solidFill>
                  <a:schemeClr val="lt1"/>
                </a:solidFill>
                <a:latin typeface="Georgia"/>
                <a:ea typeface="Georgia"/>
                <a:cs typeface="Georgia"/>
                <a:sym typeface="Georgia"/>
              </a:defRPr>
            </a:lvl7pPr>
            <a:lvl8pPr lvl="7" algn="l" rtl="0">
              <a:spcBef>
                <a:spcPts val="0"/>
              </a:spcBef>
              <a:buFont typeface="Georgia"/>
              <a:buNone/>
              <a:defRPr sz="4800" b="0">
                <a:solidFill>
                  <a:schemeClr val="lt1"/>
                </a:solidFill>
                <a:latin typeface="Georgia"/>
                <a:ea typeface="Georgia"/>
                <a:cs typeface="Georgia"/>
                <a:sym typeface="Georgia"/>
              </a:defRPr>
            </a:lvl8pPr>
            <a:lvl9pPr lvl="8" algn="l" rtl="0">
              <a:spcBef>
                <a:spcPts val="0"/>
              </a:spcBef>
              <a:buFont typeface="Georgia"/>
              <a:buNone/>
              <a:defRPr sz="4800" b="0">
                <a:solidFill>
                  <a:schemeClr val="lt1"/>
                </a:solidFill>
                <a:latin typeface="Georgia"/>
                <a:ea typeface="Georgia"/>
                <a:cs typeface="Georgia"/>
                <a:sym typeface="Georgia"/>
              </a:defRPr>
            </a:lvl9pPr>
          </a:lstStyle>
          <a:p>
            <a:endParaRPr/>
          </a:p>
        </p:txBody>
      </p:sp>
      <p:sp>
        <p:nvSpPr>
          <p:cNvPr id="87" name="Shape 87"/>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lvl="0" rtl="0">
              <a:spcBef>
                <a:spcPts val="0"/>
              </a:spcBef>
              <a:buChar char="●"/>
              <a:defRPr/>
            </a:lvl1pPr>
            <a:lvl2pPr lvl="1" rtl="0">
              <a:spcBef>
                <a:spcPts val="0"/>
              </a:spcBef>
              <a:buChar char="○"/>
              <a:defRPr/>
            </a:lvl2pPr>
            <a:lvl3pPr lvl="2" rtl="0">
              <a:spcBef>
                <a:spcPts val="0"/>
              </a:spcBef>
              <a:buChar char="■"/>
              <a:defRPr/>
            </a:lvl3pPr>
            <a:lvl4pPr lvl="3" rtl="0">
              <a:spcBef>
                <a:spcPts val="0"/>
              </a:spcBef>
              <a:buChar char="●"/>
              <a:defRPr/>
            </a:lvl4pPr>
            <a:lvl5pPr lvl="4" rtl="0">
              <a:spcBef>
                <a:spcPts val="0"/>
              </a:spcBef>
              <a:buChar char="○"/>
              <a:defRPr sz="1800"/>
            </a:lvl5pPr>
            <a:lvl6pPr lvl="5" rtl="0">
              <a:spcBef>
                <a:spcPts val="0"/>
              </a:spcBef>
              <a:buChar char="■"/>
              <a:defRPr sz="1800"/>
            </a:lvl6pPr>
            <a:lvl7pPr lvl="6" rtl="0">
              <a:spcBef>
                <a:spcPts val="0"/>
              </a:spcBef>
              <a:buChar char="●"/>
              <a:defRPr sz="1800"/>
            </a:lvl7pPr>
            <a:lvl8pPr lvl="7" rtl="0">
              <a:spcBef>
                <a:spcPts val="0"/>
              </a:spcBef>
              <a:buChar char="○"/>
              <a:defRPr sz="1800"/>
            </a:lvl8pPr>
            <a:lvl9pPr lvl="8" rtl="0">
              <a:spcBef>
                <a:spcPts val="0"/>
              </a:spcBef>
              <a:buChar char="■"/>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ITLE_AND_TWO_COLUMNS_1">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838200" y="228600"/>
            <a:ext cx="7772400" cy="1143000"/>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90" name="Shape 90"/>
          <p:cNvSpPr txBox="1">
            <a:spLocks noGrp="1"/>
          </p:cNvSpPr>
          <p:nvPr>
            <p:ph type="body" idx="1"/>
          </p:nvPr>
        </p:nvSpPr>
        <p:spPr>
          <a:xfrm>
            <a:off x="685800" y="1981200"/>
            <a:ext cx="7772400" cy="4114800"/>
          </a:xfrm>
          <a:prstGeom prst="rect">
            <a:avLst/>
          </a:prstGeom>
          <a:noFill/>
          <a:ln>
            <a:noFill/>
          </a:ln>
        </p:spPr>
        <p:txBody>
          <a:bodyPr lIns="91425" tIns="91425" rIns="91425" bIns="91425" anchor="t" anchorCtr="0"/>
          <a:lstStyle>
            <a:lvl1pPr lvl="0" rtl="0">
              <a:spcBef>
                <a:spcPts val="0"/>
              </a:spcBef>
              <a:buChar char="●"/>
              <a:defRPr/>
            </a:lvl1pPr>
            <a:lvl2pPr marL="742950" lvl="1" indent="-184150" rtl="0">
              <a:spcBef>
                <a:spcPts val="560"/>
              </a:spcBef>
              <a:buChar char="○"/>
              <a:defRPr sz="2800">
                <a:solidFill>
                  <a:srgbClr val="000000"/>
                </a:solidFill>
              </a:defRPr>
            </a:lvl2pPr>
            <a:lvl3pPr marL="1143000" lvl="2" indent="-139700" rtl="0">
              <a:spcBef>
                <a:spcPts val="480"/>
              </a:spcBef>
              <a:buChar char="■"/>
              <a:defRPr sz="2400">
                <a:solidFill>
                  <a:srgbClr val="000000"/>
                </a:solidFill>
              </a:defRPr>
            </a:lvl3pPr>
            <a:lvl4pPr marL="1600200" lvl="3" indent="-152400" rtl="0">
              <a:spcBef>
                <a:spcPts val="400"/>
              </a:spcBef>
              <a:buChar char="●"/>
              <a:defRPr sz="2000">
                <a:solidFill>
                  <a:srgbClr val="000000"/>
                </a:solidFill>
              </a:defRPr>
            </a:lvl4pPr>
            <a:lvl5pPr marL="2057400" lvl="4" indent="-152400" rtl="0">
              <a:spcBef>
                <a:spcPts val="400"/>
              </a:spcBef>
              <a:buChar char="○"/>
              <a:defRPr sz="2000">
                <a:solidFill>
                  <a:srgbClr val="000000"/>
                </a:solidFill>
              </a:defRPr>
            </a:lvl5pPr>
            <a:lvl6pPr marL="2514600" lvl="5" indent="-114300" rtl="0">
              <a:spcBef>
                <a:spcPts val="360"/>
              </a:spcBef>
              <a:buChar char="■"/>
              <a:defRPr sz="1800"/>
            </a:lvl6pPr>
            <a:lvl7pPr marL="2971800" lvl="6" indent="-114300" rtl="0">
              <a:spcBef>
                <a:spcPts val="360"/>
              </a:spcBef>
              <a:buChar char="●"/>
              <a:defRPr sz="1800"/>
            </a:lvl7pPr>
            <a:lvl8pPr marL="3429000" lvl="7" indent="-114300" rtl="0">
              <a:spcBef>
                <a:spcPts val="360"/>
              </a:spcBef>
              <a:buChar char="○"/>
              <a:defRPr sz="1800"/>
            </a:lvl8pPr>
            <a:lvl9pPr marL="3886200" lvl="8" indent="-114300" rtl="0">
              <a:spcBef>
                <a:spcPts val="360"/>
              </a:spcBef>
              <a:buChar char="■"/>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B9E95B"/>
            </a:gs>
            <a:gs pos="62000">
              <a:srgbClr val="6C8140"/>
            </a:gs>
            <a:gs pos="100000">
              <a:srgbClr val="5C6E38"/>
            </a:gs>
          </a:gsLst>
          <a:lin ang="5400012" scaled="0"/>
        </a:gradFill>
        <a:effectLst/>
      </p:bgPr>
    </p:bg>
    <p:spTree>
      <p:nvGrpSpPr>
        <p:cNvPr id="1" name="Shape 5"/>
        <p:cNvGrpSpPr/>
        <p:nvPr/>
      </p:nvGrpSpPr>
      <p:grpSpPr>
        <a:xfrm>
          <a:off x="0" y="0"/>
          <a:ext cx="0" cy="0"/>
          <a:chOff x="0" y="0"/>
          <a:chExt cx="0" cy="0"/>
        </a:xfrm>
      </p:grpSpPr>
      <p:grpSp>
        <p:nvGrpSpPr>
          <p:cNvPr id="6" name="Shape 6"/>
          <p:cNvGrpSpPr/>
          <p:nvPr/>
        </p:nvGrpSpPr>
        <p:grpSpPr>
          <a:xfrm>
            <a:off x="-567354" y="0"/>
            <a:ext cx="10457378" cy="7116923"/>
            <a:chOff x="-644958" y="0"/>
            <a:chExt cx="10457378" cy="7116923"/>
          </a:xfrm>
        </p:grpSpPr>
        <p:grpSp>
          <p:nvGrpSpPr>
            <p:cNvPr id="7" name="Shape 7"/>
            <p:cNvGrpSpPr/>
            <p:nvPr/>
          </p:nvGrpSpPr>
          <p:grpSpPr>
            <a:xfrm>
              <a:off x="0" y="0"/>
              <a:ext cx="9144000" cy="6858000"/>
              <a:chOff x="0" y="0"/>
              <a:chExt cx="9144000" cy="6858000"/>
            </a:xfrm>
          </p:grpSpPr>
          <p:grpSp>
            <p:nvGrpSpPr>
              <p:cNvPr id="8" name="Shape 8"/>
              <p:cNvGrpSpPr/>
              <p:nvPr/>
            </p:nvGrpSpPr>
            <p:grpSpPr>
              <a:xfrm>
                <a:off x="0" y="0"/>
                <a:ext cx="2514600" cy="6858000"/>
                <a:chOff x="0" y="0"/>
                <a:chExt cx="2514600" cy="6858000"/>
              </a:xfrm>
            </p:grpSpPr>
            <p:sp>
              <p:nvSpPr>
                <p:cNvPr id="9" name="Shape 9"/>
                <p:cNvSpPr/>
                <p:nvPr/>
              </p:nvSpPr>
              <p:spPr>
                <a:xfrm>
                  <a:off x="914400" y="0"/>
                  <a:ext cx="16002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sp>
              <p:nvSpPr>
                <p:cNvPr id="10" name="Shape 10"/>
                <p:cNvSpPr/>
                <p:nvPr/>
              </p:nvSpPr>
              <p:spPr>
                <a:xfrm>
                  <a:off x="0" y="0"/>
                  <a:ext cx="4572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sp>
              <p:nvSpPr>
                <p:cNvPr id="11" name="Shape 11"/>
                <p:cNvSpPr/>
                <p:nvPr/>
              </p:nvSpPr>
              <p:spPr>
                <a:xfrm>
                  <a:off x="228600" y="0"/>
                  <a:ext cx="7620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grpSp>
          <p:grpSp>
            <p:nvGrpSpPr>
              <p:cNvPr id="12" name="Shape 12"/>
              <p:cNvGrpSpPr/>
              <p:nvPr/>
            </p:nvGrpSpPr>
            <p:grpSpPr>
              <a:xfrm>
                <a:off x="422910" y="0"/>
                <a:ext cx="2514600" cy="6858000"/>
                <a:chOff x="0" y="0"/>
                <a:chExt cx="2514600" cy="6858000"/>
              </a:xfrm>
            </p:grpSpPr>
            <p:sp>
              <p:nvSpPr>
                <p:cNvPr id="13" name="Shape 13"/>
                <p:cNvSpPr/>
                <p:nvPr/>
              </p:nvSpPr>
              <p:spPr>
                <a:xfrm>
                  <a:off x="914400" y="0"/>
                  <a:ext cx="16002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sp>
              <p:nvSpPr>
                <p:cNvPr id="14" name="Shape 14"/>
                <p:cNvSpPr/>
                <p:nvPr/>
              </p:nvSpPr>
              <p:spPr>
                <a:xfrm>
                  <a:off x="0" y="0"/>
                  <a:ext cx="4572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sp>
              <p:nvSpPr>
                <p:cNvPr id="15" name="Shape 15"/>
                <p:cNvSpPr/>
                <p:nvPr/>
              </p:nvSpPr>
              <p:spPr>
                <a:xfrm>
                  <a:off x="228600" y="0"/>
                  <a:ext cx="7620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grpSp>
          <p:grpSp>
            <p:nvGrpSpPr>
              <p:cNvPr id="16" name="Shape 16"/>
              <p:cNvGrpSpPr/>
              <p:nvPr/>
            </p:nvGrpSpPr>
            <p:grpSpPr>
              <a:xfrm rot="10800000">
                <a:off x="6629400" y="0"/>
                <a:ext cx="2514600" cy="6858000"/>
                <a:chOff x="0" y="0"/>
                <a:chExt cx="2514600" cy="6858000"/>
              </a:xfrm>
            </p:grpSpPr>
            <p:sp>
              <p:nvSpPr>
                <p:cNvPr id="17" name="Shape 17"/>
                <p:cNvSpPr/>
                <p:nvPr/>
              </p:nvSpPr>
              <p:spPr>
                <a:xfrm>
                  <a:off x="914400" y="0"/>
                  <a:ext cx="16002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sp>
              <p:nvSpPr>
                <p:cNvPr id="18" name="Shape 18"/>
                <p:cNvSpPr/>
                <p:nvPr/>
              </p:nvSpPr>
              <p:spPr>
                <a:xfrm>
                  <a:off x="0" y="0"/>
                  <a:ext cx="4572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sp>
              <p:nvSpPr>
                <p:cNvPr id="19" name="Shape 19"/>
                <p:cNvSpPr/>
                <p:nvPr/>
              </p:nvSpPr>
              <p:spPr>
                <a:xfrm>
                  <a:off x="228600" y="0"/>
                  <a:ext cx="7620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grpSp>
          <p:sp>
            <p:nvSpPr>
              <p:cNvPr id="20" name="Shape 20"/>
              <p:cNvSpPr/>
              <p:nvPr/>
            </p:nvSpPr>
            <p:spPr>
              <a:xfrm>
                <a:off x="3810000" y="0"/>
                <a:ext cx="28194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sp>
            <p:nvSpPr>
              <p:cNvPr id="21" name="Shape 21"/>
              <p:cNvSpPr/>
              <p:nvPr/>
            </p:nvSpPr>
            <p:spPr>
              <a:xfrm>
                <a:off x="2895600" y="0"/>
                <a:ext cx="4572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sp>
            <p:nvSpPr>
              <p:cNvPr id="22" name="Shape 22"/>
              <p:cNvSpPr/>
              <p:nvPr/>
            </p:nvSpPr>
            <p:spPr>
              <a:xfrm>
                <a:off x="3124200" y="0"/>
                <a:ext cx="762000" cy="6858000"/>
              </a:xfrm>
              <a:prstGeom prst="rect">
                <a:avLst/>
              </a:prstGeom>
              <a:solidFill>
                <a:schemeClr val="lt1">
                  <a:alpha val="9800"/>
                </a:schemeClr>
              </a:solidFill>
              <a:ln>
                <a:noFill/>
              </a:ln>
            </p:spPr>
            <p:txBody>
              <a:bodyPr lIns="91425" tIns="45700" rIns="91425" bIns="45700" anchor="ctr" anchorCtr="0">
                <a:noAutofit/>
              </a:bodyPr>
              <a:lstStyle/>
              <a:p>
                <a:pPr lvl="0">
                  <a:spcBef>
                    <a:spcPts val="0"/>
                  </a:spcBef>
                  <a:buNone/>
                </a:pPr>
                <a:endParaRPr/>
              </a:p>
            </p:txBody>
          </p:sp>
        </p:grpSp>
        <p:sp>
          <p:nvSpPr>
            <p:cNvPr id="23" name="Shape 23"/>
            <p:cNvSpPr/>
            <p:nvPr/>
          </p:nvSpPr>
          <p:spPr>
            <a:xfrm>
              <a:off x="-11875" y="5035137"/>
              <a:ext cx="9144000" cy="1175655"/>
            </a:xfrm>
            <a:custGeom>
              <a:avLst/>
              <a:gdLst/>
              <a:ahLst/>
              <a:cxnLst/>
              <a:rect l="0" t="0" r="0" b="0"/>
              <a:pathLst>
                <a:path w="9144000" h="1175655" extrusionOk="0">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noFill/>
            <a:ln w="9525" cap="flat" cmpd="sng">
              <a:solidFill>
                <a:schemeClr val="lt1">
                  <a:alpha val="2000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24" name="Shape 24"/>
            <p:cNvSpPr/>
            <p:nvPr/>
          </p:nvSpPr>
          <p:spPr>
            <a:xfrm>
              <a:off x="-11875" y="3467594"/>
              <a:ext cx="9144000" cy="890650"/>
            </a:xfrm>
            <a:custGeom>
              <a:avLst/>
              <a:gdLst/>
              <a:ahLst/>
              <a:cxnLst/>
              <a:rect l="0" t="0" r="0" b="0"/>
              <a:pathLst>
                <a:path w="9144000" h="890650" extrusionOk="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noFill/>
            <a:ln w="9525" cap="flat" cmpd="sng">
              <a:solidFill>
                <a:schemeClr val="lt1">
                  <a:alpha val="2000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25" name="Shape 25"/>
            <p:cNvSpPr/>
            <p:nvPr/>
          </p:nvSpPr>
          <p:spPr>
            <a:xfrm>
              <a:off x="-23751" y="5640778"/>
              <a:ext cx="3004457" cy="1211282"/>
            </a:xfrm>
            <a:custGeom>
              <a:avLst/>
              <a:gdLst/>
              <a:ahLst/>
              <a:cxnLst/>
              <a:rect l="0" t="0" r="0" b="0"/>
              <a:pathLst>
                <a:path w="3004457" h="1211283" extrusionOk="0">
                  <a:moveTo>
                    <a:pt x="0" y="0"/>
                  </a:moveTo>
                  <a:cubicBezTo>
                    <a:pt x="1103415" y="501732"/>
                    <a:pt x="2206831" y="1003465"/>
                    <a:pt x="3004457" y="1211283"/>
                  </a:cubicBezTo>
                </a:path>
              </a:pathLst>
            </a:custGeom>
            <a:noFill/>
            <a:ln w="9525" cap="flat" cmpd="sng">
              <a:solidFill>
                <a:schemeClr val="lt1">
                  <a:alpha val="2000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26" name="Shape 26"/>
            <p:cNvSpPr/>
            <p:nvPr/>
          </p:nvSpPr>
          <p:spPr>
            <a:xfrm>
              <a:off x="-11875" y="5284519"/>
              <a:ext cx="9144000" cy="1478478"/>
            </a:xfrm>
            <a:custGeom>
              <a:avLst/>
              <a:gdLst/>
              <a:ahLst/>
              <a:cxnLst/>
              <a:rect l="0" t="0" r="0" b="0"/>
              <a:pathLst>
                <a:path w="9144000" h="1478478" extrusionOk="0">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noFill/>
            <a:ln w="9525" cap="flat" cmpd="sng">
              <a:solidFill>
                <a:schemeClr val="lt1">
                  <a:alpha val="2000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27" name="Shape 27"/>
            <p:cNvSpPr/>
            <p:nvPr/>
          </p:nvSpPr>
          <p:spPr>
            <a:xfrm>
              <a:off x="2137558" y="5132119"/>
              <a:ext cx="6982691" cy="1719942"/>
            </a:xfrm>
            <a:custGeom>
              <a:avLst/>
              <a:gdLst/>
              <a:ahLst/>
              <a:cxnLst/>
              <a:rect l="0" t="0" r="0" b="0"/>
              <a:pathLst>
                <a:path w="6982691" h="1719942" extrusionOk="0">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noFill/>
            <a:ln w="9525" cap="flat" cmpd="sng">
              <a:solidFill>
                <a:schemeClr val="lt1">
                  <a:alpha val="2000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28" name="Shape 28"/>
            <p:cNvSpPr/>
            <p:nvPr/>
          </p:nvSpPr>
          <p:spPr>
            <a:xfrm rot="1799950">
              <a:off x="2996126" y="2859221"/>
              <a:ext cx="1601440" cy="1388149"/>
            </a:xfrm>
            <a:prstGeom prst="hexagon">
              <a:avLst>
                <a:gd name="adj" fmla="val 28544"/>
                <a:gd name="vf" fmla="val 115470"/>
              </a:avLst>
            </a:prstGeom>
            <a:solidFill>
              <a:schemeClr val="lt1">
                <a:alpha val="980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29" name="Shape 29"/>
            <p:cNvSpPr/>
            <p:nvPr/>
          </p:nvSpPr>
          <p:spPr>
            <a:xfrm rot="1799950">
              <a:off x="3720026" y="4126047"/>
              <a:ext cx="1601440" cy="1388149"/>
            </a:xfrm>
            <a:prstGeom prst="hexagon">
              <a:avLst>
                <a:gd name="adj" fmla="val 28544"/>
                <a:gd name="vf" fmla="val 115470"/>
              </a:avLst>
            </a:prstGeom>
            <a:solidFill>
              <a:schemeClr val="lt1">
                <a:alpha val="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30" name="Shape 30"/>
            <p:cNvSpPr/>
            <p:nvPr/>
          </p:nvSpPr>
          <p:spPr>
            <a:xfrm rot="1799950">
              <a:off x="3729553" y="1592396"/>
              <a:ext cx="1601440" cy="1388149"/>
            </a:xfrm>
            <a:prstGeom prst="hexagon">
              <a:avLst>
                <a:gd name="adj" fmla="val 28544"/>
                <a:gd name="vf" fmla="val 115470"/>
              </a:avLst>
            </a:prstGeom>
            <a:solidFill>
              <a:schemeClr val="lt1">
                <a:alpha val="6669"/>
              </a:schemeClr>
            </a:solidFill>
            <a:ln w="12700" cap="flat" cmpd="sng">
              <a:solidFill>
                <a:schemeClr val="lt1">
                  <a:alpha val="784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31" name="Shape 31"/>
            <p:cNvSpPr/>
            <p:nvPr/>
          </p:nvSpPr>
          <p:spPr>
            <a:xfrm rot="1799950">
              <a:off x="2977076" y="325572"/>
              <a:ext cx="1601440" cy="1388149"/>
            </a:xfrm>
            <a:prstGeom prst="hexagon">
              <a:avLst>
                <a:gd name="adj" fmla="val 28544"/>
                <a:gd name="vf" fmla="val 115470"/>
              </a:avLst>
            </a:prstGeom>
            <a:solidFill>
              <a:schemeClr val="lt1">
                <a:alpha val="3920"/>
              </a:schemeClr>
            </a:solidFill>
            <a:ln w="12700" cap="flat" cmpd="sng">
              <a:solidFill>
                <a:schemeClr val="lt1">
                  <a:alpha val="784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32" name="Shape 32"/>
            <p:cNvSpPr/>
            <p:nvPr/>
          </p:nvSpPr>
          <p:spPr>
            <a:xfrm rot="1799950">
              <a:off x="4462976" y="5383347"/>
              <a:ext cx="1601440" cy="1388149"/>
            </a:xfrm>
            <a:prstGeom prst="hexagon">
              <a:avLst>
                <a:gd name="adj" fmla="val 28544"/>
                <a:gd name="vf" fmla="val 115470"/>
              </a:avLst>
            </a:prstGeom>
            <a:solidFill>
              <a:schemeClr val="lt1">
                <a:alpha val="588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33" name="Shape 33"/>
            <p:cNvSpPr/>
            <p:nvPr/>
          </p:nvSpPr>
          <p:spPr>
            <a:xfrm rot="1801764">
              <a:off x="-382490" y="4201432"/>
              <a:ext cx="1260378" cy="1387003"/>
            </a:xfrm>
            <a:custGeom>
              <a:avLst/>
              <a:gdLst/>
              <a:ahLst/>
              <a:cxnLst/>
              <a:rect l="0" t="0" r="0" b="0"/>
              <a:pathLst>
                <a:path w="1261499" h="1388236" extrusionOk="0">
                  <a:moveTo>
                    <a:pt x="0" y="105098"/>
                  </a:moveTo>
                  <a:lnTo>
                    <a:pt x="56357" y="0"/>
                  </a:lnTo>
                  <a:lnTo>
                    <a:pt x="865241" y="0"/>
                  </a:lnTo>
                  <a:lnTo>
                    <a:pt x="1261499" y="694118"/>
                  </a:lnTo>
                  <a:lnTo>
                    <a:pt x="865241" y="1388236"/>
                  </a:lnTo>
                  <a:lnTo>
                    <a:pt x="744578" y="1387893"/>
                  </a:lnTo>
                  <a:lnTo>
                    <a:pt x="0" y="105098"/>
                  </a:lnTo>
                  <a:close/>
                </a:path>
              </a:pathLst>
            </a:custGeom>
            <a:solidFill>
              <a:schemeClr val="lt1">
                <a:alpha val="980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34" name="Shape 34"/>
            <p:cNvSpPr/>
            <p:nvPr/>
          </p:nvSpPr>
          <p:spPr>
            <a:xfrm rot="1799950">
              <a:off x="24327" y="5402398"/>
              <a:ext cx="1601440" cy="1388149"/>
            </a:xfrm>
            <a:prstGeom prst="hexagon">
              <a:avLst>
                <a:gd name="adj" fmla="val 28544"/>
                <a:gd name="vf" fmla="val 115470"/>
              </a:avLst>
            </a:prstGeom>
            <a:solidFill>
              <a:schemeClr val="lt1">
                <a:alpha val="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35" name="Shape 35"/>
            <p:cNvSpPr/>
            <p:nvPr/>
          </p:nvSpPr>
          <p:spPr>
            <a:xfrm rot="1799950">
              <a:off x="52903" y="2849697"/>
              <a:ext cx="1601440" cy="1388149"/>
            </a:xfrm>
            <a:prstGeom prst="hexagon">
              <a:avLst>
                <a:gd name="adj" fmla="val 28544"/>
                <a:gd name="vf" fmla="val 115470"/>
              </a:avLst>
            </a:prstGeom>
            <a:solidFill>
              <a:schemeClr val="lt1">
                <a:alpha val="6669"/>
              </a:schemeClr>
            </a:solidFill>
            <a:ln w="12700" cap="flat" cmpd="sng">
              <a:solidFill>
                <a:schemeClr val="lt1">
                  <a:alpha val="784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36" name="Shape 36"/>
            <p:cNvSpPr/>
            <p:nvPr/>
          </p:nvSpPr>
          <p:spPr>
            <a:xfrm rot="1799950">
              <a:off x="776802" y="4126046"/>
              <a:ext cx="1601440" cy="1388149"/>
            </a:xfrm>
            <a:prstGeom prst="hexagon">
              <a:avLst>
                <a:gd name="adj" fmla="val 28544"/>
                <a:gd name="vf" fmla="val 115470"/>
              </a:avLst>
            </a:prstGeom>
            <a:solidFill>
              <a:schemeClr val="lt1">
                <a:alpha val="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37" name="Shape 37"/>
            <p:cNvSpPr/>
            <p:nvPr/>
          </p:nvSpPr>
          <p:spPr>
            <a:xfrm rot="1799950">
              <a:off x="1510227" y="5411922"/>
              <a:ext cx="1601440" cy="1388149"/>
            </a:xfrm>
            <a:prstGeom prst="hexagon">
              <a:avLst>
                <a:gd name="adj" fmla="val 28544"/>
                <a:gd name="vf" fmla="val 115470"/>
              </a:avLst>
            </a:prstGeom>
            <a:solidFill>
              <a:schemeClr val="lt1">
                <a:alpha val="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38" name="Shape 38"/>
            <p:cNvSpPr/>
            <p:nvPr/>
          </p:nvSpPr>
          <p:spPr>
            <a:xfrm rot="1799950">
              <a:off x="1529278" y="2859221"/>
              <a:ext cx="1601440" cy="1388149"/>
            </a:xfrm>
            <a:prstGeom prst="hexagon">
              <a:avLst>
                <a:gd name="adj" fmla="val 28544"/>
                <a:gd name="vf" fmla="val 115470"/>
              </a:avLst>
            </a:prstGeom>
            <a:solidFill>
              <a:schemeClr val="lt1">
                <a:alpha val="6669"/>
              </a:schemeClr>
            </a:solidFill>
            <a:ln w="12700" cap="flat" cmpd="sng">
              <a:solidFill>
                <a:schemeClr val="lt1">
                  <a:alpha val="784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39" name="Shape 39"/>
            <p:cNvSpPr/>
            <p:nvPr/>
          </p:nvSpPr>
          <p:spPr>
            <a:xfrm rot="1799950">
              <a:off x="795852" y="1563822"/>
              <a:ext cx="1601440" cy="1388149"/>
            </a:xfrm>
            <a:prstGeom prst="hexagon">
              <a:avLst>
                <a:gd name="adj" fmla="val 28544"/>
                <a:gd name="vf" fmla="val 115470"/>
              </a:avLst>
            </a:prstGeom>
            <a:solidFill>
              <a:schemeClr val="lt1">
                <a:alpha val="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40" name="Shape 40"/>
            <p:cNvSpPr/>
            <p:nvPr/>
          </p:nvSpPr>
          <p:spPr>
            <a:xfrm rot="1799950">
              <a:off x="6806128" y="4145097"/>
              <a:ext cx="1601440" cy="1388149"/>
            </a:xfrm>
            <a:prstGeom prst="hexagon">
              <a:avLst>
                <a:gd name="adj" fmla="val 28544"/>
                <a:gd name="vf" fmla="val 115470"/>
              </a:avLst>
            </a:prstGeom>
            <a:solidFill>
              <a:schemeClr val="lt1">
                <a:alpha val="980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41" name="Shape 41"/>
            <p:cNvSpPr/>
            <p:nvPr/>
          </p:nvSpPr>
          <p:spPr>
            <a:xfrm rot="1799950">
              <a:off x="7549078" y="5421448"/>
              <a:ext cx="1601440" cy="1388149"/>
            </a:xfrm>
            <a:prstGeom prst="hexagon">
              <a:avLst>
                <a:gd name="adj" fmla="val 28544"/>
                <a:gd name="vf" fmla="val 115470"/>
              </a:avLst>
            </a:prstGeom>
            <a:solidFill>
              <a:schemeClr val="lt1">
                <a:alpha val="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42" name="Shape 42"/>
            <p:cNvSpPr/>
            <p:nvPr/>
          </p:nvSpPr>
          <p:spPr>
            <a:xfrm rot="1799950">
              <a:off x="7549078" y="2868747"/>
              <a:ext cx="1601440" cy="1388149"/>
            </a:xfrm>
            <a:prstGeom prst="hexagon">
              <a:avLst>
                <a:gd name="adj" fmla="val 28544"/>
                <a:gd name="vf" fmla="val 115470"/>
              </a:avLst>
            </a:prstGeom>
            <a:solidFill>
              <a:schemeClr val="lt1">
                <a:alpha val="6669"/>
              </a:schemeClr>
            </a:solidFill>
            <a:ln w="12700" cap="flat" cmpd="sng">
              <a:solidFill>
                <a:schemeClr val="lt1">
                  <a:alpha val="784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43" name="Shape 43"/>
            <p:cNvSpPr/>
            <p:nvPr/>
          </p:nvSpPr>
          <p:spPr>
            <a:xfrm rot="1801764">
              <a:off x="8306435" y="4055533"/>
              <a:ext cx="1242302" cy="1387003"/>
            </a:xfrm>
            <a:custGeom>
              <a:avLst/>
              <a:gdLst/>
              <a:ahLst/>
              <a:cxnLst/>
              <a:rect l="0" t="0" r="0" b="0"/>
              <a:pathLst>
                <a:path w="1243407" h="1388236" extrusionOk="0">
                  <a:moveTo>
                    <a:pt x="0" y="694118"/>
                  </a:moveTo>
                  <a:lnTo>
                    <a:pt x="396258" y="0"/>
                  </a:lnTo>
                  <a:lnTo>
                    <a:pt x="474029" y="4016"/>
                  </a:lnTo>
                  <a:lnTo>
                    <a:pt x="1243407" y="1325983"/>
                  </a:lnTo>
                  <a:lnTo>
                    <a:pt x="1205142" y="1388236"/>
                  </a:lnTo>
                  <a:lnTo>
                    <a:pt x="396258" y="1388236"/>
                  </a:lnTo>
                  <a:lnTo>
                    <a:pt x="0" y="694118"/>
                  </a:lnTo>
                  <a:close/>
                </a:path>
              </a:pathLst>
            </a:custGeom>
            <a:solidFill>
              <a:schemeClr val="lt1">
                <a:alpha val="392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44" name="Shape 44"/>
            <p:cNvSpPr/>
            <p:nvPr/>
          </p:nvSpPr>
          <p:spPr>
            <a:xfrm rot="1801764">
              <a:off x="8306685" y="1511428"/>
              <a:ext cx="1240768" cy="1387588"/>
            </a:xfrm>
            <a:custGeom>
              <a:avLst/>
              <a:gdLst/>
              <a:ahLst/>
              <a:cxnLst/>
              <a:rect l="0" t="0" r="0" b="0"/>
              <a:pathLst>
                <a:path w="1241871" h="1388822" extrusionOk="0">
                  <a:moveTo>
                    <a:pt x="0" y="694704"/>
                  </a:moveTo>
                  <a:lnTo>
                    <a:pt x="396258" y="586"/>
                  </a:lnTo>
                  <a:lnTo>
                    <a:pt x="482002" y="0"/>
                  </a:lnTo>
                  <a:lnTo>
                    <a:pt x="1241871" y="1323912"/>
                  </a:lnTo>
                  <a:lnTo>
                    <a:pt x="1205142" y="1388822"/>
                  </a:lnTo>
                  <a:lnTo>
                    <a:pt x="396258" y="1388822"/>
                  </a:lnTo>
                  <a:lnTo>
                    <a:pt x="0" y="694704"/>
                  </a:lnTo>
                  <a:close/>
                </a:path>
              </a:pathLst>
            </a:custGeom>
            <a:solidFill>
              <a:schemeClr val="lt1">
                <a:alpha val="0"/>
              </a:schemeClr>
            </a:solidFill>
            <a:ln w="12700" cap="flat" cmpd="sng">
              <a:solidFill>
                <a:schemeClr val="lt1">
                  <a:alpha val="11760"/>
                </a:schemeClr>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grpSp>
      <p:sp>
        <p:nvSpPr>
          <p:cNvPr id="45" name="Shape 45"/>
          <p:cNvSpPr/>
          <p:nvPr/>
        </p:nvSpPr>
        <p:spPr>
          <a:xfrm>
            <a:off x="457200" y="333487"/>
            <a:ext cx="8229600" cy="6185700"/>
          </a:xfrm>
          <a:prstGeom prst="rect">
            <a:avLst/>
          </a:prstGeom>
          <a:solidFill>
            <a:schemeClr val="lt1"/>
          </a:solidFill>
          <a:ln w="9525" cap="flat" cmpd="sng">
            <a:solidFill>
              <a:schemeClr val="dk1"/>
            </a:solidFill>
            <a:prstDash val="solid"/>
            <a:round/>
            <a:headEnd type="none" w="med" len="med"/>
            <a:tailEnd type="none" w="med" len="med"/>
          </a:ln>
        </p:spPr>
        <p:txBody>
          <a:bodyPr lIns="91425" tIns="45700" rIns="91425" bIns="45700" anchor="ctr" anchorCtr="0">
            <a:noAutofit/>
          </a:bodyPr>
          <a:lstStyle/>
          <a:p>
            <a:pPr lvl="0">
              <a:spcBef>
                <a:spcPts val="0"/>
              </a:spcBef>
              <a:buNone/>
            </a:pPr>
            <a:endParaRPr/>
          </a:p>
        </p:txBody>
      </p:sp>
      <p:sp>
        <p:nvSpPr>
          <p:cNvPr id="46" name="Shape 46"/>
          <p:cNvSpPr txBox="1">
            <a:spLocks noGrp="1"/>
          </p:cNvSpPr>
          <p:nvPr>
            <p:ph type="title"/>
          </p:nvPr>
        </p:nvSpPr>
        <p:spPr>
          <a:xfrm>
            <a:off x="1043490" y="1027663"/>
            <a:ext cx="7024800" cy="1142999"/>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Arial"/>
              <a:buNone/>
              <a:defRPr sz="4000" b="0" i="0" u="none" strike="noStrike" cap="none">
                <a:solidFill>
                  <a:schemeClr val="accent1"/>
                </a:solidFill>
                <a:latin typeface="Arial"/>
                <a:ea typeface="Arial"/>
                <a:cs typeface="Arial"/>
                <a:sym typeface="Arial"/>
              </a:defRPr>
            </a:lvl1pPr>
            <a:lvl2pPr marL="0" marR="0" lvl="1" indent="0" algn="l" rtl="0">
              <a:spcBef>
                <a:spcPts val="0"/>
              </a:spcBef>
              <a:defRPr sz="1800" b="0" i="0" u="none" strike="noStrike" cap="none">
                <a:solidFill>
                  <a:schemeClr val="dk2"/>
                </a:solidFill>
              </a:defRPr>
            </a:lvl2pPr>
            <a:lvl3pPr marL="0" marR="0" lvl="2" indent="0" algn="l" rtl="0">
              <a:spcBef>
                <a:spcPts val="0"/>
              </a:spcBef>
              <a:defRPr sz="1800" b="0" i="0" u="none" strike="noStrike" cap="none">
                <a:solidFill>
                  <a:schemeClr val="dk2"/>
                </a:solidFill>
              </a:defRPr>
            </a:lvl3pPr>
            <a:lvl4pPr marL="0" marR="0" lvl="3" indent="0" algn="l" rtl="0">
              <a:spcBef>
                <a:spcPts val="0"/>
              </a:spcBef>
              <a:defRPr sz="1800" b="0" i="0" u="none" strike="noStrike" cap="none">
                <a:solidFill>
                  <a:schemeClr val="dk2"/>
                </a:solidFill>
              </a:defRPr>
            </a:lvl4pPr>
            <a:lvl5pPr marL="0" marR="0" lvl="4" indent="0" algn="l" rtl="0">
              <a:spcBef>
                <a:spcPts val="0"/>
              </a:spcBef>
              <a:defRPr sz="1800" b="0" i="0" u="none" strike="noStrike" cap="none">
                <a:solidFill>
                  <a:schemeClr val="dk2"/>
                </a:solidFill>
              </a:defRPr>
            </a:lvl5pPr>
            <a:lvl6pPr marL="0" marR="0" lvl="5" indent="0" algn="l" rtl="0">
              <a:spcBef>
                <a:spcPts val="0"/>
              </a:spcBef>
              <a:defRPr sz="1800" b="0" i="0" u="none" strike="noStrike" cap="none">
                <a:solidFill>
                  <a:schemeClr val="dk2"/>
                </a:solidFill>
              </a:defRPr>
            </a:lvl6pPr>
            <a:lvl7pPr marL="0" marR="0" lvl="6" indent="0" algn="l" rtl="0">
              <a:spcBef>
                <a:spcPts val="0"/>
              </a:spcBef>
              <a:defRPr sz="1800" b="0" i="0" u="none" strike="noStrike" cap="none">
                <a:solidFill>
                  <a:schemeClr val="dk2"/>
                </a:solidFill>
              </a:defRPr>
            </a:lvl7pPr>
            <a:lvl8pPr marL="0" marR="0" lvl="7" indent="0" algn="l" rtl="0">
              <a:spcBef>
                <a:spcPts val="0"/>
              </a:spcBef>
              <a:defRPr sz="1800" b="0" i="0" u="none" strike="noStrike" cap="none">
                <a:solidFill>
                  <a:schemeClr val="dk2"/>
                </a:solidFill>
              </a:defRPr>
            </a:lvl8pPr>
            <a:lvl9pPr marL="0" marR="0" lvl="8" indent="0" algn="l" rtl="0">
              <a:spcBef>
                <a:spcPts val="0"/>
              </a:spcBef>
              <a:defRPr sz="1800" b="0" i="0" u="none" strike="noStrike" cap="none">
                <a:solidFill>
                  <a:schemeClr val="dk2"/>
                </a:solidFill>
              </a:defRPr>
            </a:lvl9pPr>
          </a:lstStyle>
          <a:p>
            <a:endParaRPr/>
          </a:p>
        </p:txBody>
      </p:sp>
      <p:sp>
        <p:nvSpPr>
          <p:cNvPr id="47" name="Shape 47"/>
          <p:cNvSpPr txBox="1">
            <a:spLocks noGrp="1"/>
          </p:cNvSpPr>
          <p:nvPr>
            <p:ph type="body" idx="1"/>
          </p:nvPr>
        </p:nvSpPr>
        <p:spPr>
          <a:xfrm>
            <a:off x="1043491" y="2323651"/>
            <a:ext cx="6777300" cy="3509100"/>
          </a:xfrm>
          <a:prstGeom prst="rect">
            <a:avLst/>
          </a:prstGeom>
          <a:noFill/>
          <a:ln>
            <a:noFill/>
          </a:ln>
        </p:spPr>
        <p:txBody>
          <a:bodyPr lIns="91425" tIns="91425" rIns="91425" bIns="91425" anchor="t" anchorCtr="0"/>
          <a:lstStyle>
            <a:lvl1pPr marL="342900" marR="0" lvl="0" indent="-209550" algn="l" rtl="0">
              <a:spcBef>
                <a:spcPts val="480"/>
              </a:spcBef>
              <a:buNone/>
              <a:defRPr sz="2400" b="0" i="0" u="none" strike="noStrike" cap="none">
                <a:solidFill>
                  <a:schemeClr val="dk2"/>
                </a:solidFill>
                <a:latin typeface="Arial"/>
                <a:ea typeface="Arial"/>
                <a:cs typeface="Arial"/>
                <a:sym typeface="Arial"/>
              </a:defRPr>
            </a:lvl1pPr>
            <a:lvl2pPr marL="640080" marR="0" lvl="1" indent="-220980" algn="l" rtl="0">
              <a:spcBef>
                <a:spcPts val="440"/>
              </a:spcBef>
              <a:buNone/>
              <a:defRPr sz="2200" b="0" i="0" u="none" strike="noStrike" cap="none">
                <a:solidFill>
                  <a:schemeClr val="dk2"/>
                </a:solidFill>
                <a:latin typeface="Arial"/>
                <a:ea typeface="Arial"/>
                <a:cs typeface="Arial"/>
                <a:sym typeface="Arial"/>
              </a:defRPr>
            </a:lvl2pPr>
            <a:lvl3pPr marL="914400" marR="0" lvl="2" indent="-171450" algn="l" rtl="0">
              <a:spcBef>
                <a:spcPts val="400"/>
              </a:spcBef>
              <a:buNone/>
              <a:defRPr sz="2000" b="0" i="0" u="none" strike="noStrike" cap="none">
                <a:solidFill>
                  <a:schemeClr val="dk2"/>
                </a:solidFill>
                <a:latin typeface="Arial"/>
                <a:ea typeface="Arial"/>
                <a:cs typeface="Arial"/>
                <a:sym typeface="Arial"/>
              </a:defRPr>
            </a:lvl3pPr>
            <a:lvl4pPr marL="1124712" marR="0" lvl="3" indent="-184911" algn="l" rtl="0">
              <a:spcBef>
                <a:spcPts val="360"/>
              </a:spcBef>
              <a:buNone/>
              <a:defRPr sz="1800" b="0" i="0" u="none" strike="noStrike" cap="none">
                <a:solidFill>
                  <a:schemeClr val="dk2"/>
                </a:solidFill>
                <a:latin typeface="Arial"/>
                <a:ea typeface="Arial"/>
                <a:cs typeface="Arial"/>
                <a:sym typeface="Arial"/>
              </a:defRPr>
            </a:lvl4pPr>
            <a:lvl5pPr marL="1325880" marR="0" lvl="4" indent="-186055" algn="l" rtl="0">
              <a:spcBef>
                <a:spcPts val="320"/>
              </a:spcBef>
              <a:buNone/>
              <a:defRPr sz="1600" b="0" i="0" u="none" strike="noStrike" cap="none">
                <a:solidFill>
                  <a:schemeClr val="dk2"/>
                </a:solidFill>
                <a:latin typeface="Arial"/>
                <a:ea typeface="Arial"/>
                <a:cs typeface="Arial"/>
                <a:sym typeface="Arial"/>
              </a:defRPr>
            </a:lvl5pPr>
            <a:lvl6pPr marL="1517904" marR="0" lvl="5" indent="-193928" algn="l" rtl="0">
              <a:spcBef>
                <a:spcPts val="280"/>
              </a:spcBef>
              <a:buNone/>
              <a:defRPr sz="1400" b="0" i="0" u="none" strike="noStrike" cap="none">
                <a:solidFill>
                  <a:schemeClr val="dk2"/>
                </a:solidFill>
                <a:latin typeface="Arial"/>
                <a:ea typeface="Arial"/>
                <a:cs typeface="Arial"/>
                <a:sym typeface="Arial"/>
              </a:defRPr>
            </a:lvl6pPr>
            <a:lvl7pPr marL="1719072" marR="0" lvl="6" indent="-191897" algn="l" rtl="0">
              <a:spcBef>
                <a:spcPts val="280"/>
              </a:spcBef>
              <a:buNone/>
              <a:defRPr sz="1400" b="0" i="0" u="none" strike="noStrike" cap="none">
                <a:solidFill>
                  <a:schemeClr val="dk2"/>
                </a:solidFill>
                <a:latin typeface="Arial"/>
                <a:ea typeface="Arial"/>
                <a:cs typeface="Arial"/>
                <a:sym typeface="Arial"/>
              </a:defRPr>
            </a:lvl7pPr>
            <a:lvl8pPr marL="1920240" marR="0" lvl="7" indent="-189864" algn="l" rtl="0">
              <a:spcBef>
                <a:spcPts val="280"/>
              </a:spcBef>
              <a:buNone/>
              <a:defRPr sz="1400" b="0" i="0" u="none" strike="noStrike" cap="none">
                <a:solidFill>
                  <a:schemeClr val="dk2"/>
                </a:solidFill>
                <a:latin typeface="Arial"/>
                <a:ea typeface="Arial"/>
                <a:cs typeface="Arial"/>
                <a:sym typeface="Arial"/>
              </a:defRPr>
            </a:lvl8pPr>
            <a:lvl9pPr marL="2121408" marR="0" lvl="8" indent="-187832" algn="l" rtl="0">
              <a:spcBef>
                <a:spcPts val="280"/>
              </a:spcBef>
              <a:buNone/>
              <a:defRPr sz="1400" b="0" i="0" u="none" strike="noStrike" cap="none">
                <a:solidFill>
                  <a:schemeClr val="dk2"/>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8.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9.pn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pic>
        <p:nvPicPr>
          <p:cNvPr id="113" name="Shape 113" descr="15554882174_c9caabdb58_o.jpg"/>
          <p:cNvPicPr preferRelativeResize="0"/>
          <p:nvPr/>
        </p:nvPicPr>
        <p:blipFill rotWithShape="1">
          <a:blip r:embed="rId3">
            <a:alphaModFix/>
          </a:blip>
          <a:srcRect l="9705" r="1413"/>
          <a:stretch/>
        </p:blipFill>
        <p:spPr>
          <a:xfrm>
            <a:off x="0" y="0"/>
            <a:ext cx="9143999" cy="6858000"/>
          </a:xfrm>
          <a:prstGeom prst="rect">
            <a:avLst/>
          </a:prstGeom>
          <a:noFill/>
          <a:ln>
            <a:noFill/>
          </a:ln>
        </p:spPr>
      </p:pic>
      <p:sp>
        <p:nvSpPr>
          <p:cNvPr id="114" name="Shape 114"/>
          <p:cNvSpPr txBox="1">
            <a:spLocks noGrp="1"/>
          </p:cNvSpPr>
          <p:nvPr>
            <p:ph type="title"/>
          </p:nvPr>
        </p:nvSpPr>
        <p:spPr>
          <a:xfrm>
            <a:off x="685787" y="216700"/>
            <a:ext cx="7772400" cy="2193900"/>
          </a:xfrm>
          <a:prstGeom prst="rect">
            <a:avLst/>
          </a:prstGeom>
          <a:solidFill>
            <a:srgbClr val="FFFFFF">
              <a:alpha val="36920"/>
            </a:srgbClr>
          </a:solid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800">
                <a:solidFill>
                  <a:srgbClr val="1C4587"/>
                </a:solidFill>
              </a:rPr>
              <a:t>A New Limit on </a:t>
            </a:r>
            <a:br>
              <a:rPr lang="en-US" sz="4800">
                <a:solidFill>
                  <a:srgbClr val="1C4587"/>
                </a:solidFill>
              </a:rPr>
            </a:br>
            <a:r>
              <a:rPr lang="en-US" sz="4800">
                <a:solidFill>
                  <a:srgbClr val="1C4587"/>
                </a:solidFill>
              </a:rPr>
              <a:t>CMB Circular Polarization from SPIDER</a:t>
            </a:r>
            <a:r>
              <a:rPr lang="en-US" sz="4000" b="0" i="0" u="none" strike="noStrike" cap="none">
                <a:solidFill>
                  <a:schemeClr val="accent1"/>
                </a:solidFill>
                <a:latin typeface="Arial"/>
                <a:ea typeface="Arial"/>
                <a:cs typeface="Arial"/>
                <a:sym typeface="Arial"/>
              </a:rPr>
              <a:t/>
            </a:r>
            <a:br>
              <a:rPr lang="en-US" sz="4000" b="0" i="0" u="none" strike="noStrike" cap="none">
                <a:solidFill>
                  <a:schemeClr val="accent1"/>
                </a:solidFill>
                <a:latin typeface="Arial"/>
                <a:ea typeface="Arial"/>
                <a:cs typeface="Arial"/>
                <a:sym typeface="Arial"/>
              </a:rPr>
            </a:br>
            <a:r>
              <a:rPr lang="en-US" sz="2800" b="0" i="0" u="none" strike="noStrike" cap="none">
                <a:solidFill>
                  <a:srgbClr val="351C75"/>
                </a:solidFill>
                <a:latin typeface="Arial"/>
                <a:ea typeface="Arial"/>
                <a:cs typeface="Arial"/>
                <a:sym typeface="Arial"/>
              </a:rPr>
              <a:t>Johanna Nagy</a:t>
            </a:r>
          </a:p>
          <a:p>
            <a:pPr marL="0" marR="0" lvl="0" indent="0" algn="ctr" rtl="0">
              <a:lnSpc>
                <a:spcPct val="100000"/>
              </a:lnSpc>
              <a:spcBef>
                <a:spcPts val="0"/>
              </a:spcBef>
              <a:spcAft>
                <a:spcPts val="0"/>
              </a:spcAft>
              <a:buClr>
                <a:schemeClr val="dk2"/>
              </a:buClr>
              <a:buSzPct val="25000"/>
              <a:buFont typeface="Arial"/>
              <a:buNone/>
            </a:pPr>
            <a:r>
              <a:rPr lang="en-US" sz="2800">
                <a:solidFill>
                  <a:srgbClr val="351C75"/>
                </a:solidFill>
              </a:rPr>
              <a:t>for the SPIDER collaboration</a:t>
            </a:r>
          </a:p>
        </p:txBody>
      </p:sp>
      <p:sp>
        <p:nvSpPr>
          <p:cNvPr id="115" name="Shape 115"/>
          <p:cNvSpPr txBox="1"/>
          <p:nvPr/>
        </p:nvSpPr>
        <p:spPr>
          <a:xfrm>
            <a:off x="6728775" y="5978800"/>
            <a:ext cx="4865400" cy="559500"/>
          </a:xfrm>
          <a:prstGeom prst="rect">
            <a:avLst/>
          </a:prstGeom>
          <a:noFill/>
          <a:ln>
            <a:noFill/>
          </a:ln>
        </p:spPr>
        <p:txBody>
          <a:bodyPr lIns="91425" tIns="91425" rIns="91425" bIns="91425" anchor="t" anchorCtr="0">
            <a:noAutofit/>
          </a:bodyPr>
          <a:lstStyle/>
          <a:p>
            <a:pPr lvl="0" rtl="0">
              <a:spcBef>
                <a:spcPts val="0"/>
              </a:spcBef>
              <a:buNone/>
            </a:pPr>
            <a:r>
              <a:rPr lang="en-US" sz="3000">
                <a:solidFill>
                  <a:srgbClr val="1C4587"/>
                </a:solidFill>
              </a:rPr>
              <a:t>TeVPA 2017</a:t>
            </a:r>
          </a:p>
        </p:txBody>
      </p:sp>
      <p:pic>
        <p:nvPicPr>
          <p:cNvPr id="116" name="Shape 116" descr="360x360_CWRU.logo.png"/>
          <p:cNvPicPr preferRelativeResize="0"/>
          <p:nvPr/>
        </p:nvPicPr>
        <p:blipFill>
          <a:blip r:embed="rId4">
            <a:alphaModFix/>
          </a:blip>
          <a:stretch>
            <a:fillRect/>
          </a:stretch>
        </p:blipFill>
        <p:spPr>
          <a:xfrm>
            <a:off x="96775" y="5143500"/>
            <a:ext cx="1714500" cy="1714500"/>
          </a:xfrm>
          <a:prstGeom prst="rect">
            <a:avLst/>
          </a:prstGeom>
          <a:noFill/>
          <a:ln>
            <a:noFill/>
          </a:ln>
        </p:spPr>
      </p:pic>
      <p:sp>
        <p:nvSpPr>
          <p:cNvPr id="117" name="Shape 117"/>
          <p:cNvSpPr txBox="1"/>
          <p:nvPr/>
        </p:nvSpPr>
        <p:spPr>
          <a:xfrm>
            <a:off x="2587500" y="3237950"/>
            <a:ext cx="3969000" cy="559500"/>
          </a:xfrm>
          <a:prstGeom prst="rect">
            <a:avLst/>
          </a:prstGeom>
          <a:noFill/>
          <a:ln>
            <a:noFill/>
          </a:ln>
        </p:spPr>
        <p:txBody>
          <a:bodyPr lIns="91425" tIns="91425" rIns="91425" bIns="91425" anchor="t" anchorCtr="0">
            <a:noAutofit/>
          </a:bodyPr>
          <a:lstStyle/>
          <a:p>
            <a:pPr lvl="0" algn="ctr" rtl="0">
              <a:spcBef>
                <a:spcPts val="0"/>
              </a:spcBef>
              <a:buNone/>
            </a:pPr>
            <a:r>
              <a:rPr lang="en-US" sz="2800">
                <a:solidFill>
                  <a:srgbClr val="134F5C"/>
                </a:solidFill>
              </a:rPr>
              <a:t>arXiv: 1704.00215 Published in ApJ</a:t>
            </a:r>
            <a:r>
              <a:rPr lang="en-US" sz="3000">
                <a:solidFill>
                  <a:schemeClr val="dk2"/>
                </a:solidFill>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457200" y="457199"/>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a:solidFill>
                  <a:srgbClr val="000000"/>
                </a:solidFill>
                <a:latin typeface="Arial"/>
                <a:ea typeface="Arial"/>
                <a:cs typeface="Arial"/>
                <a:sym typeface="Arial"/>
              </a:rPr>
              <a:t>HWP Polarization Modulators</a:t>
            </a:r>
            <a:r>
              <a:rPr lang="en-US" sz="4400">
                <a:solidFill>
                  <a:schemeClr val="dk2"/>
                </a:solidFill>
                <a:latin typeface="Arial"/>
                <a:ea typeface="Arial"/>
                <a:cs typeface="Arial"/>
                <a:sym typeface="Arial"/>
              </a:rPr>
              <a:t> </a:t>
            </a:r>
          </a:p>
        </p:txBody>
      </p:sp>
      <p:grpSp>
        <p:nvGrpSpPr>
          <p:cNvPr id="228" name="Shape 228"/>
          <p:cNvGrpSpPr/>
          <p:nvPr/>
        </p:nvGrpSpPr>
        <p:grpSpPr>
          <a:xfrm>
            <a:off x="1262374" y="1522500"/>
            <a:ext cx="2950652" cy="2020836"/>
            <a:chOff x="457199" y="1078800"/>
            <a:chExt cx="2950652" cy="2020836"/>
          </a:xfrm>
        </p:grpSpPr>
        <p:pic>
          <p:nvPicPr>
            <p:cNvPr id="229" name="Shape 229" descr="SAM_0201.JPG"/>
            <p:cNvPicPr preferRelativeResize="0"/>
            <p:nvPr/>
          </p:nvPicPr>
          <p:blipFill rotWithShape="1">
            <a:blip r:embed="rId3">
              <a:alphaModFix/>
            </a:blip>
            <a:srcRect l="36077" t="21871" r="38969" b="59264"/>
            <a:stretch/>
          </p:blipFill>
          <p:spPr>
            <a:xfrm>
              <a:off x="457199" y="1426612"/>
              <a:ext cx="2950652" cy="1673023"/>
            </a:xfrm>
            <a:prstGeom prst="rect">
              <a:avLst/>
            </a:prstGeom>
            <a:noFill/>
            <a:ln>
              <a:noFill/>
            </a:ln>
          </p:spPr>
        </p:pic>
        <p:sp>
          <p:nvSpPr>
            <p:cNvPr id="230" name="Shape 230"/>
            <p:cNvSpPr txBox="1"/>
            <p:nvPr/>
          </p:nvSpPr>
          <p:spPr>
            <a:xfrm>
              <a:off x="737550" y="1078800"/>
              <a:ext cx="968700" cy="198000"/>
            </a:xfrm>
            <a:prstGeom prst="rect">
              <a:avLst/>
            </a:prstGeom>
            <a:noFill/>
            <a:ln>
              <a:noFill/>
            </a:ln>
          </p:spPr>
          <p:txBody>
            <a:bodyPr lIns="91425" tIns="91425" rIns="91425" bIns="91425" anchor="t" anchorCtr="0">
              <a:noAutofit/>
            </a:bodyPr>
            <a:lstStyle/>
            <a:p>
              <a:pPr lvl="0" rtl="0">
                <a:spcBef>
                  <a:spcPts val="0"/>
                </a:spcBef>
                <a:buNone/>
              </a:pPr>
              <a:r>
                <a:rPr lang="en-US" b="1">
                  <a:solidFill>
                    <a:schemeClr val="dk2"/>
                  </a:solidFill>
                </a:rPr>
                <a:t>95 GHz</a:t>
              </a:r>
            </a:p>
          </p:txBody>
        </p:sp>
        <p:sp>
          <p:nvSpPr>
            <p:cNvPr id="231" name="Shape 231"/>
            <p:cNvSpPr txBox="1"/>
            <p:nvPr/>
          </p:nvSpPr>
          <p:spPr>
            <a:xfrm>
              <a:off x="2133850" y="1078800"/>
              <a:ext cx="968700" cy="198000"/>
            </a:xfrm>
            <a:prstGeom prst="rect">
              <a:avLst/>
            </a:prstGeom>
            <a:noFill/>
            <a:ln>
              <a:noFill/>
            </a:ln>
          </p:spPr>
          <p:txBody>
            <a:bodyPr lIns="91425" tIns="91425" rIns="91425" bIns="91425" anchor="t" anchorCtr="0">
              <a:noAutofit/>
            </a:bodyPr>
            <a:lstStyle/>
            <a:p>
              <a:pPr lvl="0" rtl="0">
                <a:spcBef>
                  <a:spcPts val="0"/>
                </a:spcBef>
                <a:buNone/>
              </a:pPr>
              <a:r>
                <a:rPr lang="en-US" b="1">
                  <a:solidFill>
                    <a:schemeClr val="dk2"/>
                  </a:solidFill>
                </a:rPr>
                <a:t>150 GHz</a:t>
              </a:r>
            </a:p>
          </p:txBody>
        </p:sp>
      </p:grpSp>
      <p:sp>
        <p:nvSpPr>
          <p:cNvPr id="232" name="Shape 232"/>
          <p:cNvSpPr txBox="1"/>
          <p:nvPr/>
        </p:nvSpPr>
        <p:spPr>
          <a:xfrm>
            <a:off x="4844125" y="1186325"/>
            <a:ext cx="3598800" cy="526800"/>
          </a:xfrm>
          <a:prstGeom prst="rect">
            <a:avLst/>
          </a:prstGeom>
          <a:noFill/>
          <a:ln>
            <a:noFill/>
          </a:ln>
        </p:spPr>
        <p:txBody>
          <a:bodyPr lIns="91425" tIns="91425" rIns="91425" bIns="91425" anchor="t" anchorCtr="0">
            <a:noAutofit/>
          </a:bodyPr>
          <a:lstStyle/>
          <a:p>
            <a:pPr lvl="0" algn="ctr">
              <a:spcBef>
                <a:spcPts val="0"/>
              </a:spcBef>
              <a:buNone/>
            </a:pPr>
            <a:r>
              <a:rPr lang="en-US" sz="2400" b="1"/>
              <a:t>Flight Operation</a:t>
            </a:r>
          </a:p>
        </p:txBody>
      </p:sp>
      <p:pic>
        <p:nvPicPr>
          <p:cNvPr id="233" name="Shape 233"/>
          <p:cNvPicPr preferRelativeResize="0"/>
          <p:nvPr/>
        </p:nvPicPr>
        <p:blipFill>
          <a:blip r:embed="rId4">
            <a:alphaModFix/>
          </a:blip>
          <a:stretch>
            <a:fillRect/>
          </a:stretch>
        </p:blipFill>
        <p:spPr>
          <a:xfrm>
            <a:off x="4546675" y="3987025"/>
            <a:ext cx="4014699" cy="2337075"/>
          </a:xfrm>
          <a:prstGeom prst="rect">
            <a:avLst/>
          </a:prstGeom>
          <a:noFill/>
          <a:ln>
            <a:noFill/>
          </a:ln>
        </p:spPr>
      </p:pic>
      <p:sp>
        <p:nvSpPr>
          <p:cNvPr id="234" name="Shape 234"/>
          <p:cNvSpPr txBox="1"/>
          <p:nvPr/>
        </p:nvSpPr>
        <p:spPr>
          <a:xfrm>
            <a:off x="4546675" y="1600200"/>
            <a:ext cx="4193700" cy="443700"/>
          </a:xfrm>
          <a:prstGeom prst="rect">
            <a:avLst/>
          </a:prstGeom>
          <a:noFill/>
          <a:ln>
            <a:noFill/>
          </a:ln>
        </p:spPr>
        <p:txBody>
          <a:bodyPr lIns="91425" tIns="91425" rIns="91425" bIns="91425" anchor="t" anchorCtr="0">
            <a:noAutofit/>
          </a:bodyPr>
          <a:lstStyle/>
          <a:p>
            <a:pPr marL="457200" lvl="0" indent="-368300" rtl="0">
              <a:spcBef>
                <a:spcPts val="0"/>
              </a:spcBef>
              <a:buSzPct val="100000"/>
              <a:buChar char="●"/>
            </a:pPr>
            <a:r>
              <a:rPr lang="en-US" sz="2200"/>
              <a:t>Step in integer multiples of 22.5° every half day</a:t>
            </a:r>
          </a:p>
          <a:p>
            <a:pPr marL="457200" lvl="0" indent="-368300" rtl="0">
              <a:spcBef>
                <a:spcPts val="0"/>
              </a:spcBef>
              <a:buSzPct val="100000"/>
              <a:buChar char="●"/>
            </a:pPr>
            <a:r>
              <a:rPr lang="en-US" sz="2200"/>
              <a:t>Use complementary angles for good Q/U coverage at each frequency</a:t>
            </a:r>
          </a:p>
          <a:p>
            <a:pPr marL="457200" lvl="0" indent="-368300" rtl="0">
              <a:spcBef>
                <a:spcPts val="0"/>
              </a:spcBef>
              <a:buSzPct val="100000"/>
              <a:buChar char="●"/>
            </a:pPr>
            <a:r>
              <a:rPr lang="en-US" sz="2200"/>
              <a:t>8 distinct HWP positions</a:t>
            </a:r>
          </a:p>
          <a:p>
            <a:pPr lvl="0" rtl="0">
              <a:spcBef>
                <a:spcPts val="0"/>
              </a:spcBef>
              <a:buNone/>
            </a:pPr>
            <a:endParaRPr sz="2200"/>
          </a:p>
        </p:txBody>
      </p:sp>
      <p:sp>
        <p:nvSpPr>
          <p:cNvPr id="235" name="Shape 235"/>
          <p:cNvSpPr txBox="1"/>
          <p:nvPr/>
        </p:nvSpPr>
        <p:spPr>
          <a:xfrm>
            <a:off x="708800" y="3543325"/>
            <a:ext cx="4193700" cy="443700"/>
          </a:xfrm>
          <a:prstGeom prst="rect">
            <a:avLst/>
          </a:prstGeom>
          <a:noFill/>
          <a:ln>
            <a:noFill/>
          </a:ln>
        </p:spPr>
        <p:txBody>
          <a:bodyPr lIns="91425" tIns="91425" rIns="91425" bIns="91425" anchor="t" anchorCtr="0">
            <a:noAutofit/>
          </a:bodyPr>
          <a:lstStyle/>
          <a:p>
            <a:pPr marL="457200" lvl="0" indent="-368300" rtl="0">
              <a:spcBef>
                <a:spcPts val="0"/>
              </a:spcBef>
              <a:buSzPct val="100000"/>
              <a:buChar char="●"/>
            </a:pPr>
            <a:r>
              <a:rPr lang="en-US" sz="2200"/>
              <a:t>Modulate instrument polarization sensitivity</a:t>
            </a:r>
          </a:p>
          <a:p>
            <a:pPr marL="457200" lvl="0" indent="-368300" rtl="0">
              <a:spcBef>
                <a:spcPts val="0"/>
              </a:spcBef>
              <a:buSzPct val="100000"/>
              <a:buChar char="●"/>
            </a:pPr>
            <a:r>
              <a:rPr lang="en-US" sz="2200"/>
              <a:t>Birefringent single-crystal sapphires</a:t>
            </a:r>
          </a:p>
          <a:p>
            <a:pPr marL="457200" lvl="0" indent="-368300" rtl="0">
              <a:spcBef>
                <a:spcPts val="0"/>
              </a:spcBef>
              <a:buSzPct val="100000"/>
              <a:buChar char="●"/>
            </a:pPr>
            <a:r>
              <a:rPr lang="en-US" sz="2200"/>
              <a:t>4 K operation</a:t>
            </a:r>
          </a:p>
          <a:p>
            <a:pPr marL="457200" lvl="0" indent="-368300" rtl="0">
              <a:spcBef>
                <a:spcPts val="0"/>
              </a:spcBef>
              <a:buClr>
                <a:schemeClr val="dk2"/>
              </a:buClr>
              <a:buSzPct val="100000"/>
              <a:buChar char="●"/>
            </a:pPr>
            <a:r>
              <a:rPr lang="en-US" sz="2200"/>
              <a:t>Rotated in discrete steps</a:t>
            </a:r>
            <a:r>
              <a:rPr lang="en-US" sz="2200">
                <a:solidFill>
                  <a:schemeClr val="dk2"/>
                </a:solidFill>
              </a:rPr>
              <a:t> </a:t>
            </a:r>
          </a:p>
          <a:p>
            <a:pPr lvl="0" rtl="0">
              <a:spcBef>
                <a:spcPts val="0"/>
              </a:spcBef>
              <a:buNone/>
            </a:pPr>
            <a:endParaRPr sz="2200"/>
          </a:p>
        </p:txBody>
      </p:sp>
      <p:sp>
        <p:nvSpPr>
          <p:cNvPr id="236" name="Shape 236"/>
          <p:cNvSpPr txBox="1"/>
          <p:nvPr/>
        </p:nvSpPr>
        <p:spPr>
          <a:xfrm>
            <a:off x="5403625" y="3719875"/>
            <a:ext cx="2479800" cy="171600"/>
          </a:xfrm>
          <a:prstGeom prst="rect">
            <a:avLst/>
          </a:prstGeom>
          <a:noFill/>
          <a:ln>
            <a:noFill/>
          </a:ln>
        </p:spPr>
        <p:txBody>
          <a:bodyPr lIns="91425" tIns="91425" rIns="91425" bIns="91425" anchor="t" anchorCtr="0">
            <a:noAutofit/>
          </a:bodyPr>
          <a:lstStyle/>
          <a:p>
            <a:pPr lvl="0">
              <a:spcBef>
                <a:spcPts val="0"/>
              </a:spcBef>
              <a:buNone/>
            </a:pPr>
            <a:r>
              <a:rPr lang="en-US"/>
              <a:t>2015 Flight Sky Coverage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p:nvPr/>
        </p:nvSpPr>
        <p:spPr>
          <a:xfrm>
            <a:off x="2478000" y="4507087"/>
            <a:ext cx="4188000" cy="651900"/>
          </a:xfrm>
          <a:prstGeom prst="rect">
            <a:avLst/>
          </a:prstGeom>
          <a:noFill/>
          <a:ln>
            <a:noFill/>
          </a:ln>
        </p:spPr>
        <p:txBody>
          <a:bodyPr lIns="91425" tIns="91425" rIns="91425" bIns="91425" anchor="t" anchorCtr="0">
            <a:noAutofit/>
          </a:bodyPr>
          <a:lstStyle/>
          <a:p>
            <a:pPr lvl="0">
              <a:spcBef>
                <a:spcPts val="0"/>
              </a:spcBef>
              <a:buNone/>
            </a:pPr>
            <a:r>
              <a:rPr lang="en-US" sz="3000"/>
              <a:t>d</a:t>
            </a:r>
            <a:r>
              <a:rPr lang="en-US" sz="3000" baseline="-25000"/>
              <a:t>V</a:t>
            </a:r>
            <a:r>
              <a:rPr lang="en-US" sz="3000"/>
              <a:t> </a:t>
            </a:r>
            <a:r>
              <a:rPr lang="en-US" sz="3000">
                <a:latin typeface="Calibri"/>
                <a:ea typeface="Calibri"/>
                <a:cs typeface="Calibri"/>
                <a:sym typeface="Calibri"/>
              </a:rPr>
              <a:t>~</a:t>
            </a:r>
            <a:r>
              <a:rPr lang="en-US" sz="3000"/>
              <a:t> s</a:t>
            </a:r>
            <a:r>
              <a:rPr lang="en-US" sz="1000"/>
              <a:t> </a:t>
            </a:r>
            <a:r>
              <a:rPr lang="en-US" sz="3000">
                <a:latin typeface="Ubuntu"/>
                <a:ea typeface="Ubuntu"/>
                <a:cs typeface="Ubuntu"/>
                <a:sym typeface="Ubuntu"/>
              </a:rPr>
              <a:t>γ</a:t>
            </a:r>
            <a:r>
              <a:rPr lang="en-US" sz="1000"/>
              <a:t> </a:t>
            </a:r>
            <a:r>
              <a:rPr lang="en-US" sz="3000"/>
              <a:t>sin(2θ</a:t>
            </a:r>
            <a:r>
              <a:rPr lang="en-US" sz="3000" baseline="-25000"/>
              <a:t>HWP</a:t>
            </a:r>
            <a:r>
              <a:rPr lang="en-US" sz="3000"/>
              <a:t>-2ξ</a:t>
            </a:r>
            <a:r>
              <a:rPr lang="en-US" sz="3000" baseline="-25000"/>
              <a:t>det</a:t>
            </a:r>
            <a:r>
              <a:rPr lang="en-US" sz="3000"/>
              <a:t>)</a:t>
            </a:r>
          </a:p>
        </p:txBody>
      </p:sp>
      <p:sp>
        <p:nvSpPr>
          <p:cNvPr id="242" name="Shape 242"/>
          <p:cNvSpPr txBox="1">
            <a:spLocks noGrp="1"/>
          </p:cNvSpPr>
          <p:nvPr>
            <p:ph type="title"/>
          </p:nvPr>
        </p:nvSpPr>
        <p:spPr>
          <a:xfrm>
            <a:off x="457200" y="457199"/>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600">
                <a:solidFill>
                  <a:srgbClr val="000000"/>
                </a:solidFill>
                <a:latin typeface="Arial"/>
                <a:ea typeface="Arial"/>
                <a:cs typeface="Arial"/>
                <a:sym typeface="Arial"/>
              </a:rPr>
              <a:t>HWPs and Circular Polarization</a:t>
            </a:r>
            <a:r>
              <a:rPr lang="en-US" sz="4400">
                <a:solidFill>
                  <a:srgbClr val="000000"/>
                </a:solidFill>
                <a:latin typeface="Arial"/>
                <a:ea typeface="Arial"/>
                <a:cs typeface="Arial"/>
                <a:sym typeface="Arial"/>
              </a:rPr>
              <a:t> </a:t>
            </a:r>
          </a:p>
        </p:txBody>
      </p:sp>
      <p:sp>
        <p:nvSpPr>
          <p:cNvPr id="243" name="Shape 243"/>
          <p:cNvSpPr txBox="1"/>
          <p:nvPr/>
        </p:nvSpPr>
        <p:spPr>
          <a:xfrm>
            <a:off x="3481550" y="4065575"/>
            <a:ext cx="4444800" cy="303000"/>
          </a:xfrm>
          <a:prstGeom prst="rect">
            <a:avLst/>
          </a:prstGeom>
          <a:noFill/>
          <a:ln>
            <a:noFill/>
          </a:ln>
        </p:spPr>
        <p:txBody>
          <a:bodyPr lIns="91425" tIns="91425" rIns="91425" bIns="91425" anchor="t" anchorCtr="0">
            <a:noAutofit/>
          </a:bodyPr>
          <a:lstStyle/>
          <a:p>
            <a:pPr lvl="0">
              <a:spcBef>
                <a:spcPts val="0"/>
              </a:spcBef>
              <a:buNone/>
            </a:pPr>
            <a:r>
              <a:rPr lang="en-US" sz="2400"/>
              <a:t>Power detected</a:t>
            </a:r>
          </a:p>
        </p:txBody>
      </p:sp>
      <p:sp>
        <p:nvSpPr>
          <p:cNvPr id="244" name="Shape 244"/>
          <p:cNvSpPr txBox="1"/>
          <p:nvPr/>
        </p:nvSpPr>
        <p:spPr>
          <a:xfrm>
            <a:off x="696300" y="1347675"/>
            <a:ext cx="7840500" cy="1192200"/>
          </a:xfrm>
          <a:prstGeom prst="rect">
            <a:avLst/>
          </a:prstGeom>
          <a:noFill/>
          <a:ln>
            <a:noFill/>
          </a:ln>
        </p:spPr>
        <p:txBody>
          <a:bodyPr lIns="91425" tIns="91425" rIns="91425" bIns="91425" anchor="t" anchorCtr="0">
            <a:noAutofit/>
          </a:bodyPr>
          <a:lstStyle/>
          <a:p>
            <a:pPr lvl="0" algn="ctr" rtl="0">
              <a:spcBef>
                <a:spcPts val="0"/>
              </a:spcBef>
              <a:buNone/>
            </a:pPr>
            <a:r>
              <a:rPr lang="en-US" sz="2000"/>
              <a:t>A non-ideal HWP partially transforms circular polarization to linear</a:t>
            </a:r>
          </a:p>
        </p:txBody>
      </p:sp>
      <p:pic>
        <p:nvPicPr>
          <p:cNvPr id="245" name="Shape 245"/>
          <p:cNvPicPr preferRelativeResize="0"/>
          <p:nvPr/>
        </p:nvPicPr>
        <p:blipFill>
          <a:blip r:embed="rId3">
            <a:alphaModFix/>
          </a:blip>
          <a:stretch>
            <a:fillRect/>
          </a:stretch>
        </p:blipFill>
        <p:spPr>
          <a:xfrm rot="-5400000">
            <a:off x="3828186" y="-519674"/>
            <a:ext cx="1831000" cy="6857996"/>
          </a:xfrm>
          <a:prstGeom prst="rect">
            <a:avLst/>
          </a:prstGeom>
          <a:noFill/>
          <a:ln>
            <a:noFill/>
          </a:ln>
        </p:spPr>
      </p:pic>
      <p:sp>
        <p:nvSpPr>
          <p:cNvPr id="246" name="Shape 246"/>
          <p:cNvSpPr txBox="1"/>
          <p:nvPr/>
        </p:nvSpPr>
        <p:spPr>
          <a:xfrm>
            <a:off x="1516600" y="2504025"/>
            <a:ext cx="2994900" cy="1049100"/>
          </a:xfrm>
          <a:prstGeom prst="rect">
            <a:avLst/>
          </a:prstGeom>
          <a:noFill/>
          <a:ln>
            <a:noFill/>
          </a:ln>
        </p:spPr>
        <p:txBody>
          <a:bodyPr lIns="91425" tIns="91425" rIns="91425" bIns="91425" anchor="t" anchorCtr="0">
            <a:noAutofit/>
          </a:bodyPr>
          <a:lstStyle/>
          <a:p>
            <a:pPr lvl="0">
              <a:spcBef>
                <a:spcPts val="0"/>
              </a:spcBef>
              <a:buNone/>
            </a:pPr>
            <a:r>
              <a:rPr lang="en-US" sz="1800">
                <a:solidFill>
                  <a:srgbClr val="F1C232"/>
                </a:solidFill>
              </a:rPr>
              <a:t>Incoming circularly polarized radiation</a:t>
            </a:r>
          </a:p>
        </p:txBody>
      </p:sp>
      <p:sp>
        <p:nvSpPr>
          <p:cNvPr id="247" name="Shape 247"/>
          <p:cNvSpPr txBox="1"/>
          <p:nvPr/>
        </p:nvSpPr>
        <p:spPr>
          <a:xfrm>
            <a:off x="3767600" y="3514912"/>
            <a:ext cx="1077900" cy="309900"/>
          </a:xfrm>
          <a:prstGeom prst="rect">
            <a:avLst/>
          </a:prstGeom>
          <a:noFill/>
          <a:ln>
            <a:noFill/>
          </a:ln>
        </p:spPr>
        <p:txBody>
          <a:bodyPr lIns="91425" tIns="91425" rIns="91425" bIns="91425" anchor="t" anchorCtr="0">
            <a:noAutofit/>
          </a:bodyPr>
          <a:lstStyle/>
          <a:p>
            <a:pPr lvl="0" algn="ctr">
              <a:spcBef>
                <a:spcPts val="0"/>
              </a:spcBef>
              <a:buNone/>
            </a:pPr>
            <a:r>
              <a:rPr lang="en-US" sz="1800">
                <a:solidFill>
                  <a:srgbClr val="CC0000"/>
                </a:solidFill>
              </a:rPr>
              <a:t>HWP</a:t>
            </a:r>
          </a:p>
        </p:txBody>
      </p:sp>
      <p:sp>
        <p:nvSpPr>
          <p:cNvPr id="248" name="Shape 248"/>
          <p:cNvSpPr txBox="1"/>
          <p:nvPr/>
        </p:nvSpPr>
        <p:spPr>
          <a:xfrm>
            <a:off x="4645025" y="2504025"/>
            <a:ext cx="2994900" cy="1049100"/>
          </a:xfrm>
          <a:prstGeom prst="rect">
            <a:avLst/>
          </a:prstGeom>
          <a:noFill/>
          <a:ln>
            <a:noFill/>
          </a:ln>
        </p:spPr>
        <p:txBody>
          <a:bodyPr lIns="91425" tIns="91425" rIns="91425" bIns="91425" anchor="t" anchorCtr="0">
            <a:noAutofit/>
          </a:bodyPr>
          <a:lstStyle/>
          <a:p>
            <a:pPr lvl="0" rtl="0">
              <a:spcBef>
                <a:spcPts val="0"/>
              </a:spcBef>
              <a:buNone/>
            </a:pPr>
            <a:r>
              <a:rPr lang="en-US" sz="1800">
                <a:solidFill>
                  <a:srgbClr val="F1C232"/>
                </a:solidFill>
              </a:rPr>
              <a:t>Linearly</a:t>
            </a:r>
            <a:br>
              <a:rPr lang="en-US" sz="1800">
                <a:solidFill>
                  <a:srgbClr val="F1C232"/>
                </a:solidFill>
              </a:rPr>
            </a:br>
            <a:r>
              <a:rPr lang="en-US" sz="1800">
                <a:solidFill>
                  <a:srgbClr val="F1C232"/>
                </a:solidFill>
              </a:rPr>
              <a:t> polarized </a:t>
            </a:r>
            <a:br>
              <a:rPr lang="en-US" sz="1800">
                <a:solidFill>
                  <a:srgbClr val="F1C232"/>
                </a:solidFill>
              </a:rPr>
            </a:br>
            <a:r>
              <a:rPr lang="en-US" sz="1800">
                <a:solidFill>
                  <a:srgbClr val="F1C232"/>
                </a:solidFill>
              </a:rPr>
              <a:t>radiation</a:t>
            </a:r>
          </a:p>
        </p:txBody>
      </p:sp>
      <p:sp>
        <p:nvSpPr>
          <p:cNvPr id="249" name="Shape 249"/>
          <p:cNvSpPr txBox="1"/>
          <p:nvPr/>
        </p:nvSpPr>
        <p:spPr>
          <a:xfrm>
            <a:off x="5602400" y="3192962"/>
            <a:ext cx="1898400" cy="309900"/>
          </a:xfrm>
          <a:prstGeom prst="rect">
            <a:avLst/>
          </a:prstGeom>
          <a:noFill/>
          <a:ln>
            <a:noFill/>
          </a:ln>
        </p:spPr>
        <p:txBody>
          <a:bodyPr lIns="91425" tIns="91425" rIns="91425" bIns="91425" anchor="t" anchorCtr="0">
            <a:noAutofit/>
          </a:bodyPr>
          <a:lstStyle/>
          <a:p>
            <a:pPr lvl="0" algn="ctr" rtl="0">
              <a:spcBef>
                <a:spcPts val="0"/>
              </a:spcBef>
              <a:buNone/>
            </a:pPr>
            <a:r>
              <a:rPr lang="en-US" sz="1800">
                <a:solidFill>
                  <a:srgbClr val="CC0000"/>
                </a:solidFill>
              </a:rPr>
              <a:t>Linear polarization detectors</a:t>
            </a:r>
          </a:p>
        </p:txBody>
      </p:sp>
      <p:cxnSp>
        <p:nvCxnSpPr>
          <p:cNvPr id="250" name="Shape 250"/>
          <p:cNvCxnSpPr/>
          <p:nvPr/>
        </p:nvCxnSpPr>
        <p:spPr>
          <a:xfrm>
            <a:off x="1936275" y="3347925"/>
            <a:ext cx="1077900" cy="0"/>
          </a:xfrm>
          <a:prstGeom prst="straightConnector1">
            <a:avLst/>
          </a:prstGeom>
          <a:noFill/>
          <a:ln w="38100" cap="flat" cmpd="sng">
            <a:solidFill>
              <a:srgbClr val="F1C232"/>
            </a:solidFill>
            <a:prstDash val="solid"/>
            <a:round/>
            <a:headEnd type="none" w="lg" len="lg"/>
            <a:tailEnd type="stealth" w="lg" len="lg"/>
          </a:ln>
        </p:spPr>
      </p:cxnSp>
      <p:sp>
        <p:nvSpPr>
          <p:cNvPr id="251" name="Shape 251"/>
          <p:cNvSpPr txBox="1"/>
          <p:nvPr/>
        </p:nvSpPr>
        <p:spPr>
          <a:xfrm>
            <a:off x="3314700" y="4705325"/>
            <a:ext cx="237900" cy="309900"/>
          </a:xfrm>
          <a:prstGeom prst="rect">
            <a:avLst/>
          </a:prstGeom>
          <a:noFill/>
          <a:ln w="9525" cap="flat" cmpd="sng">
            <a:solidFill>
              <a:srgbClr val="674EA7"/>
            </a:solidFill>
            <a:prstDash val="solid"/>
            <a:round/>
            <a:headEnd type="none" w="med" len="med"/>
            <a:tailEnd type="none" w="med" len="med"/>
          </a:ln>
        </p:spPr>
        <p:txBody>
          <a:bodyPr lIns="91425" tIns="91425" rIns="91425" bIns="91425" anchor="t" anchorCtr="0">
            <a:noAutofit/>
          </a:bodyPr>
          <a:lstStyle/>
          <a:p>
            <a:pPr lvl="0">
              <a:spcBef>
                <a:spcPts val="0"/>
              </a:spcBef>
              <a:buNone/>
            </a:pPr>
            <a:endParaRPr/>
          </a:p>
        </p:txBody>
      </p:sp>
      <p:sp>
        <p:nvSpPr>
          <p:cNvPr id="252" name="Shape 252"/>
          <p:cNvSpPr txBox="1"/>
          <p:nvPr/>
        </p:nvSpPr>
        <p:spPr>
          <a:xfrm>
            <a:off x="1373525" y="5684800"/>
            <a:ext cx="2466300" cy="419700"/>
          </a:xfrm>
          <a:prstGeom prst="rect">
            <a:avLst/>
          </a:prstGeom>
          <a:noFill/>
          <a:ln>
            <a:noFill/>
          </a:ln>
        </p:spPr>
        <p:txBody>
          <a:bodyPr lIns="91425" tIns="91425" rIns="91425" bIns="91425" anchor="t" anchorCtr="0">
            <a:noAutofit/>
          </a:bodyPr>
          <a:lstStyle/>
          <a:p>
            <a:pPr lvl="0">
              <a:spcBef>
                <a:spcPts val="0"/>
              </a:spcBef>
              <a:buNone/>
            </a:pPr>
            <a:r>
              <a:rPr lang="en-US" sz="2400">
                <a:solidFill>
                  <a:srgbClr val="674EA7"/>
                </a:solidFill>
              </a:rPr>
              <a:t>HWP </a:t>
            </a:r>
            <a:r>
              <a:rPr lang="en-US" sz="2400" i="1">
                <a:solidFill>
                  <a:srgbClr val="674EA7"/>
                </a:solidFill>
              </a:rPr>
              <a:t>V</a:t>
            </a:r>
            <a:r>
              <a:rPr lang="en-US" sz="2400">
                <a:solidFill>
                  <a:srgbClr val="674EA7"/>
                </a:solidFill>
              </a:rPr>
              <a:t>-coupling</a:t>
            </a:r>
          </a:p>
        </p:txBody>
      </p:sp>
      <p:cxnSp>
        <p:nvCxnSpPr>
          <p:cNvPr id="253" name="Shape 253"/>
          <p:cNvCxnSpPr>
            <a:stCxn id="251" idx="2"/>
            <a:endCxn id="252" idx="0"/>
          </p:cNvCxnSpPr>
          <p:nvPr/>
        </p:nvCxnSpPr>
        <p:spPr>
          <a:xfrm flipH="1">
            <a:off x="2606550" y="5015225"/>
            <a:ext cx="827100" cy="669600"/>
          </a:xfrm>
          <a:prstGeom prst="straightConnector1">
            <a:avLst/>
          </a:prstGeom>
          <a:noFill/>
          <a:ln w="28575" cap="flat" cmpd="sng">
            <a:solidFill>
              <a:srgbClr val="674EA7"/>
            </a:solidFill>
            <a:prstDash val="solid"/>
            <a:round/>
            <a:headEnd type="none" w="lg" len="lg"/>
            <a:tailEnd type="triangle" w="lg" len="lg"/>
          </a:ln>
        </p:spPr>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title"/>
          </p:nvPr>
        </p:nvSpPr>
        <p:spPr>
          <a:xfrm>
            <a:off x="457200" y="421474"/>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600">
                <a:solidFill>
                  <a:srgbClr val="000000"/>
                </a:solidFill>
                <a:latin typeface="Arial"/>
                <a:ea typeface="Arial"/>
                <a:cs typeface="Arial"/>
                <a:sym typeface="Arial"/>
              </a:rPr>
              <a:t>Calculating SPIDER’s V-Coupling</a:t>
            </a:r>
            <a:r>
              <a:rPr lang="en-US" sz="4400">
                <a:solidFill>
                  <a:srgbClr val="000000"/>
                </a:solidFill>
                <a:latin typeface="Arial"/>
                <a:ea typeface="Arial"/>
                <a:cs typeface="Arial"/>
                <a:sym typeface="Arial"/>
              </a:rPr>
              <a:t> </a:t>
            </a:r>
          </a:p>
        </p:txBody>
      </p:sp>
      <p:sp>
        <p:nvSpPr>
          <p:cNvPr id="260" name="Shape 260"/>
          <p:cNvSpPr txBox="1"/>
          <p:nvPr/>
        </p:nvSpPr>
        <p:spPr>
          <a:xfrm>
            <a:off x="746525" y="1564475"/>
            <a:ext cx="7379100" cy="4453500"/>
          </a:xfrm>
          <a:prstGeom prst="rect">
            <a:avLst/>
          </a:prstGeom>
          <a:noFill/>
          <a:ln>
            <a:noFill/>
          </a:ln>
        </p:spPr>
        <p:txBody>
          <a:bodyPr lIns="91425" tIns="91425" rIns="91425" bIns="91425" anchor="t" anchorCtr="0">
            <a:noAutofit/>
          </a:bodyPr>
          <a:lstStyle/>
          <a:p>
            <a:pPr lvl="0" rtl="0">
              <a:spcBef>
                <a:spcPts val="0"/>
              </a:spcBef>
              <a:buNone/>
            </a:pPr>
            <a:r>
              <a:rPr lang="en-US" sz="2000"/>
              <a:t>Calculate </a:t>
            </a:r>
            <a:r>
              <a:rPr lang="en-US" sz="2000" i="1"/>
              <a:t>s</a:t>
            </a:r>
            <a:r>
              <a:rPr lang="en-US" sz="2000"/>
              <a:t> for each HWP based on</a:t>
            </a:r>
          </a:p>
        </p:txBody>
      </p:sp>
      <p:grpSp>
        <p:nvGrpSpPr>
          <p:cNvPr id="261" name="Shape 261"/>
          <p:cNvGrpSpPr/>
          <p:nvPr/>
        </p:nvGrpSpPr>
        <p:grpSpPr>
          <a:xfrm>
            <a:off x="746525" y="3178375"/>
            <a:ext cx="2923450" cy="2727000"/>
            <a:chOff x="746525" y="2669400"/>
            <a:chExt cx="2923450" cy="2727000"/>
          </a:xfrm>
        </p:grpSpPr>
        <p:sp>
          <p:nvSpPr>
            <p:cNvPr id="262" name="Shape 262"/>
            <p:cNvSpPr/>
            <p:nvPr/>
          </p:nvSpPr>
          <p:spPr>
            <a:xfrm>
              <a:off x="746525" y="2669400"/>
              <a:ext cx="2815800" cy="2727000"/>
            </a:xfrm>
            <a:prstGeom prst="roundRect">
              <a:avLst>
                <a:gd name="adj" fmla="val 16667"/>
              </a:avLst>
            </a:prstGeom>
            <a:noFill/>
            <a:ln w="19050" cap="flat" cmpd="sng">
              <a:solidFill>
                <a:srgbClr val="8E7CC3"/>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63" name="Shape 263"/>
            <p:cNvSpPr txBox="1"/>
            <p:nvPr/>
          </p:nvSpPr>
          <p:spPr>
            <a:xfrm>
              <a:off x="854175" y="3148850"/>
              <a:ext cx="2815800" cy="1946700"/>
            </a:xfrm>
            <a:prstGeom prst="rect">
              <a:avLst/>
            </a:prstGeom>
            <a:noFill/>
            <a:ln>
              <a:noFill/>
            </a:ln>
          </p:spPr>
          <p:txBody>
            <a:bodyPr lIns="91425" tIns="91425" rIns="91425" bIns="91425" anchor="t" anchorCtr="0">
              <a:noAutofit/>
            </a:bodyPr>
            <a:lstStyle/>
            <a:p>
              <a:pPr lvl="0" rtl="0">
                <a:spcBef>
                  <a:spcPts val="0"/>
                </a:spcBef>
                <a:buNone/>
              </a:pPr>
              <a:r>
                <a:rPr lang="en-US" sz="1800" dirty="0"/>
                <a:t>Refractive index and thickness of</a:t>
              </a:r>
              <a:br>
                <a:rPr lang="en-US" sz="1800" dirty="0"/>
              </a:br>
              <a:r>
                <a:rPr lang="en-US" sz="600" dirty="0" smtClean="0">
                  <a:solidFill>
                    <a:schemeClr val="bg1"/>
                  </a:solidFill>
                </a:rPr>
                <a:t>a</a:t>
              </a:r>
              <a:r>
                <a:rPr lang="en-US" sz="1800" dirty="0"/>
                <a:t/>
              </a:r>
              <a:br>
                <a:rPr lang="en-US" sz="1800" dirty="0"/>
              </a:br>
              <a:r>
                <a:rPr lang="en-US" sz="1800" dirty="0"/>
                <a:t>-sapphire</a:t>
              </a:r>
              <a:br>
                <a:rPr lang="en-US" sz="1800" dirty="0"/>
              </a:br>
              <a:r>
                <a:rPr lang="en-US" sz="1800" dirty="0"/>
                <a:t>-both AR coats</a:t>
              </a:r>
            </a:p>
            <a:p>
              <a:pPr lvl="0" rtl="0">
                <a:spcBef>
                  <a:spcPts val="0"/>
                </a:spcBef>
                <a:buNone/>
              </a:pPr>
              <a:r>
                <a:rPr lang="en-US" sz="1800" dirty="0"/>
                <a:t>-bonding layers </a:t>
              </a:r>
              <a:br>
                <a:rPr lang="en-US" sz="1800" dirty="0"/>
              </a:br>
              <a:r>
                <a:rPr lang="en-US" sz="600" dirty="0">
                  <a:solidFill>
                    <a:schemeClr val="bg1"/>
                  </a:solidFill>
                </a:rPr>
                <a:t>a</a:t>
              </a:r>
              <a:r>
                <a:rPr lang="en-US" sz="1800" dirty="0"/>
                <a:t/>
              </a:r>
              <a:br>
                <a:rPr lang="en-US" sz="1800" dirty="0"/>
              </a:br>
              <a:r>
                <a:rPr lang="en-US" sz="1800" dirty="0"/>
                <a:t>for each HW</a:t>
              </a:r>
              <a:r>
                <a:rPr lang="en-US" sz="1800" dirty="0">
                  <a:solidFill>
                    <a:schemeClr val="dk2"/>
                  </a:solidFill>
                </a:rPr>
                <a:t>P </a:t>
              </a:r>
            </a:p>
          </p:txBody>
        </p:sp>
        <p:sp>
          <p:nvSpPr>
            <p:cNvPr id="264" name="Shape 264"/>
            <p:cNvSpPr txBox="1"/>
            <p:nvPr/>
          </p:nvSpPr>
          <p:spPr>
            <a:xfrm>
              <a:off x="1033775" y="2723575"/>
              <a:ext cx="2241300" cy="339300"/>
            </a:xfrm>
            <a:prstGeom prst="rect">
              <a:avLst/>
            </a:prstGeom>
            <a:noFill/>
            <a:ln>
              <a:noFill/>
            </a:ln>
          </p:spPr>
          <p:txBody>
            <a:bodyPr lIns="91425" tIns="91425" rIns="91425" bIns="91425" anchor="t" anchorCtr="0">
              <a:noAutofit/>
            </a:bodyPr>
            <a:lstStyle/>
            <a:p>
              <a:pPr lvl="0" algn="ctr">
                <a:spcBef>
                  <a:spcPts val="0"/>
                </a:spcBef>
                <a:buNone/>
              </a:pPr>
              <a:r>
                <a:rPr lang="en-US" sz="2000" b="1"/>
                <a:t>HWP Properties</a:t>
              </a:r>
            </a:p>
          </p:txBody>
        </p:sp>
      </p:grpSp>
      <p:sp>
        <p:nvSpPr>
          <p:cNvPr id="265" name="Shape 265"/>
          <p:cNvSpPr txBox="1"/>
          <p:nvPr/>
        </p:nvSpPr>
        <p:spPr>
          <a:xfrm>
            <a:off x="1369025" y="1859150"/>
            <a:ext cx="6134100" cy="339300"/>
          </a:xfrm>
          <a:prstGeom prst="rect">
            <a:avLst/>
          </a:prstGeom>
          <a:noFill/>
          <a:ln>
            <a:noFill/>
          </a:ln>
        </p:spPr>
        <p:txBody>
          <a:bodyPr lIns="91425" tIns="91425" rIns="91425" bIns="91425" anchor="t" anchorCtr="0">
            <a:noAutofit/>
          </a:bodyPr>
          <a:lstStyle/>
          <a:p>
            <a:pPr marL="457200" lvl="0" indent="-355600" rtl="0">
              <a:spcBef>
                <a:spcPts val="0"/>
              </a:spcBef>
              <a:buSzPct val="100000"/>
              <a:buAutoNum type="arabicPeriod"/>
            </a:pPr>
            <a:r>
              <a:rPr lang="en-US" sz="2000">
                <a:solidFill>
                  <a:schemeClr val="dk1"/>
                </a:solidFill>
              </a:rPr>
              <a:t>Measured physical HWP properties</a:t>
            </a:r>
          </a:p>
          <a:p>
            <a:pPr marL="457200" lvl="0" indent="-355600" rtl="0">
              <a:spcBef>
                <a:spcPts val="0"/>
              </a:spcBef>
              <a:buClr>
                <a:schemeClr val="dk1"/>
              </a:buClr>
              <a:buSzPct val="100000"/>
              <a:buAutoNum type="arabicPeriod"/>
            </a:pPr>
            <a:r>
              <a:rPr lang="en-US" sz="2000">
                <a:solidFill>
                  <a:schemeClr val="dk1"/>
                </a:solidFill>
              </a:rPr>
              <a:t>Measured observing bands (for each receiver)</a:t>
            </a:r>
          </a:p>
          <a:p>
            <a:pPr marL="457200" lvl="0" indent="-355600" rtl="0">
              <a:spcBef>
                <a:spcPts val="0"/>
              </a:spcBef>
              <a:buSzPct val="100000"/>
              <a:buAutoNum type="arabicPeriod"/>
            </a:pPr>
            <a:r>
              <a:rPr lang="en-US" sz="2000"/>
              <a:t>Source spectrum (CMB blackbody)</a:t>
            </a:r>
          </a:p>
          <a:p>
            <a:pPr lvl="0" rtl="0">
              <a:spcBef>
                <a:spcPts val="0"/>
              </a:spcBef>
              <a:buNone/>
            </a:pPr>
            <a:endParaRPr sz="2000"/>
          </a:p>
        </p:txBody>
      </p:sp>
      <p:sp>
        <p:nvSpPr>
          <p:cNvPr id="266" name="Shape 266"/>
          <p:cNvSpPr txBox="1"/>
          <p:nvPr/>
        </p:nvSpPr>
        <p:spPr>
          <a:xfrm>
            <a:off x="514350" y="1162575"/>
            <a:ext cx="8115300" cy="580500"/>
          </a:xfrm>
          <a:prstGeom prst="rect">
            <a:avLst/>
          </a:prstGeom>
          <a:noFill/>
          <a:ln>
            <a:noFill/>
          </a:ln>
        </p:spPr>
        <p:txBody>
          <a:bodyPr lIns="91425" tIns="91425" rIns="91425" bIns="91425" anchor="t" anchorCtr="0">
            <a:noAutofit/>
          </a:bodyPr>
          <a:lstStyle/>
          <a:p>
            <a:pPr lvl="0" algn="ctr">
              <a:spcBef>
                <a:spcPts val="0"/>
              </a:spcBef>
              <a:buNone/>
            </a:pPr>
            <a:r>
              <a:rPr lang="en-US" sz="1800"/>
              <a:t>Theoretical procedure can be found in Bryan et al 2010 and Savini et al 2006</a:t>
            </a:r>
          </a:p>
        </p:txBody>
      </p:sp>
      <p:grpSp>
        <p:nvGrpSpPr>
          <p:cNvPr id="267" name="Shape 267"/>
          <p:cNvGrpSpPr/>
          <p:nvPr/>
        </p:nvGrpSpPr>
        <p:grpSpPr>
          <a:xfrm>
            <a:off x="3732375" y="2981924"/>
            <a:ext cx="4625702" cy="3250424"/>
            <a:chOff x="3741425" y="2624750"/>
            <a:chExt cx="4625702" cy="3250424"/>
          </a:xfrm>
        </p:grpSpPr>
        <p:pic>
          <p:nvPicPr>
            <p:cNvPr id="268" name="Shape 268" descr="Screenshot from 2017-02-22 21-19-25.png"/>
            <p:cNvPicPr preferRelativeResize="0"/>
            <p:nvPr/>
          </p:nvPicPr>
          <p:blipFill rotWithShape="1">
            <a:blip r:embed="rId3">
              <a:alphaModFix/>
            </a:blip>
            <a:srcRect l="39452" t="21701" r="9960" b="15973"/>
            <a:stretch/>
          </p:blipFill>
          <p:spPr>
            <a:xfrm>
              <a:off x="3741425" y="2669399"/>
              <a:ext cx="4625702" cy="3205774"/>
            </a:xfrm>
            <a:prstGeom prst="rect">
              <a:avLst/>
            </a:prstGeom>
            <a:noFill/>
            <a:ln>
              <a:noFill/>
            </a:ln>
          </p:spPr>
        </p:pic>
        <p:sp>
          <p:nvSpPr>
            <p:cNvPr id="269" name="Shape 269"/>
            <p:cNvSpPr txBox="1"/>
            <p:nvPr/>
          </p:nvSpPr>
          <p:spPr>
            <a:xfrm>
              <a:off x="4384500" y="2624750"/>
              <a:ext cx="3500400" cy="258900"/>
            </a:xfrm>
            <a:prstGeom prst="rect">
              <a:avLst/>
            </a:prstGeom>
            <a:noFill/>
            <a:ln>
              <a:noFill/>
            </a:ln>
          </p:spPr>
          <p:txBody>
            <a:bodyPr lIns="91425" tIns="91425" rIns="91425" bIns="91425" anchor="t" anchorCtr="0">
              <a:noAutofit/>
            </a:bodyPr>
            <a:lstStyle/>
            <a:p>
              <a:pPr lvl="0" algn="ctr">
                <a:spcBef>
                  <a:spcPts val="0"/>
                </a:spcBef>
                <a:buNone/>
              </a:pPr>
              <a:r>
                <a:rPr lang="en-US"/>
                <a:t>Average SPIDER Observing Bands</a:t>
              </a:r>
            </a:p>
          </p:txBody>
        </p:sp>
      </p:grpSp>
      <p:sp>
        <p:nvSpPr>
          <p:cNvPr id="270" name="Shape 270"/>
          <p:cNvSpPr txBox="1"/>
          <p:nvPr/>
        </p:nvSpPr>
        <p:spPr>
          <a:xfrm>
            <a:off x="5982900" y="6119750"/>
            <a:ext cx="2964900" cy="375000"/>
          </a:xfrm>
          <a:prstGeom prst="rect">
            <a:avLst/>
          </a:prstGeom>
          <a:noFill/>
          <a:ln>
            <a:noFill/>
          </a:ln>
        </p:spPr>
        <p:txBody>
          <a:bodyPr lIns="91425" tIns="91425" rIns="91425" bIns="91425" anchor="t" anchorCtr="0">
            <a:noAutofit/>
          </a:bodyPr>
          <a:lstStyle/>
          <a:p>
            <a:pPr lvl="0" algn="ctr">
              <a:spcBef>
                <a:spcPts val="0"/>
              </a:spcBef>
              <a:buNone/>
            </a:pPr>
            <a:r>
              <a:rPr lang="en-US"/>
              <a:t>Rahlin et al 2014, 1407.2906</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txBox="1">
            <a:spLocks noGrp="1"/>
          </p:cNvSpPr>
          <p:nvPr>
            <p:ph type="title"/>
          </p:nvPr>
        </p:nvSpPr>
        <p:spPr>
          <a:xfrm>
            <a:off x="457200" y="457199"/>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600">
                <a:solidFill>
                  <a:srgbClr val="000000"/>
                </a:solidFill>
                <a:latin typeface="Arial"/>
                <a:ea typeface="Arial"/>
                <a:cs typeface="Arial"/>
                <a:sym typeface="Arial"/>
              </a:rPr>
              <a:t>Calculating SPIDER’s V-Coupling</a:t>
            </a:r>
            <a:r>
              <a:rPr lang="en-US" sz="4400">
                <a:solidFill>
                  <a:schemeClr val="dk2"/>
                </a:solidFill>
                <a:latin typeface="Arial"/>
                <a:ea typeface="Arial"/>
                <a:cs typeface="Arial"/>
                <a:sym typeface="Arial"/>
              </a:rPr>
              <a:t> </a:t>
            </a:r>
          </a:p>
        </p:txBody>
      </p:sp>
      <p:pic>
        <p:nvPicPr>
          <p:cNvPr id="276" name="Shape 276" descr="00001.jpg"/>
          <p:cNvPicPr preferRelativeResize="0"/>
          <p:nvPr/>
        </p:nvPicPr>
        <p:blipFill rotWithShape="1">
          <a:blip r:embed="rId3">
            <a:alphaModFix/>
          </a:blip>
          <a:srcRect l="842" r="2342"/>
          <a:stretch/>
        </p:blipFill>
        <p:spPr>
          <a:xfrm>
            <a:off x="608575" y="1176550"/>
            <a:ext cx="7951648" cy="4689275"/>
          </a:xfrm>
          <a:prstGeom prst="rect">
            <a:avLst/>
          </a:prstGeom>
          <a:noFill/>
          <a:ln>
            <a:noFill/>
          </a:ln>
        </p:spPr>
      </p:pic>
      <p:sp>
        <p:nvSpPr>
          <p:cNvPr id="277" name="Shape 277"/>
          <p:cNvSpPr txBox="1"/>
          <p:nvPr/>
        </p:nvSpPr>
        <p:spPr>
          <a:xfrm>
            <a:off x="884050" y="5695800"/>
            <a:ext cx="7400700" cy="557100"/>
          </a:xfrm>
          <a:prstGeom prst="rect">
            <a:avLst/>
          </a:prstGeom>
          <a:noFill/>
          <a:ln>
            <a:noFill/>
          </a:ln>
        </p:spPr>
        <p:txBody>
          <a:bodyPr lIns="91425" tIns="91425" rIns="91425" bIns="91425" anchor="t" anchorCtr="0">
            <a:noAutofit/>
          </a:bodyPr>
          <a:lstStyle/>
          <a:p>
            <a:pPr lvl="0" algn="ctr">
              <a:spcBef>
                <a:spcPts val="0"/>
              </a:spcBef>
              <a:buNone/>
            </a:pPr>
            <a:r>
              <a:rPr lang="en-US" sz="1800"/>
              <a:t>3 independent measurements at each frequency improves V sensitivity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Shape 294"/>
          <p:cNvSpPr txBox="1">
            <a:spLocks noGrp="1"/>
          </p:cNvSpPr>
          <p:nvPr>
            <p:ph type="title"/>
          </p:nvPr>
        </p:nvSpPr>
        <p:spPr>
          <a:xfrm>
            <a:off x="457200" y="457199"/>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600">
                <a:solidFill>
                  <a:srgbClr val="000000"/>
                </a:solidFill>
                <a:latin typeface="Arial"/>
                <a:ea typeface="Arial"/>
                <a:cs typeface="Arial"/>
                <a:sym typeface="Arial"/>
              </a:rPr>
              <a:t>Making V Spectra</a:t>
            </a:r>
            <a:r>
              <a:rPr lang="en-US" sz="3600">
                <a:solidFill>
                  <a:schemeClr val="dk2"/>
                </a:solidFill>
                <a:latin typeface="Arial"/>
                <a:ea typeface="Arial"/>
                <a:cs typeface="Arial"/>
                <a:sym typeface="Arial"/>
              </a:rPr>
              <a:t> </a:t>
            </a:r>
          </a:p>
        </p:txBody>
      </p:sp>
      <p:pic>
        <p:nvPicPr>
          <p:cNvPr id="295" name="Shape 295" descr="90_spectrum (1)-page-001.jpg"/>
          <p:cNvPicPr preferRelativeResize="0"/>
          <p:nvPr/>
        </p:nvPicPr>
        <p:blipFill rotWithShape="1">
          <a:blip r:embed="rId3">
            <a:alphaModFix/>
          </a:blip>
          <a:srcRect/>
          <a:stretch/>
        </p:blipFill>
        <p:spPr>
          <a:xfrm>
            <a:off x="776125" y="1980461"/>
            <a:ext cx="4032798" cy="3024612"/>
          </a:xfrm>
          <a:prstGeom prst="rect">
            <a:avLst/>
          </a:prstGeom>
          <a:noFill/>
          <a:ln>
            <a:noFill/>
          </a:ln>
        </p:spPr>
      </p:pic>
      <p:pic>
        <p:nvPicPr>
          <p:cNvPr id="296" name="Shape 296" descr="150_spectrum (1)-page-001.jpg"/>
          <p:cNvPicPr preferRelativeResize="0"/>
          <p:nvPr/>
        </p:nvPicPr>
        <p:blipFill rotWithShape="1">
          <a:blip r:embed="rId4">
            <a:alphaModFix/>
          </a:blip>
          <a:srcRect/>
          <a:stretch/>
        </p:blipFill>
        <p:spPr>
          <a:xfrm>
            <a:off x="4630325" y="1980450"/>
            <a:ext cx="4032798" cy="3024625"/>
          </a:xfrm>
          <a:prstGeom prst="rect">
            <a:avLst/>
          </a:prstGeom>
          <a:noFill/>
          <a:ln>
            <a:noFill/>
          </a:ln>
        </p:spPr>
      </p:pic>
      <p:sp>
        <p:nvSpPr>
          <p:cNvPr id="297" name="Shape 297"/>
          <p:cNvSpPr txBox="1"/>
          <p:nvPr/>
        </p:nvSpPr>
        <p:spPr>
          <a:xfrm>
            <a:off x="487500" y="1034325"/>
            <a:ext cx="8169000" cy="669300"/>
          </a:xfrm>
          <a:prstGeom prst="rect">
            <a:avLst/>
          </a:prstGeom>
          <a:noFill/>
          <a:ln>
            <a:noFill/>
          </a:ln>
        </p:spPr>
        <p:txBody>
          <a:bodyPr lIns="91425" tIns="91425" rIns="91425" bIns="91425" anchor="t" anchorCtr="0">
            <a:noAutofit/>
          </a:bodyPr>
          <a:lstStyle/>
          <a:p>
            <a:pPr lvl="0" algn="ctr" rtl="0">
              <a:spcBef>
                <a:spcPts val="0"/>
              </a:spcBef>
              <a:buNone/>
            </a:pPr>
            <a:r>
              <a:rPr lang="en-US" sz="2200" dirty="0"/>
              <a:t>Compute cross-spectra for pairs of </a:t>
            </a:r>
            <a:r>
              <a:rPr lang="en-US" sz="2200" i="1" dirty="0"/>
              <a:t>s</a:t>
            </a:r>
            <a:r>
              <a:rPr lang="en-US" sz="1000" i="1" dirty="0"/>
              <a:t> </a:t>
            </a:r>
            <a:r>
              <a:rPr lang="en-US" sz="2200" dirty="0"/>
              <a:t>=</a:t>
            </a:r>
            <a:r>
              <a:rPr lang="en-US" sz="1000" dirty="0"/>
              <a:t> </a:t>
            </a:r>
            <a:r>
              <a:rPr lang="en-US" sz="2200" dirty="0"/>
              <a:t>1 maps at each frequency</a:t>
            </a:r>
            <a:r>
              <a:rPr lang="en-US" sz="2200" dirty="0">
                <a:solidFill>
                  <a:schemeClr val="dk2"/>
                </a:solidFill>
              </a:rPr>
              <a:t> </a:t>
            </a:r>
          </a:p>
          <a:p>
            <a:pPr lvl="0" algn="ctr" rtl="0">
              <a:spcBef>
                <a:spcPts val="0"/>
              </a:spcBef>
              <a:buNone/>
            </a:pPr>
            <a:endParaRPr sz="600" dirty="0">
              <a:solidFill>
                <a:schemeClr val="dk2"/>
              </a:solidFill>
            </a:endParaRPr>
          </a:p>
          <a:p>
            <a:pPr lvl="0" algn="ctr" rtl="0">
              <a:spcBef>
                <a:spcPts val="0"/>
              </a:spcBef>
              <a:buNone/>
            </a:pPr>
            <a:r>
              <a:rPr lang="en-US" sz="2200" dirty="0"/>
              <a:t>Use Monte Carlo sims to combine with </a:t>
            </a:r>
            <a:r>
              <a:rPr lang="en-US" sz="2200" i="1" dirty="0"/>
              <a:t>s</a:t>
            </a:r>
            <a:r>
              <a:rPr lang="en-US" sz="2200" dirty="0"/>
              <a:t> distributions</a:t>
            </a:r>
          </a:p>
        </p:txBody>
      </p:sp>
      <p:sp>
        <p:nvSpPr>
          <p:cNvPr id="298" name="Shape 298"/>
          <p:cNvSpPr txBox="1"/>
          <p:nvPr/>
        </p:nvSpPr>
        <p:spPr>
          <a:xfrm>
            <a:off x="487500" y="5099575"/>
            <a:ext cx="8169000" cy="741000"/>
          </a:xfrm>
          <a:prstGeom prst="rect">
            <a:avLst/>
          </a:prstGeom>
          <a:noFill/>
          <a:ln>
            <a:noFill/>
          </a:ln>
        </p:spPr>
        <p:txBody>
          <a:bodyPr lIns="91425" tIns="91425" rIns="91425" bIns="91425" anchor="t" anchorCtr="0">
            <a:noAutofit/>
          </a:bodyPr>
          <a:lstStyle/>
          <a:p>
            <a:pPr lvl="0" algn="ctr" rtl="0">
              <a:spcBef>
                <a:spcPts val="0"/>
              </a:spcBef>
              <a:buNone/>
            </a:pPr>
            <a:r>
              <a:rPr lang="en-US" sz="2400" dirty="0"/>
              <a:t>No detection of circular </a:t>
            </a:r>
            <a:r>
              <a:rPr lang="en-US" sz="2400" dirty="0" smtClean="0"/>
              <a:t>polarization</a:t>
            </a:r>
            <a:endParaRPr lang="en-US" sz="2400" dirty="0">
              <a:solidFill>
                <a:schemeClr val="dk2"/>
              </a:solidFill>
            </a:endParaRPr>
          </a:p>
          <a:p>
            <a:pPr lvl="0" algn="ctr">
              <a:spcBef>
                <a:spcPts val="0"/>
              </a:spcBef>
              <a:buNone/>
            </a:pPr>
            <a:r>
              <a:rPr lang="en-US" sz="2400" dirty="0"/>
              <a:t>Error in </a:t>
            </a:r>
            <a:r>
              <a:rPr lang="en-US" sz="2400" i="1" dirty="0"/>
              <a:t>s </a:t>
            </a:r>
            <a:r>
              <a:rPr lang="en-US" sz="2400" dirty="0"/>
              <a:t>is highly correlated between bins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Shape 303"/>
          <p:cNvSpPr txBox="1">
            <a:spLocks noGrp="1"/>
          </p:cNvSpPr>
          <p:nvPr>
            <p:ph type="title"/>
          </p:nvPr>
        </p:nvSpPr>
        <p:spPr>
          <a:xfrm>
            <a:off x="457200" y="457199"/>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600">
                <a:solidFill>
                  <a:srgbClr val="000000"/>
                </a:solidFill>
                <a:latin typeface="Arial"/>
                <a:ea typeface="Arial"/>
                <a:cs typeface="Arial"/>
                <a:sym typeface="Arial"/>
              </a:rPr>
              <a:t>SPIDER’s CMB V Limit</a:t>
            </a:r>
            <a:r>
              <a:rPr lang="en-US" sz="3600">
                <a:solidFill>
                  <a:schemeClr val="dk2"/>
                </a:solidFill>
                <a:latin typeface="Arial"/>
                <a:ea typeface="Arial"/>
                <a:cs typeface="Arial"/>
                <a:sym typeface="Arial"/>
              </a:rPr>
              <a:t> </a:t>
            </a:r>
          </a:p>
        </p:txBody>
      </p:sp>
      <p:pic>
        <p:nvPicPr>
          <p:cNvPr id="304" name="Shape 304" descr="all_lims_pretty (1)-page-001.jpg"/>
          <p:cNvPicPr preferRelativeResize="0"/>
          <p:nvPr/>
        </p:nvPicPr>
        <p:blipFill rotWithShape="1">
          <a:blip r:embed="rId3">
            <a:alphaModFix/>
          </a:blip>
          <a:srcRect/>
          <a:stretch/>
        </p:blipFill>
        <p:spPr>
          <a:xfrm>
            <a:off x="1643375" y="1784999"/>
            <a:ext cx="5857248" cy="4392949"/>
          </a:xfrm>
          <a:prstGeom prst="rect">
            <a:avLst/>
          </a:prstGeom>
          <a:noFill/>
          <a:ln>
            <a:noFill/>
          </a:ln>
        </p:spPr>
      </p:pic>
      <p:sp>
        <p:nvSpPr>
          <p:cNvPr id="305" name="Shape 305"/>
          <p:cNvSpPr txBox="1"/>
          <p:nvPr/>
        </p:nvSpPr>
        <p:spPr>
          <a:xfrm>
            <a:off x="1014275" y="1042250"/>
            <a:ext cx="6885000" cy="629100"/>
          </a:xfrm>
          <a:prstGeom prst="rect">
            <a:avLst/>
          </a:prstGeom>
          <a:noFill/>
          <a:ln>
            <a:noFill/>
          </a:ln>
        </p:spPr>
        <p:txBody>
          <a:bodyPr lIns="91425" tIns="91425" rIns="91425" bIns="91425" anchor="t" anchorCtr="0">
            <a:noAutofit/>
          </a:bodyPr>
          <a:lstStyle/>
          <a:p>
            <a:pPr lvl="0" algn="ctr">
              <a:spcBef>
                <a:spcPts val="0"/>
              </a:spcBef>
              <a:buNone/>
            </a:pPr>
            <a:r>
              <a:rPr lang="en-US" sz="2400"/>
              <a:t>Convert spectra to 2σ upper limits and </a:t>
            </a:r>
            <a:br>
              <a:rPr lang="en-US" sz="2400"/>
            </a:br>
            <a:r>
              <a:rPr lang="en-US" sz="2400"/>
              <a:t>compare to other measurements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Shape 310"/>
          <p:cNvSpPr txBox="1">
            <a:spLocks noGrp="1"/>
          </p:cNvSpPr>
          <p:nvPr>
            <p:ph type="title"/>
          </p:nvPr>
        </p:nvSpPr>
        <p:spPr>
          <a:xfrm>
            <a:off x="457200" y="457199"/>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600">
                <a:solidFill>
                  <a:srgbClr val="000000"/>
                </a:solidFill>
                <a:latin typeface="Arial"/>
                <a:ea typeface="Arial"/>
                <a:cs typeface="Arial"/>
                <a:sym typeface="Arial"/>
              </a:rPr>
              <a:t>SPIDER’s CMB V Limit </a:t>
            </a:r>
          </a:p>
        </p:txBody>
      </p:sp>
      <p:pic>
        <p:nvPicPr>
          <p:cNvPr id="311" name="Shape 311" descr="all_lims_pretty (1)-page-001.jpg"/>
          <p:cNvPicPr preferRelativeResize="0"/>
          <p:nvPr/>
        </p:nvPicPr>
        <p:blipFill rotWithShape="1">
          <a:blip r:embed="rId3">
            <a:alphaModFix/>
          </a:blip>
          <a:srcRect/>
          <a:stretch/>
        </p:blipFill>
        <p:spPr>
          <a:xfrm>
            <a:off x="1643375" y="1784999"/>
            <a:ext cx="5857248" cy="4392949"/>
          </a:xfrm>
          <a:prstGeom prst="rect">
            <a:avLst/>
          </a:prstGeom>
          <a:noFill/>
          <a:ln>
            <a:noFill/>
          </a:ln>
        </p:spPr>
      </p:pic>
      <p:sp>
        <p:nvSpPr>
          <p:cNvPr id="312" name="Shape 312"/>
          <p:cNvSpPr txBox="1"/>
          <p:nvPr/>
        </p:nvSpPr>
        <p:spPr>
          <a:xfrm>
            <a:off x="1014275" y="1042250"/>
            <a:ext cx="6885000" cy="629100"/>
          </a:xfrm>
          <a:prstGeom prst="rect">
            <a:avLst/>
          </a:prstGeom>
          <a:noFill/>
          <a:ln>
            <a:noFill/>
          </a:ln>
        </p:spPr>
        <p:txBody>
          <a:bodyPr lIns="91425" tIns="91425" rIns="91425" bIns="91425" anchor="t" anchorCtr="0">
            <a:noAutofit/>
          </a:bodyPr>
          <a:lstStyle/>
          <a:p>
            <a:pPr lvl="0" algn="ctr" rtl="0">
              <a:spcBef>
                <a:spcPts val="0"/>
              </a:spcBef>
              <a:buNone/>
            </a:pPr>
            <a:r>
              <a:rPr lang="en-US" sz="2400"/>
              <a:t>Can be extended to a limit on foregrounds and other source spectra</a:t>
            </a:r>
          </a:p>
        </p:txBody>
      </p:sp>
      <p:sp>
        <p:nvSpPr>
          <p:cNvPr id="313" name="Shape 313"/>
          <p:cNvSpPr txBox="1"/>
          <p:nvPr/>
        </p:nvSpPr>
        <p:spPr>
          <a:xfrm>
            <a:off x="2765475" y="5198325"/>
            <a:ext cx="2671200" cy="464400"/>
          </a:xfrm>
          <a:prstGeom prst="rect">
            <a:avLst/>
          </a:prstGeom>
          <a:noFill/>
          <a:ln>
            <a:noFill/>
          </a:ln>
        </p:spPr>
        <p:txBody>
          <a:bodyPr lIns="91425" tIns="91425" rIns="91425" bIns="91425" anchor="t" anchorCtr="0">
            <a:noAutofit/>
          </a:bodyPr>
          <a:lstStyle/>
          <a:p>
            <a:pPr lvl="0">
              <a:spcBef>
                <a:spcPts val="0"/>
              </a:spcBef>
              <a:buNone/>
            </a:pPr>
            <a:r>
              <a:rPr lang="en-US" sz="2400">
                <a:solidFill>
                  <a:schemeClr val="dk2"/>
                </a:solidFill>
              </a:rPr>
              <a:t>E-modes ~10</a:t>
            </a:r>
            <a:r>
              <a:rPr lang="en-US" sz="2400" baseline="30000">
                <a:solidFill>
                  <a:schemeClr val="dk2"/>
                </a:solidFill>
              </a:rPr>
              <a:t>0 </a:t>
            </a:r>
            <a:r>
              <a:rPr lang="en-US" sz="2400">
                <a:solidFill>
                  <a:schemeClr val="dk2"/>
                </a:solidFill>
              </a:rPr>
              <a:t>μK</a:t>
            </a:r>
            <a:r>
              <a:rPr lang="en-US" sz="2400" baseline="30000">
                <a:solidFill>
                  <a:schemeClr val="dk2"/>
                </a:solidFill>
              </a:rPr>
              <a:t>2</a:t>
            </a:r>
          </a:p>
        </p:txBody>
      </p:sp>
      <p:sp>
        <p:nvSpPr>
          <p:cNvPr id="314" name="Shape 314"/>
          <p:cNvSpPr/>
          <p:nvPr/>
        </p:nvSpPr>
        <p:spPr>
          <a:xfrm rot="-5400000">
            <a:off x="2284000" y="5647850"/>
            <a:ext cx="701100" cy="368400"/>
          </a:xfrm>
          <a:prstGeom prst="left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pic>
        <p:nvPicPr>
          <p:cNvPr id="319" name="Shape 319" descr="flight_picture.jpg"/>
          <p:cNvPicPr preferRelativeResize="0"/>
          <p:nvPr/>
        </p:nvPicPr>
        <p:blipFill rotWithShape="1">
          <a:blip r:embed="rId3">
            <a:alphaModFix/>
          </a:blip>
          <a:srcRect l="13186" t="4549" r="5565" b="4830"/>
          <a:stretch/>
        </p:blipFill>
        <p:spPr>
          <a:xfrm>
            <a:off x="0" y="-16675"/>
            <a:ext cx="9144000" cy="6880117"/>
          </a:xfrm>
          <a:prstGeom prst="rect">
            <a:avLst/>
          </a:prstGeom>
          <a:noFill/>
          <a:ln>
            <a:noFill/>
          </a:ln>
        </p:spPr>
      </p:pic>
      <p:sp>
        <p:nvSpPr>
          <p:cNvPr id="320" name="Shape 320"/>
          <p:cNvSpPr txBox="1"/>
          <p:nvPr/>
        </p:nvSpPr>
        <p:spPr>
          <a:xfrm>
            <a:off x="2637050" y="661925"/>
            <a:ext cx="6352500" cy="1545300"/>
          </a:xfrm>
          <a:prstGeom prst="rect">
            <a:avLst/>
          </a:prstGeom>
          <a:noFill/>
          <a:ln>
            <a:noFill/>
          </a:ln>
        </p:spPr>
        <p:txBody>
          <a:bodyPr lIns="91425" tIns="91425" rIns="91425" bIns="91425" anchor="t" anchorCtr="0">
            <a:noAutofit/>
          </a:bodyPr>
          <a:lstStyle/>
          <a:p>
            <a:pPr lvl="0" algn="ctr" rtl="0">
              <a:spcBef>
                <a:spcPts val="0"/>
              </a:spcBef>
              <a:buNone/>
            </a:pPr>
            <a:r>
              <a:rPr lang="en-US" sz="3600">
                <a:solidFill>
                  <a:srgbClr val="CFE2F3"/>
                </a:solidFill>
              </a:rPr>
              <a:t>Conclusions</a:t>
            </a:r>
          </a:p>
        </p:txBody>
      </p:sp>
      <p:sp>
        <p:nvSpPr>
          <p:cNvPr id="321" name="Shape 321"/>
          <p:cNvSpPr txBox="1"/>
          <p:nvPr/>
        </p:nvSpPr>
        <p:spPr>
          <a:xfrm>
            <a:off x="3243050" y="1437575"/>
            <a:ext cx="5607900" cy="5116800"/>
          </a:xfrm>
          <a:prstGeom prst="rect">
            <a:avLst/>
          </a:prstGeom>
          <a:noFill/>
          <a:ln>
            <a:noFill/>
          </a:ln>
        </p:spPr>
        <p:txBody>
          <a:bodyPr lIns="91425" tIns="91425" rIns="91425" bIns="91425" anchor="t" anchorCtr="0">
            <a:noAutofit/>
          </a:bodyPr>
          <a:lstStyle/>
          <a:p>
            <a:pPr marL="457200" lvl="0" indent="-342900" rtl="0">
              <a:spcBef>
                <a:spcPts val="0"/>
              </a:spcBef>
              <a:buClr>
                <a:srgbClr val="CFE2F3"/>
              </a:buClr>
              <a:buSzPct val="100000"/>
              <a:buChar char="●"/>
            </a:pPr>
            <a:r>
              <a:rPr lang="en-US" sz="1800" dirty="0">
                <a:solidFill>
                  <a:srgbClr val="CFE2F3"/>
                </a:solidFill>
              </a:rPr>
              <a:t>SPIDER is primarily a linear polarization experiment, but can measure V through</a:t>
            </a:r>
            <a:br>
              <a:rPr lang="en-US" sz="1800" dirty="0">
                <a:solidFill>
                  <a:srgbClr val="CFE2F3"/>
                </a:solidFill>
              </a:rPr>
            </a:br>
            <a:r>
              <a:rPr lang="en-US" sz="1800" dirty="0">
                <a:solidFill>
                  <a:srgbClr val="CFE2F3"/>
                </a:solidFill>
              </a:rPr>
              <a:t>HWP non-idealities.</a:t>
            </a:r>
            <a:br>
              <a:rPr lang="en-US" sz="1800" dirty="0">
                <a:solidFill>
                  <a:srgbClr val="CFE2F3"/>
                </a:solidFill>
              </a:rPr>
            </a:br>
            <a:endParaRPr lang="en-US" sz="1800" dirty="0">
              <a:solidFill>
                <a:srgbClr val="CFE2F3"/>
              </a:solidFill>
            </a:endParaRPr>
          </a:p>
          <a:p>
            <a:pPr marL="457200" lvl="0" indent="-342900" rtl="0">
              <a:spcBef>
                <a:spcPts val="0"/>
              </a:spcBef>
              <a:buClr>
                <a:srgbClr val="CFE2F3"/>
              </a:buClr>
              <a:buSzPct val="100000"/>
              <a:buChar char="●"/>
            </a:pPr>
            <a:r>
              <a:rPr lang="en-US" sz="1800" dirty="0">
                <a:solidFill>
                  <a:srgbClr val="CFE2F3"/>
                </a:solidFill>
              </a:rPr>
              <a:t>New upper limit on CMB V</a:t>
            </a:r>
            <a:r>
              <a:rPr lang="en-US" sz="900" dirty="0">
                <a:solidFill>
                  <a:srgbClr val="CFE2F3"/>
                </a:solidFill>
              </a:rPr>
              <a:t> </a:t>
            </a:r>
            <a:r>
              <a:rPr lang="en-US" sz="1800" dirty="0" err="1">
                <a:solidFill>
                  <a:srgbClr val="CFE2F3"/>
                </a:solidFill>
              </a:rPr>
              <a:t>V</a:t>
            </a:r>
            <a:r>
              <a:rPr lang="en-US" sz="1800" dirty="0">
                <a:solidFill>
                  <a:srgbClr val="CFE2F3"/>
                </a:solidFill>
              </a:rPr>
              <a:t> spectrum of </a:t>
            </a:r>
            <a:br>
              <a:rPr lang="en-US" sz="1800" dirty="0">
                <a:solidFill>
                  <a:srgbClr val="CFE2F3"/>
                </a:solidFill>
              </a:rPr>
            </a:br>
            <a:r>
              <a:rPr lang="en-US" sz="1800" dirty="0">
                <a:solidFill>
                  <a:srgbClr val="CFE2F3"/>
                </a:solidFill>
              </a:rPr>
              <a:t>141 to 255 μK</a:t>
            </a:r>
            <a:r>
              <a:rPr lang="en-US" sz="1800" baseline="30000" dirty="0">
                <a:solidFill>
                  <a:srgbClr val="CFE2F3"/>
                </a:solidFill>
              </a:rPr>
              <a:t>2</a:t>
            </a:r>
            <a:r>
              <a:rPr lang="en-US" sz="1800" dirty="0">
                <a:solidFill>
                  <a:srgbClr val="CFE2F3"/>
                </a:solidFill>
              </a:rPr>
              <a:t> from 33 &lt; </a:t>
            </a:r>
            <a:r>
              <a:rPr lang="en-US" sz="1800" dirty="0">
                <a:solidFill>
                  <a:srgbClr val="CFE2F3"/>
                </a:solidFill>
                <a:latin typeface="Dancing Script"/>
                <a:ea typeface="Dancing Script"/>
                <a:cs typeface="Dancing Script"/>
                <a:sym typeface="Dancing Script"/>
              </a:rPr>
              <a:t>l </a:t>
            </a:r>
            <a:r>
              <a:rPr lang="en-US" sz="1800" dirty="0">
                <a:solidFill>
                  <a:srgbClr val="CFE2F3"/>
                </a:solidFill>
              </a:rPr>
              <a:t>&lt; 307 at 150 GHz.</a:t>
            </a:r>
            <a:br>
              <a:rPr lang="en-US" sz="1800" dirty="0">
                <a:solidFill>
                  <a:srgbClr val="CFE2F3"/>
                </a:solidFill>
              </a:rPr>
            </a:br>
            <a:endParaRPr lang="en-US" sz="1800" dirty="0">
              <a:solidFill>
                <a:srgbClr val="CFE2F3"/>
              </a:solidFill>
            </a:endParaRPr>
          </a:p>
          <a:p>
            <a:pPr marL="457200" lvl="0" indent="-342900" rtl="0">
              <a:spcBef>
                <a:spcPts val="0"/>
              </a:spcBef>
              <a:buClr>
                <a:srgbClr val="CFE2F3"/>
              </a:buClr>
              <a:buSzPct val="100000"/>
              <a:buChar char="●"/>
            </a:pPr>
            <a:r>
              <a:rPr lang="en-US" sz="1800" dirty="0">
                <a:solidFill>
                  <a:srgbClr val="CFE2F3"/>
                </a:solidFill>
              </a:rPr>
              <a:t>No proposed generation mechanisms predict signals at this level, but this is a free</a:t>
            </a:r>
            <a:br>
              <a:rPr lang="en-US" sz="1800" dirty="0">
                <a:solidFill>
                  <a:srgbClr val="CFE2F3"/>
                </a:solidFill>
              </a:rPr>
            </a:br>
            <a:r>
              <a:rPr lang="en-US" sz="1800" dirty="0">
                <a:solidFill>
                  <a:srgbClr val="CFE2F3"/>
                </a:solidFill>
              </a:rPr>
              <a:t>sanity check on the universe.</a:t>
            </a:r>
            <a:br>
              <a:rPr lang="en-US" sz="1800" dirty="0">
                <a:solidFill>
                  <a:srgbClr val="CFE2F3"/>
                </a:solidFill>
              </a:rPr>
            </a:br>
            <a:endParaRPr lang="en-US" sz="1800" dirty="0">
              <a:solidFill>
                <a:srgbClr val="CFE2F3"/>
              </a:solidFill>
            </a:endParaRPr>
          </a:p>
          <a:p>
            <a:pPr marL="457200" lvl="0" indent="-342900" rtl="0">
              <a:spcBef>
                <a:spcPts val="0"/>
              </a:spcBef>
              <a:buClr>
                <a:srgbClr val="CFE2F3"/>
              </a:buClr>
              <a:buSzPct val="100000"/>
              <a:buChar char="●"/>
            </a:pPr>
            <a:r>
              <a:rPr lang="en-US" sz="1800" dirty="0" smtClean="0">
                <a:solidFill>
                  <a:srgbClr val="CFE2F3"/>
                </a:solidFill>
              </a:rPr>
              <a:t>Other CMB experiments may be able to apply this </a:t>
            </a:r>
            <a:r>
              <a:rPr lang="en-US" sz="1800" dirty="0">
                <a:solidFill>
                  <a:srgbClr val="CFE2F3"/>
                </a:solidFill>
              </a:rPr>
              <a:t>technique to </a:t>
            </a:r>
            <a:r>
              <a:rPr lang="en-US" sz="1800" dirty="0" smtClean="0">
                <a:solidFill>
                  <a:srgbClr val="CFE2F3"/>
                </a:solidFill>
              </a:rPr>
              <a:t>their data to improve this limit </a:t>
            </a:r>
            <a:r>
              <a:rPr lang="en-US" sz="1800" dirty="0">
                <a:solidFill>
                  <a:srgbClr val="CFE2F3"/>
                </a:solidFill>
              </a:rPr>
              <a:t>(including SPIDER2).</a:t>
            </a:r>
            <a:br>
              <a:rPr lang="en-US" sz="1800" dirty="0">
                <a:solidFill>
                  <a:srgbClr val="CFE2F3"/>
                </a:solidFill>
              </a:rPr>
            </a:br>
            <a:endParaRPr lang="en-US" sz="1800" dirty="0">
              <a:solidFill>
                <a:srgbClr val="CFE2F3"/>
              </a:solidFill>
            </a:endParaRPr>
          </a:p>
          <a:p>
            <a:pPr lvl="0">
              <a:spcBef>
                <a:spcPts val="0"/>
              </a:spcBef>
              <a:buNone/>
            </a:pPr>
            <a:endParaRPr sz="1800" dirty="0">
              <a:solidFill>
                <a:srgbClr val="CFE2F3"/>
              </a:solidFill>
            </a:endParaRPr>
          </a:p>
        </p:txBody>
      </p:sp>
      <p:sp>
        <p:nvSpPr>
          <p:cNvPr id="322" name="Shape 322"/>
          <p:cNvSpPr txBox="1"/>
          <p:nvPr/>
        </p:nvSpPr>
        <p:spPr>
          <a:xfrm>
            <a:off x="5076775" y="5807350"/>
            <a:ext cx="3969000" cy="559500"/>
          </a:xfrm>
          <a:prstGeom prst="rect">
            <a:avLst/>
          </a:prstGeom>
          <a:noFill/>
          <a:ln>
            <a:noFill/>
          </a:ln>
        </p:spPr>
        <p:txBody>
          <a:bodyPr lIns="91425" tIns="91425" rIns="91425" bIns="91425" anchor="t" anchorCtr="0">
            <a:noAutofit/>
          </a:bodyPr>
          <a:lstStyle/>
          <a:p>
            <a:pPr lvl="0" algn="ctr" rtl="0">
              <a:spcBef>
                <a:spcPts val="0"/>
              </a:spcBef>
              <a:buNone/>
            </a:pPr>
            <a:r>
              <a:rPr lang="en-US" sz="2400">
                <a:solidFill>
                  <a:srgbClr val="CFE2F3"/>
                </a:solidFill>
              </a:rPr>
              <a:t>Nagy et al, 1704.00215</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Shape 327"/>
          <p:cNvSpPr txBox="1"/>
          <p:nvPr/>
        </p:nvSpPr>
        <p:spPr>
          <a:xfrm>
            <a:off x="1306750" y="715375"/>
            <a:ext cx="6352500" cy="1545300"/>
          </a:xfrm>
          <a:prstGeom prst="rect">
            <a:avLst/>
          </a:prstGeom>
          <a:noFill/>
          <a:ln>
            <a:noFill/>
          </a:ln>
        </p:spPr>
        <p:txBody>
          <a:bodyPr lIns="91425" tIns="91425" rIns="91425" bIns="91425" anchor="t" anchorCtr="0">
            <a:noAutofit/>
          </a:bodyPr>
          <a:lstStyle/>
          <a:p>
            <a:pPr lvl="0" algn="ctr" rtl="0">
              <a:spcBef>
                <a:spcPts val="0"/>
              </a:spcBef>
              <a:buNone/>
            </a:pPr>
            <a:r>
              <a:rPr lang="en-US" sz="3600"/>
              <a:t>Bonus Slides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457200" y="457199"/>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600">
                <a:solidFill>
                  <a:srgbClr val="000000"/>
                </a:solidFill>
                <a:latin typeface="Arial"/>
                <a:ea typeface="Arial"/>
                <a:cs typeface="Arial"/>
                <a:sym typeface="Arial"/>
              </a:rPr>
              <a:t>Making V Maps</a:t>
            </a:r>
            <a:r>
              <a:rPr lang="en-US" sz="3600">
                <a:solidFill>
                  <a:schemeClr val="dk2"/>
                </a:solidFill>
                <a:latin typeface="Arial"/>
                <a:ea typeface="Arial"/>
                <a:cs typeface="Arial"/>
                <a:sym typeface="Arial"/>
              </a:rPr>
              <a:t> </a:t>
            </a:r>
          </a:p>
        </p:txBody>
      </p:sp>
      <p:sp>
        <p:nvSpPr>
          <p:cNvPr id="283" name="Shape 283"/>
          <p:cNvSpPr txBox="1"/>
          <p:nvPr/>
        </p:nvSpPr>
        <p:spPr>
          <a:xfrm>
            <a:off x="646400" y="1174275"/>
            <a:ext cx="5842200" cy="669300"/>
          </a:xfrm>
          <a:prstGeom prst="rect">
            <a:avLst/>
          </a:prstGeom>
          <a:noFill/>
          <a:ln>
            <a:noFill/>
          </a:ln>
        </p:spPr>
        <p:txBody>
          <a:bodyPr lIns="91425" tIns="91425" rIns="91425" bIns="91425" anchor="t" anchorCtr="0">
            <a:noAutofit/>
          </a:bodyPr>
          <a:lstStyle/>
          <a:p>
            <a:pPr lvl="0">
              <a:spcBef>
                <a:spcPts val="0"/>
              </a:spcBef>
              <a:buNone/>
            </a:pPr>
            <a:r>
              <a:rPr lang="en-US" sz="1800"/>
              <a:t>Deglitch and filter</a:t>
            </a:r>
            <a:br>
              <a:rPr lang="en-US" sz="1800"/>
            </a:br>
            <a:r>
              <a:rPr lang="en-US" sz="1800"/>
              <a:t>the raw data</a:t>
            </a:r>
          </a:p>
        </p:txBody>
      </p:sp>
      <p:pic>
        <p:nvPicPr>
          <p:cNvPr id="284" name="Shape 284" descr="150_flight_HWP_angles-page-001.jpg"/>
          <p:cNvPicPr preferRelativeResize="0"/>
          <p:nvPr/>
        </p:nvPicPr>
        <p:blipFill rotWithShape="1">
          <a:blip r:embed="rId3">
            <a:alphaModFix/>
          </a:blip>
          <a:srcRect/>
          <a:stretch/>
        </p:blipFill>
        <p:spPr>
          <a:xfrm>
            <a:off x="4534625" y="3620400"/>
            <a:ext cx="3781067" cy="2835801"/>
          </a:xfrm>
          <a:prstGeom prst="rect">
            <a:avLst/>
          </a:prstGeom>
          <a:noFill/>
          <a:ln>
            <a:noFill/>
          </a:ln>
        </p:spPr>
      </p:pic>
      <p:pic>
        <p:nvPicPr>
          <p:cNvPr id="285" name="Shape 285" descr="90_flight_HWP_angles-page-001.jpg"/>
          <p:cNvPicPr preferRelativeResize="0"/>
          <p:nvPr/>
        </p:nvPicPr>
        <p:blipFill rotWithShape="1">
          <a:blip r:embed="rId4">
            <a:alphaModFix/>
          </a:blip>
          <a:srcRect/>
          <a:stretch/>
        </p:blipFill>
        <p:spPr>
          <a:xfrm>
            <a:off x="753550" y="3620400"/>
            <a:ext cx="3781068" cy="2835801"/>
          </a:xfrm>
          <a:prstGeom prst="rect">
            <a:avLst/>
          </a:prstGeom>
          <a:noFill/>
          <a:ln>
            <a:noFill/>
          </a:ln>
        </p:spPr>
      </p:pic>
      <p:sp>
        <p:nvSpPr>
          <p:cNvPr id="286" name="Shape 286"/>
          <p:cNvSpPr txBox="1"/>
          <p:nvPr/>
        </p:nvSpPr>
        <p:spPr>
          <a:xfrm>
            <a:off x="597525" y="3298625"/>
            <a:ext cx="5842200" cy="669300"/>
          </a:xfrm>
          <a:prstGeom prst="rect">
            <a:avLst/>
          </a:prstGeom>
          <a:noFill/>
          <a:ln>
            <a:noFill/>
          </a:ln>
        </p:spPr>
        <p:txBody>
          <a:bodyPr lIns="91425" tIns="91425" rIns="91425" bIns="91425" anchor="t" anchorCtr="0">
            <a:noAutofit/>
          </a:bodyPr>
          <a:lstStyle/>
          <a:p>
            <a:pPr lvl="0" rtl="0">
              <a:spcBef>
                <a:spcPts val="0"/>
              </a:spcBef>
              <a:buNone/>
            </a:pPr>
            <a:r>
              <a:rPr lang="en-US" sz="1800"/>
              <a:t>Split data into 4 independent maps for each receiver</a:t>
            </a:r>
          </a:p>
        </p:txBody>
      </p:sp>
      <p:grpSp>
        <p:nvGrpSpPr>
          <p:cNvPr id="287" name="Shape 287"/>
          <p:cNvGrpSpPr/>
          <p:nvPr/>
        </p:nvGrpSpPr>
        <p:grpSpPr>
          <a:xfrm>
            <a:off x="2681100" y="1174274"/>
            <a:ext cx="4580923" cy="2169000"/>
            <a:chOff x="3779425" y="1174274"/>
            <a:chExt cx="4580923" cy="2169000"/>
          </a:xfrm>
        </p:grpSpPr>
        <p:pic>
          <p:nvPicPr>
            <p:cNvPr id="288" name="Shape 288" descr="Screenshot from 2017-02-16 13-57-03.png"/>
            <p:cNvPicPr preferRelativeResize="0"/>
            <p:nvPr/>
          </p:nvPicPr>
          <p:blipFill rotWithShape="1">
            <a:blip r:embed="rId5">
              <a:alphaModFix/>
            </a:blip>
            <a:srcRect l="39451" t="27634" r="10450" b="51726"/>
            <a:stretch/>
          </p:blipFill>
          <p:spPr>
            <a:xfrm>
              <a:off x="3779425" y="1174274"/>
              <a:ext cx="4580923" cy="1044748"/>
            </a:xfrm>
            <a:prstGeom prst="rect">
              <a:avLst/>
            </a:prstGeom>
            <a:noFill/>
            <a:ln>
              <a:noFill/>
            </a:ln>
          </p:spPr>
        </p:pic>
        <p:pic>
          <p:nvPicPr>
            <p:cNvPr id="289" name="Shape 289" descr="Screenshot from 2017-02-16 13-57-03.png"/>
            <p:cNvPicPr preferRelativeResize="0"/>
            <p:nvPr/>
          </p:nvPicPr>
          <p:blipFill rotWithShape="1">
            <a:blip r:embed="rId5">
              <a:alphaModFix/>
            </a:blip>
            <a:srcRect l="39451" t="66463" r="10450" b="10444"/>
            <a:stretch/>
          </p:blipFill>
          <p:spPr>
            <a:xfrm>
              <a:off x="3779425" y="2174375"/>
              <a:ext cx="4580923" cy="1168900"/>
            </a:xfrm>
            <a:prstGeom prst="rect">
              <a:avLst/>
            </a:prstGeom>
            <a:noFill/>
            <a:ln>
              <a:noFill/>
            </a:ln>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p:nvPr/>
        </p:nvSpPr>
        <p:spPr>
          <a:xfrm>
            <a:off x="835350" y="2034925"/>
            <a:ext cx="7473300" cy="1227900"/>
          </a:xfrm>
          <a:prstGeom prst="roundRect">
            <a:avLst>
              <a:gd name="adj" fmla="val 16667"/>
            </a:avLst>
          </a:prstGeom>
          <a:noFill/>
          <a:ln w="19050" cap="flat" cmpd="sng">
            <a:solidFill>
              <a:srgbClr val="8E7CC3"/>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23" name="Shape 123"/>
          <p:cNvSpPr txBox="1">
            <a:spLocks noGrp="1"/>
          </p:cNvSpPr>
          <p:nvPr>
            <p:ph type="title"/>
          </p:nvPr>
        </p:nvSpPr>
        <p:spPr>
          <a:xfrm>
            <a:off x="494550" y="462600"/>
            <a:ext cx="8154900" cy="657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400">
                <a:solidFill>
                  <a:srgbClr val="000000"/>
                </a:solidFill>
                <a:latin typeface="Arial"/>
                <a:ea typeface="Arial"/>
                <a:cs typeface="Arial"/>
                <a:sym typeface="Arial"/>
              </a:rPr>
              <a:t>Stokes Parameters</a:t>
            </a:r>
          </a:p>
        </p:txBody>
      </p:sp>
      <p:sp>
        <p:nvSpPr>
          <p:cNvPr id="124" name="Shape 124"/>
          <p:cNvSpPr txBox="1"/>
          <p:nvPr/>
        </p:nvSpPr>
        <p:spPr>
          <a:xfrm>
            <a:off x="709875" y="991200"/>
            <a:ext cx="7235400" cy="293100"/>
          </a:xfrm>
          <a:prstGeom prst="rect">
            <a:avLst/>
          </a:prstGeom>
          <a:noFill/>
          <a:ln>
            <a:noFill/>
          </a:ln>
        </p:spPr>
        <p:txBody>
          <a:bodyPr lIns="91425" tIns="91425" rIns="91425" bIns="91425" anchor="t" anchorCtr="0">
            <a:noAutofit/>
          </a:bodyPr>
          <a:lstStyle/>
          <a:p>
            <a:pPr lvl="0" rtl="0">
              <a:spcBef>
                <a:spcPts val="0"/>
              </a:spcBef>
              <a:buNone/>
            </a:pPr>
            <a:r>
              <a:rPr lang="en-US" sz="2400"/>
              <a:t>Plane wave traveling in the z direction</a:t>
            </a:r>
          </a:p>
        </p:txBody>
      </p:sp>
      <p:pic>
        <p:nvPicPr>
          <p:cNvPr id="125" name="Shape 125"/>
          <p:cNvPicPr preferRelativeResize="0"/>
          <p:nvPr/>
        </p:nvPicPr>
        <p:blipFill>
          <a:blip r:embed="rId3">
            <a:alphaModFix/>
          </a:blip>
          <a:stretch>
            <a:fillRect/>
          </a:stretch>
        </p:blipFill>
        <p:spPr>
          <a:xfrm>
            <a:off x="835350" y="1424387"/>
            <a:ext cx="4822145" cy="557425"/>
          </a:xfrm>
          <a:prstGeom prst="rect">
            <a:avLst/>
          </a:prstGeom>
          <a:noFill/>
          <a:ln>
            <a:noFill/>
          </a:ln>
        </p:spPr>
      </p:pic>
      <p:pic>
        <p:nvPicPr>
          <p:cNvPr id="126" name="Shape 126"/>
          <p:cNvPicPr preferRelativeResize="0"/>
          <p:nvPr/>
        </p:nvPicPr>
        <p:blipFill>
          <a:blip r:embed="rId4">
            <a:alphaModFix/>
          </a:blip>
          <a:stretch>
            <a:fillRect/>
          </a:stretch>
        </p:blipFill>
        <p:spPr>
          <a:xfrm>
            <a:off x="1101223" y="2121887"/>
            <a:ext cx="2273199" cy="557424"/>
          </a:xfrm>
          <a:prstGeom prst="rect">
            <a:avLst/>
          </a:prstGeom>
          <a:noFill/>
          <a:ln>
            <a:noFill/>
          </a:ln>
        </p:spPr>
      </p:pic>
      <p:pic>
        <p:nvPicPr>
          <p:cNvPr id="127" name="Shape 127"/>
          <p:cNvPicPr preferRelativeResize="0"/>
          <p:nvPr/>
        </p:nvPicPr>
        <p:blipFill>
          <a:blip r:embed="rId5">
            <a:alphaModFix/>
          </a:blip>
          <a:stretch>
            <a:fillRect/>
          </a:stretch>
        </p:blipFill>
        <p:spPr>
          <a:xfrm>
            <a:off x="1101224" y="2679300"/>
            <a:ext cx="2273199" cy="523324"/>
          </a:xfrm>
          <a:prstGeom prst="rect">
            <a:avLst/>
          </a:prstGeom>
          <a:noFill/>
          <a:ln>
            <a:noFill/>
          </a:ln>
        </p:spPr>
      </p:pic>
      <p:pic>
        <p:nvPicPr>
          <p:cNvPr id="128" name="Shape 128"/>
          <p:cNvPicPr preferRelativeResize="0"/>
          <p:nvPr/>
        </p:nvPicPr>
        <p:blipFill>
          <a:blip r:embed="rId6">
            <a:alphaModFix/>
          </a:blip>
          <a:stretch>
            <a:fillRect/>
          </a:stretch>
        </p:blipFill>
        <p:spPr>
          <a:xfrm>
            <a:off x="3819650" y="2125225"/>
            <a:ext cx="3995999" cy="455125"/>
          </a:xfrm>
          <a:prstGeom prst="rect">
            <a:avLst/>
          </a:prstGeom>
          <a:noFill/>
          <a:ln>
            <a:noFill/>
          </a:ln>
        </p:spPr>
      </p:pic>
      <p:pic>
        <p:nvPicPr>
          <p:cNvPr id="129" name="Shape 129"/>
          <p:cNvPicPr preferRelativeResize="0"/>
          <p:nvPr/>
        </p:nvPicPr>
        <p:blipFill>
          <a:blip r:embed="rId7">
            <a:alphaModFix/>
          </a:blip>
          <a:stretch>
            <a:fillRect/>
          </a:stretch>
        </p:blipFill>
        <p:spPr>
          <a:xfrm>
            <a:off x="3819649" y="2679287"/>
            <a:ext cx="3996000" cy="463573"/>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Shape 332"/>
          <p:cNvSpPr txBox="1">
            <a:spLocks noGrp="1"/>
          </p:cNvSpPr>
          <p:nvPr>
            <p:ph type="title"/>
          </p:nvPr>
        </p:nvSpPr>
        <p:spPr>
          <a:xfrm>
            <a:off x="457200" y="628899"/>
            <a:ext cx="8229600" cy="11429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600">
                <a:solidFill>
                  <a:schemeClr val="dk2"/>
                </a:solidFill>
                <a:latin typeface="Arial"/>
                <a:ea typeface="Arial"/>
                <a:cs typeface="Arial"/>
                <a:sym typeface="Arial"/>
              </a:rPr>
              <a:t>Circularly Polarized Foregrounds </a:t>
            </a:r>
          </a:p>
        </p:txBody>
      </p:sp>
      <p:sp>
        <p:nvSpPr>
          <p:cNvPr id="333" name="Shape 333"/>
          <p:cNvSpPr txBox="1"/>
          <p:nvPr/>
        </p:nvSpPr>
        <p:spPr>
          <a:xfrm>
            <a:off x="522775" y="1771900"/>
            <a:ext cx="3130500" cy="3429000"/>
          </a:xfrm>
          <a:prstGeom prst="rect">
            <a:avLst/>
          </a:prstGeom>
          <a:noFill/>
          <a:ln>
            <a:noFill/>
          </a:ln>
        </p:spPr>
        <p:txBody>
          <a:bodyPr lIns="91425" tIns="91425" rIns="91425" bIns="91425" anchor="t" anchorCtr="0">
            <a:noAutofit/>
          </a:bodyPr>
          <a:lstStyle/>
          <a:p>
            <a:pPr marL="457200" lvl="0" indent="-342900" rtl="0">
              <a:spcBef>
                <a:spcPts val="0"/>
              </a:spcBef>
              <a:buClr>
                <a:schemeClr val="dk2"/>
              </a:buClr>
              <a:buSzPct val="100000"/>
              <a:buChar char="●"/>
            </a:pPr>
            <a:r>
              <a:rPr lang="en-US" sz="1800">
                <a:solidFill>
                  <a:schemeClr val="dk2"/>
                </a:solidFill>
              </a:rPr>
              <a:t>Galactic foregrounds are the primary concern</a:t>
            </a:r>
            <a:br>
              <a:rPr lang="en-US" sz="1800">
                <a:solidFill>
                  <a:schemeClr val="dk2"/>
                </a:solidFill>
              </a:rPr>
            </a:br>
            <a:endParaRPr lang="en-US" sz="1800">
              <a:solidFill>
                <a:schemeClr val="dk2"/>
              </a:solidFill>
            </a:endParaRPr>
          </a:p>
          <a:p>
            <a:pPr marL="457200" lvl="0" indent="-342900" rtl="0">
              <a:spcBef>
                <a:spcPts val="0"/>
              </a:spcBef>
              <a:buClr>
                <a:schemeClr val="dk2"/>
              </a:buClr>
              <a:buSzPct val="100000"/>
              <a:buChar char="●"/>
            </a:pPr>
            <a:r>
              <a:rPr lang="en-US" sz="1800">
                <a:solidFill>
                  <a:schemeClr val="dk2"/>
                </a:solidFill>
              </a:rPr>
              <a:t>Dominated by synchrotron at the low frequencies of interest</a:t>
            </a:r>
            <a:br>
              <a:rPr lang="en-US" sz="1800">
                <a:solidFill>
                  <a:schemeClr val="dk2"/>
                </a:solidFill>
              </a:rPr>
            </a:br>
            <a:endParaRPr lang="en-US" sz="1800">
              <a:solidFill>
                <a:schemeClr val="dk2"/>
              </a:solidFill>
            </a:endParaRPr>
          </a:p>
          <a:p>
            <a:pPr marL="457200" lvl="0" indent="-342900" rtl="0">
              <a:spcBef>
                <a:spcPts val="0"/>
              </a:spcBef>
              <a:buClr>
                <a:schemeClr val="dk2"/>
              </a:buClr>
              <a:buSzPct val="100000"/>
              <a:buChar char="●"/>
            </a:pPr>
            <a:r>
              <a:rPr lang="en-US" sz="1800">
                <a:solidFill>
                  <a:schemeClr val="dk2"/>
                </a:solidFill>
              </a:rPr>
              <a:t>Can extend SPIDER’s limit to foregrounds, but expected signals are small (though typically larger than expected cosmological signals)</a:t>
            </a:r>
          </a:p>
        </p:txBody>
      </p:sp>
      <p:pic>
        <p:nvPicPr>
          <p:cNvPr id="334" name="Shape 334" descr="Screenshot from 2017-02-16 15-30-33.png"/>
          <p:cNvPicPr preferRelativeResize="0"/>
          <p:nvPr/>
        </p:nvPicPr>
        <p:blipFill rotWithShape="1">
          <a:blip r:embed="rId3">
            <a:alphaModFix/>
          </a:blip>
          <a:srcRect l="31152" t="33331" r="34179" b="18403"/>
          <a:stretch/>
        </p:blipFill>
        <p:spPr>
          <a:xfrm>
            <a:off x="3776670" y="1872012"/>
            <a:ext cx="4681401" cy="3665976"/>
          </a:xfrm>
          <a:prstGeom prst="rect">
            <a:avLst/>
          </a:prstGeom>
          <a:noFill/>
          <a:ln>
            <a:noFill/>
          </a:ln>
        </p:spPr>
      </p:pic>
      <p:sp>
        <p:nvSpPr>
          <p:cNvPr id="335" name="Shape 335"/>
          <p:cNvSpPr txBox="1"/>
          <p:nvPr/>
        </p:nvSpPr>
        <p:spPr>
          <a:xfrm>
            <a:off x="6645025" y="5475950"/>
            <a:ext cx="1879800" cy="309900"/>
          </a:xfrm>
          <a:prstGeom prst="rect">
            <a:avLst/>
          </a:prstGeom>
          <a:noFill/>
          <a:ln>
            <a:noFill/>
          </a:ln>
        </p:spPr>
        <p:txBody>
          <a:bodyPr lIns="91425" tIns="91425" rIns="91425" bIns="91425" anchor="t" anchorCtr="0">
            <a:noAutofit/>
          </a:bodyPr>
          <a:lstStyle/>
          <a:p>
            <a:pPr lvl="0" algn="ctr" rtl="0">
              <a:spcBef>
                <a:spcPts val="0"/>
              </a:spcBef>
              <a:buNone/>
            </a:pPr>
            <a:r>
              <a:rPr lang="en-US"/>
              <a:t>King and Lubin 2016</a:t>
            </a:r>
            <a:br>
              <a:rPr lang="en-US"/>
            </a:br>
            <a:r>
              <a:rPr lang="en-US">
                <a:solidFill>
                  <a:schemeClr val="dk1"/>
                </a:solidFill>
              </a:rPr>
              <a:t>1606.04112</a:t>
            </a:r>
          </a:p>
        </p:txBody>
      </p:sp>
      <p:sp>
        <p:nvSpPr>
          <p:cNvPr id="336" name="Shape 336"/>
          <p:cNvSpPr txBox="1"/>
          <p:nvPr/>
        </p:nvSpPr>
        <p:spPr>
          <a:xfrm>
            <a:off x="3481500" y="1434800"/>
            <a:ext cx="5703900" cy="553500"/>
          </a:xfrm>
          <a:prstGeom prst="rect">
            <a:avLst/>
          </a:prstGeom>
          <a:noFill/>
          <a:ln>
            <a:noFill/>
          </a:ln>
        </p:spPr>
        <p:txBody>
          <a:bodyPr lIns="91425" tIns="91425" rIns="91425" bIns="91425" anchor="t" anchorCtr="0">
            <a:noAutofit/>
          </a:bodyPr>
          <a:lstStyle/>
          <a:p>
            <a:pPr lvl="0" algn="ctr" rtl="0">
              <a:spcBef>
                <a:spcPts val="0"/>
              </a:spcBef>
              <a:buNone/>
            </a:pPr>
            <a:r>
              <a:rPr lang="en-US" sz="2400">
                <a:solidFill>
                  <a:schemeClr val="dk2"/>
                </a:solidFill>
              </a:rPr>
              <a:t>Predicted Foreground Signals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Shape 385"/>
          <p:cNvSpPr/>
          <p:nvPr/>
        </p:nvSpPr>
        <p:spPr>
          <a:xfrm>
            <a:off x="4033750" y="1657225"/>
            <a:ext cx="4415700" cy="4265700"/>
          </a:xfrm>
          <a:prstGeom prst="roundRect">
            <a:avLst>
              <a:gd name="adj" fmla="val 16667"/>
            </a:avLst>
          </a:prstGeom>
          <a:noFill/>
          <a:ln w="19050" cap="flat" cmpd="sng">
            <a:solidFill>
              <a:srgbClr val="3D85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86" name="Shape 386"/>
          <p:cNvSpPr/>
          <p:nvPr/>
        </p:nvSpPr>
        <p:spPr>
          <a:xfrm>
            <a:off x="612650" y="1737600"/>
            <a:ext cx="3333300" cy="4265700"/>
          </a:xfrm>
          <a:prstGeom prst="roundRect">
            <a:avLst>
              <a:gd name="adj" fmla="val 16667"/>
            </a:avLst>
          </a:prstGeom>
          <a:noFill/>
          <a:ln w="19050" cap="flat" cmpd="sng">
            <a:solidFill>
              <a:srgbClr val="8E7CC3"/>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87" name="Shape 387"/>
          <p:cNvSpPr txBox="1">
            <a:spLocks noGrp="1"/>
          </p:cNvSpPr>
          <p:nvPr>
            <p:ph type="title"/>
          </p:nvPr>
        </p:nvSpPr>
        <p:spPr>
          <a:xfrm>
            <a:off x="457200" y="457199"/>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a:solidFill>
                  <a:schemeClr val="dk2"/>
                </a:solidFill>
                <a:latin typeface="Arial"/>
                <a:ea typeface="Arial"/>
                <a:cs typeface="Arial"/>
                <a:sym typeface="Arial"/>
              </a:rPr>
              <a:t>HWP Non-Idealities </a:t>
            </a:r>
          </a:p>
        </p:txBody>
      </p:sp>
      <p:sp>
        <p:nvSpPr>
          <p:cNvPr id="388" name="Shape 388"/>
          <p:cNvSpPr txBox="1"/>
          <p:nvPr/>
        </p:nvSpPr>
        <p:spPr>
          <a:xfrm>
            <a:off x="612650" y="2031300"/>
            <a:ext cx="3448500" cy="4172700"/>
          </a:xfrm>
          <a:prstGeom prst="rect">
            <a:avLst/>
          </a:prstGeom>
          <a:noFill/>
          <a:ln>
            <a:noFill/>
          </a:ln>
        </p:spPr>
        <p:txBody>
          <a:bodyPr lIns="91425" tIns="91425" rIns="91425" bIns="91425" anchor="t" anchorCtr="0">
            <a:noAutofit/>
          </a:bodyPr>
          <a:lstStyle/>
          <a:p>
            <a:pPr marL="457200" lvl="0" indent="-381000" rtl="0">
              <a:spcBef>
                <a:spcPts val="0"/>
              </a:spcBef>
              <a:buClr>
                <a:schemeClr val="dk2"/>
              </a:buClr>
              <a:buSzPct val="100000"/>
              <a:buChar char="●"/>
            </a:pPr>
            <a:r>
              <a:rPr lang="en-US" sz="2400">
                <a:solidFill>
                  <a:schemeClr val="dk2"/>
                </a:solidFill>
              </a:rPr>
              <a:t>Arise due to wide band and imperfect AR coating</a:t>
            </a:r>
          </a:p>
          <a:p>
            <a:pPr marL="457200" lvl="0" indent="-381000" rtl="0">
              <a:spcBef>
                <a:spcPts val="0"/>
              </a:spcBef>
              <a:buClr>
                <a:schemeClr val="dk2"/>
              </a:buClr>
              <a:buSzPct val="100000"/>
              <a:buChar char="●"/>
            </a:pPr>
            <a:r>
              <a:rPr lang="en-US" sz="2400">
                <a:solidFill>
                  <a:schemeClr val="dk2"/>
                </a:solidFill>
              </a:rPr>
              <a:t>See evidence from them in our angle calibration</a:t>
            </a:r>
          </a:p>
          <a:p>
            <a:pPr marL="457200" lvl="0" indent="-381000" rtl="0">
              <a:spcBef>
                <a:spcPts val="0"/>
              </a:spcBef>
              <a:buClr>
                <a:schemeClr val="dk2"/>
              </a:buClr>
              <a:buSzPct val="100000"/>
              <a:buChar char="●"/>
            </a:pPr>
            <a:r>
              <a:rPr lang="en-US" sz="2400">
                <a:solidFill>
                  <a:schemeClr val="dk2"/>
                </a:solidFill>
              </a:rPr>
              <a:t>Create changes in linear polarization modulation</a:t>
            </a:r>
          </a:p>
        </p:txBody>
      </p:sp>
      <p:pic>
        <p:nvPicPr>
          <p:cNvPr id="389" name="Shape 389" descr="TRPNS_original (1).png"/>
          <p:cNvPicPr preferRelativeResize="0"/>
          <p:nvPr/>
        </p:nvPicPr>
        <p:blipFill>
          <a:blip r:embed="rId3">
            <a:alphaModFix/>
          </a:blip>
          <a:stretch>
            <a:fillRect/>
          </a:stretch>
        </p:blipFill>
        <p:spPr>
          <a:xfrm>
            <a:off x="4169649" y="2393250"/>
            <a:ext cx="4143900" cy="3107899"/>
          </a:xfrm>
          <a:prstGeom prst="rect">
            <a:avLst/>
          </a:prstGeom>
          <a:noFill/>
          <a:ln>
            <a:noFill/>
          </a:ln>
        </p:spPr>
      </p:pic>
      <p:sp>
        <p:nvSpPr>
          <p:cNvPr id="390" name="Shape 390"/>
          <p:cNvSpPr txBox="1"/>
          <p:nvPr/>
        </p:nvSpPr>
        <p:spPr>
          <a:xfrm>
            <a:off x="4714700" y="1964550"/>
            <a:ext cx="3143100" cy="428700"/>
          </a:xfrm>
          <a:prstGeom prst="rect">
            <a:avLst/>
          </a:prstGeom>
          <a:noFill/>
          <a:ln>
            <a:noFill/>
          </a:ln>
        </p:spPr>
        <p:txBody>
          <a:bodyPr lIns="91425" tIns="91425" rIns="91425" bIns="91425" anchor="t" anchorCtr="0">
            <a:noAutofit/>
          </a:bodyPr>
          <a:lstStyle/>
          <a:p>
            <a:pPr lvl="0" algn="ctr">
              <a:spcBef>
                <a:spcPts val="0"/>
              </a:spcBef>
              <a:buNone/>
            </a:pPr>
            <a:r>
              <a:rPr lang="en-US" sz="1800"/>
              <a:t>SPIDER Calibration Data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Shape 395"/>
          <p:cNvSpPr/>
          <p:nvPr/>
        </p:nvSpPr>
        <p:spPr>
          <a:xfrm>
            <a:off x="4033750" y="1657225"/>
            <a:ext cx="4415700" cy="4265700"/>
          </a:xfrm>
          <a:prstGeom prst="roundRect">
            <a:avLst>
              <a:gd name="adj" fmla="val 16667"/>
            </a:avLst>
          </a:prstGeom>
          <a:noFill/>
          <a:ln w="19050" cap="flat" cmpd="sng">
            <a:solidFill>
              <a:srgbClr val="3D85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6" name="Shape 396"/>
          <p:cNvSpPr/>
          <p:nvPr/>
        </p:nvSpPr>
        <p:spPr>
          <a:xfrm>
            <a:off x="612650" y="1737600"/>
            <a:ext cx="3333300" cy="4265700"/>
          </a:xfrm>
          <a:prstGeom prst="roundRect">
            <a:avLst>
              <a:gd name="adj" fmla="val 16667"/>
            </a:avLst>
          </a:prstGeom>
          <a:noFill/>
          <a:ln w="19050" cap="flat" cmpd="sng">
            <a:solidFill>
              <a:srgbClr val="8E7CC3"/>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7" name="Shape 397"/>
          <p:cNvSpPr txBox="1">
            <a:spLocks noGrp="1"/>
          </p:cNvSpPr>
          <p:nvPr>
            <p:ph type="title"/>
          </p:nvPr>
        </p:nvSpPr>
        <p:spPr>
          <a:xfrm>
            <a:off x="457200" y="457199"/>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a:solidFill>
                  <a:schemeClr val="dk2"/>
                </a:solidFill>
                <a:latin typeface="Arial"/>
                <a:ea typeface="Arial"/>
                <a:cs typeface="Arial"/>
                <a:sym typeface="Arial"/>
              </a:rPr>
              <a:t>HWP Non-Idealities </a:t>
            </a:r>
          </a:p>
        </p:txBody>
      </p:sp>
      <p:sp>
        <p:nvSpPr>
          <p:cNvPr id="398" name="Shape 398"/>
          <p:cNvSpPr txBox="1"/>
          <p:nvPr/>
        </p:nvSpPr>
        <p:spPr>
          <a:xfrm>
            <a:off x="612650" y="2031300"/>
            <a:ext cx="3448500" cy="4172700"/>
          </a:xfrm>
          <a:prstGeom prst="rect">
            <a:avLst/>
          </a:prstGeom>
          <a:noFill/>
          <a:ln>
            <a:noFill/>
          </a:ln>
        </p:spPr>
        <p:txBody>
          <a:bodyPr lIns="91425" tIns="91425" rIns="91425" bIns="91425" anchor="t" anchorCtr="0">
            <a:noAutofit/>
          </a:bodyPr>
          <a:lstStyle/>
          <a:p>
            <a:pPr marL="457200" lvl="0" indent="-381000" rtl="0">
              <a:spcBef>
                <a:spcPts val="0"/>
              </a:spcBef>
              <a:buClr>
                <a:schemeClr val="dk2"/>
              </a:buClr>
              <a:buSzPct val="100000"/>
              <a:buChar char="●"/>
            </a:pPr>
            <a:r>
              <a:rPr lang="en-US" sz="2400">
                <a:solidFill>
                  <a:schemeClr val="dk2"/>
                </a:solidFill>
              </a:rPr>
              <a:t>Arise due to wide band and imperfect AR coating</a:t>
            </a:r>
          </a:p>
          <a:p>
            <a:pPr marL="457200" lvl="0" indent="-381000" rtl="0">
              <a:spcBef>
                <a:spcPts val="0"/>
              </a:spcBef>
              <a:buClr>
                <a:schemeClr val="dk2"/>
              </a:buClr>
              <a:buSzPct val="100000"/>
              <a:buChar char="●"/>
            </a:pPr>
            <a:r>
              <a:rPr lang="en-US" sz="2400">
                <a:solidFill>
                  <a:schemeClr val="dk2"/>
                </a:solidFill>
              </a:rPr>
              <a:t>See evidence from them in our angle calibration</a:t>
            </a:r>
          </a:p>
          <a:p>
            <a:pPr marL="457200" lvl="0" indent="-381000" rtl="0">
              <a:spcBef>
                <a:spcPts val="0"/>
              </a:spcBef>
              <a:buClr>
                <a:schemeClr val="dk2"/>
              </a:buClr>
              <a:buSzPct val="100000"/>
              <a:buChar char="●"/>
            </a:pPr>
            <a:r>
              <a:rPr lang="en-US" sz="2400">
                <a:solidFill>
                  <a:schemeClr val="dk2"/>
                </a:solidFill>
              </a:rPr>
              <a:t>Create changes in linear polarization modulation</a:t>
            </a:r>
          </a:p>
        </p:txBody>
      </p:sp>
      <p:pic>
        <p:nvPicPr>
          <p:cNvPr id="399" name="Shape 399" descr="TRPNS_Bminus90 (1).png"/>
          <p:cNvPicPr preferRelativeResize="0"/>
          <p:nvPr/>
        </p:nvPicPr>
        <p:blipFill rotWithShape="1">
          <a:blip r:embed="rId3">
            <a:alphaModFix/>
          </a:blip>
          <a:srcRect/>
          <a:stretch/>
        </p:blipFill>
        <p:spPr>
          <a:xfrm>
            <a:off x="4169649" y="2393250"/>
            <a:ext cx="4143900" cy="3107899"/>
          </a:xfrm>
          <a:prstGeom prst="rect">
            <a:avLst/>
          </a:prstGeom>
          <a:noFill/>
          <a:ln>
            <a:noFill/>
          </a:ln>
        </p:spPr>
      </p:pic>
      <p:sp>
        <p:nvSpPr>
          <p:cNvPr id="400" name="Shape 400"/>
          <p:cNvSpPr txBox="1"/>
          <p:nvPr/>
        </p:nvSpPr>
        <p:spPr>
          <a:xfrm>
            <a:off x="4714700" y="1964550"/>
            <a:ext cx="3143100" cy="428700"/>
          </a:xfrm>
          <a:prstGeom prst="rect">
            <a:avLst/>
          </a:prstGeom>
          <a:noFill/>
          <a:ln>
            <a:noFill/>
          </a:ln>
        </p:spPr>
        <p:txBody>
          <a:bodyPr lIns="91425" tIns="91425" rIns="91425" bIns="91425" anchor="t" anchorCtr="0">
            <a:noAutofit/>
          </a:bodyPr>
          <a:lstStyle/>
          <a:p>
            <a:pPr lvl="0" algn="ctr" rtl="0">
              <a:spcBef>
                <a:spcPts val="0"/>
              </a:spcBef>
              <a:buNone/>
            </a:pPr>
            <a:r>
              <a:rPr lang="en-US" sz="1800"/>
              <a:t>SPIDER Calibration Data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Shape 405"/>
          <p:cNvSpPr/>
          <p:nvPr/>
        </p:nvSpPr>
        <p:spPr>
          <a:xfrm>
            <a:off x="4033750" y="1657225"/>
            <a:ext cx="4415700" cy="4265700"/>
          </a:xfrm>
          <a:prstGeom prst="roundRect">
            <a:avLst>
              <a:gd name="adj" fmla="val 16667"/>
            </a:avLst>
          </a:prstGeom>
          <a:noFill/>
          <a:ln w="19050" cap="flat" cmpd="sng">
            <a:solidFill>
              <a:srgbClr val="3D85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06" name="Shape 406"/>
          <p:cNvSpPr/>
          <p:nvPr/>
        </p:nvSpPr>
        <p:spPr>
          <a:xfrm>
            <a:off x="612650" y="1737600"/>
            <a:ext cx="3333300" cy="4265700"/>
          </a:xfrm>
          <a:prstGeom prst="roundRect">
            <a:avLst>
              <a:gd name="adj" fmla="val 16667"/>
            </a:avLst>
          </a:prstGeom>
          <a:noFill/>
          <a:ln w="19050" cap="flat" cmpd="sng">
            <a:solidFill>
              <a:srgbClr val="8E7CC3"/>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07" name="Shape 407"/>
          <p:cNvSpPr txBox="1">
            <a:spLocks noGrp="1"/>
          </p:cNvSpPr>
          <p:nvPr>
            <p:ph type="title"/>
          </p:nvPr>
        </p:nvSpPr>
        <p:spPr>
          <a:xfrm>
            <a:off x="457200" y="457199"/>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a:solidFill>
                  <a:schemeClr val="dk2"/>
                </a:solidFill>
                <a:latin typeface="Arial"/>
                <a:ea typeface="Arial"/>
                <a:cs typeface="Arial"/>
                <a:sym typeface="Arial"/>
              </a:rPr>
              <a:t>HWP Non-Idealities </a:t>
            </a:r>
          </a:p>
        </p:txBody>
      </p:sp>
      <p:sp>
        <p:nvSpPr>
          <p:cNvPr id="408" name="Shape 408"/>
          <p:cNvSpPr txBox="1"/>
          <p:nvPr/>
        </p:nvSpPr>
        <p:spPr>
          <a:xfrm>
            <a:off x="612650" y="2031300"/>
            <a:ext cx="3448500" cy="4172700"/>
          </a:xfrm>
          <a:prstGeom prst="rect">
            <a:avLst/>
          </a:prstGeom>
          <a:noFill/>
          <a:ln>
            <a:noFill/>
          </a:ln>
        </p:spPr>
        <p:txBody>
          <a:bodyPr lIns="91425" tIns="91425" rIns="91425" bIns="91425" anchor="t" anchorCtr="0">
            <a:noAutofit/>
          </a:bodyPr>
          <a:lstStyle/>
          <a:p>
            <a:pPr marL="457200" lvl="0" indent="-381000" rtl="0">
              <a:spcBef>
                <a:spcPts val="0"/>
              </a:spcBef>
              <a:buClr>
                <a:schemeClr val="dk2"/>
              </a:buClr>
              <a:buSzPct val="100000"/>
              <a:buChar char="●"/>
            </a:pPr>
            <a:r>
              <a:rPr lang="en-US" sz="2400">
                <a:solidFill>
                  <a:schemeClr val="dk2"/>
                </a:solidFill>
              </a:rPr>
              <a:t>Arise due to wide band and imperfect AR coating</a:t>
            </a:r>
          </a:p>
          <a:p>
            <a:pPr marL="457200" lvl="0" indent="-381000" rtl="0">
              <a:spcBef>
                <a:spcPts val="0"/>
              </a:spcBef>
              <a:buClr>
                <a:schemeClr val="dk2"/>
              </a:buClr>
              <a:buSzPct val="100000"/>
              <a:buChar char="●"/>
            </a:pPr>
            <a:r>
              <a:rPr lang="en-US" sz="2400">
                <a:solidFill>
                  <a:schemeClr val="dk2"/>
                </a:solidFill>
              </a:rPr>
              <a:t>See evidence from them in our angle calibration</a:t>
            </a:r>
          </a:p>
          <a:p>
            <a:pPr marL="457200" lvl="0" indent="-381000" rtl="0">
              <a:spcBef>
                <a:spcPts val="0"/>
              </a:spcBef>
              <a:buClr>
                <a:schemeClr val="dk2"/>
              </a:buClr>
              <a:buSzPct val="100000"/>
              <a:buChar char="●"/>
            </a:pPr>
            <a:r>
              <a:rPr lang="en-US" sz="2400">
                <a:solidFill>
                  <a:schemeClr val="dk2"/>
                </a:solidFill>
              </a:rPr>
              <a:t>Create changes in linear polarization modulation</a:t>
            </a:r>
          </a:p>
        </p:txBody>
      </p:sp>
      <p:sp>
        <p:nvSpPr>
          <p:cNvPr id="409" name="Shape 409"/>
          <p:cNvSpPr txBox="1"/>
          <p:nvPr/>
        </p:nvSpPr>
        <p:spPr>
          <a:xfrm>
            <a:off x="4714700" y="1964550"/>
            <a:ext cx="3143100" cy="428700"/>
          </a:xfrm>
          <a:prstGeom prst="rect">
            <a:avLst/>
          </a:prstGeom>
          <a:noFill/>
          <a:ln>
            <a:noFill/>
          </a:ln>
        </p:spPr>
        <p:txBody>
          <a:bodyPr lIns="91425" tIns="91425" rIns="91425" bIns="91425" anchor="t" anchorCtr="0">
            <a:noAutofit/>
          </a:bodyPr>
          <a:lstStyle/>
          <a:p>
            <a:pPr lvl="0" algn="ctr" rtl="0">
              <a:spcBef>
                <a:spcPts val="0"/>
              </a:spcBef>
              <a:buNone/>
            </a:pPr>
            <a:r>
              <a:rPr lang="en-US" sz="1800"/>
              <a:t>SPIDER Calibration Data</a:t>
            </a:r>
          </a:p>
        </p:txBody>
      </p:sp>
      <p:pic>
        <p:nvPicPr>
          <p:cNvPr id="410" name="Shape 410" descr="TRPNS_results.png"/>
          <p:cNvPicPr preferRelativeResize="0"/>
          <p:nvPr/>
        </p:nvPicPr>
        <p:blipFill rotWithShape="1">
          <a:blip r:embed="rId3">
            <a:alphaModFix/>
          </a:blip>
          <a:srcRect b="2066"/>
          <a:stretch/>
        </p:blipFill>
        <p:spPr>
          <a:xfrm>
            <a:off x="4213262" y="2393250"/>
            <a:ext cx="4056674" cy="31078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p:nvPr/>
        </p:nvSpPr>
        <p:spPr>
          <a:xfrm>
            <a:off x="835350" y="2034925"/>
            <a:ext cx="7473300" cy="1227900"/>
          </a:xfrm>
          <a:prstGeom prst="roundRect">
            <a:avLst>
              <a:gd name="adj" fmla="val 16667"/>
            </a:avLst>
          </a:prstGeom>
          <a:noFill/>
          <a:ln w="19050" cap="flat" cmpd="sng">
            <a:solidFill>
              <a:srgbClr val="8E7CC3"/>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5" name="Shape 135"/>
          <p:cNvSpPr txBox="1">
            <a:spLocks noGrp="1"/>
          </p:cNvSpPr>
          <p:nvPr>
            <p:ph type="title"/>
          </p:nvPr>
        </p:nvSpPr>
        <p:spPr>
          <a:xfrm>
            <a:off x="494550" y="462600"/>
            <a:ext cx="8154900" cy="657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400">
                <a:solidFill>
                  <a:srgbClr val="000000"/>
                </a:solidFill>
                <a:latin typeface="Arial"/>
                <a:ea typeface="Arial"/>
                <a:cs typeface="Arial"/>
                <a:sym typeface="Arial"/>
              </a:rPr>
              <a:t>Stokes Parameters</a:t>
            </a:r>
          </a:p>
        </p:txBody>
      </p:sp>
      <p:pic>
        <p:nvPicPr>
          <p:cNvPr id="136" name="Shape 136" descr="StokesParameters.png"/>
          <p:cNvPicPr preferRelativeResize="0"/>
          <p:nvPr/>
        </p:nvPicPr>
        <p:blipFill rotWithShape="1">
          <a:blip r:embed="rId3">
            <a:alphaModFix/>
          </a:blip>
          <a:srcRect t="11645"/>
          <a:stretch/>
        </p:blipFill>
        <p:spPr>
          <a:xfrm>
            <a:off x="3932525" y="3660276"/>
            <a:ext cx="4231399" cy="2607948"/>
          </a:xfrm>
          <a:prstGeom prst="rect">
            <a:avLst/>
          </a:prstGeom>
          <a:noFill/>
          <a:ln>
            <a:noFill/>
          </a:ln>
        </p:spPr>
      </p:pic>
      <p:sp>
        <p:nvSpPr>
          <p:cNvPr id="137" name="Shape 137"/>
          <p:cNvSpPr txBox="1"/>
          <p:nvPr/>
        </p:nvSpPr>
        <p:spPr>
          <a:xfrm>
            <a:off x="709875" y="991200"/>
            <a:ext cx="7235400" cy="293100"/>
          </a:xfrm>
          <a:prstGeom prst="rect">
            <a:avLst/>
          </a:prstGeom>
          <a:noFill/>
          <a:ln>
            <a:noFill/>
          </a:ln>
        </p:spPr>
        <p:txBody>
          <a:bodyPr lIns="91425" tIns="91425" rIns="91425" bIns="91425" anchor="t" anchorCtr="0">
            <a:noAutofit/>
          </a:bodyPr>
          <a:lstStyle/>
          <a:p>
            <a:pPr lvl="0" rtl="0">
              <a:spcBef>
                <a:spcPts val="0"/>
              </a:spcBef>
              <a:buNone/>
            </a:pPr>
            <a:r>
              <a:rPr lang="en-US" sz="2400"/>
              <a:t>Plane wave traveling in the z direction</a:t>
            </a:r>
          </a:p>
        </p:txBody>
      </p:sp>
      <p:pic>
        <p:nvPicPr>
          <p:cNvPr id="138" name="Shape 138"/>
          <p:cNvPicPr preferRelativeResize="0"/>
          <p:nvPr/>
        </p:nvPicPr>
        <p:blipFill>
          <a:blip r:embed="rId4">
            <a:alphaModFix/>
          </a:blip>
          <a:stretch>
            <a:fillRect/>
          </a:stretch>
        </p:blipFill>
        <p:spPr>
          <a:xfrm>
            <a:off x="835350" y="1424387"/>
            <a:ext cx="4822145" cy="557425"/>
          </a:xfrm>
          <a:prstGeom prst="rect">
            <a:avLst/>
          </a:prstGeom>
          <a:noFill/>
          <a:ln>
            <a:noFill/>
          </a:ln>
        </p:spPr>
      </p:pic>
      <p:pic>
        <p:nvPicPr>
          <p:cNvPr id="139" name="Shape 139"/>
          <p:cNvPicPr preferRelativeResize="0"/>
          <p:nvPr/>
        </p:nvPicPr>
        <p:blipFill>
          <a:blip r:embed="rId5">
            <a:alphaModFix/>
          </a:blip>
          <a:stretch>
            <a:fillRect/>
          </a:stretch>
        </p:blipFill>
        <p:spPr>
          <a:xfrm>
            <a:off x="1101223" y="2121887"/>
            <a:ext cx="2273199" cy="557424"/>
          </a:xfrm>
          <a:prstGeom prst="rect">
            <a:avLst/>
          </a:prstGeom>
          <a:noFill/>
          <a:ln>
            <a:noFill/>
          </a:ln>
        </p:spPr>
      </p:pic>
      <p:pic>
        <p:nvPicPr>
          <p:cNvPr id="140" name="Shape 140"/>
          <p:cNvPicPr preferRelativeResize="0"/>
          <p:nvPr/>
        </p:nvPicPr>
        <p:blipFill>
          <a:blip r:embed="rId6">
            <a:alphaModFix/>
          </a:blip>
          <a:stretch>
            <a:fillRect/>
          </a:stretch>
        </p:blipFill>
        <p:spPr>
          <a:xfrm>
            <a:off x="1101224" y="2679300"/>
            <a:ext cx="2273199" cy="523324"/>
          </a:xfrm>
          <a:prstGeom prst="rect">
            <a:avLst/>
          </a:prstGeom>
          <a:noFill/>
          <a:ln>
            <a:noFill/>
          </a:ln>
        </p:spPr>
      </p:pic>
      <p:pic>
        <p:nvPicPr>
          <p:cNvPr id="141" name="Shape 141"/>
          <p:cNvPicPr preferRelativeResize="0"/>
          <p:nvPr/>
        </p:nvPicPr>
        <p:blipFill>
          <a:blip r:embed="rId7">
            <a:alphaModFix/>
          </a:blip>
          <a:stretch>
            <a:fillRect/>
          </a:stretch>
        </p:blipFill>
        <p:spPr>
          <a:xfrm>
            <a:off x="3819650" y="2125225"/>
            <a:ext cx="3995999" cy="455125"/>
          </a:xfrm>
          <a:prstGeom prst="rect">
            <a:avLst/>
          </a:prstGeom>
          <a:noFill/>
          <a:ln>
            <a:noFill/>
          </a:ln>
        </p:spPr>
      </p:pic>
      <p:pic>
        <p:nvPicPr>
          <p:cNvPr id="142" name="Shape 142"/>
          <p:cNvPicPr preferRelativeResize="0"/>
          <p:nvPr/>
        </p:nvPicPr>
        <p:blipFill>
          <a:blip r:embed="rId8">
            <a:alphaModFix/>
          </a:blip>
          <a:stretch>
            <a:fillRect/>
          </a:stretch>
        </p:blipFill>
        <p:spPr>
          <a:xfrm>
            <a:off x="3819649" y="2679287"/>
            <a:ext cx="3996000" cy="463573"/>
          </a:xfrm>
          <a:prstGeom prst="rect">
            <a:avLst/>
          </a:prstGeom>
          <a:noFill/>
          <a:ln>
            <a:noFill/>
          </a:ln>
        </p:spPr>
      </p:pic>
      <p:sp>
        <p:nvSpPr>
          <p:cNvPr id="143" name="Shape 143"/>
          <p:cNvSpPr txBox="1"/>
          <p:nvPr/>
        </p:nvSpPr>
        <p:spPr>
          <a:xfrm>
            <a:off x="4449825" y="3272562"/>
            <a:ext cx="3196800" cy="258000"/>
          </a:xfrm>
          <a:prstGeom prst="rect">
            <a:avLst/>
          </a:prstGeom>
          <a:noFill/>
          <a:ln>
            <a:noFill/>
          </a:ln>
        </p:spPr>
        <p:txBody>
          <a:bodyPr lIns="91425" tIns="91425" rIns="91425" bIns="91425" anchor="t" anchorCtr="0">
            <a:noAutofit/>
          </a:bodyPr>
          <a:lstStyle/>
          <a:p>
            <a:pPr lvl="0" algn="ctr" rtl="0">
              <a:spcBef>
                <a:spcPts val="0"/>
              </a:spcBef>
              <a:buNone/>
            </a:pPr>
            <a:r>
              <a:rPr lang="en-US" sz="1800"/>
              <a:t>Polarization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p:nvPr/>
        </p:nvSpPr>
        <p:spPr>
          <a:xfrm>
            <a:off x="835350" y="2034925"/>
            <a:ext cx="7473300" cy="1227900"/>
          </a:xfrm>
          <a:prstGeom prst="roundRect">
            <a:avLst>
              <a:gd name="adj" fmla="val 16667"/>
            </a:avLst>
          </a:prstGeom>
          <a:noFill/>
          <a:ln w="19050" cap="flat" cmpd="sng">
            <a:solidFill>
              <a:srgbClr val="8E7CC3"/>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49" name="Shape 149"/>
          <p:cNvSpPr txBox="1">
            <a:spLocks noGrp="1"/>
          </p:cNvSpPr>
          <p:nvPr>
            <p:ph type="title"/>
          </p:nvPr>
        </p:nvSpPr>
        <p:spPr>
          <a:xfrm>
            <a:off x="494550" y="462600"/>
            <a:ext cx="8154900" cy="657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400">
                <a:solidFill>
                  <a:srgbClr val="000000"/>
                </a:solidFill>
                <a:latin typeface="Arial"/>
                <a:ea typeface="Arial"/>
                <a:cs typeface="Arial"/>
                <a:sym typeface="Arial"/>
              </a:rPr>
              <a:t>Stokes Parameters</a:t>
            </a:r>
          </a:p>
        </p:txBody>
      </p:sp>
      <p:pic>
        <p:nvPicPr>
          <p:cNvPr id="150" name="Shape 150" descr="StokesParameters.png"/>
          <p:cNvPicPr preferRelativeResize="0"/>
          <p:nvPr/>
        </p:nvPicPr>
        <p:blipFill rotWithShape="1">
          <a:blip r:embed="rId3">
            <a:alphaModFix/>
          </a:blip>
          <a:srcRect t="11645"/>
          <a:stretch/>
        </p:blipFill>
        <p:spPr>
          <a:xfrm>
            <a:off x="3932525" y="3660276"/>
            <a:ext cx="4231399" cy="2607948"/>
          </a:xfrm>
          <a:prstGeom prst="rect">
            <a:avLst/>
          </a:prstGeom>
          <a:noFill/>
          <a:ln>
            <a:noFill/>
          </a:ln>
        </p:spPr>
      </p:pic>
      <p:pic>
        <p:nvPicPr>
          <p:cNvPr id="151" name="Shape 151" descr="E_B_modes.png"/>
          <p:cNvPicPr preferRelativeResize="0"/>
          <p:nvPr/>
        </p:nvPicPr>
        <p:blipFill rotWithShape="1">
          <a:blip r:embed="rId4">
            <a:alphaModFix/>
          </a:blip>
          <a:srcRect l="10147" r="10512"/>
          <a:stretch/>
        </p:blipFill>
        <p:spPr>
          <a:xfrm>
            <a:off x="835350" y="3744100"/>
            <a:ext cx="2461176" cy="2326449"/>
          </a:xfrm>
          <a:prstGeom prst="rect">
            <a:avLst/>
          </a:prstGeom>
          <a:noFill/>
          <a:ln>
            <a:noFill/>
          </a:ln>
        </p:spPr>
      </p:pic>
      <p:sp>
        <p:nvSpPr>
          <p:cNvPr id="152" name="Shape 152"/>
          <p:cNvSpPr txBox="1"/>
          <p:nvPr/>
        </p:nvSpPr>
        <p:spPr>
          <a:xfrm>
            <a:off x="709875" y="991200"/>
            <a:ext cx="7235400" cy="293100"/>
          </a:xfrm>
          <a:prstGeom prst="rect">
            <a:avLst/>
          </a:prstGeom>
          <a:noFill/>
          <a:ln>
            <a:noFill/>
          </a:ln>
        </p:spPr>
        <p:txBody>
          <a:bodyPr lIns="91425" tIns="91425" rIns="91425" bIns="91425" anchor="t" anchorCtr="0">
            <a:noAutofit/>
          </a:bodyPr>
          <a:lstStyle/>
          <a:p>
            <a:pPr lvl="0" rtl="0">
              <a:spcBef>
                <a:spcPts val="0"/>
              </a:spcBef>
              <a:buNone/>
            </a:pPr>
            <a:r>
              <a:rPr lang="en-US" sz="2400"/>
              <a:t>Plane wave traveling in the z direction</a:t>
            </a:r>
          </a:p>
        </p:txBody>
      </p:sp>
      <p:pic>
        <p:nvPicPr>
          <p:cNvPr id="153" name="Shape 153"/>
          <p:cNvPicPr preferRelativeResize="0"/>
          <p:nvPr/>
        </p:nvPicPr>
        <p:blipFill>
          <a:blip r:embed="rId5">
            <a:alphaModFix/>
          </a:blip>
          <a:stretch>
            <a:fillRect/>
          </a:stretch>
        </p:blipFill>
        <p:spPr>
          <a:xfrm>
            <a:off x="835350" y="1424387"/>
            <a:ext cx="4822145" cy="557425"/>
          </a:xfrm>
          <a:prstGeom prst="rect">
            <a:avLst/>
          </a:prstGeom>
          <a:noFill/>
          <a:ln>
            <a:noFill/>
          </a:ln>
        </p:spPr>
      </p:pic>
      <p:pic>
        <p:nvPicPr>
          <p:cNvPr id="154" name="Shape 154"/>
          <p:cNvPicPr preferRelativeResize="0"/>
          <p:nvPr/>
        </p:nvPicPr>
        <p:blipFill>
          <a:blip r:embed="rId6">
            <a:alphaModFix/>
          </a:blip>
          <a:stretch>
            <a:fillRect/>
          </a:stretch>
        </p:blipFill>
        <p:spPr>
          <a:xfrm>
            <a:off x="1101223" y="2121887"/>
            <a:ext cx="2273199" cy="557424"/>
          </a:xfrm>
          <a:prstGeom prst="rect">
            <a:avLst/>
          </a:prstGeom>
          <a:noFill/>
          <a:ln>
            <a:noFill/>
          </a:ln>
        </p:spPr>
      </p:pic>
      <p:pic>
        <p:nvPicPr>
          <p:cNvPr id="155" name="Shape 155"/>
          <p:cNvPicPr preferRelativeResize="0"/>
          <p:nvPr/>
        </p:nvPicPr>
        <p:blipFill>
          <a:blip r:embed="rId7">
            <a:alphaModFix/>
          </a:blip>
          <a:stretch>
            <a:fillRect/>
          </a:stretch>
        </p:blipFill>
        <p:spPr>
          <a:xfrm>
            <a:off x="1101224" y="2679300"/>
            <a:ext cx="2273199" cy="523324"/>
          </a:xfrm>
          <a:prstGeom prst="rect">
            <a:avLst/>
          </a:prstGeom>
          <a:noFill/>
          <a:ln>
            <a:noFill/>
          </a:ln>
        </p:spPr>
      </p:pic>
      <p:pic>
        <p:nvPicPr>
          <p:cNvPr id="156" name="Shape 156"/>
          <p:cNvPicPr preferRelativeResize="0"/>
          <p:nvPr/>
        </p:nvPicPr>
        <p:blipFill>
          <a:blip r:embed="rId8">
            <a:alphaModFix/>
          </a:blip>
          <a:stretch>
            <a:fillRect/>
          </a:stretch>
        </p:blipFill>
        <p:spPr>
          <a:xfrm>
            <a:off x="3819650" y="2125225"/>
            <a:ext cx="3995999" cy="455125"/>
          </a:xfrm>
          <a:prstGeom prst="rect">
            <a:avLst/>
          </a:prstGeom>
          <a:noFill/>
          <a:ln>
            <a:noFill/>
          </a:ln>
        </p:spPr>
      </p:pic>
      <p:pic>
        <p:nvPicPr>
          <p:cNvPr id="157" name="Shape 157"/>
          <p:cNvPicPr preferRelativeResize="0"/>
          <p:nvPr/>
        </p:nvPicPr>
        <p:blipFill>
          <a:blip r:embed="rId9">
            <a:alphaModFix/>
          </a:blip>
          <a:stretch>
            <a:fillRect/>
          </a:stretch>
        </p:blipFill>
        <p:spPr>
          <a:xfrm>
            <a:off x="3819649" y="2679287"/>
            <a:ext cx="3996000" cy="463573"/>
          </a:xfrm>
          <a:prstGeom prst="rect">
            <a:avLst/>
          </a:prstGeom>
          <a:noFill/>
          <a:ln>
            <a:noFill/>
          </a:ln>
        </p:spPr>
      </p:pic>
      <p:sp>
        <p:nvSpPr>
          <p:cNvPr id="158" name="Shape 158"/>
          <p:cNvSpPr/>
          <p:nvPr/>
        </p:nvSpPr>
        <p:spPr>
          <a:xfrm>
            <a:off x="3932525" y="3660275"/>
            <a:ext cx="2818200" cy="2607900"/>
          </a:xfrm>
          <a:prstGeom prst="rect">
            <a:avLst/>
          </a:prstGeom>
          <a:noFill/>
          <a:ln w="38100" cap="flat" cmpd="sng">
            <a:solidFill>
              <a:srgbClr val="3D85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9" name="Shape 159"/>
          <p:cNvSpPr/>
          <p:nvPr/>
        </p:nvSpPr>
        <p:spPr>
          <a:xfrm>
            <a:off x="3047075" y="4723125"/>
            <a:ext cx="701100" cy="368400"/>
          </a:xfrm>
          <a:prstGeom prst="left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0" name="Shape 160"/>
          <p:cNvSpPr txBox="1"/>
          <p:nvPr/>
        </p:nvSpPr>
        <p:spPr>
          <a:xfrm>
            <a:off x="4449825" y="3272562"/>
            <a:ext cx="3196800" cy="258000"/>
          </a:xfrm>
          <a:prstGeom prst="rect">
            <a:avLst/>
          </a:prstGeom>
          <a:noFill/>
          <a:ln>
            <a:noFill/>
          </a:ln>
        </p:spPr>
        <p:txBody>
          <a:bodyPr lIns="91425" tIns="91425" rIns="91425" bIns="91425" anchor="t" anchorCtr="0">
            <a:noAutofit/>
          </a:bodyPr>
          <a:lstStyle/>
          <a:p>
            <a:pPr lvl="0" algn="ctr" rtl="0">
              <a:spcBef>
                <a:spcPts val="0"/>
              </a:spcBef>
              <a:buNone/>
            </a:pPr>
            <a:r>
              <a:rPr lang="en-US" sz="1800"/>
              <a:t>Polarization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494550" y="387850"/>
            <a:ext cx="81549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600">
                <a:solidFill>
                  <a:srgbClr val="000000"/>
                </a:solidFill>
                <a:latin typeface="Arial"/>
                <a:ea typeface="Arial"/>
                <a:cs typeface="Arial"/>
                <a:sym typeface="Arial"/>
              </a:rPr>
              <a:t>Methods of Generating</a:t>
            </a:r>
            <a:br>
              <a:rPr lang="en-US" sz="3600">
                <a:solidFill>
                  <a:srgbClr val="000000"/>
                </a:solidFill>
                <a:latin typeface="Arial"/>
                <a:ea typeface="Arial"/>
                <a:cs typeface="Arial"/>
                <a:sym typeface="Arial"/>
              </a:rPr>
            </a:br>
            <a:r>
              <a:rPr lang="en-US" sz="3600">
                <a:solidFill>
                  <a:srgbClr val="000000"/>
                </a:solidFill>
                <a:latin typeface="Arial"/>
                <a:ea typeface="Arial"/>
                <a:cs typeface="Arial"/>
                <a:sym typeface="Arial"/>
              </a:rPr>
              <a:t> Circular Polarization</a:t>
            </a:r>
          </a:p>
        </p:txBody>
      </p:sp>
      <p:sp>
        <p:nvSpPr>
          <p:cNvPr id="166" name="Shape 166"/>
          <p:cNvSpPr txBox="1"/>
          <p:nvPr/>
        </p:nvSpPr>
        <p:spPr>
          <a:xfrm>
            <a:off x="1063900" y="1476725"/>
            <a:ext cx="7336200" cy="651000"/>
          </a:xfrm>
          <a:prstGeom prst="rect">
            <a:avLst/>
          </a:prstGeom>
          <a:noFill/>
          <a:ln>
            <a:noFill/>
          </a:ln>
        </p:spPr>
        <p:txBody>
          <a:bodyPr lIns="91425" tIns="91425" rIns="91425" bIns="91425" anchor="t" anchorCtr="0">
            <a:noAutofit/>
          </a:bodyPr>
          <a:lstStyle/>
          <a:p>
            <a:pPr lvl="0" rtl="0">
              <a:spcBef>
                <a:spcPts val="0"/>
              </a:spcBef>
              <a:buNone/>
            </a:pPr>
            <a:r>
              <a:rPr lang="en-US" sz="3000">
                <a:solidFill>
                  <a:srgbClr val="38761D"/>
                </a:solidFill>
              </a:rPr>
              <a:t>1. Magnetic Fields</a:t>
            </a:r>
            <a:br>
              <a:rPr lang="en-US" sz="3000">
                <a:solidFill>
                  <a:srgbClr val="38761D"/>
                </a:solidFill>
              </a:rPr>
            </a:br>
            <a:r>
              <a:rPr lang="en-US" sz="3000">
                <a:solidFill>
                  <a:srgbClr val="38761D"/>
                </a:solidFill>
              </a:rPr>
              <a:t/>
            </a:r>
            <a:br>
              <a:rPr lang="en-US" sz="3000">
                <a:solidFill>
                  <a:srgbClr val="38761D"/>
                </a:solidFill>
              </a:rPr>
            </a:br>
            <a:endParaRPr lang="en-US" sz="3000">
              <a:solidFill>
                <a:srgbClr val="38761D"/>
              </a:solidFill>
            </a:endParaRPr>
          </a:p>
        </p:txBody>
      </p:sp>
      <p:sp>
        <p:nvSpPr>
          <p:cNvPr id="167" name="Shape 167"/>
          <p:cNvSpPr txBox="1"/>
          <p:nvPr/>
        </p:nvSpPr>
        <p:spPr>
          <a:xfrm>
            <a:off x="1695550" y="1875075"/>
            <a:ext cx="4872900" cy="974700"/>
          </a:xfrm>
          <a:prstGeom prst="rect">
            <a:avLst/>
          </a:prstGeom>
          <a:noFill/>
          <a:ln>
            <a:noFill/>
          </a:ln>
        </p:spPr>
        <p:txBody>
          <a:bodyPr lIns="91425" tIns="91425" rIns="91425" bIns="91425" anchor="t" anchorCtr="0">
            <a:noAutofit/>
          </a:bodyPr>
          <a:lstStyle/>
          <a:p>
            <a:pPr marL="457200" lvl="0" indent="-381000" rtl="0">
              <a:spcBef>
                <a:spcPts val="0"/>
              </a:spcBef>
              <a:buClr>
                <a:schemeClr val="accent2"/>
              </a:buClr>
              <a:buSzPct val="100000"/>
              <a:buChar char="●"/>
            </a:pPr>
            <a:r>
              <a:rPr lang="en-US" sz="2400">
                <a:solidFill>
                  <a:schemeClr val="accent2"/>
                </a:solidFill>
              </a:rPr>
              <a:t>Primordial magnetic fields</a:t>
            </a:r>
          </a:p>
          <a:p>
            <a:pPr marL="457200" lvl="0" indent="-381000" rtl="0">
              <a:spcBef>
                <a:spcPts val="0"/>
              </a:spcBef>
              <a:buClr>
                <a:schemeClr val="accent2"/>
              </a:buClr>
              <a:buSzPct val="100000"/>
              <a:buChar char="●"/>
            </a:pPr>
            <a:r>
              <a:rPr lang="en-US" sz="2400">
                <a:solidFill>
                  <a:schemeClr val="accent2"/>
                </a:solidFill>
              </a:rPr>
              <a:t>Galaxy clusters</a:t>
            </a:r>
          </a:p>
          <a:p>
            <a:pPr marL="457200" lvl="0" indent="-381000" rtl="0">
              <a:spcBef>
                <a:spcPts val="0"/>
              </a:spcBef>
              <a:buClr>
                <a:schemeClr val="accent2"/>
              </a:buClr>
              <a:buSzPct val="100000"/>
              <a:buChar char="●"/>
            </a:pPr>
            <a:r>
              <a:rPr lang="en-US" sz="2400">
                <a:solidFill>
                  <a:schemeClr val="accent2"/>
                </a:solidFill>
              </a:rPr>
              <a:t>Pop III supernova remnants</a:t>
            </a:r>
          </a:p>
        </p:txBody>
      </p:sp>
      <p:sp>
        <p:nvSpPr>
          <p:cNvPr id="168" name="Shape 168"/>
          <p:cNvSpPr txBox="1"/>
          <p:nvPr/>
        </p:nvSpPr>
        <p:spPr>
          <a:xfrm>
            <a:off x="1695550" y="2465175"/>
            <a:ext cx="6954000" cy="3000000"/>
          </a:xfrm>
          <a:prstGeom prst="rect">
            <a:avLst/>
          </a:prstGeom>
          <a:noFill/>
          <a:ln>
            <a:noFill/>
          </a:ln>
        </p:spPr>
        <p:txBody>
          <a:bodyPr lIns="91425" tIns="91425" rIns="91425" bIns="91425" anchor="ctr" anchorCtr="0">
            <a:noAutofit/>
          </a:bodyPr>
          <a:lstStyle/>
          <a:p>
            <a:pPr marL="457200" lvl="0" indent="-381000" rtl="0">
              <a:spcBef>
                <a:spcPts val="0"/>
              </a:spcBef>
              <a:buClr>
                <a:schemeClr val="accent2"/>
              </a:buClr>
              <a:buSzPct val="100000"/>
              <a:buChar char="●"/>
            </a:pPr>
            <a:r>
              <a:rPr lang="en-US" sz="2400">
                <a:solidFill>
                  <a:schemeClr val="accent2"/>
                </a:solidFill>
              </a:rPr>
              <a:t>Scattering from neutral H</a:t>
            </a:r>
          </a:p>
          <a:p>
            <a:pPr marL="457200" lvl="0" indent="-381000" rtl="0">
              <a:spcBef>
                <a:spcPts val="0"/>
              </a:spcBef>
              <a:buClr>
                <a:schemeClr val="accent2"/>
              </a:buClr>
              <a:buSzPct val="100000"/>
              <a:buChar char="●"/>
            </a:pPr>
            <a:r>
              <a:rPr lang="en-US" sz="2400">
                <a:solidFill>
                  <a:schemeClr val="accent2"/>
                </a:solidFill>
              </a:rPr>
              <a:t>Cosmic neutrino background</a:t>
            </a:r>
          </a:p>
          <a:p>
            <a:pPr lvl="0" rtl="0">
              <a:spcBef>
                <a:spcPts val="0"/>
              </a:spcBef>
              <a:buNone/>
            </a:pPr>
            <a:endParaRPr/>
          </a:p>
        </p:txBody>
      </p:sp>
      <p:sp>
        <p:nvSpPr>
          <p:cNvPr id="169" name="Shape 169"/>
          <p:cNvSpPr txBox="1"/>
          <p:nvPr/>
        </p:nvSpPr>
        <p:spPr>
          <a:xfrm>
            <a:off x="1695550" y="3858000"/>
            <a:ext cx="6729300" cy="3000000"/>
          </a:xfrm>
          <a:prstGeom prst="rect">
            <a:avLst/>
          </a:prstGeom>
          <a:noFill/>
          <a:ln>
            <a:noFill/>
          </a:ln>
        </p:spPr>
        <p:txBody>
          <a:bodyPr lIns="91425" tIns="91425" rIns="91425" bIns="91425" anchor="ctr" anchorCtr="0">
            <a:noAutofit/>
          </a:bodyPr>
          <a:lstStyle/>
          <a:p>
            <a:pPr marL="457200" lvl="0" indent="-381000" rtl="0">
              <a:spcBef>
                <a:spcPts val="0"/>
              </a:spcBef>
              <a:buClr>
                <a:schemeClr val="accent2"/>
              </a:buClr>
              <a:buSzPct val="100000"/>
              <a:buChar char="●"/>
            </a:pPr>
            <a:r>
              <a:rPr lang="en-US" sz="2400">
                <a:solidFill>
                  <a:schemeClr val="accent2"/>
                </a:solidFill>
              </a:rPr>
              <a:t>Quantum vacuum corrections</a:t>
            </a:r>
          </a:p>
          <a:p>
            <a:pPr marL="457200" lvl="0" indent="-381000" rtl="0">
              <a:spcBef>
                <a:spcPts val="0"/>
              </a:spcBef>
              <a:buClr>
                <a:schemeClr val="accent2"/>
              </a:buClr>
              <a:buSzPct val="100000"/>
              <a:buChar char="●"/>
            </a:pPr>
            <a:r>
              <a:rPr lang="en-US" sz="2400">
                <a:solidFill>
                  <a:schemeClr val="accent2"/>
                </a:solidFill>
              </a:rPr>
              <a:t>Lorentz invariance violating operators</a:t>
            </a:r>
          </a:p>
          <a:p>
            <a:pPr marL="457200" lvl="0" indent="-381000" rtl="0">
              <a:spcBef>
                <a:spcPts val="0"/>
              </a:spcBef>
              <a:buClr>
                <a:schemeClr val="accent2"/>
              </a:buClr>
              <a:buSzPct val="100000"/>
              <a:buChar char="●"/>
            </a:pPr>
            <a:r>
              <a:rPr lang="en-US" sz="2400">
                <a:solidFill>
                  <a:schemeClr val="accent2"/>
                </a:solidFill>
              </a:rPr>
              <a:t>Axion fields</a:t>
            </a:r>
          </a:p>
        </p:txBody>
      </p:sp>
      <p:sp>
        <p:nvSpPr>
          <p:cNvPr id="170" name="Shape 170"/>
          <p:cNvSpPr txBox="1"/>
          <p:nvPr/>
        </p:nvSpPr>
        <p:spPr>
          <a:xfrm>
            <a:off x="1063900" y="2955600"/>
            <a:ext cx="7336200" cy="651000"/>
          </a:xfrm>
          <a:prstGeom prst="rect">
            <a:avLst/>
          </a:prstGeom>
          <a:noFill/>
          <a:ln>
            <a:noFill/>
          </a:ln>
        </p:spPr>
        <p:txBody>
          <a:bodyPr lIns="91425" tIns="91425" rIns="91425" bIns="91425" anchor="t" anchorCtr="0">
            <a:noAutofit/>
          </a:bodyPr>
          <a:lstStyle/>
          <a:p>
            <a:pPr lvl="0" rtl="0">
              <a:spcBef>
                <a:spcPts val="0"/>
              </a:spcBef>
              <a:buNone/>
            </a:pPr>
            <a:r>
              <a:rPr lang="en-US" sz="3000">
                <a:solidFill>
                  <a:srgbClr val="38761D"/>
                </a:solidFill>
              </a:rPr>
              <a:t>2. Interactions with Known Particles</a:t>
            </a:r>
            <a:br>
              <a:rPr lang="en-US" sz="3000">
                <a:solidFill>
                  <a:srgbClr val="38761D"/>
                </a:solidFill>
              </a:rPr>
            </a:br>
            <a:r>
              <a:rPr lang="en-US" sz="3000">
                <a:solidFill>
                  <a:srgbClr val="38761D"/>
                </a:solidFill>
              </a:rPr>
              <a:t/>
            </a:r>
            <a:br>
              <a:rPr lang="en-US" sz="3000">
                <a:solidFill>
                  <a:srgbClr val="38761D"/>
                </a:solidFill>
              </a:rPr>
            </a:br>
            <a:endParaRPr lang="en-US" sz="3000">
              <a:solidFill>
                <a:srgbClr val="38761D"/>
              </a:solidFill>
            </a:endParaRPr>
          </a:p>
        </p:txBody>
      </p:sp>
      <p:sp>
        <p:nvSpPr>
          <p:cNvPr id="171" name="Shape 171"/>
          <p:cNvSpPr txBox="1"/>
          <p:nvPr/>
        </p:nvSpPr>
        <p:spPr>
          <a:xfrm>
            <a:off x="1063900" y="4172775"/>
            <a:ext cx="7336200" cy="651000"/>
          </a:xfrm>
          <a:prstGeom prst="rect">
            <a:avLst/>
          </a:prstGeom>
          <a:noFill/>
          <a:ln>
            <a:noFill/>
          </a:ln>
        </p:spPr>
        <p:txBody>
          <a:bodyPr lIns="91425" tIns="91425" rIns="91425" bIns="91425" anchor="t" anchorCtr="0">
            <a:noAutofit/>
          </a:bodyPr>
          <a:lstStyle/>
          <a:p>
            <a:pPr lvl="0" rtl="0">
              <a:spcBef>
                <a:spcPts val="0"/>
              </a:spcBef>
              <a:buNone/>
            </a:pPr>
            <a:r>
              <a:rPr lang="en-US" sz="3000">
                <a:solidFill>
                  <a:srgbClr val="38761D"/>
                </a:solidFill>
              </a:rPr>
              <a:t>3. Extensions to QED</a:t>
            </a:r>
            <a:br>
              <a:rPr lang="en-US" sz="3000">
                <a:solidFill>
                  <a:srgbClr val="38761D"/>
                </a:solidFill>
              </a:rPr>
            </a:br>
            <a:r>
              <a:rPr lang="en-US" sz="3000">
                <a:solidFill>
                  <a:srgbClr val="38761D"/>
                </a:solidFill>
              </a:rPr>
              <a:t/>
            </a:r>
            <a:br>
              <a:rPr lang="en-US" sz="3000">
                <a:solidFill>
                  <a:srgbClr val="38761D"/>
                </a:solidFill>
              </a:rPr>
            </a:br>
            <a:endParaRPr lang="en-US" sz="3000">
              <a:solidFill>
                <a:srgbClr val="38761D"/>
              </a:solidFill>
            </a:endParaRPr>
          </a:p>
        </p:txBody>
      </p:sp>
      <p:sp>
        <p:nvSpPr>
          <p:cNvPr id="172" name="Shape 172"/>
          <p:cNvSpPr txBox="1"/>
          <p:nvPr/>
        </p:nvSpPr>
        <p:spPr>
          <a:xfrm>
            <a:off x="494550" y="6027550"/>
            <a:ext cx="8154900" cy="428700"/>
          </a:xfrm>
          <a:prstGeom prst="rect">
            <a:avLst/>
          </a:prstGeom>
          <a:noFill/>
          <a:ln>
            <a:noFill/>
          </a:ln>
        </p:spPr>
        <p:txBody>
          <a:bodyPr lIns="91425" tIns="91425" rIns="91425" bIns="91425" anchor="t" anchorCtr="0">
            <a:noAutofit/>
          </a:bodyPr>
          <a:lstStyle/>
          <a:p>
            <a:pPr lvl="0" algn="ctr">
              <a:spcBef>
                <a:spcPts val="0"/>
              </a:spcBef>
              <a:buNone/>
            </a:pPr>
            <a:r>
              <a:rPr lang="en-US" sz="1600"/>
              <a:t>More complete list and references in King and Lubin 2016 (</a:t>
            </a:r>
            <a:r>
              <a:rPr lang="en-US" sz="1600">
                <a:solidFill>
                  <a:schemeClr val="dk1"/>
                </a:solidFill>
              </a:rPr>
              <a:t>1606.04112</a:t>
            </a:r>
            <a:r>
              <a:rPr lang="en-US" sz="160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title"/>
          </p:nvPr>
        </p:nvSpPr>
        <p:spPr>
          <a:xfrm>
            <a:off x="494550" y="387850"/>
            <a:ext cx="81549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900" dirty="0">
                <a:solidFill>
                  <a:srgbClr val="000000"/>
                </a:solidFill>
                <a:latin typeface="Arial"/>
                <a:ea typeface="Arial"/>
                <a:cs typeface="Arial"/>
                <a:sym typeface="Arial"/>
              </a:rPr>
              <a:t>Predicted V Signals are </a:t>
            </a:r>
            <a:r>
              <a:rPr lang="en-US" sz="3900" dirty="0" smtClean="0">
                <a:solidFill>
                  <a:srgbClr val="000000"/>
                </a:solidFill>
                <a:latin typeface="Arial"/>
                <a:ea typeface="Arial"/>
                <a:cs typeface="Arial"/>
                <a:sym typeface="Arial"/>
              </a:rPr>
              <a:t>Small</a:t>
            </a:r>
            <a:endParaRPr lang="en-US" sz="3900" dirty="0">
              <a:solidFill>
                <a:srgbClr val="000000"/>
              </a:solidFill>
              <a:latin typeface="Arial"/>
              <a:ea typeface="Arial"/>
              <a:cs typeface="Arial"/>
              <a:sym typeface="Arial"/>
            </a:endParaRPr>
          </a:p>
        </p:txBody>
      </p:sp>
      <p:sp>
        <p:nvSpPr>
          <p:cNvPr id="178" name="Shape 178"/>
          <p:cNvSpPr txBox="1"/>
          <p:nvPr/>
        </p:nvSpPr>
        <p:spPr>
          <a:xfrm>
            <a:off x="494550" y="5393575"/>
            <a:ext cx="8154900" cy="642900"/>
          </a:xfrm>
          <a:prstGeom prst="rect">
            <a:avLst/>
          </a:prstGeom>
          <a:noFill/>
          <a:ln>
            <a:noFill/>
          </a:ln>
        </p:spPr>
        <p:txBody>
          <a:bodyPr lIns="91425" tIns="91425" rIns="91425" bIns="91425" anchor="t" anchorCtr="0">
            <a:noAutofit/>
          </a:bodyPr>
          <a:lstStyle/>
          <a:p>
            <a:pPr lvl="0" algn="ctr">
              <a:spcBef>
                <a:spcPts val="0"/>
              </a:spcBef>
              <a:buNone/>
            </a:pPr>
            <a:r>
              <a:rPr lang="en-US" sz="2000"/>
              <a:t>Signal predictions rely on many assumptions </a:t>
            </a:r>
            <a:br>
              <a:rPr lang="en-US" sz="2000"/>
            </a:br>
            <a:r>
              <a:rPr lang="en-US" sz="2000"/>
              <a:t>(some poorly constrained)</a:t>
            </a:r>
          </a:p>
        </p:txBody>
      </p:sp>
      <p:pic>
        <p:nvPicPr>
          <p:cNvPr id="179" name="Shape 179" descr="Screenshot from 2017-02-10 16-19-25.png"/>
          <p:cNvPicPr preferRelativeResize="0"/>
          <p:nvPr/>
        </p:nvPicPr>
        <p:blipFill rotWithShape="1">
          <a:blip r:embed="rId3">
            <a:alphaModFix/>
          </a:blip>
          <a:srcRect l="26218" t="19559" r="22383" b="13041"/>
          <a:stretch/>
        </p:blipFill>
        <p:spPr>
          <a:xfrm>
            <a:off x="1763537" y="1098749"/>
            <a:ext cx="5616926" cy="4142950"/>
          </a:xfrm>
          <a:prstGeom prst="rect">
            <a:avLst/>
          </a:prstGeom>
          <a:noFill/>
          <a:ln>
            <a:noFill/>
          </a:ln>
        </p:spPr>
      </p:pic>
      <p:sp>
        <p:nvSpPr>
          <p:cNvPr id="180" name="Shape 180"/>
          <p:cNvSpPr txBox="1"/>
          <p:nvPr/>
        </p:nvSpPr>
        <p:spPr>
          <a:xfrm>
            <a:off x="5562175" y="4931800"/>
            <a:ext cx="1879800" cy="309900"/>
          </a:xfrm>
          <a:prstGeom prst="rect">
            <a:avLst/>
          </a:prstGeom>
          <a:noFill/>
          <a:ln>
            <a:noFill/>
          </a:ln>
        </p:spPr>
        <p:txBody>
          <a:bodyPr lIns="91425" tIns="91425" rIns="91425" bIns="91425" anchor="t" anchorCtr="0">
            <a:noAutofit/>
          </a:bodyPr>
          <a:lstStyle/>
          <a:p>
            <a:pPr lvl="0" algn="ctr" rtl="0">
              <a:spcBef>
                <a:spcPts val="0"/>
              </a:spcBef>
              <a:buNone/>
            </a:pPr>
            <a:r>
              <a:rPr lang="en-US"/>
              <a:t>King and Lubin 2016 1606.04112</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Shape 185"/>
          <p:cNvSpPr txBox="1">
            <a:spLocks noGrp="1"/>
          </p:cNvSpPr>
          <p:nvPr>
            <p:ph type="title"/>
          </p:nvPr>
        </p:nvSpPr>
        <p:spPr>
          <a:xfrm>
            <a:off x="494550" y="532175"/>
            <a:ext cx="81549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900" dirty="0">
                <a:solidFill>
                  <a:srgbClr val="000000"/>
                </a:solidFill>
                <a:latin typeface="Arial"/>
                <a:ea typeface="Arial"/>
                <a:cs typeface="Arial"/>
                <a:sym typeface="Arial"/>
              </a:rPr>
              <a:t>Predicted V Signals are </a:t>
            </a:r>
            <a:r>
              <a:rPr lang="en-US" sz="3900" dirty="0" smtClean="0">
                <a:solidFill>
                  <a:srgbClr val="000000"/>
                </a:solidFill>
                <a:latin typeface="Arial"/>
                <a:ea typeface="Arial"/>
                <a:cs typeface="Arial"/>
                <a:sym typeface="Arial"/>
              </a:rPr>
              <a:t>Small</a:t>
            </a:r>
            <a:endParaRPr lang="en-US" sz="3900"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2"/>
              </a:buClr>
              <a:buSzPct val="25000"/>
              <a:buFont typeface="Arial"/>
              <a:buNone/>
            </a:pPr>
            <a:endParaRPr sz="2400" dirty="0">
              <a:solidFill>
                <a:schemeClr val="dk2"/>
              </a:solidFill>
              <a:latin typeface="Arial"/>
              <a:ea typeface="Arial"/>
              <a:cs typeface="Arial"/>
              <a:sym typeface="Arial"/>
            </a:endParaRPr>
          </a:p>
        </p:txBody>
      </p:sp>
      <p:pic>
        <p:nvPicPr>
          <p:cNvPr id="186" name="Shape 186" descr="Screenshot from 2017-02-10 16-19-25.png"/>
          <p:cNvPicPr preferRelativeResize="0"/>
          <p:nvPr/>
        </p:nvPicPr>
        <p:blipFill rotWithShape="1">
          <a:blip r:embed="rId3">
            <a:alphaModFix/>
          </a:blip>
          <a:srcRect l="26218" t="19559" r="22383" b="13041"/>
          <a:stretch/>
        </p:blipFill>
        <p:spPr>
          <a:xfrm>
            <a:off x="536338" y="2098456"/>
            <a:ext cx="3951507" cy="3057082"/>
          </a:xfrm>
          <a:prstGeom prst="rect">
            <a:avLst/>
          </a:prstGeom>
          <a:noFill/>
          <a:ln>
            <a:noFill/>
          </a:ln>
        </p:spPr>
      </p:pic>
      <p:sp>
        <p:nvSpPr>
          <p:cNvPr id="187" name="Shape 187"/>
          <p:cNvSpPr txBox="1"/>
          <p:nvPr/>
        </p:nvSpPr>
        <p:spPr>
          <a:xfrm>
            <a:off x="2513724" y="5061425"/>
            <a:ext cx="2026800" cy="228600"/>
          </a:xfrm>
          <a:prstGeom prst="rect">
            <a:avLst/>
          </a:prstGeom>
          <a:noFill/>
          <a:ln>
            <a:noFill/>
          </a:ln>
        </p:spPr>
        <p:txBody>
          <a:bodyPr lIns="91425" tIns="91425" rIns="91425" bIns="91425" anchor="t" anchorCtr="0">
            <a:noAutofit/>
          </a:bodyPr>
          <a:lstStyle/>
          <a:p>
            <a:pPr lvl="0" algn="ctr" rtl="0">
              <a:spcBef>
                <a:spcPts val="0"/>
              </a:spcBef>
              <a:buNone/>
            </a:pPr>
            <a:r>
              <a:rPr lang="en-US"/>
              <a:t>King and Lubin 2016 1606.04112</a:t>
            </a:r>
          </a:p>
          <a:p>
            <a:pPr lvl="0" rtl="0">
              <a:spcBef>
                <a:spcPts val="0"/>
              </a:spcBef>
              <a:buNone/>
            </a:pPr>
            <a:endParaRPr/>
          </a:p>
        </p:txBody>
      </p:sp>
      <p:pic>
        <p:nvPicPr>
          <p:cNvPr id="188" name="Shape 188" descr="CMB_spectra.png"/>
          <p:cNvPicPr preferRelativeResize="0"/>
          <p:nvPr/>
        </p:nvPicPr>
        <p:blipFill rotWithShape="1">
          <a:blip r:embed="rId4">
            <a:alphaModFix/>
          </a:blip>
          <a:srcRect l="4404" r="4413"/>
          <a:stretch/>
        </p:blipFill>
        <p:spPr>
          <a:xfrm>
            <a:off x="4428975" y="1903775"/>
            <a:ext cx="4081499" cy="3157649"/>
          </a:xfrm>
          <a:prstGeom prst="rect">
            <a:avLst/>
          </a:prstGeom>
          <a:noFill/>
          <a:ln>
            <a:noFill/>
          </a:ln>
        </p:spPr>
      </p:pic>
      <p:sp>
        <p:nvSpPr>
          <p:cNvPr id="189" name="Shape 189"/>
          <p:cNvSpPr txBox="1"/>
          <p:nvPr/>
        </p:nvSpPr>
        <p:spPr>
          <a:xfrm>
            <a:off x="6537124" y="5061387"/>
            <a:ext cx="2026800" cy="228600"/>
          </a:xfrm>
          <a:prstGeom prst="rect">
            <a:avLst/>
          </a:prstGeom>
          <a:noFill/>
          <a:ln>
            <a:noFill/>
          </a:ln>
        </p:spPr>
        <p:txBody>
          <a:bodyPr lIns="91425" tIns="91425" rIns="91425" bIns="91425" anchor="t" anchorCtr="0">
            <a:noAutofit/>
          </a:bodyPr>
          <a:lstStyle/>
          <a:p>
            <a:pPr lvl="0" algn="ctr" rtl="0">
              <a:spcBef>
                <a:spcPts val="0"/>
              </a:spcBef>
              <a:buNone/>
            </a:pPr>
            <a:r>
              <a:rPr lang="en-US"/>
              <a:t>CMB-S4 Science Book</a:t>
            </a:r>
            <a:br>
              <a:rPr lang="en-US"/>
            </a:br>
            <a:r>
              <a:rPr lang="en-US"/>
              <a:t>1610.02743</a:t>
            </a:r>
          </a:p>
        </p:txBody>
      </p:sp>
      <p:sp>
        <p:nvSpPr>
          <p:cNvPr id="190" name="Shape 190"/>
          <p:cNvSpPr txBox="1"/>
          <p:nvPr/>
        </p:nvSpPr>
        <p:spPr>
          <a:xfrm>
            <a:off x="1634125" y="1675162"/>
            <a:ext cx="2304000" cy="228600"/>
          </a:xfrm>
          <a:prstGeom prst="rect">
            <a:avLst/>
          </a:prstGeom>
          <a:noFill/>
          <a:ln>
            <a:noFill/>
          </a:ln>
        </p:spPr>
        <p:txBody>
          <a:bodyPr lIns="91425" tIns="91425" rIns="91425" bIns="91425" anchor="t" anchorCtr="0">
            <a:noAutofit/>
          </a:bodyPr>
          <a:lstStyle/>
          <a:p>
            <a:pPr lvl="0" algn="ctr">
              <a:spcBef>
                <a:spcPts val="0"/>
              </a:spcBef>
              <a:buNone/>
            </a:pPr>
            <a:r>
              <a:rPr lang="en-US" sz="1800">
                <a:solidFill>
                  <a:schemeClr val="dk2"/>
                </a:solidFill>
              </a:rPr>
              <a:t>V Predictions</a:t>
            </a:r>
          </a:p>
        </p:txBody>
      </p:sp>
      <p:sp>
        <p:nvSpPr>
          <p:cNvPr id="191" name="Shape 191"/>
          <p:cNvSpPr txBox="1"/>
          <p:nvPr/>
        </p:nvSpPr>
        <p:spPr>
          <a:xfrm>
            <a:off x="4758450" y="1675175"/>
            <a:ext cx="3611100" cy="228600"/>
          </a:xfrm>
          <a:prstGeom prst="rect">
            <a:avLst/>
          </a:prstGeom>
          <a:noFill/>
          <a:ln>
            <a:noFill/>
          </a:ln>
        </p:spPr>
        <p:txBody>
          <a:bodyPr lIns="91425" tIns="91425" rIns="91425" bIns="91425" anchor="t" anchorCtr="0">
            <a:noAutofit/>
          </a:bodyPr>
          <a:lstStyle/>
          <a:p>
            <a:pPr lvl="0" algn="ctr" rtl="0">
              <a:spcBef>
                <a:spcPts val="0"/>
              </a:spcBef>
              <a:buNone/>
            </a:pPr>
            <a:r>
              <a:rPr lang="en-US" sz="1800">
                <a:solidFill>
                  <a:schemeClr val="dk2"/>
                </a:solidFill>
              </a:rPr>
              <a:t>I, Q, and U Measurements</a:t>
            </a:r>
          </a:p>
        </p:txBody>
      </p:sp>
      <p:sp>
        <p:nvSpPr>
          <p:cNvPr id="192" name="Shape 192"/>
          <p:cNvSpPr txBox="1"/>
          <p:nvPr/>
        </p:nvSpPr>
        <p:spPr>
          <a:xfrm>
            <a:off x="494550" y="5541500"/>
            <a:ext cx="8202900" cy="728100"/>
          </a:xfrm>
          <a:prstGeom prst="rect">
            <a:avLst/>
          </a:prstGeom>
          <a:noFill/>
          <a:ln>
            <a:noFill/>
          </a:ln>
        </p:spPr>
        <p:txBody>
          <a:bodyPr lIns="91425" tIns="91425" rIns="91425" bIns="91425" anchor="t" anchorCtr="0">
            <a:noAutofit/>
          </a:bodyPr>
          <a:lstStyle/>
          <a:p>
            <a:pPr lvl="0" algn="ctr">
              <a:spcBef>
                <a:spcPts val="0"/>
              </a:spcBef>
              <a:buNone/>
            </a:pPr>
            <a:r>
              <a:rPr lang="en-US" sz="1800"/>
              <a:t>V predictions are much smaller than linear polarization measurements</a:t>
            </a:r>
            <a:r>
              <a:rPr lang="en-US" sz="1800">
                <a:solidFill>
                  <a:schemeClr val="dk2"/>
                </a:solidFill>
              </a:rPr>
              <a:t> </a:t>
            </a:r>
            <a:br>
              <a:rPr lang="en-US" sz="1800">
                <a:solidFill>
                  <a:schemeClr val="dk2"/>
                </a:solidFill>
              </a:rPr>
            </a:br>
            <a:endParaRPr lang="en-US" sz="1800">
              <a:solidFill>
                <a:schemeClr val="dk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0" y="826900"/>
            <a:ext cx="91440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800">
                <a:solidFill>
                  <a:srgbClr val="000000"/>
                </a:solidFill>
                <a:latin typeface="Arial"/>
                <a:ea typeface="Arial"/>
                <a:cs typeface="Arial"/>
                <a:sym typeface="Arial"/>
              </a:rPr>
              <a:t>Measurements </a:t>
            </a:r>
          </a:p>
        </p:txBody>
      </p:sp>
      <p:sp>
        <p:nvSpPr>
          <p:cNvPr id="198" name="Shape 198"/>
          <p:cNvSpPr txBox="1">
            <a:spLocks noGrp="1"/>
          </p:cNvSpPr>
          <p:nvPr>
            <p:ph type="title"/>
          </p:nvPr>
        </p:nvSpPr>
        <p:spPr>
          <a:xfrm>
            <a:off x="0" y="363125"/>
            <a:ext cx="91440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800">
                <a:solidFill>
                  <a:srgbClr val="000000"/>
                </a:solidFill>
                <a:latin typeface="Arial"/>
                <a:ea typeface="Arial"/>
                <a:cs typeface="Arial"/>
                <a:sym typeface="Arial"/>
              </a:rPr>
              <a:t>CMB Circular Polarization </a:t>
            </a:r>
          </a:p>
        </p:txBody>
      </p:sp>
      <p:sp>
        <p:nvSpPr>
          <p:cNvPr id="199" name="Shape 199"/>
          <p:cNvSpPr txBox="1"/>
          <p:nvPr/>
        </p:nvSpPr>
        <p:spPr>
          <a:xfrm>
            <a:off x="1409700" y="2295525"/>
            <a:ext cx="119100" cy="138000"/>
          </a:xfrm>
          <a:prstGeom prst="rect">
            <a:avLst/>
          </a:prstGeom>
          <a:solidFill>
            <a:srgbClr val="FFFFFF"/>
          </a:solidFill>
          <a:ln>
            <a:noFill/>
          </a:ln>
        </p:spPr>
        <p:txBody>
          <a:bodyPr lIns="91425" tIns="91425" rIns="91425" bIns="91425" anchor="t" anchorCtr="0">
            <a:noAutofit/>
          </a:bodyPr>
          <a:lstStyle/>
          <a:p>
            <a:pPr lvl="0" rtl="0">
              <a:spcBef>
                <a:spcPts val="0"/>
              </a:spcBef>
              <a:buNone/>
            </a:pPr>
            <a:endParaRPr/>
          </a:p>
        </p:txBody>
      </p:sp>
      <p:sp>
        <p:nvSpPr>
          <p:cNvPr id="200" name="Shape 200"/>
          <p:cNvSpPr txBox="1"/>
          <p:nvPr/>
        </p:nvSpPr>
        <p:spPr>
          <a:xfrm>
            <a:off x="4662500" y="2276475"/>
            <a:ext cx="119100" cy="157200"/>
          </a:xfrm>
          <a:prstGeom prst="rect">
            <a:avLst/>
          </a:prstGeom>
          <a:solidFill>
            <a:srgbClr val="FFFFFF"/>
          </a:solidFill>
          <a:ln>
            <a:noFill/>
          </a:ln>
        </p:spPr>
        <p:txBody>
          <a:bodyPr lIns="91425" tIns="91425" rIns="91425" bIns="91425" anchor="t" anchorCtr="0">
            <a:noAutofit/>
          </a:bodyPr>
          <a:lstStyle/>
          <a:p>
            <a:pPr lvl="0" rtl="0">
              <a:spcBef>
                <a:spcPts val="0"/>
              </a:spcBef>
              <a:buNone/>
            </a:pPr>
            <a:endParaRPr/>
          </a:p>
        </p:txBody>
      </p:sp>
      <p:pic>
        <p:nvPicPr>
          <p:cNvPr id="201" name="Shape 201" descr="Vpol_comparison_plot.png"/>
          <p:cNvPicPr preferRelativeResize="0"/>
          <p:nvPr/>
        </p:nvPicPr>
        <p:blipFill rotWithShape="1">
          <a:blip r:embed="rId3">
            <a:alphaModFix/>
          </a:blip>
          <a:srcRect t="21199" r="16093" b="1711"/>
          <a:stretch/>
        </p:blipFill>
        <p:spPr>
          <a:xfrm>
            <a:off x="1855387" y="1452975"/>
            <a:ext cx="5733325" cy="4985324"/>
          </a:xfrm>
          <a:prstGeom prst="rect">
            <a:avLst/>
          </a:prstGeom>
          <a:noFill/>
          <a:ln>
            <a:noFill/>
          </a:ln>
        </p:spPr>
      </p:pic>
      <p:sp>
        <p:nvSpPr>
          <p:cNvPr id="202" name="Shape 202"/>
          <p:cNvSpPr txBox="1"/>
          <p:nvPr/>
        </p:nvSpPr>
        <p:spPr>
          <a:xfrm>
            <a:off x="2928925" y="1768050"/>
            <a:ext cx="2759400" cy="157200"/>
          </a:xfrm>
          <a:prstGeom prst="rect">
            <a:avLst/>
          </a:prstGeom>
          <a:noFill/>
          <a:ln>
            <a:noFill/>
          </a:ln>
        </p:spPr>
        <p:txBody>
          <a:bodyPr lIns="91425" tIns="91425" rIns="91425" bIns="91425" anchor="t" anchorCtr="0">
            <a:noAutofit/>
          </a:bodyPr>
          <a:lstStyle/>
          <a:p>
            <a:pPr lvl="0">
              <a:spcBef>
                <a:spcPts val="0"/>
              </a:spcBef>
              <a:buNone/>
            </a:pPr>
            <a:r>
              <a:rPr lang="en-US">
                <a:solidFill>
                  <a:srgbClr val="6AA84F"/>
                </a:solidFill>
              </a:rPr>
              <a:t>Lubin et al 1983</a:t>
            </a:r>
          </a:p>
          <a:p>
            <a:pPr lvl="0">
              <a:spcBef>
                <a:spcPts val="0"/>
              </a:spcBef>
              <a:buNone/>
            </a:pPr>
            <a:r>
              <a:rPr lang="en-US">
                <a:solidFill>
                  <a:srgbClr val="8E7CC3"/>
                </a:solidFill>
              </a:rPr>
              <a:t>MIPOL: Mainini et al 2013</a:t>
            </a:r>
          </a:p>
          <a:p>
            <a:pPr lvl="0">
              <a:spcBef>
                <a:spcPts val="0"/>
              </a:spcBef>
              <a:buNone/>
            </a:pPr>
            <a:r>
              <a:rPr lang="en-US">
                <a:solidFill>
                  <a:srgbClr val="8E7CC3"/>
                </a:solidFill>
              </a:rPr>
              <a:t>    1307.6090</a:t>
            </a:r>
          </a:p>
        </p:txBody>
      </p:sp>
      <p:sp>
        <p:nvSpPr>
          <p:cNvPr id="203" name="Shape 203"/>
          <p:cNvSpPr txBox="1"/>
          <p:nvPr/>
        </p:nvSpPr>
        <p:spPr>
          <a:xfrm>
            <a:off x="5112000" y="2059200"/>
            <a:ext cx="2759400" cy="157200"/>
          </a:xfrm>
          <a:prstGeom prst="rect">
            <a:avLst/>
          </a:prstGeom>
          <a:noFill/>
          <a:ln>
            <a:noFill/>
          </a:ln>
        </p:spPr>
        <p:txBody>
          <a:bodyPr lIns="91425" tIns="91425" rIns="91425" bIns="91425" anchor="t" anchorCtr="0">
            <a:noAutofit/>
          </a:bodyPr>
          <a:lstStyle/>
          <a:p>
            <a:pPr lvl="0" rtl="0">
              <a:spcBef>
                <a:spcPts val="0"/>
              </a:spcBef>
              <a:buNone/>
            </a:pPr>
            <a:r>
              <a:rPr lang="en-US">
                <a:solidFill>
                  <a:srgbClr val="FF8F04"/>
                </a:solidFill>
              </a:rPr>
              <a:t>  VLA: Partidge et al 1988</a:t>
            </a:r>
          </a:p>
          <a:p>
            <a:pPr lvl="0" rtl="0">
              <a:spcBef>
                <a:spcPts val="0"/>
              </a:spcBef>
              <a:buNone/>
            </a:pPr>
            <a:endParaRPr>
              <a:solidFill>
                <a:srgbClr val="FF99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Shape 208"/>
          <p:cNvSpPr txBox="1">
            <a:spLocks noGrp="1"/>
          </p:cNvSpPr>
          <p:nvPr>
            <p:ph type="title"/>
          </p:nvPr>
        </p:nvSpPr>
        <p:spPr>
          <a:xfrm>
            <a:off x="457200" y="457199"/>
            <a:ext cx="8229600" cy="11430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a:solidFill>
                  <a:srgbClr val="000000"/>
                </a:solidFill>
                <a:latin typeface="Arial"/>
                <a:ea typeface="Arial"/>
                <a:cs typeface="Arial"/>
                <a:sym typeface="Arial"/>
              </a:rPr>
              <a:t>SPIDER Overview</a:t>
            </a:r>
            <a:r>
              <a:rPr lang="en-US" sz="4400">
                <a:solidFill>
                  <a:schemeClr val="dk2"/>
                </a:solidFill>
                <a:latin typeface="Arial"/>
                <a:ea typeface="Arial"/>
                <a:cs typeface="Arial"/>
                <a:sym typeface="Arial"/>
              </a:rPr>
              <a:t> </a:t>
            </a:r>
          </a:p>
        </p:txBody>
      </p:sp>
      <p:pic>
        <p:nvPicPr>
          <p:cNvPr id="209" name="Shape 209" descr="Spider_overview_slide.PNG"/>
          <p:cNvPicPr preferRelativeResize="0"/>
          <p:nvPr/>
        </p:nvPicPr>
        <p:blipFill rotWithShape="1">
          <a:blip r:embed="rId3">
            <a:alphaModFix/>
          </a:blip>
          <a:srcRect t="11071"/>
          <a:stretch/>
        </p:blipFill>
        <p:spPr>
          <a:xfrm>
            <a:off x="893975" y="1285325"/>
            <a:ext cx="7356048" cy="4880574"/>
          </a:xfrm>
          <a:prstGeom prst="rect">
            <a:avLst/>
          </a:prstGeom>
          <a:noFill/>
          <a:ln>
            <a:noFill/>
          </a:ln>
        </p:spPr>
      </p:pic>
      <p:sp>
        <p:nvSpPr>
          <p:cNvPr id="210" name="Shape 210"/>
          <p:cNvSpPr txBox="1"/>
          <p:nvPr/>
        </p:nvSpPr>
        <p:spPr>
          <a:xfrm>
            <a:off x="4795250" y="2330650"/>
            <a:ext cx="3348600" cy="8037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211" name="Shape 211"/>
          <p:cNvSpPr txBox="1"/>
          <p:nvPr/>
        </p:nvSpPr>
        <p:spPr>
          <a:xfrm>
            <a:off x="4688075" y="2294925"/>
            <a:ext cx="3411000" cy="8394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212" name="Shape 212"/>
          <p:cNvSpPr txBox="1"/>
          <p:nvPr/>
        </p:nvSpPr>
        <p:spPr>
          <a:xfrm>
            <a:off x="6429375" y="5697150"/>
            <a:ext cx="1844100" cy="535800"/>
          </a:xfrm>
          <a:prstGeom prst="rect">
            <a:avLst/>
          </a:prstGeom>
          <a:solidFill>
            <a:srgbClr val="FFFFFF"/>
          </a:solidFill>
          <a:ln>
            <a:noFill/>
          </a:ln>
        </p:spPr>
        <p:txBody>
          <a:bodyPr lIns="91425" tIns="91425" rIns="91425" bIns="91425" anchor="t" anchorCtr="0">
            <a:noAutofit/>
          </a:bodyPr>
          <a:lstStyle/>
          <a:p>
            <a:pPr lvl="0">
              <a:spcBef>
                <a:spcPts val="0"/>
              </a:spcBef>
              <a:buNone/>
            </a:pPr>
            <a:endParaRPr/>
          </a:p>
        </p:txBody>
      </p:sp>
      <p:sp>
        <p:nvSpPr>
          <p:cNvPr id="213" name="Shape 213"/>
          <p:cNvSpPr txBox="1"/>
          <p:nvPr/>
        </p:nvSpPr>
        <p:spPr>
          <a:xfrm>
            <a:off x="5616775" y="5567575"/>
            <a:ext cx="3132000" cy="223500"/>
          </a:xfrm>
          <a:prstGeom prst="rect">
            <a:avLst/>
          </a:prstGeom>
          <a:noFill/>
          <a:ln>
            <a:noFill/>
          </a:ln>
        </p:spPr>
        <p:txBody>
          <a:bodyPr lIns="91425" tIns="91425" rIns="91425" bIns="91425" anchor="t" anchorCtr="0">
            <a:noAutofit/>
          </a:bodyPr>
          <a:lstStyle/>
          <a:p>
            <a:pPr lvl="0" rtl="0">
              <a:spcBef>
                <a:spcPts val="0"/>
              </a:spcBef>
              <a:buNone/>
            </a:pPr>
            <a:r>
              <a:rPr lang="en-US" sz="1600"/>
              <a:t>Fraisse et al 2013, 1106.3087</a:t>
            </a:r>
            <a:r>
              <a:rPr lang="en-US"/>
              <a:t/>
            </a:r>
            <a:br>
              <a:rPr lang="en-US"/>
            </a:br>
            <a:endParaRPr lang="en-US"/>
          </a:p>
        </p:txBody>
      </p:sp>
      <p:sp>
        <p:nvSpPr>
          <p:cNvPr id="214" name="Shape 214"/>
          <p:cNvSpPr txBox="1"/>
          <p:nvPr/>
        </p:nvSpPr>
        <p:spPr>
          <a:xfrm>
            <a:off x="5616775" y="5853300"/>
            <a:ext cx="2794800" cy="223500"/>
          </a:xfrm>
          <a:prstGeom prst="rect">
            <a:avLst/>
          </a:prstGeom>
          <a:noFill/>
          <a:ln>
            <a:noFill/>
          </a:ln>
        </p:spPr>
        <p:txBody>
          <a:bodyPr lIns="91425" tIns="91425" rIns="91425" bIns="91425" anchor="t" anchorCtr="0">
            <a:noAutofit/>
          </a:bodyPr>
          <a:lstStyle/>
          <a:p>
            <a:pPr lvl="0" rtl="0">
              <a:spcBef>
                <a:spcPts val="0"/>
              </a:spcBef>
              <a:buNone/>
            </a:pPr>
            <a:r>
              <a:rPr lang="en-US" sz="1600"/>
              <a:t>Rahlin et al 2014, 1407.2906</a:t>
            </a:r>
            <a:r>
              <a:rPr lang="en-US"/>
              <a:t/>
            </a:r>
            <a:br>
              <a:rPr lang="en-US"/>
            </a:br>
            <a:endParaRPr lang="en-US"/>
          </a:p>
        </p:txBody>
      </p:sp>
      <p:sp>
        <p:nvSpPr>
          <p:cNvPr id="215" name="Shape 215"/>
          <p:cNvSpPr txBox="1"/>
          <p:nvPr/>
        </p:nvSpPr>
        <p:spPr>
          <a:xfrm>
            <a:off x="5109625" y="1555525"/>
            <a:ext cx="2220000" cy="223500"/>
          </a:xfrm>
          <a:prstGeom prst="rect">
            <a:avLst/>
          </a:prstGeom>
          <a:noFill/>
          <a:ln>
            <a:noFill/>
          </a:ln>
        </p:spPr>
        <p:txBody>
          <a:bodyPr lIns="91425" tIns="91425" rIns="91425" bIns="91425" anchor="t" anchorCtr="0">
            <a:noAutofit/>
          </a:bodyPr>
          <a:lstStyle/>
          <a:p>
            <a:pPr lvl="0">
              <a:spcBef>
                <a:spcPts val="0"/>
              </a:spcBef>
              <a:buNone/>
            </a:pPr>
            <a:r>
              <a:rPr lang="en-US" sz="2200">
                <a:highlight>
                  <a:srgbClr val="FFFFFF"/>
                </a:highlight>
              </a:rPr>
              <a:t>95 and 150 GHz</a:t>
            </a:r>
          </a:p>
        </p:txBody>
      </p:sp>
      <p:sp>
        <p:nvSpPr>
          <p:cNvPr id="216" name="Shape 216"/>
          <p:cNvSpPr txBox="1"/>
          <p:nvPr/>
        </p:nvSpPr>
        <p:spPr>
          <a:xfrm>
            <a:off x="5133425" y="1232925"/>
            <a:ext cx="3305700" cy="223500"/>
          </a:xfrm>
          <a:prstGeom prst="rect">
            <a:avLst/>
          </a:prstGeom>
          <a:noFill/>
          <a:ln>
            <a:noFill/>
          </a:ln>
        </p:spPr>
        <p:txBody>
          <a:bodyPr lIns="91425" tIns="91425" rIns="91425" bIns="91425" anchor="t" anchorCtr="0">
            <a:noAutofit/>
          </a:bodyPr>
          <a:lstStyle/>
          <a:p>
            <a:pPr lvl="0" rtl="0">
              <a:spcBef>
                <a:spcPts val="0"/>
              </a:spcBef>
              <a:buNone/>
            </a:pPr>
            <a:r>
              <a:rPr lang="en-US" sz="2200">
                <a:highlight>
                  <a:srgbClr val="FFFFFF"/>
                </a:highlight>
              </a:rPr>
              <a:t>16 day flight in Jan 2015</a:t>
            </a:r>
          </a:p>
        </p:txBody>
      </p:sp>
      <p:sp>
        <p:nvSpPr>
          <p:cNvPr id="217" name="Shape 217"/>
          <p:cNvSpPr txBox="1"/>
          <p:nvPr/>
        </p:nvSpPr>
        <p:spPr>
          <a:xfrm>
            <a:off x="4833950" y="2624150"/>
            <a:ext cx="243000" cy="200100"/>
          </a:xfrm>
          <a:prstGeom prst="rect">
            <a:avLst/>
          </a:prstGeom>
          <a:solidFill>
            <a:srgbClr val="FFFFFF"/>
          </a:solidFill>
          <a:ln>
            <a:noFill/>
          </a:ln>
        </p:spPr>
        <p:txBody>
          <a:bodyPr lIns="91425" tIns="91425" rIns="91425" bIns="91425" anchor="t" anchorCtr="0">
            <a:noAutofit/>
          </a:bodyPr>
          <a:lstStyle/>
          <a:p>
            <a:pPr lvl="0">
              <a:spcBef>
                <a:spcPts val="0"/>
              </a:spcBef>
              <a:buNone/>
            </a:pPr>
            <a:endParaRPr/>
          </a:p>
        </p:txBody>
      </p:sp>
      <p:sp>
        <p:nvSpPr>
          <p:cNvPr id="218" name="Shape 218"/>
          <p:cNvSpPr txBox="1"/>
          <p:nvPr/>
        </p:nvSpPr>
        <p:spPr>
          <a:xfrm>
            <a:off x="6362700" y="2905125"/>
            <a:ext cx="1371600" cy="185700"/>
          </a:xfrm>
          <a:prstGeom prst="rect">
            <a:avLst/>
          </a:prstGeom>
          <a:solidFill>
            <a:srgbClr val="FFFFFF"/>
          </a:solidFill>
          <a:ln>
            <a:noFill/>
          </a:ln>
        </p:spPr>
        <p:txBody>
          <a:bodyPr lIns="91425" tIns="91425" rIns="91425" bIns="91425" anchor="t" anchorCtr="0">
            <a:noAutofit/>
          </a:bodyPr>
          <a:lstStyle/>
          <a:p>
            <a:pPr lvl="0">
              <a:spcBef>
                <a:spcPts val="0"/>
              </a:spcBef>
              <a:buNone/>
            </a:pPr>
            <a:endParaRPr/>
          </a:p>
        </p:txBody>
      </p:sp>
      <p:sp>
        <p:nvSpPr>
          <p:cNvPr id="219" name="Shape 219"/>
          <p:cNvSpPr txBox="1"/>
          <p:nvPr/>
        </p:nvSpPr>
        <p:spPr>
          <a:xfrm>
            <a:off x="5148275" y="2295525"/>
            <a:ext cx="2971800" cy="928800"/>
          </a:xfrm>
          <a:prstGeom prst="rect">
            <a:avLst/>
          </a:prstGeom>
          <a:solidFill>
            <a:srgbClr val="FFFFFF"/>
          </a:solidFill>
          <a:ln>
            <a:noFill/>
          </a:ln>
        </p:spPr>
        <p:txBody>
          <a:bodyPr lIns="91425" tIns="91425" rIns="91425" bIns="91425" anchor="t" anchorCtr="0">
            <a:noAutofit/>
          </a:bodyPr>
          <a:lstStyle/>
          <a:p>
            <a:pPr lvl="0">
              <a:spcBef>
                <a:spcPts val="0"/>
              </a:spcBef>
              <a:buNone/>
            </a:pPr>
            <a:endParaRPr/>
          </a:p>
        </p:txBody>
      </p:sp>
      <p:sp>
        <p:nvSpPr>
          <p:cNvPr id="220" name="Shape 220"/>
          <p:cNvSpPr txBox="1"/>
          <p:nvPr/>
        </p:nvSpPr>
        <p:spPr>
          <a:xfrm>
            <a:off x="5105875" y="2147625"/>
            <a:ext cx="3305700" cy="803700"/>
          </a:xfrm>
          <a:prstGeom prst="rect">
            <a:avLst/>
          </a:prstGeom>
          <a:noFill/>
          <a:ln>
            <a:noFill/>
          </a:ln>
        </p:spPr>
        <p:txBody>
          <a:bodyPr lIns="91425" tIns="91425" rIns="91425" bIns="91425" anchor="t" anchorCtr="0">
            <a:noAutofit/>
          </a:bodyPr>
          <a:lstStyle/>
          <a:p>
            <a:pPr lvl="0" rtl="0">
              <a:spcBef>
                <a:spcPts val="0"/>
              </a:spcBef>
              <a:buNone/>
            </a:pPr>
            <a:r>
              <a:rPr lang="en-US" sz="2200">
                <a:solidFill>
                  <a:schemeClr val="dk1"/>
                </a:solidFill>
                <a:highlight>
                  <a:srgbClr val="FFFFFF"/>
                </a:highlight>
              </a:rPr>
              <a:t>2nd flight with 285 GHz receivers planned for Dec 2018</a:t>
            </a:r>
          </a:p>
        </p:txBody>
      </p:sp>
      <p:sp>
        <p:nvSpPr>
          <p:cNvPr id="221" name="Shape 221"/>
          <p:cNvSpPr txBox="1"/>
          <p:nvPr/>
        </p:nvSpPr>
        <p:spPr>
          <a:xfrm>
            <a:off x="5109625" y="1851575"/>
            <a:ext cx="2624700" cy="223500"/>
          </a:xfrm>
          <a:prstGeom prst="rect">
            <a:avLst/>
          </a:prstGeom>
          <a:noFill/>
          <a:ln>
            <a:noFill/>
          </a:ln>
        </p:spPr>
        <p:txBody>
          <a:bodyPr lIns="91425" tIns="91425" rIns="91425" bIns="91425" anchor="t" anchorCtr="0">
            <a:noAutofit/>
          </a:bodyPr>
          <a:lstStyle/>
          <a:p>
            <a:pPr lvl="0" rtl="0">
              <a:spcBef>
                <a:spcPts val="0"/>
              </a:spcBef>
              <a:buNone/>
            </a:pPr>
            <a:r>
              <a:rPr lang="en-US" sz="2200">
                <a:highlight>
                  <a:srgbClr val="FFFFFF"/>
                </a:highlight>
              </a:rPr>
              <a:t>~0.5 degree beams</a:t>
            </a:r>
          </a:p>
        </p:txBody>
      </p:sp>
      <p:sp>
        <p:nvSpPr>
          <p:cNvPr id="222" name="Shape 222"/>
          <p:cNvSpPr txBox="1"/>
          <p:nvPr/>
        </p:nvSpPr>
        <p:spPr>
          <a:xfrm>
            <a:off x="5138750" y="2871800"/>
            <a:ext cx="1166700" cy="79500"/>
          </a:xfrm>
          <a:prstGeom prst="rect">
            <a:avLst/>
          </a:prstGeom>
          <a:solidFill>
            <a:srgbClr val="FFFFFF"/>
          </a:solidFill>
          <a:ln>
            <a:noFill/>
          </a:ln>
        </p:spPr>
        <p:txBody>
          <a:bodyPr lIns="91425" tIns="91425" rIns="91425" bIns="91425" anchor="t" anchorCtr="0">
            <a:noAutofit/>
          </a:bodyPr>
          <a:lstStyle/>
          <a:p>
            <a:pPr lvl="0">
              <a:spcBef>
                <a:spcPts val="0"/>
              </a:spcBef>
              <a:buNone/>
            </a:pPr>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Theme">
  <a:themeElements>
    <a:clrScheme name="Austin">
      <a:dk1>
        <a:srgbClr val="000000"/>
      </a:dk1>
      <a:lt1>
        <a:srgbClr val="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TotalTime>
  <Words>1012</Words>
  <Application>Microsoft Office PowerPoint</Application>
  <PresentationFormat>On-screen Show (4:3)</PresentationFormat>
  <Paragraphs>162</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Ubuntu</vt:lpstr>
      <vt:lpstr>Dancing Script</vt:lpstr>
      <vt:lpstr>Calibri</vt:lpstr>
      <vt:lpstr>Georgia</vt:lpstr>
      <vt:lpstr>Custom Theme</vt:lpstr>
      <vt:lpstr>A New Limit on  CMB Circular Polarization from SPIDER Johanna Nagy for the SPIDER collaboration</vt:lpstr>
      <vt:lpstr>Stokes Parameters</vt:lpstr>
      <vt:lpstr>Stokes Parameters</vt:lpstr>
      <vt:lpstr>Stokes Parameters</vt:lpstr>
      <vt:lpstr>Methods of Generating  Circular Polarization</vt:lpstr>
      <vt:lpstr>Predicted V Signals are Small</vt:lpstr>
      <vt:lpstr>Predicted V Signals are Small </vt:lpstr>
      <vt:lpstr>Measurements </vt:lpstr>
      <vt:lpstr>SPIDER Overview </vt:lpstr>
      <vt:lpstr>HWP Polarization Modulators </vt:lpstr>
      <vt:lpstr>HWPs and Circular Polarization </vt:lpstr>
      <vt:lpstr>Calculating SPIDER’s V-Coupling </vt:lpstr>
      <vt:lpstr>Calculating SPIDER’s V-Coupling </vt:lpstr>
      <vt:lpstr>Making V Spectra </vt:lpstr>
      <vt:lpstr>SPIDER’s CMB V Limit </vt:lpstr>
      <vt:lpstr>SPIDER’s CMB V Limit </vt:lpstr>
      <vt:lpstr>PowerPoint Presentation</vt:lpstr>
      <vt:lpstr>PowerPoint Presentation</vt:lpstr>
      <vt:lpstr>Making V Maps </vt:lpstr>
      <vt:lpstr>Circularly Polarized Foregrounds </vt:lpstr>
      <vt:lpstr>HWP Non-Idealities </vt:lpstr>
      <vt:lpstr>HWP Non-Idealities </vt:lpstr>
      <vt:lpstr>HWP Non-Idealities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New Limit on  CMB Circular Polarization from SPIDER Johanna Nagy for the SPIDER collaboration</dc:title>
  <dc:creator>Johanna</dc:creator>
  <cp:lastModifiedBy>Johanna</cp:lastModifiedBy>
  <cp:revision>33</cp:revision>
  <dcterms:modified xsi:type="dcterms:W3CDTF">2017-08-07T04:31:08Z</dcterms:modified>
</cp:coreProperties>
</file>