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2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3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4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notesSlides/notesSlide5.xml" ContentType="application/vnd.openxmlformats-officedocument.presentationml.notesSlide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4"/>
  </p:notesMasterIdLst>
  <p:sldIdLst>
    <p:sldId id="258" r:id="rId4"/>
    <p:sldId id="257" r:id="rId5"/>
    <p:sldId id="324" r:id="rId6"/>
    <p:sldId id="263" r:id="rId7"/>
    <p:sldId id="265" r:id="rId8"/>
    <p:sldId id="268" r:id="rId9"/>
    <p:sldId id="299" r:id="rId10"/>
    <p:sldId id="303" r:id="rId11"/>
    <p:sldId id="326" r:id="rId12"/>
    <p:sldId id="316" r:id="rId13"/>
    <p:sldId id="259" r:id="rId14"/>
    <p:sldId id="317" r:id="rId15"/>
    <p:sldId id="319" r:id="rId16"/>
    <p:sldId id="323" r:id="rId17"/>
    <p:sldId id="321" r:id="rId18"/>
    <p:sldId id="322" r:id="rId19"/>
    <p:sldId id="325" r:id="rId20"/>
    <p:sldId id="300" r:id="rId21"/>
    <p:sldId id="309" r:id="rId22"/>
    <p:sldId id="318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1EE7A6-0096-48AA-9F3E-71A58BDCD645}" v="693" dt="2025-05-19T01:40:22.5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77" d="100"/>
          <a:sy n="77" d="100"/>
        </p:scale>
        <p:origin x="91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ridoy Debnath" userId="50675df973c6d752" providerId="LiveId" clId="{9FC1B654-F408-468B-98E1-9335F9C2846A}"/>
    <pc:docChg chg="undo custSel addSld delSld modSld sldOrd">
      <pc:chgData name="Hridoy Debnath" userId="50675df973c6d752" providerId="LiveId" clId="{9FC1B654-F408-468B-98E1-9335F9C2846A}" dt="2025-04-04T15:58:19.217" v="1975" actId="1076"/>
      <pc:docMkLst>
        <pc:docMk/>
      </pc:docMkLst>
      <pc:sldChg chg="delSp modSp mod">
        <pc:chgData name="Hridoy Debnath" userId="50675df973c6d752" providerId="LiveId" clId="{9FC1B654-F408-468B-98E1-9335F9C2846A}" dt="2025-04-04T14:16:12.401" v="1559" actId="14100"/>
        <pc:sldMkLst>
          <pc:docMk/>
          <pc:sldMk cId="167350331" sldId="257"/>
        </pc:sldMkLst>
      </pc:sldChg>
      <pc:sldChg chg="delSp modSp mod">
        <pc:chgData name="Hridoy Debnath" userId="50675df973c6d752" providerId="LiveId" clId="{9FC1B654-F408-468B-98E1-9335F9C2846A}" dt="2025-04-04T02:24:51.616" v="1508" actId="1037"/>
        <pc:sldMkLst>
          <pc:docMk/>
          <pc:sldMk cId="357115192" sldId="258"/>
        </pc:sldMkLst>
      </pc:sldChg>
      <pc:sldChg chg="addSp delSp modSp mod setBg">
        <pc:chgData name="Hridoy Debnath" userId="50675df973c6d752" providerId="LiveId" clId="{9FC1B654-F408-468B-98E1-9335F9C2846A}" dt="2025-04-02T23:23:35.943" v="938" actId="1076"/>
        <pc:sldMkLst>
          <pc:docMk/>
          <pc:sldMk cId="1847825988" sldId="259"/>
        </pc:sldMkLst>
        <pc:spChg chg="add">
          <ac:chgData name="Hridoy Debnath" userId="50675df973c6d752" providerId="LiveId" clId="{9FC1B654-F408-468B-98E1-9335F9C2846A}" dt="2025-04-02T23:05:44.960" v="714" actId="26606"/>
          <ac:spMkLst>
            <pc:docMk/>
            <pc:sldMk cId="1847825988" sldId="259"/>
            <ac:spMk id="12" creationId="{A9F529C3-C941-49FD-8C67-82F134F64BDB}"/>
          </ac:spMkLst>
        </pc:spChg>
        <pc:spChg chg="add">
          <ac:chgData name="Hridoy Debnath" userId="50675df973c6d752" providerId="LiveId" clId="{9FC1B654-F408-468B-98E1-9335F9C2846A}" dt="2025-04-02T23:05:44.960" v="714" actId="26606"/>
          <ac:spMkLst>
            <pc:docMk/>
            <pc:sldMk cId="1847825988" sldId="259"/>
            <ac:spMk id="14" creationId="{20586029-32A0-47E5-9AEC-AE3ABA6B94D0}"/>
          </ac:spMkLst>
        </pc:spChg>
        <pc:picChg chg="add mod ord">
          <ac:chgData name="Hridoy Debnath" userId="50675df973c6d752" providerId="LiveId" clId="{9FC1B654-F408-468B-98E1-9335F9C2846A}" dt="2025-04-02T23:06:13.008" v="719" actId="1076"/>
          <ac:picMkLst>
            <pc:docMk/>
            <pc:sldMk cId="1847825988" sldId="259"/>
            <ac:picMk id="5" creationId="{56FADD77-D6F1-2A86-C118-C5B42BD824A0}"/>
          </ac:picMkLst>
        </pc:picChg>
        <pc:picChg chg="add mod">
          <ac:chgData name="Hridoy Debnath" userId="50675df973c6d752" providerId="LiveId" clId="{9FC1B654-F408-468B-98E1-9335F9C2846A}" dt="2025-04-02T23:06:09.564" v="718" actId="1076"/>
          <ac:picMkLst>
            <pc:docMk/>
            <pc:sldMk cId="1847825988" sldId="259"/>
            <ac:picMk id="7" creationId="{051754C1-B39C-7853-46C6-F551CCB871E1}"/>
          </ac:picMkLst>
        </pc:picChg>
        <pc:picChg chg="mod">
          <ac:chgData name="Hridoy Debnath" userId="50675df973c6d752" providerId="LiveId" clId="{9FC1B654-F408-468B-98E1-9335F9C2846A}" dt="2025-04-02T23:06:41.338" v="730" actId="1076"/>
          <ac:picMkLst>
            <pc:docMk/>
            <pc:sldMk cId="1847825988" sldId="259"/>
            <ac:picMk id="9" creationId="{46AE69E2-F629-6557-210F-4008969B1B37}"/>
          </ac:picMkLst>
        </pc:picChg>
        <pc:picChg chg="mod">
          <ac:chgData name="Hridoy Debnath" userId="50675df973c6d752" providerId="LiveId" clId="{9FC1B654-F408-468B-98E1-9335F9C2846A}" dt="2025-04-02T23:07:13.698" v="742" actId="14100"/>
          <ac:picMkLst>
            <pc:docMk/>
            <pc:sldMk cId="1847825988" sldId="259"/>
            <ac:picMk id="11" creationId="{0AD7087B-8AD6-A449-2617-693E3A074026}"/>
          </ac:picMkLst>
        </pc:picChg>
        <pc:picChg chg="mod ord">
          <ac:chgData name="Hridoy Debnath" userId="50675df973c6d752" providerId="LiveId" clId="{9FC1B654-F408-468B-98E1-9335F9C2846A}" dt="2025-04-02T23:07:38.037" v="759" actId="962"/>
          <ac:picMkLst>
            <pc:docMk/>
            <pc:sldMk cId="1847825988" sldId="259"/>
            <ac:picMk id="17" creationId="{7E1DF400-EC64-59A9-A4ED-26E6C62FAA7E}"/>
          </ac:picMkLst>
        </pc:picChg>
        <pc:picChg chg="mod">
          <ac:chgData name="Hridoy Debnath" userId="50675df973c6d752" providerId="LiveId" clId="{9FC1B654-F408-468B-98E1-9335F9C2846A}" dt="2025-04-02T23:23:07.058" v="933" actId="1076"/>
          <ac:picMkLst>
            <pc:docMk/>
            <pc:sldMk cId="1847825988" sldId="259"/>
            <ac:picMk id="19" creationId="{48D5E983-98DC-3CA4-EC29-92BCB4F6502B}"/>
          </ac:picMkLst>
        </pc:picChg>
        <pc:cxnChg chg="add">
          <ac:chgData name="Hridoy Debnath" userId="50675df973c6d752" providerId="LiveId" clId="{9FC1B654-F408-468B-98E1-9335F9C2846A}" dt="2025-04-02T23:05:44.960" v="714" actId="26606"/>
          <ac:cxnSpMkLst>
            <pc:docMk/>
            <pc:sldMk cId="1847825988" sldId="259"/>
            <ac:cxnSpMk id="16" creationId="{8C730EAB-A532-4295-A302-FB4B90DB9F5E}"/>
          </ac:cxnSpMkLst>
        </pc:cxnChg>
      </pc:sldChg>
      <pc:sldChg chg="delSp modSp add mod ord modAnim">
        <pc:chgData name="Hridoy Debnath" userId="50675df973c6d752" providerId="LiveId" clId="{9FC1B654-F408-468B-98E1-9335F9C2846A}" dt="2025-04-04T14:46:15.433" v="1903"/>
        <pc:sldMkLst>
          <pc:docMk/>
          <pc:sldMk cId="345149791" sldId="265"/>
        </pc:sldMkLst>
        <pc:picChg chg="mod ord">
          <ac:chgData name="Hridoy Debnath" userId="50675df973c6d752" providerId="LiveId" clId="{9FC1B654-F408-468B-98E1-9335F9C2846A}" dt="2025-04-04T14:45:49.471" v="1901" actId="1076"/>
          <ac:picMkLst>
            <pc:docMk/>
            <pc:sldMk cId="345149791" sldId="265"/>
            <ac:picMk id="9" creationId="{0944579D-0793-0926-E663-010DEECD127F}"/>
          </ac:picMkLst>
        </pc:picChg>
      </pc:sldChg>
      <pc:sldChg chg="addSp delSp modSp add mod delAnim modAnim">
        <pc:chgData name="Hridoy Debnath" userId="50675df973c6d752" providerId="LiveId" clId="{9FC1B654-F408-468B-98E1-9335F9C2846A}" dt="2025-04-04T14:27:03.674" v="1632" actId="1076"/>
        <pc:sldMkLst>
          <pc:docMk/>
          <pc:sldMk cId="3915720716" sldId="268"/>
        </pc:sldMkLst>
        <pc:spChg chg="mod">
          <ac:chgData name="Hridoy Debnath" userId="50675df973c6d752" providerId="LiveId" clId="{9FC1B654-F408-468B-98E1-9335F9C2846A}" dt="2025-03-31T20:57:42.955" v="36" actId="20577"/>
          <ac:spMkLst>
            <pc:docMk/>
            <pc:sldMk cId="3915720716" sldId="268"/>
            <ac:spMk id="2" creationId="{C7982633-FA1B-F605-AA30-8F5198CAE951}"/>
          </ac:spMkLst>
        </pc:spChg>
        <pc:picChg chg="mod">
          <ac:chgData name="Hridoy Debnath" userId="50675df973c6d752" providerId="LiveId" clId="{9FC1B654-F408-468B-98E1-9335F9C2846A}" dt="2025-04-04T14:26:31.623" v="1628" actId="1076"/>
          <ac:picMkLst>
            <pc:docMk/>
            <pc:sldMk cId="3915720716" sldId="268"/>
            <ac:picMk id="5" creationId="{DE05857B-FB66-FEE6-A3FA-4A61332B8B5C}"/>
          </ac:picMkLst>
        </pc:picChg>
        <pc:picChg chg="mod">
          <ac:chgData name="Hridoy Debnath" userId="50675df973c6d752" providerId="LiveId" clId="{9FC1B654-F408-468B-98E1-9335F9C2846A}" dt="2025-03-31T20:56:55.795" v="25" actId="1076"/>
          <ac:picMkLst>
            <pc:docMk/>
            <pc:sldMk cId="3915720716" sldId="268"/>
            <ac:picMk id="6" creationId="{FC01F28A-A8A3-FE8B-E9A2-953744B293F8}"/>
          </ac:picMkLst>
        </pc:picChg>
        <pc:picChg chg="mod">
          <ac:chgData name="Hridoy Debnath" userId="50675df973c6d752" providerId="LiveId" clId="{9FC1B654-F408-468B-98E1-9335F9C2846A}" dt="2025-04-04T14:26:25.632" v="1627" actId="1076"/>
          <ac:picMkLst>
            <pc:docMk/>
            <pc:sldMk cId="3915720716" sldId="268"/>
            <ac:picMk id="7" creationId="{51F225D2-BB1B-2316-566A-EE9A74BF443F}"/>
          </ac:picMkLst>
        </pc:picChg>
        <pc:picChg chg="mod ord">
          <ac:chgData name="Hridoy Debnath" userId="50675df973c6d752" providerId="LiveId" clId="{9FC1B654-F408-468B-98E1-9335F9C2846A}" dt="2025-04-04T14:20:00.909" v="1590" actId="962"/>
          <ac:picMkLst>
            <pc:docMk/>
            <pc:sldMk cId="3915720716" sldId="268"/>
            <ac:picMk id="8" creationId="{43D48561-AE36-9FD7-B948-88B812C0D517}"/>
          </ac:picMkLst>
        </pc:picChg>
        <pc:picChg chg="add mod">
          <ac:chgData name="Hridoy Debnath" userId="50675df973c6d752" providerId="LiveId" clId="{9FC1B654-F408-468B-98E1-9335F9C2846A}" dt="2025-04-04T14:26:41.270" v="1630" actId="1076"/>
          <ac:picMkLst>
            <pc:docMk/>
            <pc:sldMk cId="3915720716" sldId="268"/>
            <ac:picMk id="9" creationId="{E7B410CE-5BEE-4914-C970-005D2A117FF9}"/>
          </ac:picMkLst>
        </pc:picChg>
        <pc:picChg chg="add mod">
          <ac:chgData name="Hridoy Debnath" userId="50675df973c6d752" providerId="LiveId" clId="{9FC1B654-F408-468B-98E1-9335F9C2846A}" dt="2025-04-04T14:27:03.674" v="1632" actId="1076"/>
          <ac:picMkLst>
            <pc:docMk/>
            <pc:sldMk cId="3915720716" sldId="268"/>
            <ac:picMk id="10" creationId="{2E52954A-D370-190F-4E43-7317ED58EEEC}"/>
          </ac:picMkLst>
        </pc:picChg>
        <pc:picChg chg="mod">
          <ac:chgData name="Hridoy Debnath" userId="50675df973c6d752" providerId="LiveId" clId="{9FC1B654-F408-468B-98E1-9335F9C2846A}" dt="2025-04-04T14:26:36.283" v="1629" actId="1076"/>
          <ac:picMkLst>
            <pc:docMk/>
            <pc:sldMk cId="3915720716" sldId="268"/>
            <ac:picMk id="14" creationId="{A38B523D-1DE8-E9AD-31CF-46099520477E}"/>
          </ac:picMkLst>
        </pc:picChg>
        <pc:picChg chg="mod">
          <ac:chgData name="Hridoy Debnath" userId="50675df973c6d752" providerId="LiveId" clId="{9FC1B654-F408-468B-98E1-9335F9C2846A}" dt="2025-04-04T14:26:07.613" v="1625" actId="1076"/>
          <ac:picMkLst>
            <pc:docMk/>
            <pc:sldMk cId="3915720716" sldId="268"/>
            <ac:picMk id="16" creationId="{4A3A9342-9ADB-C188-9171-234BB130A3F4}"/>
          </ac:picMkLst>
        </pc:picChg>
        <pc:picChg chg="mod ord">
          <ac:chgData name="Hridoy Debnath" userId="50675df973c6d752" providerId="LiveId" clId="{9FC1B654-F408-468B-98E1-9335F9C2846A}" dt="2025-03-31T21:01:34.242" v="99" actId="962"/>
          <ac:picMkLst>
            <pc:docMk/>
            <pc:sldMk cId="3915720716" sldId="268"/>
            <ac:picMk id="24" creationId="{AA920E34-E50B-B8D3-0B2A-76029FA5B3A2}"/>
          </ac:picMkLst>
        </pc:picChg>
        <pc:picChg chg="mod ord">
          <ac:chgData name="Hridoy Debnath" userId="50675df973c6d752" providerId="LiveId" clId="{9FC1B654-F408-468B-98E1-9335F9C2846A}" dt="2025-03-31T21:03:05.993" v="129" actId="1076"/>
          <ac:picMkLst>
            <pc:docMk/>
            <pc:sldMk cId="3915720716" sldId="268"/>
            <ac:picMk id="29" creationId="{F1E6C696-9F61-009C-0299-C2DDD63CEBC8}"/>
          </ac:picMkLst>
        </pc:picChg>
      </pc:sldChg>
      <pc:sldChg chg="add modAnim">
        <pc:chgData name="Hridoy Debnath" userId="50675df973c6d752" providerId="LiveId" clId="{9FC1B654-F408-468B-98E1-9335F9C2846A}" dt="2025-04-03T00:39:00.154" v="1348"/>
        <pc:sldMkLst>
          <pc:docMk/>
          <pc:sldMk cId="2468128707" sldId="279"/>
        </pc:sldMkLst>
      </pc:sldChg>
      <pc:sldChg chg="add">
        <pc:chgData name="Hridoy Debnath" userId="50675df973c6d752" providerId="LiveId" clId="{9FC1B654-F408-468B-98E1-9335F9C2846A}" dt="2025-03-31T20:52:37.500" v="3"/>
        <pc:sldMkLst>
          <pc:docMk/>
          <pc:sldMk cId="1748447558" sldId="280"/>
        </pc:sldMkLst>
      </pc:sldChg>
      <pc:sldChg chg="add">
        <pc:chgData name="Hridoy Debnath" userId="50675df973c6d752" providerId="LiveId" clId="{9FC1B654-F408-468B-98E1-9335F9C2846A}" dt="2025-03-31T20:53:49.082" v="6"/>
        <pc:sldMkLst>
          <pc:docMk/>
          <pc:sldMk cId="1407594009" sldId="281"/>
        </pc:sldMkLst>
      </pc:sldChg>
      <pc:sldChg chg="add">
        <pc:chgData name="Hridoy Debnath" userId="50675df973c6d752" providerId="LiveId" clId="{9FC1B654-F408-468B-98E1-9335F9C2846A}" dt="2025-03-31T20:54:35.129" v="9"/>
        <pc:sldMkLst>
          <pc:docMk/>
          <pc:sldMk cId="218459444" sldId="282"/>
        </pc:sldMkLst>
      </pc:sldChg>
      <pc:sldChg chg="delSp modSp add mod ord">
        <pc:chgData name="Hridoy Debnath" userId="50675df973c6d752" providerId="LiveId" clId="{9FC1B654-F408-468B-98E1-9335F9C2846A}" dt="2025-04-03T00:55:25.895" v="1462" actId="1076"/>
        <pc:sldMkLst>
          <pc:docMk/>
          <pc:sldMk cId="814064223" sldId="299"/>
        </pc:sldMkLst>
        <pc:picChg chg="mod">
          <ac:chgData name="Hridoy Debnath" userId="50675df973c6d752" providerId="LiveId" clId="{9FC1B654-F408-468B-98E1-9335F9C2846A}" dt="2025-04-03T00:55:25.895" v="1462" actId="1076"/>
          <ac:picMkLst>
            <pc:docMk/>
            <pc:sldMk cId="814064223" sldId="299"/>
            <ac:picMk id="3" creationId="{8F6D023B-95CC-6165-5951-E0C63C9E260F}"/>
          </ac:picMkLst>
        </pc:picChg>
        <pc:picChg chg="mod ord">
          <ac:chgData name="Hridoy Debnath" userId="50675df973c6d752" providerId="LiveId" clId="{9FC1B654-F408-468B-98E1-9335F9C2846A}" dt="2025-04-03T00:55:19.495" v="1461" actId="962"/>
          <ac:picMkLst>
            <pc:docMk/>
            <pc:sldMk cId="814064223" sldId="299"/>
            <ac:picMk id="4" creationId="{60D607FA-5FD0-F196-E3F2-E619A65740A8}"/>
          </ac:picMkLst>
        </pc:picChg>
        <pc:picChg chg="mod">
          <ac:chgData name="Hridoy Debnath" userId="50675df973c6d752" providerId="LiveId" clId="{9FC1B654-F408-468B-98E1-9335F9C2846A}" dt="2025-04-03T00:54:55.156" v="1438" actId="1076"/>
          <ac:picMkLst>
            <pc:docMk/>
            <pc:sldMk cId="814064223" sldId="299"/>
            <ac:picMk id="13" creationId="{E52053B4-AF72-959E-7B66-1B8C324E7736}"/>
          </ac:picMkLst>
        </pc:picChg>
        <pc:picChg chg="mod">
          <ac:chgData name="Hridoy Debnath" userId="50675df973c6d752" providerId="LiveId" clId="{9FC1B654-F408-468B-98E1-9335F9C2846A}" dt="2025-04-03T00:54:58.519" v="1439" actId="1076"/>
          <ac:picMkLst>
            <pc:docMk/>
            <pc:sldMk cId="814064223" sldId="299"/>
            <ac:picMk id="15" creationId="{24A872C3-7F6A-9662-AB6C-BA104547F86D}"/>
          </ac:picMkLst>
        </pc:picChg>
        <pc:picChg chg="mod">
          <ac:chgData name="Hridoy Debnath" userId="50675df973c6d752" providerId="LiveId" clId="{9FC1B654-F408-468B-98E1-9335F9C2846A}" dt="2025-04-03T00:55:05.161" v="1441" actId="1076"/>
          <ac:picMkLst>
            <pc:docMk/>
            <pc:sldMk cId="814064223" sldId="299"/>
            <ac:picMk id="17" creationId="{2799B39F-E9B8-1969-05E5-26CBCC1F7761}"/>
          </ac:picMkLst>
        </pc:picChg>
        <pc:picChg chg="mod">
          <ac:chgData name="Hridoy Debnath" userId="50675df973c6d752" providerId="LiveId" clId="{9FC1B654-F408-468B-98E1-9335F9C2846A}" dt="2025-04-03T00:55:02.096" v="1440" actId="1076"/>
          <ac:picMkLst>
            <pc:docMk/>
            <pc:sldMk cId="814064223" sldId="299"/>
            <ac:picMk id="19" creationId="{5EF906D3-8725-40B3-A0AB-C70B80B3319A}"/>
          </ac:picMkLst>
        </pc:picChg>
      </pc:sldChg>
      <pc:sldChg chg="add del">
        <pc:chgData name="Hridoy Debnath" userId="50675df973c6d752" providerId="LiveId" clId="{9FC1B654-F408-468B-98E1-9335F9C2846A}" dt="2025-03-31T20:53:04.697" v="5" actId="47"/>
        <pc:sldMkLst>
          <pc:docMk/>
          <pc:sldMk cId="558094117" sldId="300"/>
        </pc:sldMkLst>
      </pc:sldChg>
      <pc:sldChg chg="addSp delSp modSp new mod">
        <pc:chgData name="Hridoy Debnath" userId="50675df973c6d752" providerId="LiveId" clId="{9FC1B654-F408-468B-98E1-9335F9C2846A}" dt="2025-04-02T22:18:08.046" v="602" actId="962"/>
        <pc:sldMkLst>
          <pc:docMk/>
          <pc:sldMk cId="2714216293" sldId="300"/>
        </pc:sldMkLst>
        <pc:picChg chg="mod ord">
          <ac:chgData name="Hridoy Debnath" userId="50675df973c6d752" providerId="LiveId" clId="{9FC1B654-F408-468B-98E1-9335F9C2846A}" dt="2025-04-02T22:01:06.282" v="549" actId="962"/>
          <ac:picMkLst>
            <pc:docMk/>
            <pc:sldMk cId="2714216293" sldId="300"/>
            <ac:picMk id="4" creationId="{7503905C-EA03-1D69-545E-EAD2A631AC3D}"/>
          </ac:picMkLst>
        </pc:picChg>
        <pc:picChg chg="mod">
          <ac:chgData name="Hridoy Debnath" userId="50675df973c6d752" providerId="LiveId" clId="{9FC1B654-F408-468B-98E1-9335F9C2846A}" dt="2025-04-01T02:38:38.611" v="177" actId="14100"/>
          <ac:picMkLst>
            <pc:docMk/>
            <pc:sldMk cId="2714216293" sldId="300"/>
            <ac:picMk id="5" creationId="{23A95A9D-2CF3-862A-9B81-2120FF0345C4}"/>
          </ac:picMkLst>
        </pc:picChg>
        <pc:picChg chg="add mod">
          <ac:chgData name="Hridoy Debnath" userId="50675df973c6d752" providerId="LiveId" clId="{9FC1B654-F408-468B-98E1-9335F9C2846A}" dt="2025-04-01T02:45:06.889" v="239" actId="1076"/>
          <ac:picMkLst>
            <pc:docMk/>
            <pc:sldMk cId="2714216293" sldId="300"/>
            <ac:picMk id="6" creationId="{73473E43-BE39-6192-9C1A-033DC23F56BE}"/>
          </ac:picMkLst>
        </pc:picChg>
        <pc:picChg chg="mod">
          <ac:chgData name="Hridoy Debnath" userId="50675df973c6d752" providerId="LiveId" clId="{9FC1B654-F408-468B-98E1-9335F9C2846A}" dt="2025-04-01T02:40:40.218" v="188" actId="1076"/>
          <ac:picMkLst>
            <pc:docMk/>
            <pc:sldMk cId="2714216293" sldId="300"/>
            <ac:picMk id="8" creationId="{D28FC7F8-7BD3-38A4-C883-4A9DA2858318}"/>
          </ac:picMkLst>
        </pc:picChg>
        <pc:picChg chg="mod ord">
          <ac:chgData name="Hridoy Debnath" userId="50675df973c6d752" providerId="LiveId" clId="{9FC1B654-F408-468B-98E1-9335F9C2846A}" dt="2025-04-02T22:18:08.046" v="602" actId="962"/>
          <ac:picMkLst>
            <pc:docMk/>
            <pc:sldMk cId="2714216293" sldId="300"/>
            <ac:picMk id="9" creationId="{1E01079A-FCB6-E2DC-F7A0-454158834C35}"/>
          </ac:picMkLst>
        </pc:picChg>
        <pc:picChg chg="mod">
          <ac:chgData name="Hridoy Debnath" userId="50675df973c6d752" providerId="LiveId" clId="{9FC1B654-F408-468B-98E1-9335F9C2846A}" dt="2025-04-01T02:41:16.950" v="197" actId="1076"/>
          <ac:picMkLst>
            <pc:docMk/>
            <pc:sldMk cId="2714216293" sldId="300"/>
            <ac:picMk id="10" creationId="{F2EAB647-C470-F246-C7B9-002B72D64A3B}"/>
          </ac:picMkLst>
        </pc:picChg>
        <pc:picChg chg="mod ord">
          <ac:chgData name="Hridoy Debnath" userId="50675df973c6d752" providerId="LiveId" clId="{9FC1B654-F408-468B-98E1-9335F9C2846A}" dt="2025-04-01T02:43:31.339" v="220" actId="962"/>
          <ac:picMkLst>
            <pc:docMk/>
            <pc:sldMk cId="2714216293" sldId="300"/>
            <ac:picMk id="14" creationId="{64E89714-D2C6-48A2-4111-A9035DED59A4}"/>
          </ac:picMkLst>
        </pc:picChg>
        <pc:picChg chg="mod">
          <ac:chgData name="Hridoy Debnath" userId="50675df973c6d752" providerId="LiveId" clId="{9FC1B654-F408-468B-98E1-9335F9C2846A}" dt="2025-04-01T02:45:01.675" v="238" actId="1076"/>
          <ac:picMkLst>
            <pc:docMk/>
            <pc:sldMk cId="2714216293" sldId="300"/>
            <ac:picMk id="18" creationId="{E6B46E76-E810-DBEF-756B-D57C565E67DE}"/>
          </ac:picMkLst>
        </pc:picChg>
        <pc:picChg chg="mod ord">
          <ac:chgData name="Hridoy Debnath" userId="50675df973c6d752" providerId="LiveId" clId="{9FC1B654-F408-468B-98E1-9335F9C2846A}" dt="2025-04-01T02:46:07.600" v="261" actId="962"/>
          <ac:picMkLst>
            <pc:docMk/>
            <pc:sldMk cId="2714216293" sldId="300"/>
            <ac:picMk id="22" creationId="{F5161F24-C076-D258-220E-E3843BD12ECA}"/>
          </ac:picMkLst>
        </pc:picChg>
        <pc:picChg chg="mod ord">
          <ac:chgData name="Hridoy Debnath" userId="50675df973c6d752" providerId="LiveId" clId="{9FC1B654-F408-468B-98E1-9335F9C2846A}" dt="2025-04-01T02:47:05.221" v="284" actId="962"/>
          <ac:picMkLst>
            <pc:docMk/>
            <pc:sldMk cId="2714216293" sldId="300"/>
            <ac:picMk id="26" creationId="{B6ACF084-D696-D869-23C4-E8F2A1C0244B}"/>
          </ac:picMkLst>
        </pc:picChg>
      </pc:sldChg>
      <pc:sldChg chg="delSp modSp add mod">
        <pc:chgData name="Hridoy Debnath" userId="50675df973c6d752" providerId="LiveId" clId="{9FC1B654-F408-468B-98E1-9335F9C2846A}" dt="2025-04-04T14:18:54.963" v="1573" actId="962"/>
        <pc:sldMkLst>
          <pc:docMk/>
          <pc:sldMk cId="3903513792" sldId="303"/>
        </pc:sldMkLst>
        <pc:picChg chg="mod ord">
          <ac:chgData name="Hridoy Debnath" userId="50675df973c6d752" providerId="LiveId" clId="{9FC1B654-F408-468B-98E1-9335F9C2846A}" dt="2025-04-01T02:51:58.914" v="381" actId="962"/>
          <ac:picMkLst>
            <pc:docMk/>
            <pc:sldMk cId="3903513792" sldId="303"/>
            <ac:picMk id="10" creationId="{6DC01FFC-3802-B0D1-0968-E3B07238CA46}"/>
          </ac:picMkLst>
        </pc:picChg>
        <pc:picChg chg="mod ord">
          <ac:chgData name="Hridoy Debnath" userId="50675df973c6d752" providerId="LiveId" clId="{9FC1B654-F408-468B-98E1-9335F9C2846A}" dt="2025-04-01T02:52:38.272" v="418" actId="962"/>
          <ac:picMkLst>
            <pc:docMk/>
            <pc:sldMk cId="3903513792" sldId="303"/>
            <ac:picMk id="15" creationId="{995A2A14-99CF-D2FB-504F-E10FABB9324A}"/>
          </ac:picMkLst>
        </pc:picChg>
        <pc:picChg chg="mod ord">
          <ac:chgData name="Hridoy Debnath" userId="50675df973c6d752" providerId="LiveId" clId="{9FC1B654-F408-468B-98E1-9335F9C2846A}" dt="2025-04-01T02:52:54.101" v="436" actId="962"/>
          <ac:picMkLst>
            <pc:docMk/>
            <pc:sldMk cId="3903513792" sldId="303"/>
            <ac:picMk id="17" creationId="{08A53C7E-FF46-E7A5-9914-13E5AD2D9525}"/>
          </ac:picMkLst>
        </pc:picChg>
        <pc:picChg chg="mod">
          <ac:chgData name="Hridoy Debnath" userId="50675df973c6d752" providerId="LiveId" clId="{9FC1B654-F408-468B-98E1-9335F9C2846A}" dt="2025-04-01T02:54:11.711" v="453" actId="1076"/>
          <ac:picMkLst>
            <pc:docMk/>
            <pc:sldMk cId="3903513792" sldId="303"/>
            <ac:picMk id="25" creationId="{F8A17C0E-3910-F643-A196-C340E84C69E8}"/>
          </ac:picMkLst>
        </pc:picChg>
        <pc:picChg chg="mod">
          <ac:chgData name="Hridoy Debnath" userId="50675df973c6d752" providerId="LiveId" clId="{9FC1B654-F408-468B-98E1-9335F9C2846A}" dt="2025-04-01T02:54:15.437" v="454" actId="1076"/>
          <ac:picMkLst>
            <pc:docMk/>
            <pc:sldMk cId="3903513792" sldId="303"/>
            <ac:picMk id="29" creationId="{0F13D162-B4FA-2C63-E93D-D9B9E278A899}"/>
          </ac:picMkLst>
        </pc:picChg>
      </pc:sldChg>
      <pc:sldChg chg="addSp delSp modSp add mod setBg delDesignElem">
        <pc:chgData name="Hridoy Debnath" userId="50675df973c6d752" providerId="LiveId" clId="{9FC1B654-F408-468B-98E1-9335F9C2846A}" dt="2025-04-02T22:00:03.406" v="524" actId="1076"/>
        <pc:sldMkLst>
          <pc:docMk/>
          <pc:sldMk cId="1788977492" sldId="306"/>
        </pc:sldMkLst>
      </pc:sldChg>
      <pc:sldChg chg="addSp delSp modSp add del mod">
        <pc:chgData name="Hridoy Debnath" userId="50675df973c6d752" providerId="LiveId" clId="{9FC1B654-F408-468B-98E1-9335F9C2846A}" dt="2025-04-02T22:03:40.553" v="571" actId="962"/>
        <pc:sldMkLst>
          <pc:docMk/>
          <pc:sldMk cId="3210701861" sldId="308"/>
        </pc:sldMkLst>
      </pc:sldChg>
      <pc:sldChg chg="delSp modSp add mod">
        <pc:chgData name="Hridoy Debnath" userId="50675df973c6d752" providerId="LiveId" clId="{9FC1B654-F408-468B-98E1-9335F9C2846A}" dt="2025-04-04T15:44:25.082" v="1973" actId="1076"/>
        <pc:sldMkLst>
          <pc:docMk/>
          <pc:sldMk cId="3846913812" sldId="309"/>
        </pc:sldMkLst>
        <pc:picChg chg="mod ord">
          <ac:chgData name="Hridoy Debnath" userId="50675df973c6d752" providerId="LiveId" clId="{9FC1B654-F408-468B-98E1-9335F9C2846A}" dt="2025-04-04T15:44:13.016" v="1950" actId="1076"/>
          <ac:picMkLst>
            <pc:docMk/>
            <pc:sldMk cId="3846913812" sldId="309"/>
            <ac:picMk id="7" creationId="{BC03EA42-4AA7-B211-1112-8CC9D6C4813A}"/>
          </ac:picMkLst>
        </pc:picChg>
        <pc:picChg chg="mod ord">
          <ac:chgData name="Hridoy Debnath" userId="50675df973c6d752" providerId="LiveId" clId="{9FC1B654-F408-468B-98E1-9335F9C2846A}" dt="2025-04-04T15:44:25.082" v="1973" actId="1076"/>
          <ac:picMkLst>
            <pc:docMk/>
            <pc:sldMk cId="3846913812" sldId="309"/>
            <ac:picMk id="10" creationId="{0987A937-1100-8290-8D9E-3CD868ABFF93}"/>
          </ac:picMkLst>
        </pc:picChg>
      </pc:sldChg>
      <pc:sldChg chg="addSp delSp modSp add del mod setBg delDesignElem">
        <pc:chgData name="Hridoy Debnath" userId="50675df973c6d752" providerId="LiveId" clId="{9FC1B654-F408-468B-98E1-9335F9C2846A}" dt="2025-04-02T22:58:37.671" v="693" actId="47"/>
        <pc:sldMkLst>
          <pc:docMk/>
          <pc:sldMk cId="1006881736" sldId="310"/>
        </pc:sldMkLst>
      </pc:sldChg>
      <pc:sldChg chg="add del">
        <pc:chgData name="Hridoy Debnath" userId="50675df973c6d752" providerId="LiveId" clId="{9FC1B654-F408-468B-98E1-9335F9C2846A}" dt="2025-04-02T22:51:02.749" v="606" actId="47"/>
        <pc:sldMkLst>
          <pc:docMk/>
          <pc:sldMk cId="1718565160" sldId="313"/>
        </pc:sldMkLst>
      </pc:sldChg>
      <pc:sldChg chg="add del">
        <pc:chgData name="Hridoy Debnath" userId="50675df973c6d752" providerId="LiveId" clId="{9FC1B654-F408-468B-98E1-9335F9C2846A}" dt="2025-04-02T22:51:05.028" v="607" actId="47"/>
        <pc:sldMkLst>
          <pc:docMk/>
          <pc:sldMk cId="3769830180" sldId="314"/>
        </pc:sldMkLst>
      </pc:sldChg>
      <pc:sldChg chg="addSp delSp modSp add del mod">
        <pc:chgData name="Hridoy Debnath" userId="50675df973c6d752" providerId="LiveId" clId="{9FC1B654-F408-468B-98E1-9335F9C2846A}" dt="2025-04-02T22:56:41.158" v="641" actId="47"/>
        <pc:sldMkLst>
          <pc:docMk/>
          <pc:sldMk cId="3370064169" sldId="315"/>
        </pc:sldMkLst>
      </pc:sldChg>
      <pc:sldChg chg="addSp delSp modSp add mod setBg delDesignElem">
        <pc:chgData name="Hridoy Debnath" userId="50675df973c6d752" providerId="LiveId" clId="{9FC1B654-F408-468B-98E1-9335F9C2846A}" dt="2025-04-02T22:58:17.633" v="690" actId="1076"/>
        <pc:sldMkLst>
          <pc:docMk/>
          <pc:sldMk cId="96015054" sldId="316"/>
        </pc:sldMkLst>
        <pc:picChg chg="add mod">
          <ac:chgData name="Hridoy Debnath" userId="50675df973c6d752" providerId="LiveId" clId="{9FC1B654-F408-468B-98E1-9335F9C2846A}" dt="2025-04-02T22:58:17.633" v="690" actId="1076"/>
          <ac:picMkLst>
            <pc:docMk/>
            <pc:sldMk cId="96015054" sldId="316"/>
            <ac:picMk id="2" creationId="{C84F5B38-5F92-5699-0A00-EFCFF5145183}"/>
          </ac:picMkLst>
        </pc:picChg>
        <pc:picChg chg="mod">
          <ac:chgData name="Hridoy Debnath" userId="50675df973c6d752" providerId="LiveId" clId="{9FC1B654-F408-468B-98E1-9335F9C2846A}" dt="2025-04-02T22:57:01.102" v="642" actId="1076"/>
          <ac:picMkLst>
            <pc:docMk/>
            <pc:sldMk cId="96015054" sldId="316"/>
            <ac:picMk id="5" creationId="{AA4EB32D-B802-FAB5-8920-279FA03DAE49}"/>
          </ac:picMkLst>
        </pc:picChg>
        <pc:picChg chg="mod">
          <ac:chgData name="Hridoy Debnath" userId="50675df973c6d752" providerId="LiveId" clId="{9FC1B654-F408-468B-98E1-9335F9C2846A}" dt="2025-04-02T22:56:18.859" v="640" actId="1076"/>
          <ac:picMkLst>
            <pc:docMk/>
            <pc:sldMk cId="96015054" sldId="316"/>
            <ac:picMk id="7" creationId="{F270A1C0-E56E-A34C-3E8A-B4115FE5C279}"/>
          </ac:picMkLst>
        </pc:picChg>
        <pc:picChg chg="mod ord">
          <ac:chgData name="Hridoy Debnath" userId="50675df973c6d752" providerId="LiveId" clId="{9FC1B654-F408-468B-98E1-9335F9C2846A}" dt="2025-04-02T22:57:59.805" v="689" actId="962"/>
          <ac:picMkLst>
            <pc:docMk/>
            <pc:sldMk cId="96015054" sldId="316"/>
            <ac:picMk id="16" creationId="{639D592A-9A89-5347-9466-918BC7C7EF18}"/>
          </ac:picMkLst>
        </pc:picChg>
      </pc:sldChg>
      <pc:sldChg chg="addSp delSp modSp new mod">
        <pc:chgData name="Hridoy Debnath" userId="50675df973c6d752" providerId="LiveId" clId="{9FC1B654-F408-468B-98E1-9335F9C2846A}" dt="2025-04-03T00:34:16.818" v="1343" actId="1076"/>
        <pc:sldMkLst>
          <pc:docMk/>
          <pc:sldMk cId="921082879" sldId="317"/>
        </pc:sldMkLst>
        <pc:picChg chg="mod ord">
          <ac:chgData name="Hridoy Debnath" userId="50675df973c6d752" providerId="LiveId" clId="{9FC1B654-F408-468B-98E1-9335F9C2846A}" dt="2025-04-02T23:11:52.880" v="795" actId="1076"/>
          <ac:picMkLst>
            <pc:docMk/>
            <pc:sldMk cId="921082879" sldId="317"/>
            <ac:picMk id="7" creationId="{60E336AC-60AE-05BD-22FA-4C061ABA7AFC}"/>
          </ac:picMkLst>
        </pc:picChg>
        <pc:picChg chg="add mod">
          <ac:chgData name="Hridoy Debnath" userId="50675df973c6d752" providerId="LiveId" clId="{9FC1B654-F408-468B-98E1-9335F9C2846A}" dt="2025-04-02T23:14:17.548" v="804" actId="1076"/>
          <ac:picMkLst>
            <pc:docMk/>
            <pc:sldMk cId="921082879" sldId="317"/>
            <ac:picMk id="11" creationId="{A6A1CD2E-1107-299F-80B7-6E99ECB8EBDF}"/>
          </ac:picMkLst>
        </pc:picChg>
        <pc:picChg chg="mod ord">
          <ac:chgData name="Hridoy Debnath" userId="50675df973c6d752" providerId="LiveId" clId="{9FC1B654-F408-468B-98E1-9335F9C2846A}" dt="2025-04-02T23:17:21.449" v="864" actId="14100"/>
          <ac:picMkLst>
            <pc:docMk/>
            <pc:sldMk cId="921082879" sldId="317"/>
            <ac:picMk id="21" creationId="{585E1591-60C7-ED5A-E24D-1B0BF4744E37}"/>
          </ac:picMkLst>
        </pc:picChg>
        <pc:picChg chg="mod ord">
          <ac:chgData name="Hridoy Debnath" userId="50675df973c6d752" providerId="LiveId" clId="{9FC1B654-F408-468B-98E1-9335F9C2846A}" dt="2025-04-02T23:18:21.956" v="880" actId="1076"/>
          <ac:picMkLst>
            <pc:docMk/>
            <pc:sldMk cId="921082879" sldId="317"/>
            <ac:picMk id="24" creationId="{3579E2D7-4EA3-0EEC-6C40-231FECE2C01B}"/>
          </ac:picMkLst>
        </pc:picChg>
        <pc:picChg chg="add mod">
          <ac:chgData name="Hridoy Debnath" userId="50675df973c6d752" providerId="LiveId" clId="{9FC1B654-F408-468B-98E1-9335F9C2846A}" dt="2025-04-02T23:18:43.711" v="882" actId="1076"/>
          <ac:picMkLst>
            <pc:docMk/>
            <pc:sldMk cId="921082879" sldId="317"/>
            <ac:picMk id="25" creationId="{DD713CC4-A502-8825-7E5B-3F5105C959AB}"/>
          </ac:picMkLst>
        </pc:picChg>
        <pc:picChg chg="mod ord">
          <ac:chgData name="Hridoy Debnath" userId="50675df973c6d752" providerId="LiveId" clId="{9FC1B654-F408-468B-98E1-9335F9C2846A}" dt="2025-04-02T23:19:46.210" v="913" actId="962"/>
          <ac:picMkLst>
            <pc:docMk/>
            <pc:sldMk cId="921082879" sldId="317"/>
            <ac:picMk id="30" creationId="{DBB54FA8-B891-6E9F-1450-18457327F830}"/>
          </ac:picMkLst>
        </pc:picChg>
        <pc:picChg chg="mod">
          <ac:chgData name="Hridoy Debnath" userId="50675df973c6d752" providerId="LiveId" clId="{9FC1B654-F408-468B-98E1-9335F9C2846A}" dt="2025-04-02T23:21:07.131" v="922" actId="1076"/>
          <ac:picMkLst>
            <pc:docMk/>
            <pc:sldMk cId="921082879" sldId="317"/>
            <ac:picMk id="32" creationId="{4D517922-9D5F-A725-A9A3-266195537F82}"/>
          </ac:picMkLst>
        </pc:picChg>
        <pc:picChg chg="mod">
          <ac:chgData name="Hridoy Debnath" userId="50675df973c6d752" providerId="LiveId" clId="{9FC1B654-F408-468B-98E1-9335F9C2846A}" dt="2025-04-02T23:21:39.343" v="931" actId="1076"/>
          <ac:picMkLst>
            <pc:docMk/>
            <pc:sldMk cId="921082879" sldId="317"/>
            <ac:picMk id="34" creationId="{A01D198E-3272-EC8F-07AD-AA60385D3A13}"/>
          </ac:picMkLst>
        </pc:picChg>
      </pc:sldChg>
      <pc:sldChg chg="addSp delSp modSp new mod setBg">
        <pc:chgData name="Hridoy Debnath" userId="50675df973c6d752" providerId="LiveId" clId="{9FC1B654-F408-468B-98E1-9335F9C2846A}" dt="2025-04-04T14:21:16.414" v="1611" actId="962"/>
        <pc:sldMkLst>
          <pc:docMk/>
          <pc:sldMk cId="4239806214" sldId="318"/>
        </pc:sldMkLst>
        <pc:picChg chg="mod ord">
          <ac:chgData name="Hridoy Debnath" userId="50675df973c6d752" providerId="LiveId" clId="{9FC1B654-F408-468B-98E1-9335F9C2846A}" dt="2025-04-04T14:21:16.414" v="1611" actId="962"/>
          <ac:picMkLst>
            <pc:docMk/>
            <pc:sldMk cId="4239806214" sldId="318"/>
            <ac:picMk id="3" creationId="{73791835-CE31-5290-BD61-DA5FDCF4C8BD}"/>
          </ac:picMkLst>
        </pc:picChg>
        <pc:picChg chg="add mod">
          <ac:chgData name="Hridoy Debnath" userId="50675df973c6d752" providerId="LiveId" clId="{9FC1B654-F408-468B-98E1-9335F9C2846A}" dt="2025-04-02T23:31:12.498" v="963" actId="1076"/>
          <ac:picMkLst>
            <pc:docMk/>
            <pc:sldMk cId="4239806214" sldId="318"/>
            <ac:picMk id="7" creationId="{E1255C76-FB32-FDEE-A485-09A521A21758}"/>
          </ac:picMkLst>
        </pc:picChg>
        <pc:picChg chg="mod">
          <ac:chgData name="Hridoy Debnath" userId="50675df973c6d752" providerId="LiveId" clId="{9FC1B654-F408-468B-98E1-9335F9C2846A}" dt="2025-04-03T00:09:08.481" v="987" actId="1076"/>
          <ac:picMkLst>
            <pc:docMk/>
            <pc:sldMk cId="4239806214" sldId="318"/>
            <ac:picMk id="9" creationId="{DFECA56E-0775-D93E-FEB7-98A8868CA64F}"/>
          </ac:picMkLst>
        </pc:picChg>
        <pc:picChg chg="mod">
          <ac:chgData name="Hridoy Debnath" userId="50675df973c6d752" providerId="LiveId" clId="{9FC1B654-F408-468B-98E1-9335F9C2846A}" dt="2025-04-02T23:33:26.443" v="985" actId="1076"/>
          <ac:picMkLst>
            <pc:docMk/>
            <pc:sldMk cId="4239806214" sldId="318"/>
            <ac:picMk id="11" creationId="{7DB98F08-2893-234F-E363-EB47E63A1EFE}"/>
          </ac:picMkLst>
        </pc:picChg>
        <pc:picChg chg="mod ord">
          <ac:chgData name="Hridoy Debnath" userId="50675df973c6d752" providerId="LiveId" clId="{9FC1B654-F408-468B-98E1-9335F9C2846A}" dt="2025-04-03T00:24:58.852" v="1258" actId="962"/>
          <ac:picMkLst>
            <pc:docMk/>
            <pc:sldMk cId="4239806214" sldId="318"/>
            <ac:picMk id="16" creationId="{7E248909-B430-A3E0-A373-71573FC8BA80}"/>
          </ac:picMkLst>
        </pc:picChg>
        <pc:picChg chg="mod">
          <ac:chgData name="Hridoy Debnath" userId="50675df973c6d752" providerId="LiveId" clId="{9FC1B654-F408-468B-98E1-9335F9C2846A}" dt="2025-04-03T00:25:18.409" v="1267" actId="1076"/>
          <ac:picMkLst>
            <pc:docMk/>
            <pc:sldMk cId="4239806214" sldId="318"/>
            <ac:picMk id="18" creationId="{FAD6B954-637D-DB2B-16AA-F18BDF42F576}"/>
          </ac:picMkLst>
        </pc:picChg>
        <pc:cxnChg chg="add">
          <ac:chgData name="Hridoy Debnath" userId="50675df973c6d752" providerId="LiveId" clId="{9FC1B654-F408-468B-98E1-9335F9C2846A}" dt="2025-04-02T23:30:45.088" v="958" actId="26606"/>
          <ac:cxnSpMkLst>
            <pc:docMk/>
            <pc:sldMk cId="4239806214" sldId="318"/>
            <ac:cxnSpMk id="12" creationId="{4D56677B-C0B7-4DAC-ACAD-8054FF1B599A}"/>
          </ac:cxnSpMkLst>
        </pc:cxnChg>
      </pc:sldChg>
      <pc:sldChg chg="addSp delSp modSp new mod">
        <pc:chgData name="Hridoy Debnath" userId="50675df973c6d752" providerId="LiveId" clId="{9FC1B654-F408-468B-98E1-9335F9C2846A}" dt="2025-04-04T02:30:35.917" v="1530" actId="962"/>
        <pc:sldMkLst>
          <pc:docMk/>
          <pc:sldMk cId="962488013" sldId="319"/>
        </pc:sldMkLst>
        <pc:picChg chg="mod ord">
          <ac:chgData name="Hridoy Debnath" userId="50675df973c6d752" providerId="LiveId" clId="{9FC1B654-F408-468B-98E1-9335F9C2846A}" dt="2025-04-04T02:30:35.917" v="1530" actId="962"/>
          <ac:picMkLst>
            <pc:docMk/>
            <pc:sldMk cId="962488013" sldId="319"/>
            <ac:picMk id="3" creationId="{27E80C2E-7428-AE9F-06F2-BC31B77FC72B}"/>
          </ac:picMkLst>
        </pc:picChg>
        <pc:picChg chg="mod">
          <ac:chgData name="Hridoy Debnath" userId="50675df973c6d752" providerId="LiveId" clId="{9FC1B654-F408-468B-98E1-9335F9C2846A}" dt="2025-04-03T00:10:00.595" v="1001" actId="1076"/>
          <ac:picMkLst>
            <pc:docMk/>
            <pc:sldMk cId="962488013" sldId="319"/>
            <ac:picMk id="5" creationId="{5709014F-DD1D-06EB-B24B-15544C6073AD}"/>
          </ac:picMkLst>
        </pc:picChg>
        <pc:picChg chg="mod ord">
          <ac:chgData name="Hridoy Debnath" userId="50675df973c6d752" providerId="LiveId" clId="{9FC1B654-F408-468B-98E1-9335F9C2846A}" dt="2025-04-03T00:11:54.095" v="1034" actId="1076"/>
          <ac:picMkLst>
            <pc:docMk/>
            <pc:sldMk cId="962488013" sldId="319"/>
            <ac:picMk id="9" creationId="{D1133DE7-E221-EB2E-6F15-8FFE9B7D6EE2}"/>
          </ac:picMkLst>
        </pc:picChg>
        <pc:picChg chg="mod">
          <ac:chgData name="Hridoy Debnath" userId="50675df973c6d752" providerId="LiveId" clId="{9FC1B654-F408-468B-98E1-9335F9C2846A}" dt="2025-04-03T00:12:45.730" v="1058" actId="1076"/>
          <ac:picMkLst>
            <pc:docMk/>
            <pc:sldMk cId="962488013" sldId="319"/>
            <ac:picMk id="15" creationId="{223FC883-957A-4253-76B8-6861E5D053A9}"/>
          </ac:picMkLst>
        </pc:picChg>
        <pc:picChg chg="mod ord">
          <ac:chgData name="Hridoy Debnath" userId="50675df973c6d752" providerId="LiveId" clId="{9FC1B654-F408-468B-98E1-9335F9C2846A}" dt="2025-04-03T00:14:50.815" v="1124" actId="962"/>
          <ac:picMkLst>
            <pc:docMk/>
            <pc:sldMk cId="962488013" sldId="319"/>
            <ac:picMk id="25" creationId="{CAC763F5-BA76-A39A-0E94-DA8629308436}"/>
          </ac:picMkLst>
        </pc:picChg>
        <pc:picChg chg="mod ord">
          <ac:chgData name="Hridoy Debnath" userId="50675df973c6d752" providerId="LiveId" clId="{9FC1B654-F408-468B-98E1-9335F9C2846A}" dt="2025-04-03T00:17:25.263" v="1158" actId="1076"/>
          <ac:picMkLst>
            <pc:docMk/>
            <pc:sldMk cId="962488013" sldId="319"/>
            <ac:picMk id="29" creationId="{E27F8DAA-C6EF-5F65-CF2E-B199D6E7C7DF}"/>
          </ac:picMkLst>
        </pc:picChg>
        <pc:picChg chg="mod">
          <ac:chgData name="Hridoy Debnath" userId="50675df973c6d752" providerId="LiveId" clId="{9FC1B654-F408-468B-98E1-9335F9C2846A}" dt="2025-04-03T00:17:29.731" v="1159" actId="1076"/>
          <ac:picMkLst>
            <pc:docMk/>
            <pc:sldMk cId="962488013" sldId="319"/>
            <ac:picMk id="31" creationId="{817DFC07-1527-60F2-453F-EEEDD76A115C}"/>
          </ac:picMkLst>
        </pc:picChg>
        <pc:picChg chg="mod">
          <ac:chgData name="Hridoy Debnath" userId="50675df973c6d752" providerId="LiveId" clId="{9FC1B654-F408-468B-98E1-9335F9C2846A}" dt="2025-04-03T00:17:51.602" v="1168" actId="1076"/>
          <ac:picMkLst>
            <pc:docMk/>
            <pc:sldMk cId="962488013" sldId="319"/>
            <ac:picMk id="33" creationId="{426B50A8-BD52-5A00-A29D-0CB353AFA48E}"/>
          </ac:picMkLst>
        </pc:picChg>
        <pc:picChg chg="mod">
          <ac:chgData name="Hridoy Debnath" userId="50675df973c6d752" providerId="LiveId" clId="{9FC1B654-F408-468B-98E1-9335F9C2846A}" dt="2025-04-03T00:19:23.339" v="1179" actId="1076"/>
          <ac:picMkLst>
            <pc:docMk/>
            <pc:sldMk cId="962488013" sldId="319"/>
            <ac:picMk id="35" creationId="{E366F7F6-C280-A846-E094-81F7F492DA15}"/>
          </ac:picMkLst>
        </pc:picChg>
        <pc:picChg chg="mod ord">
          <ac:chgData name="Hridoy Debnath" userId="50675df973c6d752" providerId="LiveId" clId="{9FC1B654-F408-468B-98E1-9335F9C2846A}" dt="2025-04-03T00:22:52.088" v="1235" actId="1076"/>
          <ac:picMkLst>
            <pc:docMk/>
            <pc:sldMk cId="962488013" sldId="319"/>
            <ac:picMk id="39" creationId="{2C91E889-1FB9-6FAE-FB66-2E73AD94933E}"/>
          </ac:picMkLst>
        </pc:picChg>
      </pc:sldChg>
      <pc:sldChg chg="addSp delSp modSp add mod">
        <pc:chgData name="Hridoy Debnath" userId="50675df973c6d752" providerId="LiveId" clId="{9FC1B654-F408-468B-98E1-9335F9C2846A}" dt="2025-04-03T00:27:31.972" v="1286" actId="1076"/>
        <pc:sldMkLst>
          <pc:docMk/>
          <pc:sldMk cId="3414932973" sldId="320"/>
        </pc:sldMkLst>
      </pc:sldChg>
      <pc:sldChg chg="addSp delSp modSp add mod setBg delDesignElem">
        <pc:chgData name="Hridoy Debnath" userId="50675df973c6d752" providerId="LiveId" clId="{9FC1B654-F408-468B-98E1-9335F9C2846A}" dt="2025-04-03T00:35:12.506" v="1344" actId="1076"/>
        <pc:sldMkLst>
          <pc:docMk/>
          <pc:sldMk cId="3923591805" sldId="321"/>
        </pc:sldMkLst>
        <pc:picChg chg="add mod">
          <ac:chgData name="Hridoy Debnath" userId="50675df973c6d752" providerId="LiveId" clId="{9FC1B654-F408-468B-98E1-9335F9C2846A}" dt="2025-04-03T00:29:05.094" v="1303" actId="1076"/>
          <ac:picMkLst>
            <pc:docMk/>
            <pc:sldMk cId="3923591805" sldId="321"/>
            <ac:picMk id="3" creationId="{A4D1FED2-70F6-15D5-F136-D27008838812}"/>
          </ac:picMkLst>
        </pc:picChg>
        <pc:picChg chg="add mod">
          <ac:chgData name="Hridoy Debnath" userId="50675df973c6d752" providerId="LiveId" clId="{9FC1B654-F408-468B-98E1-9335F9C2846A}" dt="2025-04-03T00:28:48.315" v="1302" actId="1076"/>
          <ac:picMkLst>
            <pc:docMk/>
            <pc:sldMk cId="3923591805" sldId="321"/>
            <ac:picMk id="6" creationId="{F1819DB3-D8A4-3546-7A45-B28921C0E3A9}"/>
          </ac:picMkLst>
        </pc:picChg>
      </pc:sldChg>
      <pc:sldChg chg="addSp delSp modSp new mod">
        <pc:chgData name="Hridoy Debnath" userId="50675df973c6d752" providerId="LiveId" clId="{9FC1B654-F408-468B-98E1-9335F9C2846A}" dt="2025-04-04T14:36:55.096" v="1849" actId="478"/>
        <pc:sldMkLst>
          <pc:docMk/>
          <pc:sldMk cId="4083352509" sldId="322"/>
        </pc:sldMkLst>
        <pc:picChg chg="mod">
          <ac:chgData name="Hridoy Debnath" userId="50675df973c6d752" providerId="LiveId" clId="{9FC1B654-F408-468B-98E1-9335F9C2846A}" dt="2025-04-03T00:29:48.763" v="1317" actId="1076"/>
          <ac:picMkLst>
            <pc:docMk/>
            <pc:sldMk cId="4083352509" sldId="322"/>
            <ac:picMk id="5" creationId="{91944F80-BCF8-5225-DB44-5DD22DE3A72F}"/>
          </ac:picMkLst>
        </pc:picChg>
        <pc:picChg chg="mod ord">
          <ac:chgData name="Hridoy Debnath" userId="50675df973c6d752" providerId="LiveId" clId="{9FC1B654-F408-468B-98E1-9335F9C2846A}" dt="2025-04-04T14:31:52.412" v="1706" actId="962"/>
          <ac:picMkLst>
            <pc:docMk/>
            <pc:sldMk cId="4083352509" sldId="322"/>
            <ac:picMk id="17" creationId="{C1A4F765-D825-24BE-98EB-72BBFC8E39DE}"/>
          </ac:picMkLst>
        </pc:picChg>
        <pc:picChg chg="mod ord">
          <ac:chgData name="Hridoy Debnath" userId="50675df973c6d752" providerId="LiveId" clId="{9FC1B654-F408-468B-98E1-9335F9C2846A}" dt="2025-04-04T14:31:59.698" v="1720" actId="962"/>
          <ac:picMkLst>
            <pc:docMk/>
            <pc:sldMk cId="4083352509" sldId="322"/>
            <ac:picMk id="19" creationId="{42D06324-7C4D-A528-78EE-600DB0584264}"/>
          </ac:picMkLst>
        </pc:picChg>
        <pc:picChg chg="mod">
          <ac:chgData name="Hridoy Debnath" userId="50675df973c6d752" providerId="LiveId" clId="{9FC1B654-F408-468B-98E1-9335F9C2846A}" dt="2025-04-04T14:32:44.819" v="1729" actId="1076"/>
          <ac:picMkLst>
            <pc:docMk/>
            <pc:sldMk cId="4083352509" sldId="322"/>
            <ac:picMk id="21" creationId="{456E92C1-67A8-637E-49FA-6F92267465EC}"/>
          </ac:picMkLst>
        </pc:picChg>
        <pc:picChg chg="mod ord">
          <ac:chgData name="Hridoy Debnath" userId="50675df973c6d752" providerId="LiveId" clId="{9FC1B654-F408-468B-98E1-9335F9C2846A}" dt="2025-04-04T14:33:52.430" v="1751" actId="1076"/>
          <ac:picMkLst>
            <pc:docMk/>
            <pc:sldMk cId="4083352509" sldId="322"/>
            <ac:picMk id="25" creationId="{A24B6608-160A-5F1B-C062-31ED2A3DAB88}"/>
          </ac:picMkLst>
        </pc:picChg>
        <pc:picChg chg="mod ord">
          <ac:chgData name="Hridoy Debnath" userId="50675df973c6d752" providerId="LiveId" clId="{9FC1B654-F408-468B-98E1-9335F9C2846A}" dt="2025-04-04T14:36:14.897" v="1818" actId="962"/>
          <ac:picMkLst>
            <pc:docMk/>
            <pc:sldMk cId="4083352509" sldId="322"/>
            <ac:picMk id="37" creationId="{0AE5CD8E-48D9-529C-86C0-4C01381C9E26}"/>
          </ac:picMkLst>
        </pc:picChg>
        <pc:picChg chg="mod ord">
          <ac:chgData name="Hridoy Debnath" userId="50675df973c6d752" providerId="LiveId" clId="{9FC1B654-F408-468B-98E1-9335F9C2846A}" dt="2025-04-04T14:36:37.177" v="1834" actId="962"/>
          <ac:picMkLst>
            <pc:docMk/>
            <pc:sldMk cId="4083352509" sldId="322"/>
            <ac:picMk id="39" creationId="{40E1E80B-3D3E-54C5-DF71-231616FC3582}"/>
          </ac:picMkLst>
        </pc:picChg>
        <pc:picChg chg="mod ord">
          <ac:chgData name="Hridoy Debnath" userId="50675df973c6d752" providerId="LiveId" clId="{9FC1B654-F408-468B-98E1-9335F9C2846A}" dt="2025-04-04T14:36:48.683" v="1848" actId="962"/>
          <ac:picMkLst>
            <pc:docMk/>
            <pc:sldMk cId="4083352509" sldId="322"/>
            <ac:picMk id="41" creationId="{BE0F80A0-77CB-734B-5041-A051A0142252}"/>
          </ac:picMkLst>
        </pc:picChg>
      </pc:sldChg>
      <pc:sldChg chg="add del ord">
        <pc:chgData name="Hridoy Debnath" userId="50675df973c6d752" providerId="LiveId" clId="{9FC1B654-F408-468B-98E1-9335F9C2846A}" dt="2025-04-03T00:51:57.840" v="1430" actId="47"/>
        <pc:sldMkLst>
          <pc:docMk/>
          <pc:sldMk cId="2514145713" sldId="323"/>
        </pc:sldMkLst>
      </pc:sldChg>
      <pc:sldChg chg="addSp delSp modSp add mod">
        <pc:chgData name="Hridoy Debnath" userId="50675df973c6d752" providerId="LiveId" clId="{9FC1B654-F408-468B-98E1-9335F9C2846A}" dt="2025-04-04T14:24:13.200" v="1621" actId="14100"/>
        <pc:sldMkLst>
          <pc:docMk/>
          <pc:sldMk cId="3672351008" sldId="323"/>
        </pc:sldMkLst>
        <pc:picChg chg="add mod">
          <ac:chgData name="Hridoy Debnath" userId="50675df973c6d752" providerId="LiveId" clId="{9FC1B654-F408-468B-98E1-9335F9C2846A}" dt="2025-04-04T14:24:13.200" v="1621" actId="14100"/>
          <ac:picMkLst>
            <pc:docMk/>
            <pc:sldMk cId="3672351008" sldId="323"/>
            <ac:picMk id="4" creationId="{D059EA5D-3A1C-FF4F-018B-5BB34FEDBB27}"/>
          </ac:picMkLst>
        </pc:picChg>
      </pc:sldChg>
      <pc:sldChg chg="delSp modSp add mod">
        <pc:chgData name="Hridoy Debnath" userId="50675df973c6d752" providerId="LiveId" clId="{9FC1B654-F408-468B-98E1-9335F9C2846A}" dt="2025-04-04T15:58:19.217" v="1975" actId="1076"/>
        <pc:sldMkLst>
          <pc:docMk/>
          <pc:sldMk cId="4264082055" sldId="324"/>
        </pc:sldMkLst>
        <pc:picChg chg="mod">
          <ac:chgData name="Hridoy Debnath" userId="50675df973c6d752" providerId="LiveId" clId="{9FC1B654-F408-468B-98E1-9335F9C2846A}" dt="2025-04-04T14:38:33.958" v="1879" actId="1076"/>
          <ac:picMkLst>
            <pc:docMk/>
            <pc:sldMk cId="4264082055" sldId="324"/>
            <ac:picMk id="7" creationId="{01421128-BB50-DE31-81CE-6CFB219D6F5F}"/>
          </ac:picMkLst>
        </pc:picChg>
      </pc:sldChg>
    </pc:docChg>
  </pc:docChgLst>
  <pc:docChgLst>
    <pc:chgData name="Hridoy Debnath" userId="50675df973c6d752" providerId="LiveId" clId="{201EE7A6-0096-48AA-9F3E-71A58BDCD645}"/>
    <pc:docChg chg="undo custSel addSld delSld modSld sldOrd">
      <pc:chgData name="Hridoy Debnath" userId="50675df973c6d752" providerId="LiveId" clId="{201EE7A6-0096-48AA-9F3E-71A58BDCD645}" dt="2025-05-19T01:40:22.590" v="772" actId="962"/>
      <pc:docMkLst>
        <pc:docMk/>
      </pc:docMkLst>
      <pc:sldChg chg="addSp delSp modSp mod">
        <pc:chgData name="Hridoy Debnath" userId="50675df973c6d752" providerId="LiveId" clId="{201EE7A6-0096-48AA-9F3E-71A58BDCD645}" dt="2025-05-16T22:30:06.350" v="358" actId="26606"/>
        <pc:sldMkLst>
          <pc:docMk/>
          <pc:sldMk cId="167350331" sldId="257"/>
        </pc:sldMkLst>
        <pc:spChg chg="add">
          <ac:chgData name="Hridoy Debnath" userId="50675df973c6d752" providerId="LiveId" clId="{201EE7A6-0096-48AA-9F3E-71A58BDCD645}" dt="2025-05-16T22:30:06.350" v="358" actId="26606"/>
          <ac:spMkLst>
            <pc:docMk/>
            <pc:sldMk cId="167350331" sldId="257"/>
            <ac:spMk id="34" creationId="{42A4FC2C-047E-45A5-965D-8E1E3BF09BC6}"/>
          </ac:spMkLst>
        </pc:spChg>
        <pc:picChg chg="add mod">
          <ac:chgData name="Hridoy Debnath" userId="50675df973c6d752" providerId="LiveId" clId="{201EE7A6-0096-48AA-9F3E-71A58BDCD645}" dt="2025-05-16T22:30:06.350" v="357" actId="26606"/>
          <ac:picMkLst>
            <pc:docMk/>
            <pc:sldMk cId="167350331" sldId="257"/>
            <ac:picMk id="3" creationId="{A75BF663-7C21-50EC-AA25-96CD5423CB36}"/>
          </ac:picMkLst>
        </pc:picChg>
      </pc:sldChg>
      <pc:sldChg chg="addSp delSp modSp mod">
        <pc:chgData name="Hridoy Debnath" userId="50675df973c6d752" providerId="LiveId" clId="{201EE7A6-0096-48AA-9F3E-71A58BDCD645}" dt="2025-05-16T22:29:11.723" v="345" actId="962"/>
        <pc:sldMkLst>
          <pc:docMk/>
          <pc:sldMk cId="357115192" sldId="258"/>
        </pc:sldMkLst>
        <pc:picChg chg="mod ord">
          <ac:chgData name="Hridoy Debnath" userId="50675df973c6d752" providerId="LiveId" clId="{201EE7A6-0096-48AA-9F3E-71A58BDCD645}" dt="2025-05-13T23:03:47.984" v="14" actId="1076"/>
          <ac:picMkLst>
            <pc:docMk/>
            <pc:sldMk cId="357115192" sldId="258"/>
            <ac:picMk id="3" creationId="{CB80779A-E26E-997E-010C-FB7FFF78BF58}"/>
          </ac:picMkLst>
        </pc:picChg>
        <pc:picChg chg="mod ord">
          <ac:chgData name="Hridoy Debnath" userId="50675df973c6d752" providerId="LiveId" clId="{201EE7A6-0096-48AA-9F3E-71A58BDCD645}" dt="2025-05-16T22:29:11.723" v="345" actId="962"/>
          <ac:picMkLst>
            <pc:docMk/>
            <pc:sldMk cId="357115192" sldId="258"/>
            <ac:picMk id="4" creationId="{CAA2F327-BD2D-1A9D-23F8-CB56971EA0F6}"/>
          </ac:picMkLst>
        </pc:picChg>
      </pc:sldChg>
      <pc:sldChg chg="addSp delSp modSp mod">
        <pc:chgData name="Hridoy Debnath" userId="50675df973c6d752" providerId="LiveId" clId="{201EE7A6-0096-48AA-9F3E-71A58BDCD645}" dt="2025-05-13T23:30:46.237" v="146" actId="1076"/>
        <pc:sldMkLst>
          <pc:docMk/>
          <pc:sldMk cId="1847825988" sldId="259"/>
        </pc:sldMkLst>
        <pc:picChg chg="mod ord">
          <ac:chgData name="Hridoy Debnath" userId="50675df973c6d752" providerId="LiveId" clId="{201EE7A6-0096-48AA-9F3E-71A58BDCD645}" dt="2025-05-13T23:30:46.237" v="146" actId="1076"/>
          <ac:picMkLst>
            <pc:docMk/>
            <pc:sldMk cId="1847825988" sldId="259"/>
            <ac:picMk id="8" creationId="{DBFE18F6-9368-C767-2978-C7C923D3FF97}"/>
          </ac:picMkLst>
        </pc:picChg>
      </pc:sldChg>
      <pc:sldChg chg="addSp delSp modSp add mod setBg delDesignElem">
        <pc:chgData name="Hridoy Debnath" userId="50675df973c6d752" providerId="LiveId" clId="{201EE7A6-0096-48AA-9F3E-71A58BDCD645}" dt="2025-05-16T22:32:12.221" v="370" actId="478"/>
        <pc:sldMkLst>
          <pc:docMk/>
          <pc:sldMk cId="1609900012" sldId="263"/>
        </pc:sldMkLst>
        <pc:picChg chg="mod">
          <ac:chgData name="Hridoy Debnath" userId="50675df973c6d752" providerId="LiveId" clId="{201EE7A6-0096-48AA-9F3E-71A58BDCD645}" dt="2025-05-13T23:12:30.320" v="20" actId="1076"/>
          <ac:picMkLst>
            <pc:docMk/>
            <pc:sldMk cId="1609900012" sldId="263"/>
            <ac:picMk id="5" creationId="{3DBCE634-ACD7-9502-23B5-476DF4915EA6}"/>
          </ac:picMkLst>
        </pc:picChg>
        <pc:picChg chg="mod ord">
          <ac:chgData name="Hridoy Debnath" userId="50675df973c6d752" providerId="LiveId" clId="{201EE7A6-0096-48AA-9F3E-71A58BDCD645}" dt="2025-05-13T23:14:16.731" v="46" actId="1076"/>
          <ac:picMkLst>
            <pc:docMk/>
            <pc:sldMk cId="1609900012" sldId="263"/>
            <ac:picMk id="6" creationId="{64BE5004-6A80-97D3-C979-48C0EBA81FC0}"/>
          </ac:picMkLst>
        </pc:picChg>
      </pc:sldChg>
      <pc:sldChg chg="addSp delSp modSp mod addAnim delAnim modAnim">
        <pc:chgData name="Hridoy Debnath" userId="50675df973c6d752" providerId="LiveId" clId="{201EE7A6-0096-48AA-9F3E-71A58BDCD645}" dt="2025-05-16T22:35:55.670" v="405"/>
        <pc:sldMkLst>
          <pc:docMk/>
          <pc:sldMk cId="345149791" sldId="265"/>
        </pc:sldMkLst>
        <pc:picChg chg="add mod">
          <ac:chgData name="Hridoy Debnath" userId="50675df973c6d752" providerId="LiveId" clId="{201EE7A6-0096-48AA-9F3E-71A58BDCD645}" dt="2025-05-16T22:32:32.823" v="371" actId="1076"/>
          <ac:picMkLst>
            <pc:docMk/>
            <pc:sldMk cId="345149791" sldId="265"/>
            <ac:picMk id="7" creationId="{80AE3D91-2617-EFBE-A943-6C8092D4D150}"/>
          </ac:picMkLst>
        </pc:picChg>
        <pc:picChg chg="mod">
          <ac:chgData name="Hridoy Debnath" userId="50675df973c6d752" providerId="LiveId" clId="{201EE7A6-0096-48AA-9F3E-71A58BDCD645}" dt="2025-05-16T22:32:41.080" v="373" actId="1076"/>
          <ac:picMkLst>
            <pc:docMk/>
            <pc:sldMk cId="345149791" sldId="265"/>
            <ac:picMk id="9" creationId="{0944579D-0793-0926-E663-010DEECD127F}"/>
          </ac:picMkLst>
        </pc:picChg>
        <pc:picChg chg="mod">
          <ac:chgData name="Hridoy Debnath" userId="50675df973c6d752" providerId="LiveId" clId="{201EE7A6-0096-48AA-9F3E-71A58BDCD645}" dt="2025-05-16T22:32:36.482" v="372" actId="1076"/>
          <ac:picMkLst>
            <pc:docMk/>
            <pc:sldMk cId="345149791" sldId="265"/>
            <ac:picMk id="10" creationId="{3D9EC5A5-9164-3E6F-5560-0BC589EBA5BF}"/>
          </ac:picMkLst>
        </pc:picChg>
        <pc:picChg chg="mod">
          <ac:chgData name="Hridoy Debnath" userId="50675df973c6d752" providerId="LiveId" clId="{201EE7A6-0096-48AA-9F3E-71A58BDCD645}" dt="2025-05-16T22:17:34.197" v="227" actId="1076"/>
          <ac:picMkLst>
            <pc:docMk/>
            <pc:sldMk cId="345149791" sldId="265"/>
            <ac:picMk id="12" creationId="{79FC1CE6-81AC-2A71-EB72-A0711C508EC7}"/>
          </ac:picMkLst>
        </pc:picChg>
        <pc:picChg chg="mod ord">
          <ac:chgData name="Hridoy Debnath" userId="50675df973c6d752" providerId="LiveId" clId="{201EE7A6-0096-48AA-9F3E-71A58BDCD645}" dt="2025-05-16T22:34:46.512" v="404" actId="1076"/>
          <ac:picMkLst>
            <pc:docMk/>
            <pc:sldMk cId="345149791" sldId="265"/>
            <ac:picMk id="17" creationId="{17C2BEBE-C509-44E8-A76F-4C1B921EE644}"/>
          </ac:picMkLst>
        </pc:picChg>
      </pc:sldChg>
      <pc:sldChg chg="del">
        <pc:chgData name="Hridoy Debnath" userId="50675df973c6d752" providerId="LiveId" clId="{201EE7A6-0096-48AA-9F3E-71A58BDCD645}" dt="2025-05-13T23:19:12.316" v="57" actId="47"/>
        <pc:sldMkLst>
          <pc:docMk/>
          <pc:sldMk cId="2468128707" sldId="279"/>
        </pc:sldMkLst>
      </pc:sldChg>
      <pc:sldChg chg="del">
        <pc:chgData name="Hridoy Debnath" userId="50675df973c6d752" providerId="LiveId" clId="{201EE7A6-0096-48AA-9F3E-71A58BDCD645}" dt="2025-05-13T23:19:17.890" v="58" actId="47"/>
        <pc:sldMkLst>
          <pc:docMk/>
          <pc:sldMk cId="1748447558" sldId="280"/>
        </pc:sldMkLst>
      </pc:sldChg>
      <pc:sldChg chg="del">
        <pc:chgData name="Hridoy Debnath" userId="50675df973c6d752" providerId="LiveId" clId="{201EE7A6-0096-48AA-9F3E-71A58BDCD645}" dt="2025-05-13T23:19:23.936" v="59" actId="47"/>
        <pc:sldMkLst>
          <pc:docMk/>
          <pc:sldMk cId="1407594009" sldId="281"/>
        </pc:sldMkLst>
      </pc:sldChg>
      <pc:sldChg chg="del">
        <pc:chgData name="Hridoy Debnath" userId="50675df973c6d752" providerId="LiveId" clId="{201EE7A6-0096-48AA-9F3E-71A58BDCD645}" dt="2025-05-13T23:19:28.069" v="60" actId="47"/>
        <pc:sldMkLst>
          <pc:docMk/>
          <pc:sldMk cId="218459444" sldId="282"/>
        </pc:sldMkLst>
      </pc:sldChg>
      <pc:sldChg chg="delSp modSp mod ord">
        <pc:chgData name="Hridoy Debnath" userId="50675df973c6d752" providerId="LiveId" clId="{201EE7A6-0096-48AA-9F3E-71A58BDCD645}" dt="2025-05-16T22:19:22.852" v="247"/>
        <pc:sldMkLst>
          <pc:docMk/>
          <pc:sldMk cId="2714216293" sldId="300"/>
        </pc:sldMkLst>
        <pc:picChg chg="mod ord">
          <ac:chgData name="Hridoy Debnath" userId="50675df973c6d752" providerId="LiveId" clId="{201EE7A6-0096-48AA-9F3E-71A58BDCD645}" dt="2025-05-13T23:28:36.588" v="103" actId="14100"/>
          <ac:picMkLst>
            <pc:docMk/>
            <pc:sldMk cId="2714216293" sldId="300"/>
            <ac:picMk id="13" creationId="{FD996758-9CE2-B189-D711-362188737B8E}"/>
          </ac:picMkLst>
        </pc:picChg>
      </pc:sldChg>
      <pc:sldChg chg="addSp delSp modSp mod">
        <pc:chgData name="Hridoy Debnath" userId="50675df973c6d752" providerId="LiveId" clId="{201EE7A6-0096-48AA-9F3E-71A58BDCD645}" dt="2025-05-19T01:40:22.590" v="772" actId="962"/>
        <pc:sldMkLst>
          <pc:docMk/>
          <pc:sldMk cId="3903513792" sldId="303"/>
        </pc:sldMkLst>
        <pc:picChg chg="add mod">
          <ac:chgData name="Hridoy Debnath" userId="50675df973c6d752" providerId="LiveId" clId="{201EE7A6-0096-48AA-9F3E-71A58BDCD645}" dt="2025-05-13T23:28:55.174" v="106" actId="1076"/>
          <ac:picMkLst>
            <pc:docMk/>
            <pc:sldMk cId="3903513792" sldId="303"/>
            <ac:picMk id="2" creationId="{1F1EA1F3-287E-BBA5-A7AC-C9E3D3374525}"/>
          </ac:picMkLst>
        </pc:picChg>
        <pc:picChg chg="add del mod">
          <ac:chgData name="Hridoy Debnath" userId="50675df973c6d752" providerId="LiveId" clId="{201EE7A6-0096-48AA-9F3E-71A58BDCD645}" dt="2025-05-19T01:23:26.658" v="704" actId="478"/>
          <ac:picMkLst>
            <pc:docMk/>
            <pc:sldMk cId="3903513792" sldId="303"/>
            <ac:picMk id="3" creationId="{AB20D1FD-2C5B-E72C-6638-7F2490BDF4DC}"/>
          </ac:picMkLst>
        </pc:picChg>
        <pc:picChg chg="del mod ord">
          <ac:chgData name="Hridoy Debnath" userId="50675df973c6d752" providerId="LiveId" clId="{201EE7A6-0096-48AA-9F3E-71A58BDCD645}" dt="2025-05-19T01:39:17.817" v="719" actId="478"/>
          <ac:picMkLst>
            <pc:docMk/>
            <pc:sldMk cId="3903513792" sldId="303"/>
            <ac:picMk id="6" creationId="{87F6D477-988D-868A-538B-B1A44516D0B8}"/>
          </ac:picMkLst>
        </pc:picChg>
        <pc:picChg chg="del mod ord">
          <ac:chgData name="Hridoy Debnath" userId="50675df973c6d752" providerId="LiveId" clId="{201EE7A6-0096-48AA-9F3E-71A58BDCD645}" dt="2025-05-19T01:39:37.171" v="733" actId="478"/>
          <ac:picMkLst>
            <pc:docMk/>
            <pc:sldMk cId="3903513792" sldId="303"/>
            <ac:picMk id="8" creationId="{B9E07747-E48F-FFD6-B33E-54295DA1227F}"/>
          </ac:picMkLst>
        </pc:picChg>
        <pc:picChg chg="del mod ord">
          <ac:chgData name="Hridoy Debnath" userId="50675df973c6d752" providerId="LiveId" clId="{201EE7A6-0096-48AA-9F3E-71A58BDCD645}" dt="2025-05-19T01:40:22.590" v="770" actId="478"/>
          <ac:picMkLst>
            <pc:docMk/>
            <pc:sldMk cId="3903513792" sldId="303"/>
            <ac:picMk id="11" creationId="{C520BD1B-D716-E524-366B-9C084E171702}"/>
          </ac:picMkLst>
        </pc:picChg>
        <pc:picChg chg="del mod">
          <ac:chgData name="Hridoy Debnath" userId="50675df973c6d752" providerId="LiveId" clId="{201EE7A6-0096-48AA-9F3E-71A58BDCD645}" dt="2025-05-19T01:40:11.229" v="755" actId="478"/>
          <ac:picMkLst>
            <pc:docMk/>
            <pc:sldMk cId="3903513792" sldId="303"/>
            <ac:picMk id="13" creationId="{AACDC696-C530-9CDA-5ED2-DDAD12CF7985}"/>
          </ac:picMkLst>
        </pc:picChg>
        <pc:picChg chg="mod ord">
          <ac:chgData name="Hridoy Debnath" userId="50675df973c6d752" providerId="LiveId" clId="{201EE7A6-0096-48AA-9F3E-71A58BDCD645}" dt="2025-05-19T01:40:11.229" v="757" actId="962"/>
          <ac:picMkLst>
            <pc:docMk/>
            <pc:sldMk cId="3903513792" sldId="303"/>
            <ac:picMk id="16" creationId="{0755E8A2-9C01-AF16-062F-8E4508ADFCA5}"/>
          </ac:picMkLst>
        </pc:picChg>
        <pc:picChg chg="mod ord">
          <ac:chgData name="Hridoy Debnath" userId="50675df973c6d752" providerId="LiveId" clId="{201EE7A6-0096-48AA-9F3E-71A58BDCD645}" dt="2025-05-19T01:40:22.590" v="772" actId="962"/>
          <ac:picMkLst>
            <pc:docMk/>
            <pc:sldMk cId="3903513792" sldId="303"/>
            <ac:picMk id="19" creationId="{85CE12EA-B12F-FF65-40ED-FAA8B1D1D15D}"/>
          </ac:picMkLst>
        </pc:picChg>
      </pc:sldChg>
      <pc:sldChg chg="addSp delSp modSp del mod">
        <pc:chgData name="Hridoy Debnath" userId="50675df973c6d752" providerId="LiveId" clId="{201EE7A6-0096-48AA-9F3E-71A58BDCD645}" dt="2025-05-16T22:38:01.023" v="406" actId="47"/>
        <pc:sldMkLst>
          <pc:docMk/>
          <pc:sldMk cId="1788977492" sldId="306"/>
        </pc:sldMkLst>
      </pc:sldChg>
      <pc:sldChg chg="addSp delSp modSp del mod">
        <pc:chgData name="Hridoy Debnath" userId="50675df973c6d752" providerId="LiveId" clId="{201EE7A6-0096-48AA-9F3E-71A58BDCD645}" dt="2025-05-16T22:42:44.810" v="455" actId="47"/>
        <pc:sldMkLst>
          <pc:docMk/>
          <pc:sldMk cId="3210701861" sldId="308"/>
        </pc:sldMkLst>
      </pc:sldChg>
      <pc:sldChg chg="addSp delSp modSp mod ord">
        <pc:chgData name="Hridoy Debnath" userId="50675df973c6d752" providerId="LiveId" clId="{201EE7A6-0096-48AA-9F3E-71A58BDCD645}" dt="2025-05-16T22:28:52.250" v="327"/>
        <pc:sldMkLst>
          <pc:docMk/>
          <pc:sldMk cId="3846913812" sldId="309"/>
        </pc:sldMkLst>
        <pc:picChg chg="add mod">
          <ac:chgData name="Hridoy Debnath" userId="50675df973c6d752" providerId="LiveId" clId="{201EE7A6-0096-48AA-9F3E-71A58BDCD645}" dt="2025-05-13T23:29:39.989" v="113" actId="1076"/>
          <ac:picMkLst>
            <pc:docMk/>
            <pc:sldMk cId="3846913812" sldId="309"/>
            <ac:picMk id="2" creationId="{37632A37-F155-06BC-7C1B-44F9B4C6667E}"/>
          </ac:picMkLst>
        </pc:picChg>
      </pc:sldChg>
      <pc:sldChg chg="addSp delSp modSp mod">
        <pc:chgData name="Hridoy Debnath" userId="50675df973c6d752" providerId="LiveId" clId="{201EE7A6-0096-48AA-9F3E-71A58BDCD645}" dt="2025-05-13T23:31:04.230" v="149" actId="1076"/>
        <pc:sldMkLst>
          <pc:docMk/>
          <pc:sldMk cId="921082879" sldId="317"/>
        </pc:sldMkLst>
        <pc:picChg chg="add mod">
          <ac:chgData name="Hridoy Debnath" userId="50675df973c6d752" providerId="LiveId" clId="{201EE7A6-0096-48AA-9F3E-71A58BDCD645}" dt="2025-05-13T23:31:04.230" v="149" actId="1076"/>
          <ac:picMkLst>
            <pc:docMk/>
            <pc:sldMk cId="921082879" sldId="317"/>
            <ac:picMk id="2" creationId="{54963172-584D-B69B-EEE6-22697972ACF2}"/>
          </ac:picMkLst>
        </pc:picChg>
      </pc:sldChg>
      <pc:sldChg chg="addSp delSp modSp mod ord">
        <pc:chgData name="Hridoy Debnath" userId="50675df973c6d752" providerId="LiveId" clId="{201EE7A6-0096-48AA-9F3E-71A58BDCD645}" dt="2025-05-16T22:43:17.642" v="457"/>
        <pc:sldMkLst>
          <pc:docMk/>
          <pc:sldMk cId="4239806214" sldId="318"/>
        </pc:sldMkLst>
        <pc:picChg chg="add mod">
          <ac:chgData name="Hridoy Debnath" userId="50675df973c6d752" providerId="LiveId" clId="{201EE7A6-0096-48AA-9F3E-71A58BDCD645}" dt="2025-05-13T23:31:13.775" v="152" actId="1076"/>
          <ac:picMkLst>
            <pc:docMk/>
            <pc:sldMk cId="4239806214" sldId="318"/>
            <ac:picMk id="2" creationId="{4BFDDDAD-3222-621C-CA12-8A908F5321EC}"/>
          </ac:picMkLst>
        </pc:picChg>
      </pc:sldChg>
      <pc:sldChg chg="addSp delSp modSp mod">
        <pc:chgData name="Hridoy Debnath" userId="50675df973c6d752" providerId="LiveId" clId="{201EE7A6-0096-48AA-9F3E-71A58BDCD645}" dt="2025-05-13T23:31:25.208" v="155" actId="1076"/>
        <pc:sldMkLst>
          <pc:docMk/>
          <pc:sldMk cId="962488013" sldId="319"/>
        </pc:sldMkLst>
        <pc:picChg chg="add mod">
          <ac:chgData name="Hridoy Debnath" userId="50675df973c6d752" providerId="LiveId" clId="{201EE7A6-0096-48AA-9F3E-71A58BDCD645}" dt="2025-05-13T23:31:25.208" v="155" actId="1076"/>
          <ac:picMkLst>
            <pc:docMk/>
            <pc:sldMk cId="962488013" sldId="319"/>
            <ac:picMk id="2" creationId="{F19B733F-0D5F-CF60-15A8-6702F4D57B0C}"/>
          </ac:picMkLst>
        </pc:picChg>
      </pc:sldChg>
      <pc:sldChg chg="addSp delSp modSp del mod">
        <pc:chgData name="Hridoy Debnath" userId="50675df973c6d752" providerId="LiveId" clId="{201EE7A6-0096-48AA-9F3E-71A58BDCD645}" dt="2025-05-16T22:57:25.012" v="614" actId="47"/>
        <pc:sldMkLst>
          <pc:docMk/>
          <pc:sldMk cId="3414932973" sldId="320"/>
        </pc:sldMkLst>
      </pc:sldChg>
      <pc:sldChg chg="addSp delSp modSp mod">
        <pc:chgData name="Hridoy Debnath" userId="50675df973c6d752" providerId="LiveId" clId="{201EE7A6-0096-48AA-9F3E-71A58BDCD645}" dt="2025-05-13T23:31:58.459" v="164" actId="1076"/>
        <pc:sldMkLst>
          <pc:docMk/>
          <pc:sldMk cId="3923591805" sldId="321"/>
        </pc:sldMkLst>
        <pc:picChg chg="add mod">
          <ac:chgData name="Hridoy Debnath" userId="50675df973c6d752" providerId="LiveId" clId="{201EE7A6-0096-48AA-9F3E-71A58BDCD645}" dt="2025-05-13T23:31:58.459" v="164" actId="1076"/>
          <ac:picMkLst>
            <pc:docMk/>
            <pc:sldMk cId="3923591805" sldId="321"/>
            <ac:picMk id="2" creationId="{637F6474-BCBF-A227-4DAB-1F07F26ADBF8}"/>
          </ac:picMkLst>
        </pc:picChg>
      </pc:sldChg>
      <pc:sldChg chg="addSp delSp modSp mod">
        <pc:chgData name="Hridoy Debnath" userId="50675df973c6d752" providerId="LiveId" clId="{201EE7A6-0096-48AA-9F3E-71A58BDCD645}" dt="2025-05-16T23:30:06.494" v="644" actId="962"/>
        <pc:sldMkLst>
          <pc:docMk/>
          <pc:sldMk cId="3672351008" sldId="323"/>
        </pc:sldMkLst>
        <pc:picChg chg="add mod">
          <ac:chgData name="Hridoy Debnath" userId="50675df973c6d752" providerId="LiveId" clId="{201EE7A6-0096-48AA-9F3E-71A58BDCD645}" dt="2025-05-16T22:44:58.234" v="470" actId="1076"/>
          <ac:picMkLst>
            <pc:docMk/>
            <pc:sldMk cId="3672351008" sldId="323"/>
            <ac:picMk id="3" creationId="{409610C1-4BD8-8F1D-AF9A-B1E96DD61361}"/>
          </ac:picMkLst>
        </pc:picChg>
        <pc:picChg chg="mod">
          <ac:chgData name="Hridoy Debnath" userId="50675df973c6d752" providerId="LiveId" clId="{201EE7A6-0096-48AA-9F3E-71A58BDCD645}" dt="2025-05-16T22:44:42.604" v="466" actId="14100"/>
          <ac:picMkLst>
            <pc:docMk/>
            <pc:sldMk cId="3672351008" sldId="323"/>
            <ac:picMk id="4" creationId="{D059EA5D-3A1C-FF4F-018B-5BB34FEDBB27}"/>
          </ac:picMkLst>
        </pc:picChg>
        <pc:picChg chg="add mod">
          <ac:chgData name="Hridoy Debnath" userId="50675df973c6d752" providerId="LiveId" clId="{201EE7A6-0096-48AA-9F3E-71A58BDCD645}" dt="2025-05-16T22:45:04.991" v="471" actId="1076"/>
          <ac:picMkLst>
            <pc:docMk/>
            <pc:sldMk cId="3672351008" sldId="323"/>
            <ac:picMk id="5" creationId="{0D1595EE-3DB1-EE38-7211-CA3EB6C84E64}"/>
          </ac:picMkLst>
        </pc:picChg>
        <pc:picChg chg="mod ord">
          <ac:chgData name="Hridoy Debnath" userId="50675df973c6d752" providerId="LiveId" clId="{201EE7A6-0096-48AA-9F3E-71A58BDCD645}" dt="2025-05-16T23:30:06.494" v="644" actId="962"/>
          <ac:picMkLst>
            <pc:docMk/>
            <pc:sldMk cId="3672351008" sldId="323"/>
            <ac:picMk id="8" creationId="{5DAAD2AA-203A-5A68-E9E7-B981655E3C43}"/>
          </ac:picMkLst>
        </pc:picChg>
        <pc:picChg chg="mod ord">
          <ac:chgData name="Hridoy Debnath" userId="50675df973c6d752" providerId="LiveId" clId="{201EE7A6-0096-48AA-9F3E-71A58BDCD645}" dt="2025-05-16T22:46:27.362" v="522" actId="962"/>
          <ac:picMkLst>
            <pc:docMk/>
            <pc:sldMk cId="3672351008" sldId="323"/>
            <ac:picMk id="13" creationId="{A0371752-C547-3B00-9BAA-221FF484C3E1}"/>
          </ac:picMkLst>
        </pc:picChg>
        <pc:picChg chg="add mod">
          <ac:chgData name="Hridoy Debnath" userId="50675df973c6d752" providerId="LiveId" clId="{201EE7A6-0096-48AA-9F3E-71A58BDCD645}" dt="2025-05-16T22:46:53.698" v="524" actId="1076"/>
          <ac:picMkLst>
            <pc:docMk/>
            <pc:sldMk cId="3672351008" sldId="323"/>
            <ac:picMk id="14" creationId="{173863F4-D55C-E777-F025-FD366CEDE2A2}"/>
          </ac:picMkLst>
        </pc:picChg>
        <pc:picChg chg="mod">
          <ac:chgData name="Hridoy Debnath" userId="50675df973c6d752" providerId="LiveId" clId="{201EE7A6-0096-48AA-9F3E-71A58BDCD645}" dt="2025-05-16T22:54:20.577" v="613" actId="1076"/>
          <ac:picMkLst>
            <pc:docMk/>
            <pc:sldMk cId="3672351008" sldId="323"/>
            <ac:picMk id="26" creationId="{6E3566CF-2E2B-C7AF-989B-5DDBB5BB7B18}"/>
          </ac:picMkLst>
        </pc:picChg>
      </pc:sldChg>
      <pc:sldChg chg="addSp delSp modSp mod setBg">
        <pc:chgData name="Hridoy Debnath" userId="50675df973c6d752" providerId="LiveId" clId="{201EE7A6-0096-48AA-9F3E-71A58BDCD645}" dt="2025-05-16T22:32:04.735" v="368" actId="478"/>
        <pc:sldMkLst>
          <pc:docMk/>
          <pc:sldMk cId="4264082055" sldId="324"/>
        </pc:sldMkLst>
        <pc:picChg chg="add del">
          <ac:chgData name="Hridoy Debnath" userId="50675df973c6d752" providerId="LiveId" clId="{201EE7A6-0096-48AA-9F3E-71A58BDCD645}" dt="2025-05-16T22:32:04.735" v="368" actId="478"/>
          <ac:picMkLst>
            <pc:docMk/>
            <pc:sldMk cId="4264082055" sldId="324"/>
            <ac:picMk id="4" creationId="{F812E0A7-E8E1-637F-46FB-0891D362EB48}"/>
          </ac:picMkLst>
        </pc:picChg>
        <pc:picChg chg="mod ord">
          <ac:chgData name="Hridoy Debnath" userId="50675df973c6d752" providerId="LiveId" clId="{201EE7A6-0096-48AA-9F3E-71A58BDCD645}" dt="2025-05-16T22:31:54.978" v="366" actId="26606"/>
          <ac:picMkLst>
            <pc:docMk/>
            <pc:sldMk cId="4264082055" sldId="324"/>
            <ac:picMk id="5" creationId="{6F084980-FD0F-C3B5-D8CC-42B62F61AFD9}"/>
          </ac:picMkLst>
        </pc:picChg>
        <pc:picChg chg="mod">
          <ac:chgData name="Hridoy Debnath" userId="50675df973c6d752" providerId="LiveId" clId="{201EE7A6-0096-48AA-9F3E-71A58BDCD645}" dt="2025-05-16T22:31:54.978" v="366" actId="26606"/>
          <ac:picMkLst>
            <pc:docMk/>
            <pc:sldMk cId="4264082055" sldId="324"/>
            <ac:picMk id="7" creationId="{01421128-BB50-DE31-81CE-6CFB219D6F5F}"/>
          </ac:picMkLst>
        </pc:picChg>
        <pc:picChg chg="add del">
          <ac:chgData name="Hridoy Debnath" userId="50675df973c6d752" providerId="LiveId" clId="{201EE7A6-0096-48AA-9F3E-71A58BDCD645}" dt="2025-05-16T22:32:04.230" v="367" actId="478"/>
          <ac:picMkLst>
            <pc:docMk/>
            <pc:sldMk cId="4264082055" sldId="324"/>
            <ac:picMk id="15" creationId="{0629D933-DFC5-F9E4-650B-E78520269A85}"/>
          </ac:picMkLst>
        </pc:picChg>
      </pc:sldChg>
      <pc:sldChg chg="addSp delSp modSp new mod setBg">
        <pc:chgData name="Hridoy Debnath" userId="50675df973c6d752" providerId="LiveId" clId="{201EE7A6-0096-48AA-9F3E-71A58BDCD645}" dt="2025-05-16T22:19:06.015" v="245" actId="26606"/>
        <pc:sldMkLst>
          <pc:docMk/>
          <pc:sldMk cId="3800435023" sldId="325"/>
        </pc:sldMkLst>
        <pc:spChg chg="add">
          <ac:chgData name="Hridoy Debnath" userId="50675df973c6d752" providerId="LiveId" clId="{201EE7A6-0096-48AA-9F3E-71A58BDCD645}" dt="2025-05-16T22:19:06.015" v="245" actId="26606"/>
          <ac:spMkLst>
            <pc:docMk/>
            <pc:sldMk cId="3800435023" sldId="325"/>
            <ac:spMk id="10" creationId="{69D184B2-2226-4E31-BCCB-444330767440}"/>
          </ac:spMkLst>
        </pc:spChg>
        <pc:spChg chg="add">
          <ac:chgData name="Hridoy Debnath" userId="50675df973c6d752" providerId="LiveId" clId="{201EE7A6-0096-48AA-9F3E-71A58BDCD645}" dt="2025-05-16T22:19:06.015" v="245" actId="26606"/>
          <ac:spMkLst>
            <pc:docMk/>
            <pc:sldMk cId="3800435023" sldId="325"/>
            <ac:spMk id="12" creationId="{1AC4D4E3-486A-464A-8EC8-D44881097267}"/>
          </ac:spMkLst>
        </pc:spChg>
        <pc:spChg chg="add">
          <ac:chgData name="Hridoy Debnath" userId="50675df973c6d752" providerId="LiveId" clId="{201EE7A6-0096-48AA-9F3E-71A58BDCD645}" dt="2025-05-16T22:19:06.015" v="245" actId="26606"/>
          <ac:spMkLst>
            <pc:docMk/>
            <pc:sldMk cId="3800435023" sldId="325"/>
            <ac:spMk id="14" creationId="{864DE13E-58EB-4475-B79C-0D4FC651239B}"/>
          </ac:spMkLst>
        </pc:spChg>
        <pc:picChg chg="mod">
          <ac:chgData name="Hridoy Debnath" userId="50675df973c6d752" providerId="LiveId" clId="{201EE7A6-0096-48AA-9F3E-71A58BDCD645}" dt="2025-05-16T22:19:06.015" v="245" actId="26606"/>
          <ac:picMkLst>
            <pc:docMk/>
            <pc:sldMk cId="3800435023" sldId="325"/>
            <ac:picMk id="5" creationId="{EB60A34A-B1F3-5977-9625-94BE34AEE2B5}"/>
          </ac:picMkLst>
        </pc:picChg>
      </pc:sldChg>
      <pc:sldChg chg="addSp delSp modSp add mod">
        <pc:chgData name="Hridoy Debnath" userId="50675df973c6d752" providerId="LiveId" clId="{201EE7A6-0096-48AA-9F3E-71A58BDCD645}" dt="2025-05-16T23:31:33.917" v="690" actId="962"/>
        <pc:sldMkLst>
          <pc:docMk/>
          <pc:sldMk cId="947086694" sldId="326"/>
        </pc:sldMkLst>
        <pc:picChg chg="mod">
          <ac:chgData name="Hridoy Debnath" userId="50675df973c6d752" providerId="LiveId" clId="{201EE7A6-0096-48AA-9F3E-71A58BDCD645}" dt="2025-05-16T22:28:04.015" v="323" actId="1076"/>
          <ac:picMkLst>
            <pc:docMk/>
            <pc:sldMk cId="947086694" sldId="326"/>
            <ac:picMk id="3" creationId="{A8ED696B-BEF6-6402-B6E4-B38F4C91BE84}"/>
          </ac:picMkLst>
        </pc:picChg>
        <pc:picChg chg="add mod">
          <ac:chgData name="Hridoy Debnath" userId="50675df973c6d752" providerId="LiveId" clId="{201EE7A6-0096-48AA-9F3E-71A58BDCD645}" dt="2025-05-16T22:39:16.805" v="415" actId="1076"/>
          <ac:picMkLst>
            <pc:docMk/>
            <pc:sldMk cId="947086694" sldId="326"/>
            <ac:picMk id="4" creationId="{1E4D20E1-6C1F-11B6-C281-681FEDCDC9B3}"/>
          </ac:picMkLst>
        </pc:picChg>
        <pc:picChg chg="mod">
          <ac:chgData name="Hridoy Debnath" userId="50675df973c6d752" providerId="LiveId" clId="{201EE7A6-0096-48AA-9F3E-71A58BDCD645}" dt="2025-05-16T22:26:20.362" v="314" actId="1076"/>
          <ac:picMkLst>
            <pc:docMk/>
            <pc:sldMk cId="947086694" sldId="326"/>
            <ac:picMk id="5" creationId="{B3183AD9-9371-F34E-7925-D1772AF56DF7}"/>
          </ac:picMkLst>
        </pc:picChg>
        <pc:picChg chg="mod ord">
          <ac:chgData name="Hridoy Debnath" userId="50675df973c6d752" providerId="LiveId" clId="{201EE7A6-0096-48AA-9F3E-71A58BDCD645}" dt="2025-05-16T23:31:33.917" v="690" actId="962"/>
          <ac:picMkLst>
            <pc:docMk/>
            <pc:sldMk cId="947086694" sldId="326"/>
            <ac:picMk id="6" creationId="{7B561961-456E-2FC5-688F-573F2B790520}"/>
          </ac:picMkLst>
        </pc:picChg>
        <pc:picChg chg="mod">
          <ac:chgData name="Hridoy Debnath" userId="50675df973c6d752" providerId="LiveId" clId="{201EE7A6-0096-48AA-9F3E-71A58BDCD645}" dt="2025-05-16T22:23:15.727" v="304" actId="1076"/>
          <ac:picMkLst>
            <pc:docMk/>
            <pc:sldMk cId="947086694" sldId="326"/>
            <ac:picMk id="7" creationId="{53B414B9-9432-5355-83AB-0DED106A6EA7}"/>
          </ac:picMkLst>
        </pc:picChg>
        <pc:picChg chg="mod">
          <ac:chgData name="Hridoy Debnath" userId="50675df973c6d752" providerId="LiveId" clId="{201EE7A6-0096-48AA-9F3E-71A58BDCD645}" dt="2025-05-16T22:27:17.367" v="318" actId="1076"/>
          <ac:picMkLst>
            <pc:docMk/>
            <pc:sldMk cId="947086694" sldId="326"/>
            <ac:picMk id="8" creationId="{52B37104-BE06-CDA7-A358-32541B93D65C}"/>
          </ac:picMkLst>
        </pc:picChg>
        <pc:picChg chg="mod ord">
          <ac:chgData name="Hridoy Debnath" userId="50675df973c6d752" providerId="LiveId" clId="{201EE7A6-0096-48AA-9F3E-71A58BDCD645}" dt="2025-05-16T22:38:22.203" v="408" actId="1076"/>
          <ac:picMkLst>
            <pc:docMk/>
            <pc:sldMk cId="947086694" sldId="326"/>
            <ac:picMk id="12" creationId="{08F7E589-B05F-0C89-B4D1-1B4D4B440AFB}"/>
          </ac:picMkLst>
        </pc:picChg>
        <pc:picChg chg="add mod">
          <ac:chgData name="Hridoy Debnath" userId="50675df973c6d752" providerId="LiveId" clId="{201EE7A6-0096-48AA-9F3E-71A58BDCD645}" dt="2025-05-16T22:38:30.740" v="410" actId="1076"/>
          <ac:picMkLst>
            <pc:docMk/>
            <pc:sldMk cId="947086694" sldId="326"/>
            <ac:picMk id="13" creationId="{322DDC2B-FC32-1382-0E49-FCC0E9434373}"/>
          </ac:picMkLst>
        </pc:picChg>
        <pc:picChg chg="mod ord">
          <ac:chgData name="Hridoy Debnath" userId="50675df973c6d752" providerId="LiveId" clId="{201EE7A6-0096-48AA-9F3E-71A58BDCD645}" dt="2025-05-16T22:41:37.912" v="439" actId="962"/>
          <ac:picMkLst>
            <pc:docMk/>
            <pc:sldMk cId="947086694" sldId="326"/>
            <ac:picMk id="19" creationId="{75B84DD5-4A79-01EE-2F7B-CE698DE3C73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3D2DA-6CEA-44A8-8692-947C97757FFB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474F3B-9A13-466C-8044-9F34D7E9D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00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7EB6D7-8254-431D-A177-9154FAF5D28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273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E63021-CE18-45E0-A5A4-2B4CEDF583D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6124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7EB6D7-8254-431D-A177-9154FAF5D28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26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A44102-7936-C73F-F7C0-F0007542EE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B3C62E-CE41-F73E-E059-460BB91C36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8EC1B3-2C76-F15B-4A0F-D76D90A6C6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3D26C1-ED91-FBCB-C34E-B6528CF723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7EB6D7-8254-431D-A177-9154FAF5D28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529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8BD082-9A66-0D8C-2513-BBE8685103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6695F4-1469-E3D7-0EE9-D347ADE586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C8093A-B866-23E1-A541-32A2BFD932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1D08E7-2E81-7A70-9F85-F58433A010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7EB6D7-8254-431D-A177-9154FAF5D28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752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4DFF4-8805-34FA-6E39-BE16CFB11C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A3E8FA-F726-2186-B800-CD1ADD5459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28198E-91EA-D8CA-5769-2D707E424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0195-9F72-4432-A37E-9AFBAA7B1EAE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B5FE80-0612-886C-8B32-A15F76E73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433509-CE87-824E-7435-2087B961F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36A6-2D14-4E3F-B9A8-DDCD6E763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184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0F0CB-3D7A-1345-79C9-8973D6919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BEC6CF-6826-DA73-F2F7-0B73226BE8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55D372-95AA-F0B7-B6C9-D612A446B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0195-9F72-4432-A37E-9AFBAA7B1EAE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E17DDB-250C-B543-4F62-4A015CAE2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32145-36F1-34B6-3369-F118371A5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36A6-2D14-4E3F-B9A8-DDCD6E763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485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F788B5-C22E-3084-069D-EBD3676C48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6E435B-559A-9ECE-E145-92C29BA70E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743F1F-DDC1-E70B-B2EF-B6578C3F2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0195-9F72-4432-A37E-9AFBAA7B1EAE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90F779-6BFB-2CD5-5946-34A06DECB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CB148-CAC6-BA0F-4974-5005465F0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36A6-2D14-4E3F-B9A8-DDCD6E763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070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30F80-38E4-425A-9739-AD8B6E48E8F8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83143-C8D8-4383-A034-FDA12B3D00C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4044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30F80-38E4-425A-9739-AD8B6E48E8F8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83143-C8D8-4383-A034-FDA12B3D0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6047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30F80-38E4-425A-9739-AD8B6E48E8F8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83143-C8D8-4383-A034-FDA12B3D00C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310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30F80-38E4-425A-9739-AD8B6E48E8F8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83143-C8D8-4383-A034-FDA12B3D0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6536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30F80-38E4-425A-9739-AD8B6E48E8F8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83143-C8D8-4383-A034-FDA12B3D0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5171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30F80-38E4-425A-9739-AD8B6E48E8F8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83143-C8D8-4383-A034-FDA12B3D0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896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30F80-38E4-425A-9739-AD8B6E48E8F8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83143-C8D8-4383-A034-FDA12B3D0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2831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B530F80-38E4-425A-9739-AD8B6E48E8F8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9883143-C8D8-4383-A034-FDA12B3D0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751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58333-1572-3CD7-4627-534F1382B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BA9BD-1AC7-8055-D2E4-50608C60FF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C19DFA-FE19-A75A-B426-A11610203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0195-9F72-4432-A37E-9AFBAA7B1EAE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E308A5-4A4E-5212-EE1E-EA9AA67D4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9030A2-D422-70CC-21A0-D6E6F03AB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36A6-2D14-4E3F-B9A8-DDCD6E763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06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30F80-38E4-425A-9739-AD8B6E48E8F8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83143-C8D8-4383-A034-FDA12B3D0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2755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30F80-38E4-425A-9739-AD8B6E48E8F8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83143-C8D8-4383-A034-FDA12B3D0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80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30F80-38E4-425A-9739-AD8B6E48E8F8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83143-C8D8-4383-A034-FDA12B3D0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0143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6553-3B80-4E7F-92EE-DE04A0C2AAE6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AF9B6-9C7E-4C70-BC95-C797D8CE0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3418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6553-3B80-4E7F-92EE-DE04A0C2AAE6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AF9B6-9C7E-4C70-BC95-C797D8CE0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0570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6553-3B80-4E7F-92EE-DE04A0C2AAE6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AF9B6-9C7E-4C70-BC95-C797D8CE0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7217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6553-3B80-4E7F-92EE-DE04A0C2AAE6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AF9B6-9C7E-4C70-BC95-C797D8CE0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4768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6553-3B80-4E7F-92EE-DE04A0C2AAE6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AF9B6-9C7E-4C70-BC95-C797D8CE0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2066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6553-3B80-4E7F-92EE-DE04A0C2AAE6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AF9B6-9C7E-4C70-BC95-C797D8CE0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0418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6553-3B80-4E7F-92EE-DE04A0C2AAE6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AF9B6-9C7E-4C70-BC95-C797D8CE0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406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694B5-60DE-E100-524E-86789F2CD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C775BC-D0B7-24A2-C04A-E242ADD0C0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EC45BB-1090-699F-BACB-29855A679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0195-9F72-4432-A37E-9AFBAA7B1EAE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198FA9-2A84-97B3-4463-4AB983A5D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8DB627-1355-F875-5202-EB0ACC974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36A6-2D14-4E3F-B9A8-DDCD6E763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9808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6553-3B80-4E7F-92EE-DE04A0C2AAE6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AF9B6-9C7E-4C70-BC95-C797D8CE0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951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6553-3B80-4E7F-92EE-DE04A0C2AAE6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AF9B6-9C7E-4C70-BC95-C797D8CE0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7329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6553-3B80-4E7F-92EE-DE04A0C2AAE6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AF9B6-9C7E-4C70-BC95-C797D8CE0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1323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6553-3B80-4E7F-92EE-DE04A0C2AAE6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AF9B6-9C7E-4C70-BC95-C797D8CE0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505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A058B-5CFA-DABD-DAE3-61B2772F4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1FC41-B82A-2DE6-3232-2623C27EB4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56862D-A0BD-DDC2-F62A-C1C3C6EA8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ED71B2-B536-948A-7DB9-3F138DA02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0195-9F72-4432-A37E-9AFBAA7B1EAE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A6C9AC-0AAD-13DB-CDAC-0639A7BE6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6421E1-837B-3D99-915C-937E4E6CC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36A6-2D14-4E3F-B9A8-DDCD6E763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147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86A9D-A3DF-62CB-C5EB-BB75E54F7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F9A524-DBC0-1FA0-CB7E-66BEE59BA0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99703B-3BCE-6631-5FA6-340EE9E096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21DF4E-54BB-ADF3-E65F-578F09054E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DD08C9-B70A-5E92-557C-36CA2CAF8D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8433FA-CAE5-BE0E-E2BB-CFD8EC620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0195-9F72-4432-A37E-9AFBAA7B1EAE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053B83-25A8-994C-F56F-6117C8DFC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27B555-FDB6-B9C2-70B9-CAE241845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36A6-2D14-4E3F-B9A8-DDCD6E763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120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37A55-33E0-5A69-F211-E72FA1A25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C5562A-ACA2-D293-B49F-94BE22587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0195-9F72-4432-A37E-9AFBAA7B1EAE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EF8EFD-EDBC-F571-8EF6-F4C8BF8AF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CF7F48-237D-85FD-4904-92E2FB5DF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36A6-2D14-4E3F-B9A8-DDCD6E763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997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56CC3B-4FD8-D5A4-B4A3-6F2454C56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0195-9F72-4432-A37E-9AFBAA7B1EAE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6FAC13-C221-A5F5-B325-4C52ABFD3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AE33D7-DDD6-0367-2291-379FDC94F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36A6-2D14-4E3F-B9A8-DDCD6E763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45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BC12F-526A-5845-B12C-6D2E57885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82B9CF-F6AB-7DE1-B953-DF956B9BC3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3DBB79-D3D7-D3ED-5FE2-67B9D35572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6E56BA-2723-D09B-4CEC-4B0B487B5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0195-9F72-4432-A37E-9AFBAA7B1EAE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F957DF-4F66-1E5B-CD02-38EB1BE54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F58D13-89D0-30D8-EBE1-2F9C3CB1A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36A6-2D14-4E3F-B9A8-DDCD6E763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245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C89F4-B556-A6F9-A717-162BB2074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DFE5B9-1283-A27E-8C6A-37CD96B632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19EB65-54A3-C575-C0C2-6E12ED8FE0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C6CDA7-4E0B-579E-013D-BEF7B2352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0195-9F72-4432-A37E-9AFBAA7B1EAE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B4F0DA-FAE4-37BC-36DD-967E1E463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859F24-AEBC-574C-4586-77785BFEA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36A6-2D14-4E3F-B9A8-DDCD6E763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35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D883F5-1844-F152-1BE5-BBC67B3EB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1C095B-812D-409E-4C1E-0A54B4D169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823C8F-5072-DE3B-2F7D-02681C8DDA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1B0195-9F72-4432-A37E-9AFBAA7B1EAE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C994F0-A0CD-90D1-04F7-23E81AA155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6D8690-263C-0D1D-6300-103743FF87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5D36A6-2D14-4E3F-B9A8-DDCD6E763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533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B530F80-38E4-425A-9739-AD8B6E48E8F8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9883143-C8D8-4383-A034-FDA12B3D00CE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44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DE6553-3B80-4E7F-92EE-DE04A0C2AAE6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AAF9B6-9C7E-4C70-BC95-C797D8CE0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058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5.png"/><Relationship Id="rId5" Type="http://schemas.openxmlformats.org/officeDocument/2006/relationships/tags" Target="../tags/tag5.xml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tags" Target="../tags/tag48.xml"/><Relationship Id="rId7" Type="http://schemas.openxmlformats.org/officeDocument/2006/relationships/image" Target="../media/image52.pn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39.png"/><Relationship Id="rId3" Type="http://schemas.openxmlformats.org/officeDocument/2006/relationships/tags" Target="../tags/tag51.xml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59.png"/><Relationship Id="rId5" Type="http://schemas.openxmlformats.org/officeDocument/2006/relationships/tags" Target="../tags/tag53.xml"/><Relationship Id="rId10" Type="http://schemas.openxmlformats.org/officeDocument/2006/relationships/image" Target="../media/image58.png"/><Relationship Id="rId4" Type="http://schemas.openxmlformats.org/officeDocument/2006/relationships/tags" Target="../tags/tag52.xml"/><Relationship Id="rId9" Type="http://schemas.openxmlformats.org/officeDocument/2006/relationships/image" Target="../media/image5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61.xml"/><Relationship Id="rId13" Type="http://schemas.openxmlformats.org/officeDocument/2006/relationships/image" Target="../media/image63.png"/><Relationship Id="rId18" Type="http://schemas.openxmlformats.org/officeDocument/2006/relationships/image" Target="../media/image39.png"/><Relationship Id="rId3" Type="http://schemas.openxmlformats.org/officeDocument/2006/relationships/tags" Target="../tags/tag56.xml"/><Relationship Id="rId7" Type="http://schemas.openxmlformats.org/officeDocument/2006/relationships/tags" Target="../tags/tag60.xml"/><Relationship Id="rId12" Type="http://schemas.openxmlformats.org/officeDocument/2006/relationships/image" Target="../media/image62.png"/><Relationship Id="rId17" Type="http://schemas.openxmlformats.org/officeDocument/2006/relationships/image" Target="../media/image67.png"/><Relationship Id="rId2" Type="http://schemas.openxmlformats.org/officeDocument/2006/relationships/tags" Target="../tags/tag55.xml"/><Relationship Id="rId16" Type="http://schemas.openxmlformats.org/officeDocument/2006/relationships/image" Target="../media/image66.png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11" Type="http://schemas.openxmlformats.org/officeDocument/2006/relationships/image" Target="../media/image61.png"/><Relationship Id="rId5" Type="http://schemas.openxmlformats.org/officeDocument/2006/relationships/tags" Target="../tags/tag58.xml"/><Relationship Id="rId15" Type="http://schemas.openxmlformats.org/officeDocument/2006/relationships/image" Target="../media/image65.png"/><Relationship Id="rId10" Type="http://schemas.openxmlformats.org/officeDocument/2006/relationships/image" Target="../media/image57.png"/><Relationship Id="rId4" Type="http://schemas.openxmlformats.org/officeDocument/2006/relationships/tags" Target="../tags/tag57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6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69.xml"/><Relationship Id="rId13" Type="http://schemas.openxmlformats.org/officeDocument/2006/relationships/image" Target="../media/image68.png"/><Relationship Id="rId18" Type="http://schemas.openxmlformats.org/officeDocument/2006/relationships/image" Target="../media/image73.png"/><Relationship Id="rId3" Type="http://schemas.openxmlformats.org/officeDocument/2006/relationships/tags" Target="../tags/tag64.xml"/><Relationship Id="rId21" Type="http://schemas.openxmlformats.org/officeDocument/2006/relationships/image" Target="../media/image76.png"/><Relationship Id="rId7" Type="http://schemas.openxmlformats.org/officeDocument/2006/relationships/tags" Target="../tags/tag68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72.png"/><Relationship Id="rId2" Type="http://schemas.openxmlformats.org/officeDocument/2006/relationships/tags" Target="../tags/tag63.xml"/><Relationship Id="rId16" Type="http://schemas.openxmlformats.org/officeDocument/2006/relationships/image" Target="../media/image71.png"/><Relationship Id="rId20" Type="http://schemas.openxmlformats.org/officeDocument/2006/relationships/image" Target="../media/image75.png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11" Type="http://schemas.openxmlformats.org/officeDocument/2006/relationships/tags" Target="../tags/tag72.xml"/><Relationship Id="rId5" Type="http://schemas.openxmlformats.org/officeDocument/2006/relationships/tags" Target="../tags/tag66.xml"/><Relationship Id="rId15" Type="http://schemas.openxmlformats.org/officeDocument/2006/relationships/image" Target="../media/image70.png"/><Relationship Id="rId23" Type="http://schemas.openxmlformats.org/officeDocument/2006/relationships/image" Target="../media/image39.png"/><Relationship Id="rId10" Type="http://schemas.openxmlformats.org/officeDocument/2006/relationships/tags" Target="../tags/tag71.xml"/><Relationship Id="rId19" Type="http://schemas.openxmlformats.org/officeDocument/2006/relationships/image" Target="../media/image74.png"/><Relationship Id="rId4" Type="http://schemas.openxmlformats.org/officeDocument/2006/relationships/tags" Target="../tags/tag65.xml"/><Relationship Id="rId9" Type="http://schemas.openxmlformats.org/officeDocument/2006/relationships/tags" Target="../tags/tag70.xml"/><Relationship Id="rId14" Type="http://schemas.openxmlformats.org/officeDocument/2006/relationships/image" Target="../media/image69.png"/><Relationship Id="rId22" Type="http://schemas.openxmlformats.org/officeDocument/2006/relationships/image" Target="../media/image7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81.png"/><Relationship Id="rId3" Type="http://schemas.openxmlformats.org/officeDocument/2006/relationships/tags" Target="../tags/tag75.xml"/><Relationship Id="rId7" Type="http://schemas.openxmlformats.org/officeDocument/2006/relationships/notesSlide" Target="../notesSlides/notesSlide5.xml"/><Relationship Id="rId12" Type="http://schemas.openxmlformats.org/officeDocument/2006/relationships/image" Target="../media/image47.png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80.png"/><Relationship Id="rId5" Type="http://schemas.openxmlformats.org/officeDocument/2006/relationships/tags" Target="../tags/tag77.xml"/><Relationship Id="rId10" Type="http://schemas.openxmlformats.org/officeDocument/2006/relationships/image" Target="../media/image79.png"/><Relationship Id="rId4" Type="http://schemas.openxmlformats.org/officeDocument/2006/relationships/tags" Target="../tags/tag76.xml"/><Relationship Id="rId9" Type="http://schemas.openxmlformats.org/officeDocument/2006/relationships/image" Target="../media/image39.png"/><Relationship Id="rId14" Type="http://schemas.openxmlformats.org/officeDocument/2006/relationships/image" Target="../media/image8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39.png"/><Relationship Id="rId3" Type="http://schemas.openxmlformats.org/officeDocument/2006/relationships/tags" Target="../tags/tag80.xml"/><Relationship Id="rId7" Type="http://schemas.openxmlformats.org/officeDocument/2006/relationships/image" Target="../media/image57.png"/><Relationship Id="rId12" Type="http://schemas.openxmlformats.org/officeDocument/2006/relationships/image" Target="../media/image84.png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83.png"/><Relationship Id="rId5" Type="http://schemas.openxmlformats.org/officeDocument/2006/relationships/tags" Target="../tags/tag82.xml"/><Relationship Id="rId10" Type="http://schemas.openxmlformats.org/officeDocument/2006/relationships/image" Target="../media/image60.png"/><Relationship Id="rId4" Type="http://schemas.openxmlformats.org/officeDocument/2006/relationships/tags" Target="../tags/tag81.xml"/><Relationship Id="rId9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90.xml"/><Relationship Id="rId13" Type="http://schemas.openxmlformats.org/officeDocument/2006/relationships/image" Target="../media/image88.png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12" Type="http://schemas.openxmlformats.org/officeDocument/2006/relationships/image" Target="../media/image87.png"/><Relationship Id="rId17" Type="http://schemas.openxmlformats.org/officeDocument/2006/relationships/image" Target="../media/image92.png"/><Relationship Id="rId2" Type="http://schemas.openxmlformats.org/officeDocument/2006/relationships/tags" Target="../tags/tag84.xml"/><Relationship Id="rId16" Type="http://schemas.openxmlformats.org/officeDocument/2006/relationships/image" Target="../media/image91.png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11" Type="http://schemas.openxmlformats.org/officeDocument/2006/relationships/image" Target="../media/image86.png"/><Relationship Id="rId5" Type="http://schemas.openxmlformats.org/officeDocument/2006/relationships/tags" Target="../tags/tag87.xml"/><Relationship Id="rId15" Type="http://schemas.openxmlformats.org/officeDocument/2006/relationships/image" Target="../media/image90.png"/><Relationship Id="rId10" Type="http://schemas.openxmlformats.org/officeDocument/2006/relationships/image" Target="../media/image85.png"/><Relationship Id="rId4" Type="http://schemas.openxmlformats.org/officeDocument/2006/relationships/tags" Target="../tags/tag86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8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99.xml"/><Relationship Id="rId13" Type="http://schemas.openxmlformats.org/officeDocument/2006/relationships/image" Target="../media/image95.png"/><Relationship Id="rId18" Type="http://schemas.openxmlformats.org/officeDocument/2006/relationships/image" Target="../media/image100.png"/><Relationship Id="rId3" Type="http://schemas.openxmlformats.org/officeDocument/2006/relationships/tags" Target="../tags/tag94.xml"/><Relationship Id="rId21" Type="http://schemas.openxmlformats.org/officeDocument/2006/relationships/image" Target="../media/image103.png"/><Relationship Id="rId7" Type="http://schemas.openxmlformats.org/officeDocument/2006/relationships/tags" Target="../tags/tag98.xml"/><Relationship Id="rId12" Type="http://schemas.openxmlformats.org/officeDocument/2006/relationships/image" Target="../media/image94.png"/><Relationship Id="rId17" Type="http://schemas.openxmlformats.org/officeDocument/2006/relationships/image" Target="../media/image99.png"/><Relationship Id="rId2" Type="http://schemas.openxmlformats.org/officeDocument/2006/relationships/tags" Target="../tags/tag93.xml"/><Relationship Id="rId16" Type="http://schemas.openxmlformats.org/officeDocument/2006/relationships/image" Target="../media/image98.png"/><Relationship Id="rId20" Type="http://schemas.openxmlformats.org/officeDocument/2006/relationships/image" Target="../media/image102.png"/><Relationship Id="rId1" Type="http://schemas.openxmlformats.org/officeDocument/2006/relationships/tags" Target="../tags/tag92.xml"/><Relationship Id="rId6" Type="http://schemas.openxmlformats.org/officeDocument/2006/relationships/tags" Target="../tags/tag97.xml"/><Relationship Id="rId11" Type="http://schemas.openxmlformats.org/officeDocument/2006/relationships/slideLayout" Target="../slideLayouts/slideLayout24.xml"/><Relationship Id="rId5" Type="http://schemas.openxmlformats.org/officeDocument/2006/relationships/tags" Target="../tags/tag96.xml"/><Relationship Id="rId15" Type="http://schemas.openxmlformats.org/officeDocument/2006/relationships/image" Target="../media/image97.png"/><Relationship Id="rId10" Type="http://schemas.openxmlformats.org/officeDocument/2006/relationships/tags" Target="../tags/tag101.xml"/><Relationship Id="rId19" Type="http://schemas.openxmlformats.org/officeDocument/2006/relationships/image" Target="../media/image101.png"/><Relationship Id="rId4" Type="http://schemas.openxmlformats.org/officeDocument/2006/relationships/tags" Target="../tags/tag95.xml"/><Relationship Id="rId9" Type="http://schemas.openxmlformats.org/officeDocument/2006/relationships/tags" Target="../tags/tag100.xml"/><Relationship Id="rId14" Type="http://schemas.openxmlformats.org/officeDocument/2006/relationships/image" Target="../media/image96.png"/><Relationship Id="rId22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09.xml"/><Relationship Id="rId13" Type="http://schemas.openxmlformats.org/officeDocument/2006/relationships/image" Target="../media/image105.png"/><Relationship Id="rId18" Type="http://schemas.openxmlformats.org/officeDocument/2006/relationships/image" Target="../media/image110.png"/><Relationship Id="rId3" Type="http://schemas.openxmlformats.org/officeDocument/2006/relationships/tags" Target="../tags/tag104.xml"/><Relationship Id="rId21" Type="http://schemas.openxmlformats.org/officeDocument/2006/relationships/image" Target="../media/image113.png"/><Relationship Id="rId7" Type="http://schemas.openxmlformats.org/officeDocument/2006/relationships/tags" Target="../tags/tag108.xml"/><Relationship Id="rId12" Type="http://schemas.openxmlformats.org/officeDocument/2006/relationships/image" Target="../media/image104.png"/><Relationship Id="rId17" Type="http://schemas.openxmlformats.org/officeDocument/2006/relationships/image" Target="../media/image109.png"/><Relationship Id="rId2" Type="http://schemas.openxmlformats.org/officeDocument/2006/relationships/tags" Target="../tags/tag103.xml"/><Relationship Id="rId16" Type="http://schemas.openxmlformats.org/officeDocument/2006/relationships/image" Target="../media/image108.png"/><Relationship Id="rId20" Type="http://schemas.openxmlformats.org/officeDocument/2006/relationships/image" Target="../media/image112.png"/><Relationship Id="rId1" Type="http://schemas.openxmlformats.org/officeDocument/2006/relationships/tags" Target="../tags/tag102.xml"/><Relationship Id="rId6" Type="http://schemas.openxmlformats.org/officeDocument/2006/relationships/tags" Target="../tags/tag107.xml"/><Relationship Id="rId11" Type="http://schemas.openxmlformats.org/officeDocument/2006/relationships/slideLayout" Target="../slideLayouts/slideLayout24.xml"/><Relationship Id="rId5" Type="http://schemas.openxmlformats.org/officeDocument/2006/relationships/tags" Target="../tags/tag106.xml"/><Relationship Id="rId15" Type="http://schemas.openxmlformats.org/officeDocument/2006/relationships/image" Target="../media/image107.png"/><Relationship Id="rId10" Type="http://schemas.openxmlformats.org/officeDocument/2006/relationships/tags" Target="../tags/tag111.xml"/><Relationship Id="rId19" Type="http://schemas.openxmlformats.org/officeDocument/2006/relationships/image" Target="../media/image111.png"/><Relationship Id="rId4" Type="http://schemas.openxmlformats.org/officeDocument/2006/relationships/tags" Target="../tags/tag105.xml"/><Relationship Id="rId9" Type="http://schemas.openxmlformats.org/officeDocument/2006/relationships/tags" Target="../tags/tag110.xml"/><Relationship Id="rId14" Type="http://schemas.openxmlformats.org/officeDocument/2006/relationships/image" Target="../media/image106.png"/><Relationship Id="rId22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13" Type="http://schemas.openxmlformats.org/officeDocument/2006/relationships/image" Target="../media/image119.png"/><Relationship Id="rId3" Type="http://schemas.openxmlformats.org/officeDocument/2006/relationships/tags" Target="../tags/tag114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18.png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tags" Target="../tags/tag117.xml"/><Relationship Id="rId11" Type="http://schemas.openxmlformats.org/officeDocument/2006/relationships/image" Target="../media/image117.png"/><Relationship Id="rId5" Type="http://schemas.openxmlformats.org/officeDocument/2006/relationships/tags" Target="../tags/tag116.xml"/><Relationship Id="rId10" Type="http://schemas.openxmlformats.org/officeDocument/2006/relationships/image" Target="../media/image116.png"/><Relationship Id="rId4" Type="http://schemas.openxmlformats.org/officeDocument/2006/relationships/tags" Target="../tags/tag115.xml"/><Relationship Id="rId9" Type="http://schemas.openxmlformats.org/officeDocument/2006/relationships/image" Target="../media/image115.png"/><Relationship Id="rId1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8.xml"/><Relationship Id="rId7" Type="http://schemas.openxmlformats.org/officeDocument/2006/relationships/image" Target="../media/image9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12.xml"/><Relationship Id="rId7" Type="http://schemas.openxmlformats.org/officeDocument/2006/relationships/image" Target="../media/image13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16.png"/><Relationship Id="rId4" Type="http://schemas.openxmlformats.org/officeDocument/2006/relationships/tags" Target="../tags/tag13.xml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tags" Target="../tags/tag16.xml"/><Relationship Id="rId21" Type="http://schemas.openxmlformats.org/officeDocument/2006/relationships/image" Target="../media/image25.png"/><Relationship Id="rId7" Type="http://schemas.openxmlformats.org/officeDocument/2006/relationships/tags" Target="../tags/tag20.xml"/><Relationship Id="rId12" Type="http://schemas.openxmlformats.org/officeDocument/2006/relationships/notesSlide" Target="../notesSlides/notesSlide1.xml"/><Relationship Id="rId17" Type="http://schemas.openxmlformats.org/officeDocument/2006/relationships/image" Target="../media/image21.png"/><Relationship Id="rId2" Type="http://schemas.openxmlformats.org/officeDocument/2006/relationships/tags" Target="../tags/tag15.xml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slideLayout" Target="../slideLayouts/slideLayout24.xml"/><Relationship Id="rId5" Type="http://schemas.openxmlformats.org/officeDocument/2006/relationships/tags" Target="../tags/tag18.xml"/><Relationship Id="rId15" Type="http://schemas.openxmlformats.org/officeDocument/2006/relationships/image" Target="../media/image19.png"/><Relationship Id="rId10" Type="http://schemas.openxmlformats.org/officeDocument/2006/relationships/tags" Target="../tags/tag23.xml"/><Relationship Id="rId19" Type="http://schemas.openxmlformats.org/officeDocument/2006/relationships/image" Target="../media/image23.png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29.png"/><Relationship Id="rId3" Type="http://schemas.openxmlformats.org/officeDocument/2006/relationships/tags" Target="../tags/tag26.xml"/><Relationship Id="rId7" Type="http://schemas.openxmlformats.org/officeDocument/2006/relationships/tags" Target="../tags/tag30.xml"/><Relationship Id="rId12" Type="http://schemas.openxmlformats.org/officeDocument/2006/relationships/image" Target="../media/image28.png"/><Relationship Id="rId2" Type="http://schemas.openxmlformats.org/officeDocument/2006/relationships/tags" Target="../tags/tag25.xml"/><Relationship Id="rId16" Type="http://schemas.openxmlformats.org/officeDocument/2006/relationships/image" Target="../media/image32.png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11" Type="http://schemas.openxmlformats.org/officeDocument/2006/relationships/image" Target="../media/image27.png"/><Relationship Id="rId5" Type="http://schemas.openxmlformats.org/officeDocument/2006/relationships/tags" Target="../tags/tag28.xml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tags" Target="../tags/tag27.xml"/><Relationship Id="rId9" Type="http://schemas.openxmlformats.org/officeDocument/2006/relationships/notesSlide" Target="../notesSlides/notesSlide2.xml"/><Relationship Id="rId1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13" Type="http://schemas.openxmlformats.org/officeDocument/2006/relationships/image" Target="../media/image34.png"/><Relationship Id="rId18" Type="http://schemas.openxmlformats.org/officeDocument/2006/relationships/image" Target="../media/image39.png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12" Type="http://schemas.openxmlformats.org/officeDocument/2006/relationships/image" Target="../media/image33.png"/><Relationship Id="rId17" Type="http://schemas.openxmlformats.org/officeDocument/2006/relationships/image" Target="../media/image38.png"/><Relationship Id="rId2" Type="http://schemas.openxmlformats.org/officeDocument/2006/relationships/tags" Target="../tags/tag32.xml"/><Relationship Id="rId16" Type="http://schemas.openxmlformats.org/officeDocument/2006/relationships/image" Target="../media/image37.png"/><Relationship Id="rId20" Type="http://schemas.openxmlformats.org/officeDocument/2006/relationships/image" Target="../media/image41.png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notesSlide" Target="../notesSlides/notesSlide3.xml"/><Relationship Id="rId5" Type="http://schemas.openxmlformats.org/officeDocument/2006/relationships/tags" Target="../tags/tag35.xml"/><Relationship Id="rId15" Type="http://schemas.openxmlformats.org/officeDocument/2006/relationships/image" Target="../media/image36.png"/><Relationship Id="rId10" Type="http://schemas.openxmlformats.org/officeDocument/2006/relationships/slideLayout" Target="../slideLayouts/slideLayout24.xml"/><Relationship Id="rId19" Type="http://schemas.openxmlformats.org/officeDocument/2006/relationships/image" Target="../media/image40.png"/><Relationship Id="rId4" Type="http://schemas.openxmlformats.org/officeDocument/2006/relationships/tags" Target="../tags/tag34.xml"/><Relationship Id="rId9" Type="http://schemas.openxmlformats.org/officeDocument/2006/relationships/tags" Target="../tags/tag39.xml"/><Relationship Id="rId1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13" Type="http://schemas.openxmlformats.org/officeDocument/2006/relationships/image" Target="../media/image45.png"/><Relationship Id="rId3" Type="http://schemas.openxmlformats.org/officeDocument/2006/relationships/tags" Target="../tags/tag42.xml"/><Relationship Id="rId7" Type="http://schemas.openxmlformats.org/officeDocument/2006/relationships/slideLayout" Target="../slideLayouts/slideLayout24.xml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" Type="http://schemas.openxmlformats.org/officeDocument/2006/relationships/tags" Target="../tags/tag41.xml"/><Relationship Id="rId16" Type="http://schemas.openxmlformats.org/officeDocument/2006/relationships/image" Target="../media/image48.png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image" Target="../media/image39.png"/><Relationship Id="rId5" Type="http://schemas.openxmlformats.org/officeDocument/2006/relationships/tags" Target="../tags/tag44.xml"/><Relationship Id="rId15" Type="http://schemas.openxmlformats.org/officeDocument/2006/relationships/image" Target="../media/image47.png"/><Relationship Id="rId10" Type="http://schemas.openxmlformats.org/officeDocument/2006/relationships/image" Target="../media/image43.png"/><Relationship Id="rId4" Type="http://schemas.openxmlformats.org/officeDocument/2006/relationships/tags" Target="../tags/tag43.xml"/><Relationship Id="rId9" Type="http://schemas.openxmlformats.org/officeDocument/2006/relationships/image" Target="../media/image42.png"/><Relationship Id="rId1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documentclass{article}&#10;\usepackage{amsmath}&#10;\pagestyle{empty}&#10;\begin{document}&#10;&#10; Gauge Theories of  Neutrino Masses and Dark Matter&#10;&#10;&#10;&#10;&#10;\end{document}" title="IguanaTex Bitmap Display">
            <a:extLst>
              <a:ext uri="{FF2B5EF4-FFF2-40B4-BE49-F238E27FC236}">
                <a16:creationId xmlns:a16="http://schemas.microsoft.com/office/drawing/2014/main" id="{CAA2F327-BD2D-1A9D-23F8-CB56971EA0F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497" y="1255537"/>
            <a:ext cx="10373431" cy="523519"/>
          </a:xfrm>
          <a:prstGeom prst="rect">
            <a:avLst/>
          </a:prstGeom>
        </p:spPr>
      </p:pic>
      <p:pic>
        <p:nvPicPr>
          <p:cNvPr id="31" name="Picture 30" descr="\documentclass{article}&#10;\usepackage{amsmath}&#10;\pagestyle{empty}&#10;\begin{document}&#10;&#10;Hridoy Debnath&#10;&#10;&#10;\end{document}" title="IguanaTex Bitmap Display">
            <a:extLst>
              <a:ext uri="{FF2B5EF4-FFF2-40B4-BE49-F238E27FC236}">
                <a16:creationId xmlns:a16="http://schemas.microsoft.com/office/drawing/2014/main" id="{B96774D7-739F-14DD-5CFF-A5497F4BF28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970" y="3860613"/>
            <a:ext cx="3282865" cy="419509"/>
          </a:xfrm>
          <a:prstGeom prst="rect">
            <a:avLst/>
          </a:prstGeom>
        </p:spPr>
      </p:pic>
      <p:pic>
        <p:nvPicPr>
          <p:cNvPr id="29" name="Picture 28" descr="\documentclass{article}&#10;\usepackage{amsmath}&#10;\pagestyle{empty}&#10;\begin{document}&#10;&#10;Department of Physics&#10;&#10;&#10;\end{document}" title="IguanaTex Bitmap Display">
            <a:extLst>
              <a:ext uri="{FF2B5EF4-FFF2-40B4-BE49-F238E27FC236}">
                <a16:creationId xmlns:a16="http://schemas.microsoft.com/office/drawing/2014/main" id="{715B3219-24EC-1A70-A652-4B73FCD55B3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286" y="4604774"/>
            <a:ext cx="3755428" cy="345143"/>
          </a:xfrm>
          <a:prstGeom prst="rect">
            <a:avLst/>
          </a:prstGeom>
        </p:spPr>
      </p:pic>
      <p:pic>
        <p:nvPicPr>
          <p:cNvPr id="23" name="Picture 22" descr="\documentclass{article}&#10;\usepackage{amsmath}&#10;\pagestyle{empty}&#10;\begin{document}&#10;&#10;Case Western Reserve University&#10;&#10;&#10;\end{document}" title="IguanaTex Bitmap Display">
            <a:extLst>
              <a:ext uri="{FF2B5EF4-FFF2-40B4-BE49-F238E27FC236}">
                <a16:creationId xmlns:a16="http://schemas.microsoft.com/office/drawing/2014/main" id="{06B9F1F3-A98E-E98D-4918-895DC6749BC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713" y="5181795"/>
            <a:ext cx="5460571" cy="345143"/>
          </a:xfrm>
          <a:prstGeom prst="rect">
            <a:avLst/>
          </a:prstGeom>
        </p:spPr>
      </p:pic>
      <p:pic>
        <p:nvPicPr>
          <p:cNvPr id="3" name="Picture 2" descr="\documentclass{article}&#10;\usepackage{amsmath}&#10;\pagestyle{empty}&#10;\begin{document}&#10;&#10;&#10;PHENO 2025&#10;&#10;\end{document}" title="IguanaTex Bitmap Display">
            <a:extLst>
              <a:ext uri="{FF2B5EF4-FFF2-40B4-BE49-F238E27FC236}">
                <a16:creationId xmlns:a16="http://schemas.microsoft.com/office/drawing/2014/main" id="{CB80779A-E26E-997E-010C-FB7FFF78BF5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220" y="5758816"/>
            <a:ext cx="1491810" cy="184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15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\documentclass{article}&#10;\usepackage{amsmath}&#10;\pagestyle{empty}&#10;\begin{document}&#10;&#10;Indirect Detection (Gamma Lines)&#10;&#10;&#10;\end{document}" title="IguanaTex Bitmap Display">
            <a:extLst>
              <a:ext uri="{FF2B5EF4-FFF2-40B4-BE49-F238E27FC236}">
                <a16:creationId xmlns:a16="http://schemas.microsoft.com/office/drawing/2014/main" id="{AA4EB32D-B802-FAB5-8920-279FA03DAE4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215" y="172633"/>
            <a:ext cx="5535763" cy="370529"/>
          </a:xfrm>
          <a:prstGeom prst="rect">
            <a:avLst/>
          </a:prstGeom>
        </p:spPr>
      </p:pic>
      <p:pic>
        <p:nvPicPr>
          <p:cNvPr id="7" name="Picture 6" descr="A diagram of a function&#10;&#10;Description automatically generated with medium confidence">
            <a:extLst>
              <a:ext uri="{FF2B5EF4-FFF2-40B4-BE49-F238E27FC236}">
                <a16:creationId xmlns:a16="http://schemas.microsoft.com/office/drawing/2014/main" id="{F270A1C0-E56E-A34C-3E8A-B4115FE5C2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992" y="3985305"/>
            <a:ext cx="4728015" cy="2508289"/>
          </a:xfrm>
          <a:prstGeom prst="rect">
            <a:avLst/>
          </a:prstGeom>
        </p:spPr>
      </p:pic>
      <p:pic>
        <p:nvPicPr>
          <p:cNvPr id="6" name="Picture 5" descr="\documentclass{article}&#10;\usepackage{amsmath}&#10;\pagestyle{empty}&#10;\begin{document}&#10;&#10;\tiny{P.Fileviez Perez , C.Murgui. Phys.Rev. D 100(2019)12 , 123007}&#10;&#10;&#10;\end{document}" title="IguanaTex Bitmap Display">
            <a:extLst>
              <a:ext uri="{FF2B5EF4-FFF2-40B4-BE49-F238E27FC236}">
                <a16:creationId xmlns:a16="http://schemas.microsoft.com/office/drawing/2014/main" id="{18B4E119-C5B1-3F7A-1C63-3D583B1E127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634066"/>
            <a:ext cx="5917033" cy="155121"/>
          </a:xfrm>
          <a:prstGeom prst="rect">
            <a:avLst/>
          </a:prstGeom>
        </p:spPr>
      </p:pic>
      <p:pic>
        <p:nvPicPr>
          <p:cNvPr id="2" name="Picture 1" descr="A diagram of a line&#10;&#10;AI-generated content may be incorrect.">
            <a:extLst>
              <a:ext uri="{FF2B5EF4-FFF2-40B4-BE49-F238E27FC236}">
                <a16:creationId xmlns:a16="http://schemas.microsoft.com/office/drawing/2014/main" id="{C84F5B38-5F92-5699-0A00-EFCFF514518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459" y="1798631"/>
            <a:ext cx="8140113" cy="1907054"/>
          </a:xfrm>
          <a:prstGeom prst="rect">
            <a:avLst/>
          </a:prstGeom>
        </p:spPr>
      </p:pic>
      <p:pic>
        <p:nvPicPr>
          <p:cNvPr id="16" name="Picture 15" descr="\documentclass{article}&#10;\usepackage{amsmath}&#10;\pagestyle{empty}&#10;\begin{document}&#10;&#10;$\chi \chi \to \gamma \gamma , Z \gamma$&#10;&#10;&#10;\end{document}" title="IguanaTex Bitmap Display">
            <a:extLst>
              <a:ext uri="{FF2B5EF4-FFF2-40B4-BE49-F238E27FC236}">
                <a16:creationId xmlns:a16="http://schemas.microsoft.com/office/drawing/2014/main" id="{639D592A-9A89-5347-9466-918BC7C7EF1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670" y="1247913"/>
            <a:ext cx="2150857" cy="340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150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graph of a graph showing a projection&#10;&#10;AI-generated content may be incorrect.">
            <a:extLst>
              <a:ext uri="{FF2B5EF4-FFF2-40B4-BE49-F238E27FC236}">
                <a16:creationId xmlns:a16="http://schemas.microsoft.com/office/drawing/2014/main" id="{56FADD77-D6F1-2A86-C118-C5B42BD824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845" y="2021659"/>
            <a:ext cx="5294716" cy="345480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051754C1-B39C-7853-46C6-F551CCB871E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00" y="1915829"/>
            <a:ext cx="5294715" cy="3454801"/>
          </a:xfrm>
          <a:prstGeom prst="rect">
            <a:avLst/>
          </a:prstGeom>
        </p:spPr>
      </p:pic>
      <p:pic>
        <p:nvPicPr>
          <p:cNvPr id="9" name="Picture 8" descr="\documentclass{article}&#10;\usepackage{amsmath}&#10;\pagestyle{empty}&#10;\begin{document}&#10;&#10;Gamma Lines&#10;&#10;&#10;\end{document}" title="IguanaTex Bitmap Display">
            <a:extLst>
              <a:ext uri="{FF2B5EF4-FFF2-40B4-BE49-F238E27FC236}">
                <a16:creationId xmlns:a16="http://schemas.microsoft.com/office/drawing/2014/main" id="{46AE69E2-F629-6557-210F-4008969B1B3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532" y="520569"/>
            <a:ext cx="3190166" cy="387950"/>
          </a:xfrm>
          <a:prstGeom prst="rect">
            <a:avLst/>
          </a:prstGeom>
        </p:spPr>
      </p:pic>
      <p:pic>
        <p:nvPicPr>
          <p:cNvPr id="11" name="Picture 10" descr="\documentclass{article}&#10;\usepackage{amsmath}&#10;\pagestyle{empty}&#10;\begin{document}&#10;&#10;$\chi \chi \to \gamma \gamma$&#10;&#10;&#10;\end{document}" title="IguanaTex Bitmap Display">
            <a:extLst>
              <a:ext uri="{FF2B5EF4-FFF2-40B4-BE49-F238E27FC236}">
                <a16:creationId xmlns:a16="http://schemas.microsoft.com/office/drawing/2014/main" id="{0AD7087B-8AD6-A449-2617-693E3A07402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675" y="1357581"/>
            <a:ext cx="1563040" cy="292315"/>
          </a:xfrm>
          <a:prstGeom prst="rect">
            <a:avLst/>
          </a:prstGeom>
        </p:spPr>
      </p:pic>
      <p:pic>
        <p:nvPicPr>
          <p:cNvPr id="17" name="Picture 16" descr="\documentclass{article}&#10;\usepackage{amsmath}&#10;\pagestyle{empty}&#10;\begin{document}&#10;&#10;$\chi \chi \to Z \gamma$&#10;&#10;&#10;\end{document}" title="IguanaTex Bitmap Display">
            <a:extLst>
              <a:ext uri="{FF2B5EF4-FFF2-40B4-BE49-F238E27FC236}">
                <a16:creationId xmlns:a16="http://schemas.microsoft.com/office/drawing/2014/main" id="{7E1DF400-EC64-59A9-A4ED-26E6C62FAA7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684" y="1395441"/>
            <a:ext cx="1635515" cy="359958"/>
          </a:xfrm>
          <a:prstGeom prst="rect">
            <a:avLst/>
          </a:prstGeom>
        </p:spPr>
      </p:pic>
      <p:pic>
        <p:nvPicPr>
          <p:cNvPr id="19" name="Picture 18" descr="\documentclass{article}&#10;\usepackage{amsmath}&#10;\pagestyle{empty}&#10;\begin{document}&#10;&#10;One can hope to test this theory in the near future at CTA.&#10;&#10;&#10;\end{document}" title="IguanaTex Bitmap Display">
            <a:extLst>
              <a:ext uri="{FF2B5EF4-FFF2-40B4-BE49-F238E27FC236}">
                <a16:creationId xmlns:a16="http://schemas.microsoft.com/office/drawing/2014/main" id="{48D5E983-98DC-3CA4-EC29-92BCB4F6502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720" y="5985511"/>
            <a:ext cx="6622476" cy="233143"/>
          </a:xfrm>
          <a:prstGeom prst="rect">
            <a:avLst/>
          </a:prstGeom>
        </p:spPr>
      </p:pic>
      <p:pic>
        <p:nvPicPr>
          <p:cNvPr id="8" name="Picture 7" descr="\documentclass{article}&#10;\usepackage{amsmath}&#10;\pagestyle{empty}&#10;\begin{document}&#10;&#10;&#10;\small{H.Debnath , P.Fileviez Perez - PRD 111 075020(2025)}&#10;&#10;\end{document}" title="IguanaTex Bitmap Display">
            <a:extLst>
              <a:ext uri="{FF2B5EF4-FFF2-40B4-BE49-F238E27FC236}">
                <a16:creationId xmlns:a16="http://schemas.microsoft.com/office/drawing/2014/main" id="{DBFE18F6-9368-C767-2978-C7C923D3FF97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664" y="659260"/>
            <a:ext cx="3877333" cy="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825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\documentclass{article}&#10;\usepackage{amsmath}&#10;\pagestyle{empty}&#10;\begin{document}&#10;&#10;Gamma Lines&#10;&#10;&#10;\end{document}" title="IguanaTex Bitmap Display">
            <a:extLst>
              <a:ext uri="{FF2B5EF4-FFF2-40B4-BE49-F238E27FC236}">
                <a16:creationId xmlns:a16="http://schemas.microsoft.com/office/drawing/2014/main" id="{60E336AC-60AE-05BD-22FA-4C061ABA7AF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663" y="204305"/>
            <a:ext cx="3142091" cy="382104"/>
          </a:xfrm>
          <a:prstGeom prst="rect">
            <a:avLst/>
          </a:prstGeom>
        </p:spPr>
      </p:pic>
      <p:pic>
        <p:nvPicPr>
          <p:cNvPr id="11" name="Picture 10" descr="A graph of a function&#10;&#10;AI-generated content may be incorrect.">
            <a:extLst>
              <a:ext uri="{FF2B5EF4-FFF2-40B4-BE49-F238E27FC236}">
                <a16:creationId xmlns:a16="http://schemas.microsoft.com/office/drawing/2014/main" id="{A6A1CD2E-1107-299F-80B7-6E99ECB8EBD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714" y="1721669"/>
            <a:ext cx="6302286" cy="2758679"/>
          </a:xfrm>
          <a:prstGeom prst="rect">
            <a:avLst/>
          </a:prstGeom>
        </p:spPr>
      </p:pic>
      <p:pic>
        <p:nvPicPr>
          <p:cNvPr id="21" name="Picture 20" descr="\documentclass{article}&#10;\usepackage{amsmath}&#10;\pagestyle{empty}&#10;\begin{document}&#10;&#10;The  flux for the gamma lines is given by&#10;&#10;&#10;\end{document}" title="IguanaTex Bitmap Display">
            <a:extLst>
              <a:ext uri="{FF2B5EF4-FFF2-40B4-BE49-F238E27FC236}">
                <a16:creationId xmlns:a16="http://schemas.microsoft.com/office/drawing/2014/main" id="{585E1591-60C7-ED5A-E24D-1B0BF4744E3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58" y="1794574"/>
            <a:ext cx="5305374" cy="272765"/>
          </a:xfrm>
          <a:prstGeom prst="rect">
            <a:avLst/>
          </a:prstGeom>
        </p:spPr>
      </p:pic>
      <p:pic>
        <p:nvPicPr>
          <p:cNvPr id="24" name="Picture 23" descr="\documentclass{article}&#10;\usepackage{amsmath}&#10;\pagestyle{empty}&#10;\begin{document}&#10;&#10;Here the Spectrum function is written as&#10;&#10;&#10;\end{document}" title="IguanaTex Bitmap Display">
            <a:extLst>
              <a:ext uri="{FF2B5EF4-FFF2-40B4-BE49-F238E27FC236}">
                <a16:creationId xmlns:a16="http://schemas.microsoft.com/office/drawing/2014/main" id="{3579E2D7-4EA3-0EEC-6C40-231FECE2C01B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97" y="3692676"/>
            <a:ext cx="4521143" cy="227048"/>
          </a:xfrm>
          <a:prstGeom prst="rect">
            <a:avLst/>
          </a:prstGeom>
        </p:spPr>
      </p:pic>
      <p:pic>
        <p:nvPicPr>
          <p:cNvPr id="25" name="Picture 24" descr="\documentclass{article}&#10;\usepackage{amsmath}&#10;\pagestyle{empty}&#10;\begin{document}&#10;&#10;\begin{equation*}&#10;\frac{dN_{\gamma }}{dE_\gamma}=\int_0^\infty dE_0 \,  W_{\gamma}(M_{\chi},E_0) \, G(E_\gamma, \xi /\omega, E_0),&#10;\end{equation*}&#10;&#10;&#10;\end{document}" title="IguanaTex Bitmap Display">
            <a:extLst>
              <a:ext uri="{FF2B5EF4-FFF2-40B4-BE49-F238E27FC236}">
                <a16:creationId xmlns:a16="http://schemas.microsoft.com/office/drawing/2014/main" id="{DD713CC4-A502-8825-7E5B-3F5105C959A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69" y="4336896"/>
            <a:ext cx="4924952" cy="611048"/>
          </a:xfrm>
          <a:prstGeom prst="rect">
            <a:avLst/>
          </a:prstGeom>
        </p:spPr>
      </p:pic>
      <p:pic>
        <p:nvPicPr>
          <p:cNvPr id="30" name="Picture 29" descr="\documentclass{article}&#10;\usepackage{amsmath}&#10;\pagestyle{empty}&#10;\begin{document}&#10;&#10;\begin{equation*}&#10;\frac{d\Phi_{\gamma}}{dE_\gamma}=\frac{n_\gamma ( \sigma v_\text{rel} (\chi \chi \to \gamma \gamma) )}{8\pi M_\chi^2}\frac{dN_{\gamma }}{dE_\gamma} J_\text{ann},&#10;\end{equation*}&#10;&#10;&#10;\end{document}" title="IguanaTex Bitmap Display">
            <a:extLst>
              <a:ext uri="{FF2B5EF4-FFF2-40B4-BE49-F238E27FC236}">
                <a16:creationId xmlns:a16="http://schemas.microsoft.com/office/drawing/2014/main" id="{DBB54FA8-B891-6E9F-1450-18457327F830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69" y="2517231"/>
            <a:ext cx="4405176" cy="677469"/>
          </a:xfrm>
          <a:prstGeom prst="rect">
            <a:avLst/>
          </a:prstGeom>
        </p:spPr>
      </p:pic>
      <p:pic>
        <p:nvPicPr>
          <p:cNvPr id="32" name="Picture 31" descr="\documentclass{article}&#10;\usepackage{amsmath}&#10;\pagestyle{empty}&#10;\begin{document}&#10;&#10;&#10;Fig. Total photon flux as a function of $E_\gamma/M_\chi$&#10;&#10;\end{document}" title="IguanaTex Bitmap Display">
            <a:extLst>
              <a:ext uri="{FF2B5EF4-FFF2-40B4-BE49-F238E27FC236}">
                <a16:creationId xmlns:a16="http://schemas.microsoft.com/office/drawing/2014/main" id="{4D517922-9D5F-A725-A9A3-266195537F82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31" y="4642420"/>
            <a:ext cx="5152000" cy="266667"/>
          </a:xfrm>
          <a:prstGeom prst="rect">
            <a:avLst/>
          </a:prstGeom>
        </p:spPr>
      </p:pic>
      <p:pic>
        <p:nvPicPr>
          <p:cNvPr id="34" name="Picture 33" descr="\documentclass{article}&#10;\usepackage{amsmath}&#10;\pagestyle{empty}&#10;\begin{document}&#10;&#10;&#10;with $10\%$ energy resolution.&#10;&#10;\end{document}" title="IguanaTex Bitmap Display">
            <a:extLst>
              <a:ext uri="{FF2B5EF4-FFF2-40B4-BE49-F238E27FC236}">
                <a16:creationId xmlns:a16="http://schemas.microsoft.com/office/drawing/2014/main" id="{A01D198E-3272-EC8F-07AD-AA60385D3A13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270" y="5082117"/>
            <a:ext cx="3062857" cy="242286"/>
          </a:xfrm>
          <a:prstGeom prst="rect">
            <a:avLst/>
          </a:prstGeom>
        </p:spPr>
      </p:pic>
      <p:pic>
        <p:nvPicPr>
          <p:cNvPr id="2" name="Picture 1" descr="\documentclass{article}&#10;\usepackage{amsmath}&#10;\pagestyle{empty}&#10;\begin{document}&#10;&#10;&#10;\small{H.Debnath , P.Fileviez Perez - PRD 111 075020(2025)}&#10;&#10;\end{document}" title="IguanaTex Bitmap Display">
            <a:extLst>
              <a:ext uri="{FF2B5EF4-FFF2-40B4-BE49-F238E27FC236}">
                <a16:creationId xmlns:a16="http://schemas.microsoft.com/office/drawing/2014/main" id="{54963172-584D-B69B-EEE6-22697972ACF2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309" y="6498053"/>
            <a:ext cx="4670478" cy="19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0828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\documentclass{article}&#10;\usepackage{amsmath}&#10;\pagestyle{empty}&#10;\begin{document}&#10;&#10;&#10;Majorana Neutrinos&#10;&#10;\end{document}" title="IguanaTex Bitmap Display">
            <a:extLst>
              <a:ext uri="{FF2B5EF4-FFF2-40B4-BE49-F238E27FC236}">
                <a16:creationId xmlns:a16="http://schemas.microsoft.com/office/drawing/2014/main" id="{5709014F-DD1D-06EB-B24B-15544C6073A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922" y="273877"/>
            <a:ext cx="4854173" cy="491435"/>
          </a:xfrm>
          <a:prstGeom prst="rect">
            <a:avLst/>
          </a:prstGeom>
        </p:spPr>
      </p:pic>
      <p:pic>
        <p:nvPicPr>
          <p:cNvPr id="9" name="Picture 8" descr="\documentclass{article}&#10;\usepackage{amsmath}&#10;\pagestyle{empty}&#10;\begin{document}&#10;&#10;&#10;One can implement the canonical seesaw mechanism by introducing a new &#10;&#10;\end{document}" title="IguanaTex Bitmap Display">
            <a:extLst>
              <a:ext uri="{FF2B5EF4-FFF2-40B4-BE49-F238E27FC236}">
                <a16:creationId xmlns:a16="http://schemas.microsoft.com/office/drawing/2014/main" id="{D1133DE7-E221-EB2E-6F15-8FFE9B7D6EE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70" y="1973468"/>
            <a:ext cx="8228570" cy="230095"/>
          </a:xfrm>
          <a:prstGeom prst="rect">
            <a:avLst/>
          </a:prstGeom>
        </p:spPr>
      </p:pic>
      <p:pic>
        <p:nvPicPr>
          <p:cNvPr id="3" name="Picture 2" descr="\documentclass{article}&#10;\usepackage{amsmath}&#10;\pagestyle{empty}&#10;\begin{document}&#10;&#10;scalar $\phi \sim (1,1,0, - 2)$.&#10;&#10;&#10;\end{document}" title="IguanaTex Bitmap Display">
            <a:extLst>
              <a:ext uri="{FF2B5EF4-FFF2-40B4-BE49-F238E27FC236}">
                <a16:creationId xmlns:a16="http://schemas.microsoft.com/office/drawing/2014/main" id="{27E80C2E-7428-AE9F-06F2-BC31B77FC72B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2018" y="1968011"/>
            <a:ext cx="2485333" cy="254476"/>
          </a:xfrm>
          <a:prstGeom prst="rect">
            <a:avLst/>
          </a:prstGeom>
        </p:spPr>
      </p:pic>
      <p:pic>
        <p:nvPicPr>
          <p:cNvPr id="15" name="Picture 14" descr="\documentclass{article}&#10;\usepackage{amsmath}&#10;\pagestyle{empty}&#10;\begin{document}&#10;&#10;Yukawa interaction can be written as &#10;&#10;&#10;\end{document}" title="IguanaTex Bitmap Display">
            <a:extLst>
              <a:ext uri="{FF2B5EF4-FFF2-40B4-BE49-F238E27FC236}">
                <a16:creationId xmlns:a16="http://schemas.microsoft.com/office/drawing/2014/main" id="{223FC883-957A-4253-76B8-6861E5D053A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70" y="2808355"/>
            <a:ext cx="4117333" cy="178286"/>
          </a:xfrm>
          <a:prstGeom prst="rect">
            <a:avLst/>
          </a:prstGeom>
        </p:spPr>
      </p:pic>
      <p:pic>
        <p:nvPicPr>
          <p:cNvPr id="25" name="Picture 24" descr="\documentclass{article}&#10;\usepackage{amsmath}&#10;\pagestyle{empty}&#10;\begin{document}&#10;&#10;$ - \mathcal{L} \supset Y_\nu \bar{\ell}_L i \sigma_2 H^* \nu_R + \lambda_R \nu_R^T C \nu_R \phi $ + h.c.&#10;&#10;&#10;\end{document}" title="IguanaTex Bitmap Display">
            <a:extLst>
              <a:ext uri="{FF2B5EF4-FFF2-40B4-BE49-F238E27FC236}">
                <a16:creationId xmlns:a16="http://schemas.microsoft.com/office/drawing/2014/main" id="{CAC763F5-BA76-A39A-0E94-DA8629308436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3584" y="3301908"/>
            <a:ext cx="4502854" cy="289524"/>
          </a:xfrm>
          <a:prstGeom prst="rect">
            <a:avLst/>
          </a:prstGeom>
        </p:spPr>
      </p:pic>
      <p:pic>
        <p:nvPicPr>
          <p:cNvPr id="29" name="Picture 28" descr="\documentclass{article}&#10;\usepackage{amsmath}&#10;\pagestyle{empty}&#10;\begin{document}&#10;&#10;The neutrino mass matrix is given by &#10;&#10;&#10;\end{document}" title="IguanaTex Bitmap Display">
            <a:extLst>
              <a:ext uri="{FF2B5EF4-FFF2-40B4-BE49-F238E27FC236}">
                <a16:creationId xmlns:a16="http://schemas.microsoft.com/office/drawing/2014/main" id="{E27F8DAA-C6EF-5F65-CF2E-B199D6E7C7DF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70" y="3971462"/>
            <a:ext cx="4146286" cy="227048"/>
          </a:xfrm>
          <a:prstGeom prst="rect">
            <a:avLst/>
          </a:prstGeom>
        </p:spPr>
      </p:pic>
      <p:pic>
        <p:nvPicPr>
          <p:cNvPr id="31" name="Picture 30" descr="\documentclass{article}&#10;\usepackage{amsmath}&#10;\pagestyle{empty}&#10;\begin{document}&#10;&#10;$M_\nu = \frac{v_0^2}{2} Y_\nu M_N^{-1}Y_\nu^T$&#10;&#10;&#10;\end{document}" title="IguanaTex Bitmap Display">
            <a:extLst>
              <a:ext uri="{FF2B5EF4-FFF2-40B4-BE49-F238E27FC236}">
                <a16:creationId xmlns:a16="http://schemas.microsoft.com/office/drawing/2014/main" id="{817DFC07-1527-60F2-453F-EEEDD76A115C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389" y="4198510"/>
            <a:ext cx="2127238" cy="376381"/>
          </a:xfrm>
          <a:prstGeom prst="rect">
            <a:avLst/>
          </a:prstGeom>
        </p:spPr>
      </p:pic>
      <p:pic>
        <p:nvPicPr>
          <p:cNvPr id="33" name="Picture 32" descr="\documentclass{article}&#10;\usepackage{amsmath}&#10;\pagestyle{empty}&#10;\begin{document}&#10;&#10;where&#10;&#10;&#10;\end{document}" title="IguanaTex Bitmap Display">
            <a:extLst>
              <a:ext uri="{FF2B5EF4-FFF2-40B4-BE49-F238E27FC236}">
                <a16:creationId xmlns:a16="http://schemas.microsoft.com/office/drawing/2014/main" id="{426B50A8-BD52-5A00-A29D-0CB353AFA48E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22" y="5183331"/>
            <a:ext cx="636952" cy="178286"/>
          </a:xfrm>
          <a:prstGeom prst="rect">
            <a:avLst/>
          </a:prstGeom>
        </p:spPr>
      </p:pic>
      <p:pic>
        <p:nvPicPr>
          <p:cNvPr id="35" name="Picture 34" descr="\documentclass{article}&#10;\usepackage{amsmath}&#10;\pagestyle{empty}&#10;\begin{document}&#10;&#10;$M_N = \sqrt{2} \lambda_R v_{\phi}= \frac{\lambda_R}{\sqrt{2}} \frac{M_{Z_\ell}}{g_\ell} \sin\beta$&#10;&#10;&#10;\end{document}" title="IguanaTex Bitmap Display">
            <a:extLst>
              <a:ext uri="{FF2B5EF4-FFF2-40B4-BE49-F238E27FC236}">
                <a16:creationId xmlns:a16="http://schemas.microsoft.com/office/drawing/2014/main" id="{E366F7F6-C280-A846-E094-81F7F492DA15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853" y="5272474"/>
            <a:ext cx="3352381" cy="406857"/>
          </a:xfrm>
          <a:prstGeom prst="rect">
            <a:avLst/>
          </a:prstGeom>
        </p:spPr>
      </p:pic>
      <p:pic>
        <p:nvPicPr>
          <p:cNvPr id="39" name="Picture 38" descr="\documentclass{article}&#10;\usepackage{amsmath}&#10;\pagestyle{empty}&#10;\usepackage{xcolor}&#10;\begin{document}&#10;&#10;\textcolor{blue}{Low Scale Seesaw Mechanism.}&#10;&#10;&#10;\end{document}" title="IguanaTex Bitmap Display">
            <a:extLst>
              <a:ext uri="{FF2B5EF4-FFF2-40B4-BE49-F238E27FC236}">
                <a16:creationId xmlns:a16="http://schemas.microsoft.com/office/drawing/2014/main" id="{2C91E889-1FB9-6FAE-FB66-2E73AD94933E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955" y="6399742"/>
            <a:ext cx="3320381" cy="184381"/>
          </a:xfrm>
          <a:prstGeom prst="rect">
            <a:avLst/>
          </a:prstGeom>
        </p:spPr>
      </p:pic>
      <p:pic>
        <p:nvPicPr>
          <p:cNvPr id="2" name="Picture 1" descr="\documentclass{article}&#10;\usepackage{amsmath}&#10;\pagestyle{empty}&#10;\begin{document}&#10;&#10;&#10;\small{H.Debnath , P.Fileviez Perez - PRD 111 075020(2025)}&#10;&#10;\end{document}" title="IguanaTex Bitmap Display">
            <a:extLst>
              <a:ext uri="{FF2B5EF4-FFF2-40B4-BE49-F238E27FC236}">
                <a16:creationId xmlns:a16="http://schemas.microsoft.com/office/drawing/2014/main" id="{F19B733F-0D5F-CF60-15A8-6702F4D57B0C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639" y="6584123"/>
            <a:ext cx="4670478" cy="19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4880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4C855C-C825-AA77-32F2-515656D8E8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diagram&#10;&#10;AI-generated content may be incorrect.">
            <a:extLst>
              <a:ext uri="{FF2B5EF4-FFF2-40B4-BE49-F238E27FC236}">
                <a16:creationId xmlns:a16="http://schemas.microsoft.com/office/drawing/2014/main" id="{D059EA5D-3A1C-FF4F-018B-5BB34FEDBB2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391" y="0"/>
            <a:ext cx="5188226" cy="6765034"/>
          </a:xfrm>
          <a:prstGeom prst="rect">
            <a:avLst/>
          </a:prstGeom>
        </p:spPr>
      </p:pic>
      <p:pic>
        <p:nvPicPr>
          <p:cNvPr id="3" name="Picture 2" descr="\documentclass{article}&#10;\usepackage{amsmath}&#10;\pagestyle{empty}&#10;\begin{document}&#10;&#10;&#10;\small{H.Debnath , P.Fileviez Perez - PRD 111 075020(2025)}&#10;&#10;\end{document}" title="IguanaTex Bitmap Display">
            <a:extLst>
              <a:ext uri="{FF2B5EF4-FFF2-40B4-BE49-F238E27FC236}">
                <a16:creationId xmlns:a16="http://schemas.microsoft.com/office/drawing/2014/main" id="{409610C1-4BD8-8F1D-AF9A-B1E96DD6136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648" y="6658358"/>
            <a:ext cx="4670478" cy="192729"/>
          </a:xfrm>
          <a:prstGeom prst="rect">
            <a:avLst/>
          </a:prstGeom>
        </p:spPr>
      </p:pic>
      <p:pic>
        <p:nvPicPr>
          <p:cNvPr id="5" name="Picture 4" descr="A graph of a graph of a mathematical function&#10;&#10;AI-generated content may be incorrect.">
            <a:extLst>
              <a:ext uri="{FF2B5EF4-FFF2-40B4-BE49-F238E27FC236}">
                <a16:creationId xmlns:a16="http://schemas.microsoft.com/office/drawing/2014/main" id="{0D1595EE-3DB1-EE38-7211-CA3EB6C84E6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858" y="1153985"/>
            <a:ext cx="7166755" cy="3616798"/>
          </a:xfrm>
          <a:prstGeom prst="rect">
            <a:avLst/>
          </a:prstGeom>
        </p:spPr>
      </p:pic>
      <p:pic>
        <p:nvPicPr>
          <p:cNvPr id="13" name="Picture 12" descr="\documentclass{article}&#10;\usepackage{amsmath}&#10;\pagestyle{empty}&#10;\begin{document}&#10;&#10;Relic Density Constraints &#10;&#10;&#10;\end{document}" title="IguanaTex Bitmap Display">
            <a:extLst>
              <a:ext uri="{FF2B5EF4-FFF2-40B4-BE49-F238E27FC236}">
                <a16:creationId xmlns:a16="http://schemas.microsoft.com/office/drawing/2014/main" id="{A0371752-C547-3B00-9BAA-221FF484C3E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360" y="217280"/>
            <a:ext cx="5644191" cy="460191"/>
          </a:xfrm>
          <a:prstGeom prst="rect">
            <a:avLst/>
          </a:prstGeom>
        </p:spPr>
      </p:pic>
      <p:pic>
        <p:nvPicPr>
          <p:cNvPr id="14" name="Picture 13" descr="\documentclass{article}&#10;\usepackage{amsmath}&#10;\pagestyle{empty}&#10;\begin{document}&#10;&#10;Fig. Allowed parameter space in the $M_{Z_\ell} - M_{\chi}$ plane &#10;&#10;&#10;\end{document}" title="IguanaTex Bitmap Display">
            <a:extLst>
              <a:ext uri="{FF2B5EF4-FFF2-40B4-BE49-F238E27FC236}">
                <a16:creationId xmlns:a16="http://schemas.microsoft.com/office/drawing/2014/main" id="{173863F4-D55C-E777-F025-FD366CEDE2A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835" y="4858377"/>
            <a:ext cx="5961141" cy="256000"/>
          </a:xfrm>
          <a:prstGeom prst="rect">
            <a:avLst/>
          </a:prstGeom>
        </p:spPr>
      </p:pic>
      <p:pic>
        <p:nvPicPr>
          <p:cNvPr id="8" name="Picture 7" descr="\documentclass{article}&#10;\usepackage{amsmath}&#10;\pagestyle{empty}&#10;\usepackage{xcolor}&#10;\begin{document}&#10;&#10;\textcolor{red}{Symmetry breaking scale is order of $\mathcal{ O}(100)$ TeV}&#10;&#10;&#10;\end{document}" title="IguanaTex Bitmap Display">
            <a:extLst>
              <a:ext uri="{FF2B5EF4-FFF2-40B4-BE49-F238E27FC236}">
                <a16:creationId xmlns:a16="http://schemas.microsoft.com/office/drawing/2014/main" id="{5DAAD2AA-203A-5A68-E9E7-B981655E3C4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468" y="5472282"/>
            <a:ext cx="5382090" cy="254476"/>
          </a:xfrm>
          <a:prstGeom prst="rect">
            <a:avLst/>
          </a:prstGeom>
        </p:spPr>
      </p:pic>
      <p:pic>
        <p:nvPicPr>
          <p:cNvPr id="26" name="Picture 25" descr="&#10;&#10;\documentclass{article}&#10;\usepackage{amsmath}&#10;\pagestyle{empty}&#10;\usepackage{xcolor}&#10;\begin{document}&#10;&#10;\textcolor{red}{when neutrinos are Majorana particles.}&#10;&#10;&#10;\end{document}&#10;&#10;&#10;\end{document}" title="IguanaTex Bitmap Display">
            <a:extLst>
              <a:ext uri="{FF2B5EF4-FFF2-40B4-BE49-F238E27FC236}">
                <a16:creationId xmlns:a16="http://schemas.microsoft.com/office/drawing/2014/main" id="{6E3566CF-2E2B-C7AF-989B-5DDBB5BB7B1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840" y="5818928"/>
            <a:ext cx="4323047" cy="227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3510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13FF7C-EDE1-89D6-AAAE-70B49237E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\documentclass{article}&#10;\usepackage{amsmath}&#10;\pagestyle{empty}&#10;\begin{document}&#10;&#10;Gamma Lines&#10;&#10;&#10;\end{document}" title="IguanaTex Bitmap Display">
            <a:extLst>
              <a:ext uri="{FF2B5EF4-FFF2-40B4-BE49-F238E27FC236}">
                <a16:creationId xmlns:a16="http://schemas.microsoft.com/office/drawing/2014/main" id="{BFB939B7-38B6-A7A7-1ACB-27D628CB379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532" y="520569"/>
            <a:ext cx="3190166" cy="387950"/>
          </a:xfrm>
          <a:prstGeom prst="rect">
            <a:avLst/>
          </a:prstGeom>
        </p:spPr>
      </p:pic>
      <p:pic>
        <p:nvPicPr>
          <p:cNvPr id="11" name="Picture 10" descr="\documentclass{article}&#10;\usepackage{amsmath}&#10;\pagestyle{empty}&#10;\begin{document}&#10;&#10;$\chi \chi \to \gamma \gamma$&#10;&#10;&#10;\end{document}" title="IguanaTex Bitmap Display">
            <a:extLst>
              <a:ext uri="{FF2B5EF4-FFF2-40B4-BE49-F238E27FC236}">
                <a16:creationId xmlns:a16="http://schemas.microsoft.com/office/drawing/2014/main" id="{79CAFE31-BEC5-DDCB-1B16-4FD52F8CFAD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675" y="1357581"/>
            <a:ext cx="1563040" cy="292315"/>
          </a:xfrm>
          <a:prstGeom prst="rect">
            <a:avLst/>
          </a:prstGeom>
        </p:spPr>
      </p:pic>
      <p:pic>
        <p:nvPicPr>
          <p:cNvPr id="17" name="Picture 16" descr="\documentclass{article}&#10;\usepackage{amsmath}&#10;\pagestyle{empty}&#10;\begin{document}&#10;&#10;$\chi \chi \to Z \gamma$&#10;&#10;&#10;\end{document}" title="IguanaTex Bitmap Display">
            <a:extLst>
              <a:ext uri="{FF2B5EF4-FFF2-40B4-BE49-F238E27FC236}">
                <a16:creationId xmlns:a16="http://schemas.microsoft.com/office/drawing/2014/main" id="{78898D5F-DE66-5716-B921-5B5F198257F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684" y="1395441"/>
            <a:ext cx="1635515" cy="359958"/>
          </a:xfrm>
          <a:prstGeom prst="rect">
            <a:avLst/>
          </a:prstGeom>
        </p:spPr>
      </p:pic>
      <p:pic>
        <p:nvPicPr>
          <p:cNvPr id="19" name="Picture 18" descr="\documentclass{article}&#10;\usepackage{amsmath}&#10;\pagestyle{empty}&#10;\begin{document}&#10;&#10;One can hope to test this theory in the near future at CTA.&#10;&#10;&#10;\end{document}" title="IguanaTex Bitmap Display">
            <a:extLst>
              <a:ext uri="{FF2B5EF4-FFF2-40B4-BE49-F238E27FC236}">
                <a16:creationId xmlns:a16="http://schemas.microsoft.com/office/drawing/2014/main" id="{47E8B1EE-C5E9-8B75-B84B-6AACCCD13BB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720" y="5985511"/>
            <a:ext cx="6622476" cy="233143"/>
          </a:xfrm>
          <a:prstGeom prst="rect">
            <a:avLst/>
          </a:prstGeom>
        </p:spPr>
      </p:pic>
      <p:pic>
        <p:nvPicPr>
          <p:cNvPr id="3" name="Picture 2" descr="A graph with purple lines and a red line&#10;&#10;AI-generated content may be incorrect.">
            <a:extLst>
              <a:ext uri="{FF2B5EF4-FFF2-40B4-BE49-F238E27FC236}">
                <a16:creationId xmlns:a16="http://schemas.microsoft.com/office/drawing/2014/main" id="{A4D1FED2-70F6-15D5-F136-D2700883881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76" y="2021659"/>
            <a:ext cx="4912437" cy="3201271"/>
          </a:xfrm>
          <a:prstGeom prst="rect">
            <a:avLst/>
          </a:prstGeom>
        </p:spPr>
      </p:pic>
      <p:pic>
        <p:nvPicPr>
          <p:cNvPr id="6" name="Picture 5" descr="A graph of a function&#10;&#10;AI-generated content may be incorrect.">
            <a:extLst>
              <a:ext uri="{FF2B5EF4-FFF2-40B4-BE49-F238E27FC236}">
                <a16:creationId xmlns:a16="http://schemas.microsoft.com/office/drawing/2014/main" id="{F1819DB3-D8A4-3546-7A45-B28921C0E3A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975" y="2021659"/>
            <a:ext cx="4912437" cy="3201271"/>
          </a:xfrm>
          <a:prstGeom prst="rect">
            <a:avLst/>
          </a:prstGeom>
        </p:spPr>
      </p:pic>
      <p:pic>
        <p:nvPicPr>
          <p:cNvPr id="2" name="Picture 1" descr="\documentclass{article}&#10;\usepackage{amsmath}&#10;\pagestyle{empty}&#10;\begin{document}&#10;&#10;&#10;\small{H.Debnath , P.Fileviez Perez - PRD 111 075020(2025)}&#10;&#10;\end{document}" title="IguanaTex Bitmap Display">
            <a:extLst>
              <a:ext uri="{FF2B5EF4-FFF2-40B4-BE49-F238E27FC236}">
                <a16:creationId xmlns:a16="http://schemas.microsoft.com/office/drawing/2014/main" id="{637F6474-BCBF-A227-4DAB-1F07F26ADBF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698" y="6639662"/>
            <a:ext cx="4670478" cy="19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5918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\documentclass{article}&#10;\usepackage{amsmath}&#10;\pagestyle{empty}&#10;\begin{document}&#10;&#10;Summary&#10;&#10;&#10;\end{document}" title="IguanaTex Bitmap Display">
            <a:extLst>
              <a:ext uri="{FF2B5EF4-FFF2-40B4-BE49-F238E27FC236}">
                <a16:creationId xmlns:a16="http://schemas.microsoft.com/office/drawing/2014/main" id="{91944F80-BCF8-5225-DB44-5DD22DE3A72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896" y="323574"/>
            <a:ext cx="2631306" cy="580887"/>
          </a:xfrm>
          <a:prstGeom prst="rect">
            <a:avLst/>
          </a:prstGeom>
        </p:spPr>
      </p:pic>
      <p:pic>
        <p:nvPicPr>
          <p:cNvPr id="17" name="Picture 16" descr="\documentclass{article}&#10;\usepackage{amsmath}&#10;\pagestyle{empty}&#10;\begin{document}&#10;\begin{itemize}&#10;\item We investigate a theory for neutrino masses predicting a DM candidate.&#10;&#10;\end{itemize}&#10;&#10;&#10;&#10;\end{document}" title="IguanaTex Bitmap Display">
            <a:extLst>
              <a:ext uri="{FF2B5EF4-FFF2-40B4-BE49-F238E27FC236}">
                <a16:creationId xmlns:a16="http://schemas.microsoft.com/office/drawing/2014/main" id="{C1A4F765-D825-24BE-98EB-72BBFC8E39D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06" y="1959897"/>
            <a:ext cx="9026286" cy="253105"/>
          </a:xfrm>
          <a:prstGeom prst="rect">
            <a:avLst/>
          </a:prstGeom>
        </p:spPr>
      </p:pic>
      <p:pic>
        <p:nvPicPr>
          <p:cNvPr id="19" name="Picture 18" descr="\documentclass{article}&#10;\usepackage{amsmath}&#10;\pagestyle{empty}&#10;\begin{document}&#10;&#10;&#10;\begin{itemize}&#10;\item We show the predictions for direct detection, indirect detection.&#10;&#10;\end{itemize}&#10;&#10;&#10;\end{document}" title="IguanaTex Bitmap Display">
            <a:extLst>
              <a:ext uri="{FF2B5EF4-FFF2-40B4-BE49-F238E27FC236}">
                <a16:creationId xmlns:a16="http://schemas.microsoft.com/office/drawing/2014/main" id="{42D06324-7C4D-A528-78EE-600DB058426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87" y="2638320"/>
            <a:ext cx="8022248" cy="249752"/>
          </a:xfrm>
          <a:prstGeom prst="rect">
            <a:avLst/>
          </a:prstGeom>
        </p:spPr>
      </p:pic>
      <p:pic>
        <p:nvPicPr>
          <p:cNvPr id="21" name="Picture 20" descr="\documentclass{article}&#10;\usepackage{amsmath}&#10;\pagestyle{empty}&#10;\begin{document}&#10;&#10;\begin{itemize}&#10;\item The gamma lines could be tested in the near future.&#10;&#10;\end{itemize}&#10;&#10;&#10;&#10;\end{document}" title="IguanaTex Bitmap Display">
            <a:extLst>
              <a:ext uri="{FF2B5EF4-FFF2-40B4-BE49-F238E27FC236}">
                <a16:creationId xmlns:a16="http://schemas.microsoft.com/office/drawing/2014/main" id="{456E92C1-67A8-637E-49FA-6F92267465E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30" y="3313390"/>
            <a:ext cx="6599162" cy="253105"/>
          </a:xfrm>
          <a:prstGeom prst="rect">
            <a:avLst/>
          </a:prstGeom>
        </p:spPr>
      </p:pic>
      <p:pic>
        <p:nvPicPr>
          <p:cNvPr id="25" name="Picture 24" descr="\documentclass{article}&#10;\usepackage{amsmath}&#10;\pagestyle{empty}&#10;\begin{document}&#10;&#10;\begin{itemize}&#10;\item We discuss the predictions when neutrinos are Majorana fermions.&#10;&#10;\end{itemize}&#10;&#10;&#10;&#10;\end{document}" title="IguanaTex Bitmap Display">
            <a:extLst>
              <a:ext uri="{FF2B5EF4-FFF2-40B4-BE49-F238E27FC236}">
                <a16:creationId xmlns:a16="http://schemas.microsoft.com/office/drawing/2014/main" id="{A24B6608-160A-5F1B-C062-31ED2A3DAB8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30" y="4008700"/>
            <a:ext cx="8344076" cy="253105"/>
          </a:xfrm>
          <a:prstGeom prst="rect">
            <a:avLst/>
          </a:prstGeom>
        </p:spPr>
      </p:pic>
      <p:pic>
        <p:nvPicPr>
          <p:cNvPr id="37" name="Picture 36" descr="\documentclass{article}&#10;\usepackage{amsmath}&#10;\pagestyle{empty}&#10;\begin{document}&#10;&#10;\begin{itemize}&#10;\item  This theory provide a unique theoretical framework to understand the &#10;\end{itemize}&#10;&#10;&#10;&#10;\end{document}" title="IguanaTex Bitmap Display">
            <a:extLst>
              <a:ext uri="{FF2B5EF4-FFF2-40B4-BE49-F238E27FC236}">
                <a16:creationId xmlns:a16="http://schemas.microsoft.com/office/drawing/2014/main" id="{0AE5CD8E-48D9-529C-86C0-4C01381C9E26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30" y="4724501"/>
            <a:ext cx="8820114" cy="253105"/>
          </a:xfrm>
          <a:prstGeom prst="rect">
            <a:avLst/>
          </a:prstGeom>
        </p:spPr>
      </p:pic>
      <p:pic>
        <p:nvPicPr>
          <p:cNvPr id="39" name="Picture 38" descr="\documentclass{article}&#10;\usepackage{amsmath}&#10;\pagestyle{empty}&#10;\begin{document}&#10;&#10;&#10;origin of neutrino&#10;&#10;\end{document}" title="IguanaTex Bitmap Display">
            <a:extLst>
              <a:ext uri="{FF2B5EF4-FFF2-40B4-BE49-F238E27FC236}">
                <a16:creationId xmlns:a16="http://schemas.microsoft.com/office/drawing/2014/main" id="{40E1E80B-3D3E-54C5-DF71-231616FC3582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3692" y="4724501"/>
            <a:ext cx="2113676" cy="253105"/>
          </a:xfrm>
          <a:prstGeom prst="rect">
            <a:avLst/>
          </a:prstGeom>
        </p:spPr>
      </p:pic>
      <p:pic>
        <p:nvPicPr>
          <p:cNvPr id="41" name="Picture 40" descr="\documentclass{article}&#10;\usepackage{amsmath}&#10;\pagestyle{empty}&#10;\begin{document}&#10;&#10;&#10;  masses and the nature of dark matter.&#10;&#10;\end{document}" title="IguanaTex Bitmap Display">
            <a:extLst>
              <a:ext uri="{FF2B5EF4-FFF2-40B4-BE49-F238E27FC236}">
                <a16:creationId xmlns:a16="http://schemas.microsoft.com/office/drawing/2014/main" id="{BE0F80A0-77CB-734B-5041-A051A0142252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614" y="5235959"/>
            <a:ext cx="4644722" cy="19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3525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 descr="\documentclass{article}&#10;\usepackage{amsmath}&#10;\pagestyle{empty}&#10;\begin{document}&#10;&#10;&#10;Backup Slides&#10;&#10;\end{document}" title="IguanaTex Bitmap Display">
            <a:extLst>
              <a:ext uri="{FF2B5EF4-FFF2-40B4-BE49-F238E27FC236}">
                <a16:creationId xmlns:a16="http://schemas.microsoft.com/office/drawing/2014/main" id="{EB60A34A-B1F3-5977-9625-94BE34AEE2B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578" y="2621314"/>
            <a:ext cx="9664846" cy="143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4350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\documentclass{article}&#10;\usepackage{amsmath}&#10;\pagestyle{empty}&#10;\begin{document}&#10;&#10;Dirac Neutrinos&#10;&#10;&#10;\end{document}" title="IguanaTex Bitmap Display">
            <a:extLst>
              <a:ext uri="{FF2B5EF4-FFF2-40B4-BE49-F238E27FC236}">
                <a16:creationId xmlns:a16="http://schemas.microsoft.com/office/drawing/2014/main" id="{23A95A9D-2CF3-862A-9B81-2120FF0345C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481" y="219586"/>
            <a:ext cx="3879391" cy="389293"/>
          </a:xfrm>
          <a:prstGeom prst="rect">
            <a:avLst/>
          </a:prstGeom>
        </p:spPr>
      </p:pic>
      <p:pic>
        <p:nvPicPr>
          <p:cNvPr id="4" name="Picture 3" descr="\documentclass{article}&#10;\usepackage{amsmath}&#10;\pagestyle{empty}&#10;\usepackage{xcolor}&#10;\begin{document}&#10;&#10;\textcolor{blue}{Cosmological Bounds:} $N_{eff}$&#10;&#10;&#10;\end{document}" title="IguanaTex Bitmap Display">
            <a:extLst>
              <a:ext uri="{FF2B5EF4-FFF2-40B4-BE49-F238E27FC236}">
                <a16:creationId xmlns:a16="http://schemas.microsoft.com/office/drawing/2014/main" id="{7503905C-EA03-1D69-545E-EAD2A631AC3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58" y="1314376"/>
            <a:ext cx="3879391" cy="321186"/>
          </a:xfrm>
          <a:prstGeom prst="rect">
            <a:avLst/>
          </a:prstGeom>
        </p:spPr>
      </p:pic>
      <p:pic>
        <p:nvPicPr>
          <p:cNvPr id="6" name="Picture 5" descr="A graph of a graph showing the growth of a model&#10;&#10;AI-generated content may be incorrect.">
            <a:extLst>
              <a:ext uri="{FF2B5EF4-FFF2-40B4-BE49-F238E27FC236}">
                <a16:creationId xmlns:a16="http://schemas.microsoft.com/office/drawing/2014/main" id="{73473E43-BE39-6192-9C1A-033DC23F56B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410" y="1314376"/>
            <a:ext cx="5481115" cy="3699752"/>
          </a:xfrm>
          <a:prstGeom prst="rect">
            <a:avLst/>
          </a:prstGeom>
        </p:spPr>
      </p:pic>
      <p:pic>
        <p:nvPicPr>
          <p:cNvPr id="8" name="Picture 7" descr="\documentclass{article}&#10;\usepackage{amsmath}&#10;\pagestyle{empty}&#10;\begin{document}&#10;&#10;At the decoupling temperature of right handed&#10;&#10;&#10;\end{document}" title="IguanaTex Bitmap Display">
            <a:extLst>
              <a:ext uri="{FF2B5EF4-FFF2-40B4-BE49-F238E27FC236}">
                <a16:creationId xmlns:a16="http://schemas.microsoft.com/office/drawing/2014/main" id="{D28FC7F8-7BD3-38A4-C883-4A9DA285831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57" y="2224487"/>
            <a:ext cx="5194666" cy="233143"/>
          </a:xfrm>
          <a:prstGeom prst="rect">
            <a:avLst/>
          </a:prstGeom>
        </p:spPr>
      </p:pic>
      <p:pic>
        <p:nvPicPr>
          <p:cNvPr id="10" name="Picture 9" descr="\documentclass{article}&#10;\usepackage{amsmath}&#10;\pagestyle{empty}&#10;\begin{document}&#10;&#10;neutrinos , $T_{\nu_R}^{dec}$&#10;&#10;&#10;\end{document}" title="IguanaTex Bitmap Display">
            <a:extLst>
              <a:ext uri="{FF2B5EF4-FFF2-40B4-BE49-F238E27FC236}">
                <a16:creationId xmlns:a16="http://schemas.microsoft.com/office/drawing/2014/main" id="{F2EAB647-C470-F246-C7B9-002B72D64A3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463" y="2578448"/>
            <a:ext cx="1732571" cy="306286"/>
          </a:xfrm>
          <a:prstGeom prst="rect">
            <a:avLst/>
          </a:prstGeom>
        </p:spPr>
      </p:pic>
      <p:pic>
        <p:nvPicPr>
          <p:cNvPr id="14" name="Picture 13" descr="\documentclass{article}&#10;\usepackage{amsmath}&#10;\pagestyle{empty}&#10;\begin{document}&#10;&#10;&#10;$\Delta N_{eff}= N_{\nu_R} \left( \frac{g(T_{\nu_L}^{dec})}{g(T_{\nu_R}^{dec})}\right)^{4/3}$&#10;&#10;\end{document}" title="IguanaTex Bitmap Display">
            <a:extLst>
              <a:ext uri="{FF2B5EF4-FFF2-40B4-BE49-F238E27FC236}">
                <a16:creationId xmlns:a16="http://schemas.microsoft.com/office/drawing/2014/main" id="{64E89714-D2C6-48A2-4111-A9035DED59A4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19" y="3365267"/>
            <a:ext cx="3001905" cy="678095"/>
          </a:xfrm>
          <a:prstGeom prst="rect">
            <a:avLst/>
          </a:prstGeom>
        </p:spPr>
      </p:pic>
      <p:pic>
        <p:nvPicPr>
          <p:cNvPr id="9" name="Picture 8" descr="\documentclass{article}&#10;\usepackage{amsmath}&#10;\pagestyle{empty}&#10;\begin{document}&#10;&#10;$N_{eff}$ Bounds exclude the parameter space&#10;&#10;&#10;\end{document}" title="IguanaTex Bitmap Display">
            <a:extLst>
              <a:ext uri="{FF2B5EF4-FFF2-40B4-BE49-F238E27FC236}">
                <a16:creationId xmlns:a16="http://schemas.microsoft.com/office/drawing/2014/main" id="{1E01079A-FCB6-E2DC-F7A0-454158834C35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05" y="4590944"/>
            <a:ext cx="4670477" cy="249905"/>
          </a:xfrm>
          <a:prstGeom prst="rect">
            <a:avLst/>
          </a:prstGeom>
        </p:spPr>
      </p:pic>
      <p:pic>
        <p:nvPicPr>
          <p:cNvPr id="18" name="Picture 17" descr="\documentclass{article}&#10;\usepackage{amsmath}&#10;\pagestyle{empty}&#10;\begin{document}&#10;&#10;below $M_{Z_\ell}/g_{\ell}&lt;9$ TeV.&#10;&#10;&#10;\end{document}" title="IguanaTex Bitmap Display">
            <a:extLst>
              <a:ext uri="{FF2B5EF4-FFF2-40B4-BE49-F238E27FC236}">
                <a16:creationId xmlns:a16="http://schemas.microsoft.com/office/drawing/2014/main" id="{E6B46E76-E810-DBEF-756B-D57C565E67DE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03" y="5014128"/>
            <a:ext cx="2599619" cy="256000"/>
          </a:xfrm>
          <a:prstGeom prst="rect">
            <a:avLst/>
          </a:prstGeom>
        </p:spPr>
      </p:pic>
      <p:pic>
        <p:nvPicPr>
          <p:cNvPr id="22" name="Picture 21" descr="\documentclass{article}&#10;\usepackage{amsmath}&#10;\pagestyle{empty}&#10;\begin{document}&#10;&#10;Fig. Extra contribution to the number of relativistic&#10;&#10;&#10;\end{document}" title="IguanaTex Bitmap Display">
            <a:extLst>
              <a:ext uri="{FF2B5EF4-FFF2-40B4-BE49-F238E27FC236}">
                <a16:creationId xmlns:a16="http://schemas.microsoft.com/office/drawing/2014/main" id="{F5161F24-C076-D258-220E-E3843BD12ECA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411" y="5313529"/>
            <a:ext cx="5511085" cy="218590"/>
          </a:xfrm>
          <a:prstGeom prst="rect">
            <a:avLst/>
          </a:prstGeom>
        </p:spPr>
      </p:pic>
      <p:pic>
        <p:nvPicPr>
          <p:cNvPr id="26" name="Picture 25" descr="\documentclass{article}&#10;\usepackage{amsmath}&#10;\pagestyle{empty}&#10;\begin{document}&#10;&#10;degrees of freedom as a function of $M_{Z_{\ell}}/g_\ell$.&#10;&#10;&#10;\end{document}" title="IguanaTex Bitmap Display">
            <a:extLst>
              <a:ext uri="{FF2B5EF4-FFF2-40B4-BE49-F238E27FC236}">
                <a16:creationId xmlns:a16="http://schemas.microsoft.com/office/drawing/2014/main" id="{B6ACF084-D696-D869-23C4-E8F2A1C0244B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3677" y="5703520"/>
            <a:ext cx="4809143" cy="256000"/>
          </a:xfrm>
          <a:prstGeom prst="rect">
            <a:avLst/>
          </a:prstGeom>
        </p:spPr>
      </p:pic>
      <p:pic>
        <p:nvPicPr>
          <p:cNvPr id="13" name="Picture 12" descr="\documentclass{article}&#10;\usepackage{amsmath}&#10;\pagestyle{empty}&#10;\begin{document}&#10;&#10;&#10;\small{H.Debnath , P.Fileviez Perez - PRD 111 075020(2025)}&#10;&#10;\end{document}" title="IguanaTex Bitmap Display">
            <a:extLst>
              <a:ext uri="{FF2B5EF4-FFF2-40B4-BE49-F238E27FC236}">
                <a16:creationId xmlns:a16="http://schemas.microsoft.com/office/drawing/2014/main" id="{FD996758-9CE2-B189-D711-362188737B8E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58" y="6547214"/>
            <a:ext cx="4670478" cy="19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2162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\documentclass{article}&#10;\usepackage{amsmath}&#10;\pagestyle{empty}&#10;\begin{document}&#10;&#10;Direct Detection&#10;&#10;&#10;\end{document}" title="IguanaTex Bitmap Display">
            <a:extLst>
              <a:ext uri="{FF2B5EF4-FFF2-40B4-BE49-F238E27FC236}">
                <a16:creationId xmlns:a16="http://schemas.microsoft.com/office/drawing/2014/main" id="{1737775F-53DE-372A-4945-E17ED5B357D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10" y="524387"/>
            <a:ext cx="4366554" cy="419510"/>
          </a:xfrm>
          <a:prstGeom prst="rect">
            <a:avLst/>
          </a:prstGeom>
        </p:spPr>
      </p:pic>
      <p:pic>
        <p:nvPicPr>
          <p:cNvPr id="7" name="Picture 6" descr="\documentclass{article}&#10;\usepackage{amsmath}&#10;\pagestyle{empty}&#10;\begin{document}&#10;&#10;Spin independent dark matter- nucleon  &#10;&#10;&#10;\end{document}" title="IguanaTex Bitmap Display">
            <a:extLst>
              <a:ext uri="{FF2B5EF4-FFF2-40B4-BE49-F238E27FC236}">
                <a16:creationId xmlns:a16="http://schemas.microsoft.com/office/drawing/2014/main" id="{BC03EA42-4AA7-B211-1112-8CC9D6C4813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10" y="1680642"/>
            <a:ext cx="4881785" cy="256213"/>
          </a:xfrm>
          <a:prstGeom prst="rect">
            <a:avLst/>
          </a:prstGeom>
        </p:spPr>
      </p:pic>
      <p:pic>
        <p:nvPicPr>
          <p:cNvPr id="10" name="Picture 9" descr="\documentclass{article}&#10;\usepackage{amsmath}&#10;\pagestyle{empty}&#10;\begin{document}&#10; cross section can be written as&#10;&#10;&#10;&#10;\end{document}" title="IguanaTex Bitmap Display">
            <a:extLst>
              <a:ext uri="{FF2B5EF4-FFF2-40B4-BE49-F238E27FC236}">
                <a16:creationId xmlns:a16="http://schemas.microsoft.com/office/drawing/2014/main" id="{0987A937-1100-8290-8D9E-3CD868ABFF9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03" y="2172082"/>
            <a:ext cx="3803613" cy="201186"/>
          </a:xfrm>
          <a:prstGeom prst="rect">
            <a:avLst/>
          </a:prstGeom>
        </p:spPr>
      </p:pic>
      <p:pic>
        <p:nvPicPr>
          <p:cNvPr id="18" name="Picture 17" descr="\documentclass{article}&#10;\usepackage{amsmath}&#10;\pagestyle{empty}&#10;\begin{document}&#10;&#10;&#10;$\sigma_{\chi N}(h_i) = \frac{9G_F}{2 \sqrt{2} \pi} \sin^2{\theta_\ell}\cos^2{\theta_\ell} M_N^4$&#10;&#10;\end{document}" title="IguanaTex Bitmap Display">
            <a:extLst>
              <a:ext uri="{FF2B5EF4-FFF2-40B4-BE49-F238E27FC236}">
                <a16:creationId xmlns:a16="http://schemas.microsoft.com/office/drawing/2014/main" id="{4BCD9248-6B97-C350-3BB8-78D6264DD93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11" y="2790068"/>
            <a:ext cx="4153158" cy="416352"/>
          </a:xfrm>
          <a:prstGeom prst="rect">
            <a:avLst/>
          </a:prstGeom>
        </p:spPr>
      </p:pic>
      <p:pic>
        <p:nvPicPr>
          <p:cNvPr id="23" name="Picture 22" descr="\documentclass{article}&#10;\usepackage{amsmath}&#10;\pagestyle{empty}&#10;\begin{document}&#10;&#10;&#10;Fig. Dark matter-nucleon spin independent cross section&#10;&#10;\end{document}" title="IguanaTex Bitmap Display">
            <a:extLst>
              <a:ext uri="{FF2B5EF4-FFF2-40B4-BE49-F238E27FC236}">
                <a16:creationId xmlns:a16="http://schemas.microsoft.com/office/drawing/2014/main" id="{5A503A5C-9FD8-5442-9F6A-25D850940B14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524" y="4966860"/>
            <a:ext cx="6270476" cy="227048"/>
          </a:xfrm>
          <a:prstGeom prst="rect">
            <a:avLst/>
          </a:prstGeom>
        </p:spPr>
      </p:pic>
      <p:pic>
        <p:nvPicPr>
          <p:cNvPr id="27" name="Picture 26" descr="\documentclass{article}&#10;\usepackage{amsmath}&#10;\pagestyle{empty}&#10;\begin{document}&#10;&#10;&#10;One can easily satisfy the Direct Detection&#10;&#10;\end{document}" title="IguanaTex Bitmap Display">
            <a:extLst>
              <a:ext uri="{FF2B5EF4-FFF2-40B4-BE49-F238E27FC236}">
                <a16:creationId xmlns:a16="http://schemas.microsoft.com/office/drawing/2014/main" id="{5AA47652-EF80-9BBC-298F-0ADFDFAB3466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55" y="4575421"/>
            <a:ext cx="4737522" cy="230095"/>
          </a:xfrm>
          <a:prstGeom prst="rect">
            <a:avLst/>
          </a:prstGeom>
        </p:spPr>
      </p:pic>
      <p:pic>
        <p:nvPicPr>
          <p:cNvPr id="33" name="Picture 32" descr="\documentclass{article}&#10;\usepackage{amsmath}&#10;\pagestyle{empty}&#10;\begin{document}&#10;&#10;&#10;bounds when mixing angle is $O(10^{-2})$.&#10;&#10;\end{document}" title="IguanaTex Bitmap Display">
            <a:extLst>
              <a:ext uri="{FF2B5EF4-FFF2-40B4-BE49-F238E27FC236}">
                <a16:creationId xmlns:a16="http://schemas.microsoft.com/office/drawing/2014/main" id="{1DA97D93-550B-A8B4-C02A-FDA02C4D330F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11" y="4972986"/>
            <a:ext cx="4255998" cy="272762"/>
          </a:xfrm>
          <a:prstGeom prst="rect">
            <a:avLst/>
          </a:prstGeom>
        </p:spPr>
      </p:pic>
      <p:pic>
        <p:nvPicPr>
          <p:cNvPr id="6" name="Picture 5" descr="A graph of a graph with lines and numbers&#10;&#10;AI-generated content may be incorrect.">
            <a:extLst>
              <a:ext uri="{FF2B5EF4-FFF2-40B4-BE49-F238E27FC236}">
                <a16:creationId xmlns:a16="http://schemas.microsoft.com/office/drawing/2014/main" id="{F9764C8B-7A4C-1165-3D02-384DFF03A4B8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606" y="912087"/>
            <a:ext cx="5621484" cy="3663334"/>
          </a:xfrm>
          <a:prstGeom prst="rect">
            <a:avLst/>
          </a:prstGeom>
        </p:spPr>
      </p:pic>
      <p:pic>
        <p:nvPicPr>
          <p:cNvPr id="26" name="Picture 25" descr="\documentclass{article}&#10;\usepackage{amsmath}&#10;\pagestyle{empty}&#10;\begin{document}&#10;&#10;$\times \frac{g_\ell^2 M_\chi^2}{M_{Z_{\ell}^2}} \left(\frac{1}{M_h^2}-\frac{1}{M_{h_\ell}^2}\right)^2 f_N^2$&#10;&#10;&#10;\end{document}" title="IguanaTex Bitmap Display">
            <a:extLst>
              <a:ext uri="{FF2B5EF4-FFF2-40B4-BE49-F238E27FC236}">
                <a16:creationId xmlns:a16="http://schemas.microsoft.com/office/drawing/2014/main" id="{41846F1E-1527-FC28-DB70-3F03EC343BAB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833" y="3441647"/>
            <a:ext cx="3018819" cy="727467"/>
          </a:xfrm>
          <a:prstGeom prst="rect">
            <a:avLst/>
          </a:prstGeom>
        </p:spPr>
      </p:pic>
      <p:pic>
        <p:nvPicPr>
          <p:cNvPr id="31" name="Picture 30" descr="\documentclass{article}&#10;\usepackage{amsmath}&#10;\pagestyle{empty}&#10;\begin{document}&#10;&#10;$N_{eff}$ bounds are much stronger than the direct detection bounds.&#10;&#10;&#10;\end{document}" title="IguanaTex Bitmap Display">
            <a:extLst>
              <a:ext uri="{FF2B5EF4-FFF2-40B4-BE49-F238E27FC236}">
                <a16:creationId xmlns:a16="http://schemas.microsoft.com/office/drawing/2014/main" id="{B8199B3C-C153-A865-FADF-1D51F9322C0B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2" y="5898802"/>
            <a:ext cx="7268573" cy="249905"/>
          </a:xfrm>
          <a:prstGeom prst="rect">
            <a:avLst/>
          </a:prstGeom>
        </p:spPr>
      </p:pic>
      <p:pic>
        <p:nvPicPr>
          <p:cNvPr id="2" name="Picture 1" descr="\documentclass{article}&#10;\usepackage{amsmath}&#10;\pagestyle{empty}&#10;\begin{document}&#10;&#10;&#10;\small{H.Debnath , P.Fileviez Perez - PRD 111 075020(2025)}&#10;&#10;\end{document}" title="IguanaTex Bitmap Display">
            <a:extLst>
              <a:ext uri="{FF2B5EF4-FFF2-40B4-BE49-F238E27FC236}">
                <a16:creationId xmlns:a16="http://schemas.microsoft.com/office/drawing/2014/main" id="{37632A37-F155-06BC-7C1B-44F9B4C6667E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225" y="6507021"/>
            <a:ext cx="4670478" cy="19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913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screenshot of a paper&#10;&#10;AI-generated content may be incorrect.">
            <a:extLst>
              <a:ext uri="{FF2B5EF4-FFF2-40B4-BE49-F238E27FC236}">
                <a16:creationId xmlns:a16="http://schemas.microsoft.com/office/drawing/2014/main" id="{A75BF663-7C21-50EC-AA25-96CD5423CB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2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503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\documentclass{article}&#10;\usepackage{amsmath}&#10;\pagestyle{empty}&#10;\begin{document}&#10;&#10;&#10;Indirect Detection (Neutrino Spectrum)&#10;&#10;\end{document}" title="IguanaTex Bitmap Display">
            <a:extLst>
              <a:ext uri="{FF2B5EF4-FFF2-40B4-BE49-F238E27FC236}">
                <a16:creationId xmlns:a16="http://schemas.microsoft.com/office/drawing/2014/main" id="{73791835-CE31-5290-BD61-DA5FDCF4C8B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718" y="269789"/>
            <a:ext cx="7000526" cy="40607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D56677B-C0B7-4DAC-ACAD-8054FF1B59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573887"/>
            <a:ext cx="0" cy="3710227"/>
          </a:xfrm>
          <a:prstGeom prst="line">
            <a:avLst/>
          </a:prstGeom>
          <a:ln w="19050"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E1255C76-FB32-FDEE-A485-09A521A2175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239" y="1757475"/>
            <a:ext cx="5404812" cy="3526639"/>
          </a:xfrm>
          <a:prstGeom prst="rect">
            <a:avLst/>
          </a:prstGeom>
        </p:spPr>
      </p:pic>
      <p:pic>
        <p:nvPicPr>
          <p:cNvPr id="9" name="Picture 8" descr="\documentclass{article}&#10;\usepackage{amsmath}&#10;\pagestyle{empty}&#10;\begin{document}&#10;&#10;$\chi \chi \to Z_\ell Z_\ell \to 4 \nu_i$&#10;&#10;&#10;\end{document}" title="IguanaTex Bitmap Display">
            <a:extLst>
              <a:ext uri="{FF2B5EF4-FFF2-40B4-BE49-F238E27FC236}">
                <a16:creationId xmlns:a16="http://schemas.microsoft.com/office/drawing/2014/main" id="{DFECA56E-0775-D93E-FEB7-98A8868CA64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875" y="3429000"/>
            <a:ext cx="4192618" cy="481496"/>
          </a:xfrm>
          <a:prstGeom prst="rect">
            <a:avLst/>
          </a:prstGeom>
        </p:spPr>
      </p:pic>
      <p:pic>
        <p:nvPicPr>
          <p:cNvPr id="11" name="Picture 10" descr="\documentclass{article}&#10;\usepackage{amsmath}&#10;\pagestyle{empty}&#10;\begin{document}&#10;&#10;Box shaped neutrino spectrum&#10;&#10;&#10;\end{document}" title="IguanaTex Bitmap Display">
            <a:extLst>
              <a:ext uri="{FF2B5EF4-FFF2-40B4-BE49-F238E27FC236}">
                <a16:creationId xmlns:a16="http://schemas.microsoft.com/office/drawing/2014/main" id="{7DB98F08-2893-234F-E363-EB47E63A1EF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07" y="2480784"/>
            <a:ext cx="4677555" cy="309034"/>
          </a:xfrm>
          <a:prstGeom prst="rect">
            <a:avLst/>
          </a:prstGeom>
        </p:spPr>
      </p:pic>
      <p:pic>
        <p:nvPicPr>
          <p:cNvPr id="16" name="Picture 15" descr="\documentclass{article}&#10;\usepackage{amsmath}&#10;\pagestyle{empty}&#10;\begin{document}&#10;&#10;&#10;Unfortunately, the predictions for these channels are far from the &#10;&#10;\end{document}" title="IguanaTex Bitmap Display">
            <a:extLst>
              <a:ext uri="{FF2B5EF4-FFF2-40B4-BE49-F238E27FC236}">
                <a16:creationId xmlns:a16="http://schemas.microsoft.com/office/drawing/2014/main" id="{7E248909-B430-A3E0-A373-71573FC8BA8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22" y="5881157"/>
            <a:ext cx="7216762" cy="230095"/>
          </a:xfrm>
          <a:prstGeom prst="rect">
            <a:avLst/>
          </a:prstGeom>
        </p:spPr>
      </p:pic>
      <p:pic>
        <p:nvPicPr>
          <p:cNvPr id="18" name="Picture 17" descr="\documentclass{article}&#10;\usepackage{amsmath}&#10;\pagestyle{empty}&#10;\begin{document}&#10;&#10;experimental limit.&#10;&#10;&#10;\end{document}" title="IguanaTex Bitmap Display">
            <a:extLst>
              <a:ext uri="{FF2B5EF4-FFF2-40B4-BE49-F238E27FC236}">
                <a16:creationId xmlns:a16="http://schemas.microsoft.com/office/drawing/2014/main" id="{FAD6B954-637D-DB2B-16AA-F18BDF42F576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774" y="5881157"/>
            <a:ext cx="2073905" cy="224000"/>
          </a:xfrm>
          <a:prstGeom prst="rect">
            <a:avLst/>
          </a:prstGeom>
        </p:spPr>
      </p:pic>
      <p:pic>
        <p:nvPicPr>
          <p:cNvPr id="2" name="Picture 1" descr="\documentclass{article}&#10;\usepackage{amsmath}&#10;\pagestyle{empty}&#10;\begin{document}&#10;&#10;&#10;\small{H.Debnath , P.Fileviez Perez - PRD 111 075020(2025)}&#10;&#10;\end{document}" title="IguanaTex Bitmap Display">
            <a:extLst>
              <a:ext uri="{FF2B5EF4-FFF2-40B4-BE49-F238E27FC236}">
                <a16:creationId xmlns:a16="http://schemas.microsoft.com/office/drawing/2014/main" id="{4BFDDDAD-3222-621C-CA12-8A908F5321EC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440" y="6509471"/>
            <a:ext cx="4670478" cy="19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806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\documentclass{article}&#10;\usepackage{amsmath}&#10;\pagestyle{empty}&#10;\begin{document}&#10;&#10;Collaborators&#10;&#10;&#10;\end{document}" title="IguanaTex Bitmap Display">
            <a:extLst>
              <a:ext uri="{FF2B5EF4-FFF2-40B4-BE49-F238E27FC236}">
                <a16:creationId xmlns:a16="http://schemas.microsoft.com/office/drawing/2014/main" id="{6F084980-FD0F-C3B5-D8CC-42B62F61AFD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404" y="380944"/>
            <a:ext cx="3363013" cy="419510"/>
          </a:xfrm>
          <a:prstGeom prst="rect">
            <a:avLst/>
          </a:prstGeom>
        </p:spPr>
      </p:pic>
      <p:pic>
        <p:nvPicPr>
          <p:cNvPr id="7" name="Picture 6" descr="A person in a suit and tie&#10;&#10;AI-generated content may be incorrect.">
            <a:extLst>
              <a:ext uri="{FF2B5EF4-FFF2-40B4-BE49-F238E27FC236}">
                <a16:creationId xmlns:a16="http://schemas.microsoft.com/office/drawing/2014/main" id="{01421128-BB50-DE31-81CE-6CFB219D6F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403" y="1448641"/>
            <a:ext cx="3659824" cy="3344492"/>
          </a:xfrm>
          <a:prstGeom prst="rect">
            <a:avLst/>
          </a:prstGeom>
        </p:spPr>
      </p:pic>
      <p:pic>
        <p:nvPicPr>
          <p:cNvPr id="4" name="Picture 3" descr="\documentclass{article}&#10;\usepackage{amsmath}&#10;\pagestyle{empty}&#10;\begin{document}&#10;&#10; Prof. Pavel Fileviez P\'erez&#10;&#10;&#10;\end{document}" title="IguanaTex Bitmap Display">
            <a:extLst>
              <a:ext uri="{FF2B5EF4-FFF2-40B4-BE49-F238E27FC236}">
                <a16:creationId xmlns:a16="http://schemas.microsoft.com/office/drawing/2014/main" id="{F812E0A7-E8E1-637F-46FB-0891D362EB4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339" y="5680712"/>
            <a:ext cx="2858666" cy="181334"/>
          </a:xfrm>
          <a:prstGeom prst="rect">
            <a:avLst/>
          </a:prstGeom>
        </p:spPr>
      </p:pic>
      <p:pic>
        <p:nvPicPr>
          <p:cNvPr id="15" name="Picture 14" descr="\documentclass{article}&#10;\usepackage{amsmath}&#10;\pagestyle{empty}&#10;\begin{document}&#10;&#10;Case Western Reserve University&#10;&#10;&#10;\end{document}" title="IguanaTex Bitmap Display">
            <a:extLst>
              <a:ext uri="{FF2B5EF4-FFF2-40B4-BE49-F238E27FC236}">
                <a16:creationId xmlns:a16="http://schemas.microsoft.com/office/drawing/2014/main" id="{0629D933-DFC5-F9E4-650B-E78520269A8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846" y="6072590"/>
            <a:ext cx="3640381" cy="230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082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theory of neutrino masses&#10;&#10;Description automatically generated">
            <a:extLst>
              <a:ext uri="{FF2B5EF4-FFF2-40B4-BE49-F238E27FC236}">
                <a16:creationId xmlns:a16="http://schemas.microsoft.com/office/drawing/2014/main" id="{3DBCE634-ACD7-9502-23B5-476DF4915E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1" b="5948"/>
          <a:stretch/>
        </p:blipFill>
        <p:spPr>
          <a:xfrm>
            <a:off x="0" y="892864"/>
            <a:ext cx="12192000" cy="6486245"/>
          </a:xfrm>
          <a:prstGeom prst="rect">
            <a:avLst/>
          </a:prstGeom>
        </p:spPr>
      </p:pic>
      <p:pic>
        <p:nvPicPr>
          <p:cNvPr id="6" name="Picture 5" descr="\documentclass{article}&#10;\usepackage{amsmath}&#10;\pagestyle{empty}&#10;\usepackage{xcolor}&#10;\begin{document}&#10;&#10;\textcolor{blue}{Main Goal}&#10;&#10;&#10;\end{document}" title="IguanaTex Bitmap Display">
            <a:extLst>
              <a:ext uri="{FF2B5EF4-FFF2-40B4-BE49-F238E27FC236}">
                <a16:creationId xmlns:a16="http://schemas.microsoft.com/office/drawing/2014/main" id="{64BE5004-6A80-97D3-C979-48C0EBA81FC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766" y="160593"/>
            <a:ext cx="2208443" cy="35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900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\documentclass{article}&#10;\usepackage{amsmath}&#10;\pagestyle{empty}&#10;\begin{document}&#10;&#10;$\ell = \ell_e + \ell_{\mu}+\ell_\tau$&#10;&#10;&#10;\end{document}" title="IguanaTex Bitmap Display">
            <a:extLst>
              <a:ext uri="{FF2B5EF4-FFF2-40B4-BE49-F238E27FC236}">
                <a16:creationId xmlns:a16="http://schemas.microsoft.com/office/drawing/2014/main" id="{0944579D-0793-0926-E663-010DEECD127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461283"/>
            <a:ext cx="1981943" cy="292648"/>
          </a:xfrm>
          <a:prstGeom prst="rect">
            <a:avLst/>
          </a:prstGeom>
        </p:spPr>
      </p:pic>
      <p:pic>
        <p:nvPicPr>
          <p:cNvPr id="7" name="Picture 6" descr="A diagram of a triangle with lines and dots&#10;&#10;AI-generated content may be incorrect.">
            <a:extLst>
              <a:ext uri="{FF2B5EF4-FFF2-40B4-BE49-F238E27FC236}">
                <a16:creationId xmlns:a16="http://schemas.microsoft.com/office/drawing/2014/main" id="{80AE3D91-2617-EFBE-A943-6C8092D4D1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643" y="1863977"/>
            <a:ext cx="7743753" cy="3130046"/>
          </a:xfrm>
          <a:prstGeom prst="rect">
            <a:avLst/>
          </a:prstGeom>
        </p:spPr>
      </p:pic>
      <p:pic>
        <p:nvPicPr>
          <p:cNvPr id="10" name="Picture 9" descr="\documentclass{article}&#10;\usepackage{amsmath}&#10;\pagestyle{empty}&#10;\begin{document}&#10;&#10;Total Lepton Number&#10;&#10;&#10;&#10;\end{document}" title="IguanaTex Bitmap Display">
            <a:extLst>
              <a:ext uri="{FF2B5EF4-FFF2-40B4-BE49-F238E27FC236}">
                <a16:creationId xmlns:a16="http://schemas.microsoft.com/office/drawing/2014/main" id="{3D9EC5A5-9164-3E6F-5560-0BC589EBA5B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900" y="5461283"/>
            <a:ext cx="2407619" cy="224000"/>
          </a:xfrm>
          <a:prstGeom prst="rect">
            <a:avLst/>
          </a:prstGeom>
        </p:spPr>
      </p:pic>
      <p:pic>
        <p:nvPicPr>
          <p:cNvPr id="12" name="Picture 11" descr="\documentclass{article}&#10;\usepackage{amsmath}&#10;\pagestyle{empty}&#10;\begin{document}&#10;&#10;&#10;Motivation&#10;&#10;\end{document}" title="IguanaTex Bitmap Display">
            <a:extLst>
              <a:ext uri="{FF2B5EF4-FFF2-40B4-BE49-F238E27FC236}">
                <a16:creationId xmlns:a16="http://schemas.microsoft.com/office/drawing/2014/main" id="{79FC1CE6-81AC-2A71-EB72-A0711C508EC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889" y="106578"/>
            <a:ext cx="3885193" cy="569894"/>
          </a:xfrm>
          <a:prstGeom prst="rect">
            <a:avLst/>
          </a:prstGeom>
        </p:spPr>
      </p:pic>
      <p:pic>
        <p:nvPicPr>
          <p:cNvPr id="17" name="Picture 16" descr="\documentclass{article}&#10;\usepackage{amsmath}&#10;\pagestyle{empty}&#10;\begin{document}&#10;&#10;&#10;\small{H.Debnath , P.Fileviez Perez , K.Gonzalez-Quesada - PRD 109 (2024) 11, 115030}&#10;&#10;\end{document}" title="IguanaTex Bitmap Display">
            <a:extLst>
              <a:ext uri="{FF2B5EF4-FFF2-40B4-BE49-F238E27FC236}">
                <a16:creationId xmlns:a16="http://schemas.microsoft.com/office/drawing/2014/main" id="{17C2BEBE-C509-44E8-A76F-4C1B921EE64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882" y="6558693"/>
            <a:ext cx="7025633" cy="19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49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82633-FA1B-F605-AA30-8F5198CAE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85211"/>
          </a:xfrm>
        </p:spPr>
        <p:txBody>
          <a:bodyPr/>
          <a:lstStyle/>
          <a:p>
            <a:r>
              <a:rPr lang="en-US" dirty="0"/>
              <a:t>           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94029-A5D1-C144-57BB-8A5C12E6CB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            Gauge Group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Anomaly is not cancelled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If we add 3 copies of right-handed</a:t>
            </a:r>
          </a:p>
          <a:p>
            <a:pPr marL="0" indent="0">
              <a:buNone/>
            </a:pPr>
            <a:r>
              <a:rPr lang="en-US" dirty="0"/>
              <a:t>neutrinos, then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 descr="A diagram of a triangle with a blue line and black dots&#10;&#10;Description automatically generated">
            <a:extLst>
              <a:ext uri="{FF2B5EF4-FFF2-40B4-BE49-F238E27FC236}">
                <a16:creationId xmlns:a16="http://schemas.microsoft.com/office/drawing/2014/main" id="{51F225D2-BB1B-2316-566A-EE9A74BF443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404" y="1892976"/>
            <a:ext cx="4778154" cy="31092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2" name="Picture 11" descr="\documentclass{article}&#10;\usepackage{amsmath}&#10;\pagestyle{empty}&#10;\begin{document}&#10;&#10;$U(1)_{\ell}$&#10;&#10;&#10;\end{document}" title="IguanaTex Bitmap Display">
            <a:extLst>
              <a:ext uri="{FF2B5EF4-FFF2-40B4-BE49-F238E27FC236}">
                <a16:creationId xmlns:a16="http://schemas.microsoft.com/office/drawing/2014/main" id="{1CDC6A4F-A96C-EC7E-DE62-2D268B2722D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638" y="2567997"/>
            <a:ext cx="586667" cy="254476"/>
          </a:xfrm>
          <a:prstGeom prst="rect">
            <a:avLst/>
          </a:prstGeom>
        </p:spPr>
      </p:pic>
      <p:pic>
        <p:nvPicPr>
          <p:cNvPr id="14" name="Picture 13" descr="\documentclass{article}&#10;\usepackage{amsmath}&#10;\pagestyle{empty}&#10;\begin{document}&#10;&#10;$U(1)_{\ell}$&#10;&#10;&#10;\end{document}" title="IguanaTex Bitmap Display">
            <a:extLst>
              <a:ext uri="{FF2B5EF4-FFF2-40B4-BE49-F238E27FC236}">
                <a16:creationId xmlns:a16="http://schemas.microsoft.com/office/drawing/2014/main" id="{A38B523D-1DE8-E9AD-31CF-46099520477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3204" y="4300996"/>
            <a:ext cx="586667" cy="254476"/>
          </a:xfrm>
          <a:prstGeom prst="rect">
            <a:avLst/>
          </a:prstGeom>
        </p:spPr>
      </p:pic>
      <p:pic>
        <p:nvPicPr>
          <p:cNvPr id="16" name="Picture 15" descr="\documentclass{article}&#10;\usepackage{amsmath}&#10;\pagestyle{empty}&#10;\begin{document}&#10;&#10;$l_L,e_R$&#10;&#10;&#10;\end{document}" title="IguanaTex Bitmap Display">
            <a:extLst>
              <a:ext uri="{FF2B5EF4-FFF2-40B4-BE49-F238E27FC236}">
                <a16:creationId xmlns:a16="http://schemas.microsoft.com/office/drawing/2014/main" id="{4A3A9342-9ADB-C188-9171-234BB130A3F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3000000">
            <a:off x="8951415" y="2778819"/>
            <a:ext cx="597333" cy="266814"/>
          </a:xfrm>
          <a:prstGeom prst="rect">
            <a:avLst/>
          </a:prstGeom>
        </p:spPr>
      </p:pic>
      <p:pic>
        <p:nvPicPr>
          <p:cNvPr id="6" name="Picture 5" descr="\documentclass{article}&#10;\usepackage{amsmath}&#10;\pagestyle{empty}&#10;\begin{document}&#10;&#10;&#10;$SU(3)_c \times SU(2)_L \times U(1)_Y \times U(1)_\ell$&#10;&#10;\end{document}" title="IguanaTex Bitmap Display">
            <a:extLst>
              <a:ext uri="{FF2B5EF4-FFF2-40B4-BE49-F238E27FC236}">
                <a16:creationId xmlns:a16="http://schemas.microsoft.com/office/drawing/2014/main" id="{FC01F28A-A8A3-FE8B-E9A2-953744B293F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82" y="2597682"/>
            <a:ext cx="5401594" cy="356266"/>
          </a:xfrm>
          <a:prstGeom prst="rect">
            <a:avLst/>
          </a:prstGeom>
        </p:spPr>
      </p:pic>
      <p:pic>
        <p:nvPicPr>
          <p:cNvPr id="8" name="Picture 7" descr="\documentclass{article}&#10;\usepackage{amsmath}&#10;\pagestyle{empty}&#10;\begin{document}&#10;&#10;&#10;Theory for Total Lepton Number&#10;&#10;\end{document}" title="IguanaTex Bitmap Display">
            <a:extLst>
              <a:ext uri="{FF2B5EF4-FFF2-40B4-BE49-F238E27FC236}">
                <a16:creationId xmlns:a16="http://schemas.microsoft.com/office/drawing/2014/main" id="{43D48561-AE36-9FD7-B948-88B812C0D517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076" y="477310"/>
            <a:ext cx="8082589" cy="506209"/>
          </a:xfrm>
          <a:prstGeom prst="rect">
            <a:avLst/>
          </a:prstGeom>
        </p:spPr>
      </p:pic>
      <p:pic>
        <p:nvPicPr>
          <p:cNvPr id="24" name="Picture 23" descr="\documentclass{article}&#10;\usepackage{amsmath}&#10;\usepackage{amsmath}&#10;\usepackage{amssymb}&#10;\pagestyle{empty}&#10;\begin{document}&#10;&#10;$\mathcal{A}(U(1)_\ell^3)= 3 ,\mathcal{A}(SU(2)_L^2U(1)_\ell) = 3/2$&#10;&#10;&#10;\end{document}" title="IguanaTex Bitmap Display">
            <a:extLst>
              <a:ext uri="{FF2B5EF4-FFF2-40B4-BE49-F238E27FC236}">
                <a16:creationId xmlns:a16="http://schemas.microsoft.com/office/drawing/2014/main" id="{AA920E34-E50B-B8D3-0B2A-76029FA5B3A2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77" y="4142598"/>
            <a:ext cx="5219048" cy="352381"/>
          </a:xfrm>
          <a:prstGeom prst="rect">
            <a:avLst/>
          </a:prstGeom>
        </p:spPr>
      </p:pic>
      <p:pic>
        <p:nvPicPr>
          <p:cNvPr id="29" name="Picture 28" descr="\documentclass{article}&#10;\usepackage{amsmath}&#10;\pagestyle{empty}&#10;\begin{document}&#10;&#10;&#10;$\mathcal{A}(U(1)_\ell^3)= 0 $&#10;&#10;\end{document}" title="IguanaTex Bitmap Display">
            <a:extLst>
              <a:ext uri="{FF2B5EF4-FFF2-40B4-BE49-F238E27FC236}">
                <a16:creationId xmlns:a16="http://schemas.microsoft.com/office/drawing/2014/main" id="{F1E6C696-9F61-009C-0299-C2DDD63CEBC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574" y="5507429"/>
            <a:ext cx="1855238" cy="352381"/>
          </a:xfrm>
          <a:prstGeom prst="rect">
            <a:avLst/>
          </a:prstGeom>
        </p:spPr>
      </p:pic>
      <p:pic>
        <p:nvPicPr>
          <p:cNvPr id="5" name="Picture 4" descr="\documentclass{article}&#10;\usepackage{amsmath}&#10;\pagestyle{empty}&#10;\begin{document}&#10;&#10;$U(1)_\ell$&#10;&#10;&#10;\end{document}" title="IguanaTex Bitmap Display">
            <a:extLst>
              <a:ext uri="{FF2B5EF4-FFF2-40B4-BE49-F238E27FC236}">
                <a16:creationId xmlns:a16="http://schemas.microsoft.com/office/drawing/2014/main" id="{DE05857B-FB66-FEE6-A3FA-4A61332B8B5C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769" y="3746818"/>
            <a:ext cx="586667" cy="254476"/>
          </a:xfrm>
          <a:prstGeom prst="rect">
            <a:avLst/>
          </a:prstGeom>
        </p:spPr>
      </p:pic>
      <p:pic>
        <p:nvPicPr>
          <p:cNvPr id="9" name="Picture 8" descr="\documentclass{article}&#10;\usepackage{amsmath}&#10;\pagestyle{empty}&#10;\begin{document}&#10;&#10;  P.Fileviez.Perez and M.B.Wise ,Phys.Rev.D 82 (2010) 079901&#10;&#10;&#10;\end{document}" title="IguanaTex Bitmap Display">
            <a:extLst>
              <a:ext uri="{FF2B5EF4-FFF2-40B4-BE49-F238E27FC236}">
                <a16:creationId xmlns:a16="http://schemas.microsoft.com/office/drawing/2014/main" id="{E7B410CE-5BEE-4914-C970-005D2A117FF9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519" y="5888489"/>
            <a:ext cx="5447923" cy="203581"/>
          </a:xfrm>
          <a:prstGeom prst="rect">
            <a:avLst/>
          </a:prstGeom>
        </p:spPr>
      </p:pic>
      <p:pic>
        <p:nvPicPr>
          <p:cNvPr id="10" name="Picture 9" descr="\documentclass{article}&#10;\usepackage{amsmath}&#10;\pagestyle{empty}&#10;\begin{document}&#10;&#10; M.Duerr, P.Fileviez.Perez and M.B.Wise ,Phys.Rev.Lett. 110 (2013) 231801&#10;&#10;&#10;\end{document}" title="IguanaTex Bitmap Display">
            <a:extLst>
              <a:ext uri="{FF2B5EF4-FFF2-40B4-BE49-F238E27FC236}">
                <a16:creationId xmlns:a16="http://schemas.microsoft.com/office/drawing/2014/main" id="{2E52954A-D370-190F-4E43-7317ED58EEEC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662" y="6277147"/>
            <a:ext cx="6654780" cy="20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720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\documentclass{article}&#10;\usepackage{amsmath}&#10;\pagestyle{empty}&#10;\begin{document}&#10;Solutions to cancel Anomalies&#10;&#10;&#10;&#10;\end{document}" title="IguanaTex Bitmap Display">
            <a:extLst>
              <a:ext uri="{FF2B5EF4-FFF2-40B4-BE49-F238E27FC236}">
                <a16:creationId xmlns:a16="http://schemas.microsoft.com/office/drawing/2014/main" id="{58653EF0-E4F1-4EEA-5A17-5E5A31E6FFC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130" y="413025"/>
            <a:ext cx="8236618" cy="469247"/>
          </a:xfrm>
          <a:prstGeom prst="rect">
            <a:avLst/>
          </a:prstGeom>
        </p:spPr>
      </p:pic>
      <p:pic>
        <p:nvPicPr>
          <p:cNvPr id="4" name="Picture 3" descr="\documentclass{article}&#10;\usepackage{amsmath}&#10;\pagestyle{empty}&#10;\begin{document}&#10;&#10; Minimal Model :&#10;&#10;&#10;\end{document}" title="IguanaTex Bitmap Display">
            <a:extLst>
              <a:ext uri="{FF2B5EF4-FFF2-40B4-BE49-F238E27FC236}">
                <a16:creationId xmlns:a16="http://schemas.microsoft.com/office/drawing/2014/main" id="{60D607FA-5FD0-F196-E3F2-E619A65740A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83" y="2742696"/>
            <a:ext cx="3352167" cy="328754"/>
          </a:xfrm>
          <a:prstGeom prst="rect">
            <a:avLst/>
          </a:prstGeom>
        </p:spPr>
      </p:pic>
      <p:pic>
        <p:nvPicPr>
          <p:cNvPr id="15" name="Picture 14" descr="\documentclass{article}&#10;\usepackage{amsmath}&#10;\pagestyle{empty}&#10;\begin{document}&#10;&#10;$\Psi_L \sim (1,1,-1,3/4)$&#10;&#10;&#10;\end{document}" title="IguanaTex Bitmap Display">
            <a:extLst>
              <a:ext uri="{FF2B5EF4-FFF2-40B4-BE49-F238E27FC236}">
                <a16:creationId xmlns:a16="http://schemas.microsoft.com/office/drawing/2014/main" id="{24A872C3-7F6A-9662-AB6C-BA104547F86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013" y="3951354"/>
            <a:ext cx="2707215" cy="322471"/>
          </a:xfrm>
          <a:prstGeom prst="rect">
            <a:avLst/>
          </a:prstGeom>
        </p:spPr>
      </p:pic>
      <p:pic>
        <p:nvPicPr>
          <p:cNvPr id="13" name="Picture 12" descr="\documentclass{article}&#10;\usepackage{amsmath}&#10;\pagestyle{empty}&#10;\begin{document}&#10;&#10;$\Psi_R \sim (1,1,-1,-3/4)$&#10;&#10;&#10;&#10;\end{document}" title="IguanaTex Bitmap Display">
            <a:extLst>
              <a:ext uri="{FF2B5EF4-FFF2-40B4-BE49-F238E27FC236}">
                <a16:creationId xmlns:a16="http://schemas.microsoft.com/office/drawing/2014/main" id="{E52053B4-AF72-959E-7B66-1B8C324E773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729" y="4758733"/>
            <a:ext cx="2975617" cy="322471"/>
          </a:xfrm>
          <a:prstGeom prst="rect">
            <a:avLst/>
          </a:prstGeom>
        </p:spPr>
      </p:pic>
      <p:pic>
        <p:nvPicPr>
          <p:cNvPr id="17" name="Picture 16" descr="\documentclass{article}&#10;\usepackage{amsmath}&#10;\pagestyle{empty}&#10;\begin{document}&#10;&#10;&#10;$\chi_L \sim (1,1,0,3/4)$&#10;&#10;&#10;\end{document}" title="IguanaTex Bitmap Display">
            <a:extLst>
              <a:ext uri="{FF2B5EF4-FFF2-40B4-BE49-F238E27FC236}">
                <a16:creationId xmlns:a16="http://schemas.microsoft.com/office/drawing/2014/main" id="{2799B39F-E9B8-1969-05E5-26CBCC1F7761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261" y="3900354"/>
            <a:ext cx="2558774" cy="341306"/>
          </a:xfrm>
          <a:prstGeom prst="rect">
            <a:avLst/>
          </a:prstGeom>
        </p:spPr>
      </p:pic>
      <p:pic>
        <p:nvPicPr>
          <p:cNvPr id="19" name="Picture 18" descr="\documentclass{article}&#10;\usepackage{amsmath}&#10;\pagestyle{empty}&#10;\begin{document}&#10;&#10;$\rho_L \sim (1,3,0,-3/4)$&#10;&#10;&#10;&#10;\end{document}" title="IguanaTex Bitmap Display">
            <a:extLst>
              <a:ext uri="{FF2B5EF4-FFF2-40B4-BE49-F238E27FC236}">
                <a16:creationId xmlns:a16="http://schemas.microsoft.com/office/drawing/2014/main" id="{5EF906D3-8725-40B3-A0AB-C70B80B3319A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469" y="4668605"/>
            <a:ext cx="2633829" cy="322470"/>
          </a:xfrm>
          <a:prstGeom prst="rect">
            <a:avLst/>
          </a:prstGeom>
        </p:spPr>
      </p:pic>
      <p:pic>
        <p:nvPicPr>
          <p:cNvPr id="3" name="Picture 2" descr="\documentclass{article}&#10;\usepackage{amsmath}&#10;\pagestyle{empty}&#10;\begin{document}&#10;&#10;\tiny{ P.Fileviez Perez, Phys.Rev.D 110 035018(2024)}&#10;&#10;&#10;\end{document}" title="IguanaTex Bitmap Display">
            <a:extLst>
              <a:ext uri="{FF2B5EF4-FFF2-40B4-BE49-F238E27FC236}">
                <a16:creationId xmlns:a16="http://schemas.microsoft.com/office/drawing/2014/main" id="{8F6D023B-95CC-6165-5951-E0C63C9E260F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648" y="6369089"/>
            <a:ext cx="4253257" cy="151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064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\documentclass{article}&#10;\usepackage{amsmath}&#10;\pagestyle{empty}&#10;\begin{document}&#10;Physical States&#10;&#10;&#10;&#10;\end{document}" title="IguanaTex Bitmap Display">
            <a:extLst>
              <a:ext uri="{FF2B5EF4-FFF2-40B4-BE49-F238E27FC236}">
                <a16:creationId xmlns:a16="http://schemas.microsoft.com/office/drawing/2014/main" id="{6A86B29F-C3D0-6DA4-D122-7022EFE1F13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999" y="283817"/>
            <a:ext cx="3266443" cy="451678"/>
          </a:xfrm>
          <a:prstGeom prst="rect">
            <a:avLst/>
          </a:prstGeom>
        </p:spPr>
      </p:pic>
      <p:pic>
        <p:nvPicPr>
          <p:cNvPr id="10" name="Picture 9" descr="\documentclass{article}&#10;\usepackage{amsmath}&#10;\pagestyle{empty}&#10;\begin{document}&#10;\begin{itemize}&#10;\item New gauge boson $Z_\ell$ associated with the local lepton number.&#10;\end{itemize}&#10;&#10;&#10;&#10;\end{document}" title="IguanaTex Bitmap Display">
            <a:extLst>
              <a:ext uri="{FF2B5EF4-FFF2-40B4-BE49-F238E27FC236}">
                <a16:creationId xmlns:a16="http://schemas.microsoft.com/office/drawing/2014/main" id="{6DC01FFC-3802-B0D1-0968-E3B07238CA4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14" y="1784625"/>
            <a:ext cx="8191971" cy="262835"/>
          </a:xfrm>
          <a:prstGeom prst="rect">
            <a:avLst/>
          </a:prstGeom>
        </p:spPr>
      </p:pic>
      <p:pic>
        <p:nvPicPr>
          <p:cNvPr id="15" name="Picture 14" descr="\documentclass{article}&#10;\usepackage{amsmath}&#10;\pagestyle{empty}&#10;\begin{document}&#10;\begin{itemize}&#10;\item SM like Higgs boson, $h=h_0 \cos{\theta_\ell}-h_S \sin{\theta_\ell}$&#10;\end{itemize}&#10;&#10;&#10;&#10;\end{document}" title="IguanaTex Bitmap Display">
            <a:extLst>
              <a:ext uri="{FF2B5EF4-FFF2-40B4-BE49-F238E27FC236}">
                <a16:creationId xmlns:a16="http://schemas.microsoft.com/office/drawing/2014/main" id="{995A2A14-99CF-D2FB-504F-E10FABB9324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15" y="2562071"/>
            <a:ext cx="6077191" cy="267538"/>
          </a:xfrm>
          <a:prstGeom prst="rect">
            <a:avLst/>
          </a:prstGeom>
        </p:spPr>
      </p:pic>
      <p:pic>
        <p:nvPicPr>
          <p:cNvPr id="17" name="Picture 16" descr="\documentclass{article}&#10;\usepackage{amsmath}&#10;\pagestyle{empty}&#10;\begin{document}&#10;\begin{itemize}&#10;\item New CP even Higgs boson, $h_\ell=h_0 \sin{\theta_\ell}+h_S \cos{\theta_\ell}$&#10;\end{itemize}&#10;&#10;&#10;&#10;\end{document}" title="IguanaTex Bitmap Display">
            <a:extLst>
              <a:ext uri="{FF2B5EF4-FFF2-40B4-BE49-F238E27FC236}">
                <a16:creationId xmlns:a16="http://schemas.microsoft.com/office/drawing/2014/main" id="{08A53C7E-FF46-E7A5-9914-13E5AD2D952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13" y="3344220"/>
            <a:ext cx="6840678" cy="262835"/>
          </a:xfrm>
          <a:prstGeom prst="rect">
            <a:avLst/>
          </a:prstGeom>
        </p:spPr>
      </p:pic>
      <p:pic>
        <p:nvPicPr>
          <p:cNvPr id="25" name="Picture 24" descr="\documentclass{article}&#10;\usepackage{amsmath}&#10;\pagestyle{empty}&#10;\begin{document}&#10;&#10;\begin{itemize}&#10;\item Two charged Fermionic Fields, $\Psi^-=\Psi_L^-+\Psi_R^-$ and $\rho^- = \rho_L^- +(\rho_L^+)^C$&#10;\end{itemize}&#10;&#10;&#10;\end{document}" title="IguanaTex Bitmap Display">
            <a:extLst>
              <a:ext uri="{FF2B5EF4-FFF2-40B4-BE49-F238E27FC236}">
                <a16:creationId xmlns:a16="http://schemas.microsoft.com/office/drawing/2014/main" id="{F8A17C0E-3910-F643-A196-C340E84C69E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13" y="4076862"/>
            <a:ext cx="9215955" cy="342837"/>
          </a:xfrm>
          <a:prstGeom prst="rect">
            <a:avLst/>
          </a:prstGeom>
        </p:spPr>
      </p:pic>
      <p:pic>
        <p:nvPicPr>
          <p:cNvPr id="29" name="Picture 28" descr="\documentclass{article}&#10;\usepackage{amsmath}&#10;\pagestyle{empty}&#10;\begin{document}&#10;&#10;&#10;\begin{itemize}&#10;\item Two  Majorana  Fermionic Fields, $\chi=\chi_L+\chi_L^C$ and $\rho^0 = \rho_L^0 +(\rho_L^0)^C$&#10;\end{itemize}&#10;&#10;&#10;\end{document}" title="IguanaTex Bitmap Display">
            <a:extLst>
              <a:ext uri="{FF2B5EF4-FFF2-40B4-BE49-F238E27FC236}">
                <a16:creationId xmlns:a16="http://schemas.microsoft.com/office/drawing/2014/main" id="{0F13D162-B4FA-2C63-E93D-D9B9E278A899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13" y="4859011"/>
            <a:ext cx="9293050" cy="342836"/>
          </a:xfrm>
          <a:prstGeom prst="rect">
            <a:avLst/>
          </a:prstGeom>
        </p:spPr>
      </p:pic>
      <p:pic>
        <p:nvPicPr>
          <p:cNvPr id="2" name="Picture 1" descr="\documentclass{article}&#10;\usepackage{amsmath}&#10;\pagestyle{empty}&#10;\begin{document}&#10;&#10;&#10;\small{H.Debnath , P.Fileviez Perez - PRD 111 075020(2025)}&#10;&#10;\end{document}" title="IguanaTex Bitmap Display">
            <a:extLst>
              <a:ext uri="{FF2B5EF4-FFF2-40B4-BE49-F238E27FC236}">
                <a16:creationId xmlns:a16="http://schemas.microsoft.com/office/drawing/2014/main" id="{1F1EA1F3-287E-BBA5-A7AC-C9E3D3374525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90" y="6449101"/>
            <a:ext cx="4670478" cy="192729"/>
          </a:xfrm>
          <a:prstGeom prst="rect">
            <a:avLst/>
          </a:prstGeom>
        </p:spPr>
      </p:pic>
      <p:pic>
        <p:nvPicPr>
          <p:cNvPr id="19" name="Picture 18" descr="\documentclass{article}&#10;\usepackage{amsmath}&#10;\pagestyle{empty}&#10;\begin{document}&#10;&#10;&#10;\begin{itemize}&#10;\item Lightest neutral field from the prediction of anomaly cancellation,&#10;\end{itemize}&#10;&#10;&#10;\end{document}" title="IguanaTex Bitmap Display">
            <a:extLst>
              <a:ext uri="{FF2B5EF4-FFF2-40B4-BE49-F238E27FC236}">
                <a16:creationId xmlns:a16="http://schemas.microsoft.com/office/drawing/2014/main" id="{85CE12EA-B12F-FF65-40ED-FAA8B1D1D15D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14" y="5667104"/>
            <a:ext cx="9019511" cy="275363"/>
          </a:xfrm>
          <a:prstGeom prst="rect">
            <a:avLst/>
          </a:prstGeom>
        </p:spPr>
      </p:pic>
      <p:pic>
        <p:nvPicPr>
          <p:cNvPr id="16" name="Picture 15" descr="\documentclass{article}&#10;\usepackage{amsmath}&#10;\pagestyle{empty}&#10;\begin{document}&#10;&#10; DM candidate.&#10;&#10;\end{document}" title="IguanaTex Bitmap Display">
            <a:extLst>
              <a:ext uri="{FF2B5EF4-FFF2-40B4-BE49-F238E27FC236}">
                <a16:creationId xmlns:a16="http://schemas.microsoft.com/office/drawing/2014/main" id="{0755E8A2-9C01-AF16-062F-8E4508ADFCA5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236" y="6193697"/>
            <a:ext cx="2022857" cy="22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513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2CF86F-62D3-9CE3-590B-8D913AEB18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mathematical equations&#10;&#10;AI-generated content may be incorrect.">
            <a:extLst>
              <a:ext uri="{FF2B5EF4-FFF2-40B4-BE49-F238E27FC236}">
                <a16:creationId xmlns:a16="http://schemas.microsoft.com/office/drawing/2014/main" id="{B3183AD9-9371-F34E-7925-D1772AF56DF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276130" cy="4923691"/>
          </a:xfrm>
          <a:prstGeom prst="rect">
            <a:avLst/>
          </a:prstGeom>
        </p:spPr>
      </p:pic>
      <p:pic>
        <p:nvPicPr>
          <p:cNvPr id="8" name="Picture 7" descr="A diagram of a diagram of a molecule&#10;&#10;AI-generated content may be incorrect.">
            <a:extLst>
              <a:ext uri="{FF2B5EF4-FFF2-40B4-BE49-F238E27FC236}">
                <a16:creationId xmlns:a16="http://schemas.microsoft.com/office/drawing/2014/main" id="{52B37104-BE06-CDA7-A358-32541B93D65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80" y="5102125"/>
            <a:ext cx="3086367" cy="1737511"/>
          </a:xfrm>
          <a:prstGeom prst="rect">
            <a:avLst/>
          </a:prstGeom>
        </p:spPr>
      </p:pic>
      <p:pic>
        <p:nvPicPr>
          <p:cNvPr id="3" name="Picture 2" descr="\documentclass{article}&#10;\usepackage{amsmath}&#10;\pagestyle{empty}&#10;\begin{document}&#10;&#10;&#10;\small{H.Debnath , P.Fileviez Perez - PRD 111 075020(2025)}&#10;&#10;\end{document}" title="IguanaTex Bitmap Display">
            <a:extLst>
              <a:ext uri="{FF2B5EF4-FFF2-40B4-BE49-F238E27FC236}">
                <a16:creationId xmlns:a16="http://schemas.microsoft.com/office/drawing/2014/main" id="{A8ED696B-BEF6-6402-B6E4-B38F4C91BE8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554" y="6640719"/>
            <a:ext cx="4670478" cy="192729"/>
          </a:xfrm>
          <a:prstGeom prst="rect">
            <a:avLst/>
          </a:prstGeom>
        </p:spPr>
      </p:pic>
      <p:pic>
        <p:nvPicPr>
          <p:cNvPr id="4" name="Picture 3" descr="A graph of a function&#10;&#10;AI-generated content may be incorrect.">
            <a:extLst>
              <a:ext uri="{FF2B5EF4-FFF2-40B4-BE49-F238E27FC236}">
                <a16:creationId xmlns:a16="http://schemas.microsoft.com/office/drawing/2014/main" id="{1E4D20E1-6C1F-11B6-C281-681FEDCDC9B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675" y="1035695"/>
            <a:ext cx="7016991" cy="3785595"/>
          </a:xfrm>
          <a:prstGeom prst="rect">
            <a:avLst/>
          </a:prstGeom>
        </p:spPr>
      </p:pic>
      <p:pic>
        <p:nvPicPr>
          <p:cNvPr id="7" name="Picture 6" descr="\documentclass{article}&#10;\usepackage{amsmath}&#10;\pagestyle{empty}&#10;\begin{document}&#10;&#10;Dark Matter &#10;&#10;&#10;\end{document}" title="IguanaTex Bitmap Display">
            <a:extLst>
              <a:ext uri="{FF2B5EF4-FFF2-40B4-BE49-F238E27FC236}">
                <a16:creationId xmlns:a16="http://schemas.microsoft.com/office/drawing/2014/main" id="{53B414B9-9432-5355-83AB-0DED106A6EA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316" y="175987"/>
            <a:ext cx="2782476" cy="356572"/>
          </a:xfrm>
          <a:prstGeom prst="rect">
            <a:avLst/>
          </a:prstGeom>
        </p:spPr>
      </p:pic>
      <p:pic>
        <p:nvPicPr>
          <p:cNvPr id="12" name="Picture 11" descr="\documentclass{article}&#10;\usepackage{amsmath}&#10;\pagestyle{empty}&#10;\begin{document}&#10;&#10;Constraints&#10;&#10;&#10;\end{document}" title="IguanaTex Bitmap Display">
            <a:extLst>
              <a:ext uri="{FF2B5EF4-FFF2-40B4-BE49-F238E27FC236}">
                <a16:creationId xmlns:a16="http://schemas.microsoft.com/office/drawing/2014/main" id="{08F7E589-B05F-0C89-B4D1-1B4D4B440AFB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126" y="217280"/>
            <a:ext cx="2508190" cy="368762"/>
          </a:xfrm>
          <a:prstGeom prst="rect">
            <a:avLst/>
          </a:prstGeom>
        </p:spPr>
      </p:pic>
      <p:pic>
        <p:nvPicPr>
          <p:cNvPr id="13" name="Picture 12" descr="\documentclass{article}&#10;\usepackage{amsmath}&#10;\pagestyle{empty}&#10;\begin{document}&#10;&#10;Fig. Allowed parameter space in the $M_{Z_\ell} - M_{\chi}$ plane &#10;&#10;&#10;\end{document}" title="IguanaTex Bitmap Display">
            <a:extLst>
              <a:ext uri="{FF2B5EF4-FFF2-40B4-BE49-F238E27FC236}">
                <a16:creationId xmlns:a16="http://schemas.microsoft.com/office/drawing/2014/main" id="{322DDC2B-FC32-1382-0E49-FCC0E943437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693" y="5007684"/>
            <a:ext cx="5961141" cy="256000"/>
          </a:xfrm>
          <a:prstGeom prst="rect">
            <a:avLst/>
          </a:prstGeom>
        </p:spPr>
      </p:pic>
      <p:pic>
        <p:nvPicPr>
          <p:cNvPr id="6" name="Picture 5" descr="\documentclass{article}&#10;\usepackage{amsmath}&#10;\pagestyle{empty}&#10;\usepackage{xcolor}&#10;\begin{document}&#10;&#10;\textcolor{red}{Symmetry breaking scale is order of $\mathcal{O}(10)$ TeV}&#10;&#10;&#10;&#10;\end{document}" title="IguanaTex Bitmap Display">
            <a:extLst>
              <a:ext uri="{FF2B5EF4-FFF2-40B4-BE49-F238E27FC236}">
                <a16:creationId xmlns:a16="http://schemas.microsoft.com/office/drawing/2014/main" id="{7B561961-456E-2FC5-688F-573F2B790520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693" y="5706494"/>
            <a:ext cx="5255617" cy="254476"/>
          </a:xfrm>
          <a:prstGeom prst="rect">
            <a:avLst/>
          </a:prstGeom>
        </p:spPr>
      </p:pic>
      <p:pic>
        <p:nvPicPr>
          <p:cNvPr id="19" name="Picture 18" descr="\documentclass{article}&#10;\usepackage{amsmath}&#10;\pagestyle{empty}&#10;\usepackage{xcolor}&#10;\begin{document}&#10;&#10;\textcolor{red}{when neutrinos are Dirac particle.}&#10;&#10;&#10;\end{document}" title="IguanaTex Bitmap Display">
            <a:extLst>
              <a:ext uri="{FF2B5EF4-FFF2-40B4-BE49-F238E27FC236}">
                <a16:creationId xmlns:a16="http://schemas.microsoft.com/office/drawing/2014/main" id="{75B84DD5-4A79-01EE-2F7B-CE698DE3C734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034" y="6049043"/>
            <a:ext cx="3757715" cy="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0866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2902.137"/>
  <p:tag name="LATEXADDIN" val="\documentclass{article}&#10;\usepackage{amsmath}&#10;\pagestyle{empty}&#10;\begin{document}&#10;&#10; Gauge Theories of  Neutrino Masses and Dark Matter&#10;&#10;&#10;&#10;&#10;\end{document}"/>
  <p:tag name="IGUANATEXSIZE" val="20"/>
  <p:tag name="IGUANATEXCURSOR" val="111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848.1439"/>
  <p:tag name="LATEXADDIN" val="\documentclass{article}&#10;\usepackage{amsmath}&#10;\pagestyle{empty}&#10;\begin{document}&#10;&#10;$\ell = \ell_e + \ell_{\mu}+\ell_\tau$&#10;&#10;&#10;\end{document}"/>
  <p:tag name="IGUANATEXSIZE" val="23"/>
  <p:tag name="IGUANATEXCURSOR" val="118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9843"/>
  <p:tag name="ORIGINALWIDTH" val="2366.704"/>
  <p:tag name="LATEXADDIN" val="\documentclass{article}&#10;\usepackage{amsmath}&#10;\pagestyle{empty}&#10;\begin{document}&#10;&#10;degrees of freedom as a function of $M_{Z_{\ell}}/g_\ell$.&#10;&#10;&#10;\end{document}"/>
  <p:tag name="IGUANATEXSIZE" val="20"/>
  <p:tag name="IGUANATEXCURSOR" val="13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2725.909"/>
  <p:tag name="LATEXADDIN" val="\documentclass{article}&#10;\usepackage{amsmath}&#10;\pagestyle{empty}&#10;\begin{document}&#10;&#10;&#10;\small{H.Debnath , P.Fileviez Perez - PRD 111 075020(2025)}&#10;&#10;\end{document}"/>
  <p:tag name="IGUANATEXSIZE" val="18"/>
  <p:tag name="IGUANATEXCURSOR" val="13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6.23921"/>
  <p:tag name="ORIGINALWIDTH" val="897.6378"/>
  <p:tag name="LATEXADDIN" val="\documentclass{article}&#10;\usepackage{amsmath}&#10;\pagestyle{empty}&#10;\begin{document}&#10;&#10;Direct Detection&#10;&#10;&#10;\end{document}"/>
  <p:tag name="IGUANATEXSIZE" val="20"/>
  <p:tag name="IGUANATEXCURSOR" val="97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2128.984"/>
  <p:tag name="LATEXADDIN" val="\documentclass{article}&#10;\usepackage{amsmath}&#10;\pagestyle{empty}&#10;\begin{document}&#10;&#10;Spin independent dark matter- nucleon  &#10;&#10;&#10;\end{document}"/>
  <p:tag name="IGUANATEXSIZE" val="20"/>
  <p:tag name="IGUANATEXCURSOR" val="11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1658.793"/>
  <p:tag name="LATEXADDIN" val="\documentclass{article}&#10;\usepackage{amsmath}&#10;\pagestyle{empty}&#10;\begin{document}&#10; cross section can be written as&#10;&#10;&#10;&#10;\end{document}"/>
  <p:tag name="IGUANATEXSIZE" val="20"/>
  <p:tag name="IGUANATEXCURSOR" val="95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80.7274"/>
  <p:tag name="ORIGINALWIDTH" val="1802.775"/>
  <p:tag name="LATEXADDIN" val="\documentclass{article}&#10;\usepackage{amsmath}&#10;\pagestyle{empty}&#10;\begin{document}&#10;&#10;&#10;$\sigma_{\chi N}(h_i) = \frac{9G_F}{2 \sqrt{2} \pi} \sin^2{\theta_\ell}\cos^2{\theta_\ell} M_N^4$&#10;&#10;\end{document}"/>
  <p:tag name="IGUANATEXSIZE" val="20"/>
  <p:tag name="IGUANATEXCURSOR" val="178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3085.864"/>
  <p:tag name="LATEXADDIN" val="\documentclass{article}&#10;\usepackage{amsmath}&#10;\pagestyle{empty}&#10;\begin{document}&#10;&#10;&#10;Fig. Dark matter-nucleon spin independent cross section&#10;&#10;\end{document}"/>
  <p:tag name="IGUANATEXSIZE" val="20"/>
  <p:tag name="IGUANATEXCURSOR" val="137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2331.458"/>
  <p:tag name="LATEXADDIN" val="\documentclass{article}&#10;\usepackage{amsmath}&#10;\pagestyle{empty}&#10;\begin{document}&#10;&#10;&#10;One can easily satisfy the Direct Detection&#10;&#10;\end{document}"/>
  <p:tag name="IGUANATEXSIZE" val="20"/>
  <p:tag name="IGUANATEXCURSOR" val="125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2332"/>
  <p:tag name="ORIGINALWIDTH" val="2094.488"/>
  <p:tag name="LATEXADDIN" val="\documentclass{article}&#10;\usepackage{amsmath}&#10;\pagestyle{empty}&#10;\begin{document}&#10;&#10;&#10;bounds when mixing angle is $O(10^{-2})$.&#10;&#10;\end{document}"/>
  <p:tag name="IGUANATEXSIZE" val="20"/>
  <p:tag name="IGUANATEXCURSOR" val="123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5.4593"/>
  <p:tag name="ORIGINALWIDTH" val="1350.581"/>
  <p:tag name="LATEXADDIN" val="\documentclass{article}&#10;\usepackage{amsmath}&#10;\pagestyle{empty}&#10;\begin{document}&#10;&#10;$\times \frac{g_\ell^2 M_\chi^2}{M_{Z_{\ell}^2}} \left(\frac{1}{M_h^2}-\frac{1}{M_{h_\ell}^2}\right)^2 f_N^2$&#10;&#10;&#10;\end{document}"/>
  <p:tag name="IGUANATEXSIZE" val="22"/>
  <p:tag name="IGUANATEXCURSOR" val="18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2362"/>
  <p:tag name="ORIGINALWIDTH" val="1184.852"/>
  <p:tag name="LATEXADDIN" val="\documentclass{article}&#10;\usepackage{amsmath}&#10;\pagestyle{empty}&#10;\begin{document}&#10;&#10;Total Lepton Number&#10;&#10;&#10;&#10;\end{document}"/>
  <p:tag name="IGUANATEXSIZE" val="20"/>
  <p:tag name="IGUANATEXCURSOR" val="101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.9846"/>
  <p:tag name="ORIGINALWIDTH" val="3577.053"/>
  <p:tag name="LATEXADDIN" val="\documentclass{article}&#10;\usepackage{amsmath}&#10;\pagestyle{empty}&#10;\begin{document}&#10;&#10;$N_{eff}$ bounds are much stronger than the direct detection bounds.&#10;&#10;&#10;\end{document}"/>
  <p:tag name="IGUANATEXSIZE" val="20"/>
  <p:tag name="IGUANATEXCURSOR" val="14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2725.909"/>
  <p:tag name="LATEXADDIN" val="\documentclass{article}&#10;\usepackage{amsmath}&#10;\pagestyle{empty}&#10;\begin{document}&#10;&#10;&#10;\small{H.Debnath , P.Fileviez Perez - PRD 111 075020(2025)}&#10;&#10;\end{document}"/>
  <p:tag name="IGUANATEXSIZE" val="18"/>
  <p:tag name="IGUANATEXCURSOR" val="13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158.98"/>
  <p:tag name="LATEXADDIN" val="\documentclass{article}&#10;\usepackage{amsmath}&#10;\pagestyle{empty}&#10;\begin{document}&#10;&#10;&#10;Indirect Detection (Neutrino Spectrum)&#10;&#10;\end{document}"/>
  <p:tag name="IGUANATEXSIZE" val="20"/>
  <p:tag name="IGUANATEXCURSOR" val="11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2362"/>
  <p:tag name="ORIGINALWIDTH" val="959.88"/>
  <p:tag name="LATEXADDIN" val="\documentclass{article}&#10;\usepackage{amsmath}&#10;\pagestyle{empty}&#10;\begin{document}&#10;&#10;$\chi \chi \to Z_\ell Z_\ell \to 4 \nu_i$&#10;&#10;&#10;\end{document}"/>
  <p:tag name="IGUANATEXSIZE" val="20"/>
  <p:tag name="IGUANATEXCURSOR" val="121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2362"/>
  <p:tag name="ORIGINALWIDTH" val="1668.541"/>
  <p:tag name="LATEXADDIN" val="\documentclass{article}&#10;\usepackage{amsmath}&#10;\pagestyle{empty}&#10;\begin{document}&#10;&#10;Box shaped neutrino spectrum&#10;&#10;&#10;\end{document}"/>
  <p:tag name="IGUANATEXSIZE" val="20"/>
  <p:tag name="IGUANATEXCURSOR" val="10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3551.556"/>
  <p:tag name="LATEXADDIN" val="\documentclass{article}&#10;\usepackage{amsmath}&#10;\pagestyle{empty}&#10;\begin{document}&#10;&#10;&#10;Unfortunately, the predictions for these channels are far from the &#10;&#10;\end{document}"/>
  <p:tag name="IGUANATEXSIZE" val="20"/>
  <p:tag name="IGUANATEXCURSOR" val="14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2362"/>
  <p:tag name="ORIGINALWIDTH" val="1020.622"/>
  <p:tag name="LATEXADDIN" val="\documentclass{article}&#10;\usepackage{amsmath}&#10;\pagestyle{empty}&#10;\begin{document}&#10;&#10;experimental limit.&#10;&#10;&#10;\end{document}"/>
  <p:tag name="IGUANATEXSIZE" val="20"/>
  <p:tag name="IGUANATEXCURSOR" val="100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2725.909"/>
  <p:tag name="LATEXADDIN" val="\documentclass{article}&#10;\usepackage{amsmath}&#10;\pagestyle{empty}&#10;\begin{document}&#10;&#10;&#10;\small{H.Debnath , P.Fileviez Perez - PRD 111 075020(2025)}&#10;&#10;\end{document}"/>
  <p:tag name="IGUANATEXSIZE" val="18"/>
  <p:tag name="IGUANATEXCURSOR" val="13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6.23921"/>
  <p:tag name="ORIGINALWIDTH" val="587.9265"/>
  <p:tag name="LATEXADDIN" val="\documentclass{article}&#10;\usepackage{amsmath}&#10;\pagestyle{empty}&#10;\begin{document}&#10;&#10;&#10;Motivation&#10;&#10;\end{document}"/>
  <p:tag name="IGUANATEXSIZE" val="30"/>
  <p:tag name="IGUANATEXCURSOR" val="92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4100.488"/>
  <p:tag name="LATEXADDIN" val="\documentclass{article}&#10;\usepackage{amsmath}&#10;\pagestyle{empty}&#10;\begin{document}&#10;&#10;&#10;\small{H.Debnath , P.Fileviez Perez , K.Gonzalez-Quesada - PRD 109 (2024) 11, 115030}&#10;&#10;\end{document}"/>
  <p:tag name="IGUANATEXSIZE" val="18"/>
  <p:tag name="IGUANATEXCURSOR" val="145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88.7139"/>
  <p:tag name="LATEXADDIN" val="\documentclass{article}&#10;\usepackage{amsmath}&#10;\pagestyle{empty}&#10;\begin{document}&#10;&#10;$U(1)_{\ell}$&#10;&#10;&#10;\end{document}"/>
  <p:tag name="IGUANATEXSIZE" val="20"/>
  <p:tag name="IGUANATEXCURSOR" val="92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88.7139"/>
  <p:tag name="LATEXADDIN" val="\documentclass{article}&#10;\usepackage{amsmath}&#10;\pagestyle{empty}&#10;\begin{document}&#10;&#10;$U(1)_{\ell}$&#10;&#10;&#10;\end{document}"/>
  <p:tag name="IGUANATEXSIZE" val="20"/>
  <p:tag name="IGUANATEXCURSOR" val="92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2362"/>
  <p:tag name="ORIGINALWIDTH" val="293.9632"/>
  <p:tag name="LATEXADDIN" val="\documentclass{article}&#10;\usepackage{amsmath}&#10;\pagestyle{empty}&#10;\begin{document}&#10;&#10;$l_L,e_R$&#10;&#10;&#10;\end{document}"/>
  <p:tag name="IGUANATEXSIZE" val="20"/>
  <p:tag name="IGUANATEXCURSOR" val="8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898.763"/>
  <p:tag name="LATEXADDIN" val="\documentclass{article}&#10;\usepackage{amsmath}&#10;\pagestyle{empty}&#10;\begin{document}&#10;&#10;&#10;$SU(3)_c \times SU(2)_L \times U(1)_Y \times U(1)_\ell$&#10;&#10;\end{document}"/>
  <p:tag name="IGUANATEXSIZE" val="20"/>
  <p:tag name="IGUANATEXCURSOR" val="136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808.024"/>
  <p:tag name="LATEXADDIN" val="\documentclass{article}&#10;\usepackage{amsmath}&#10;\pagestyle{empty}&#10;\begin{document}&#10;&#10;&#10;Theory for Total Lepton Number&#10;&#10;\end{document}"/>
  <p:tag name="IGUANATEXSIZE" val="44"/>
  <p:tag name="IGUANATEXCURSOR" val="98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8.7327"/>
  <p:tag name="ORIGINALWIDTH" val="2054.743"/>
  <p:tag name="LATEXADDIN" val="\documentclass{article}&#10;\usepackage{amsmath}&#10;\usepackage{amsmath}&#10;\usepackage{amssymb}&#10;\pagestyle{empty}&#10;\begin{document}&#10;&#10;$\mathcal{A}(U(1)_\ell^3)= 3 ,\mathcal{A}(SU(2)_L^2U(1)_\ell) = 3/2$&#10;&#10;&#10;\end{document}"/>
  <p:tag name="IGUANATEXSIZE" val="25"/>
  <p:tag name="IGUANATEXCURSOR" val="190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874.3907"/>
  <p:tag name="LATEXADDIN" val="\documentclass{article}&#10;\usepackage{amsmath}&#10;\pagestyle{empty}&#10;\begin{document}&#10;&#10;Hridoy Debnath&#10;&#10;&#10;\end{document}"/>
  <p:tag name="IGUANATEXSIZE" val="20"/>
  <p:tag name="IGUANATEXCURSOR" val="95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8.7327"/>
  <p:tag name="ORIGINALWIDTH" val="730.4087"/>
  <p:tag name="LATEXADDIN" val="\documentclass{article}&#10;\usepackage{amsmath}&#10;\pagestyle{empty}&#10;\begin{document}&#10;&#10;&#10;$\mathcal{A}(U(1)_\ell^3)= 0 $&#10;&#10;\end{document}"/>
  <p:tag name="IGUANATEXSIZE" val="25"/>
  <p:tag name="IGUANATEXCURSOR" val="111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88.7139"/>
  <p:tag name="LATEXADDIN" val="\documentclass{article}&#10;\usepackage{amsmath}&#10;\pagestyle{empty}&#10;\begin{document}&#10;&#10;$U(1)_\ell$&#10;&#10;&#10;\end{document}"/>
  <p:tag name="IGUANATEXSIZE" val="20"/>
  <p:tag name="IGUANATEXCURSOR" val="91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351.331"/>
  <p:tag name="LATEXADDIN" val="\documentclass{article}&#10;\usepackage{amsmath}&#10;\pagestyle{empty}&#10;\begin{document}&#10;&#10;  P.Fileviez.Perez and M.B.Wise ,Phys.Rev.D 82 (2010) 079901&#10;&#10;&#10;\end{document}"/>
  <p:tag name="IGUANATEXSIZE" val="16"/>
  <p:tag name="IGUANATEXCURSOR" val="82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4093.738"/>
  <p:tag name="LATEXADDIN" val="\documentclass{article}&#10;\usepackage{amsmath}&#10;\pagestyle{empty}&#10;\begin{document}&#10;&#10; M.Duerr, P.Fileviez.Perez and M.B.Wise ,Phys.Rev.Lett. 110 (2013) 231801&#10;&#10;&#10;\end{document}"/>
  <p:tag name="IGUANATEXSIZE" val="16"/>
  <p:tag name="IGUANATEXCURSOR" val="82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2.2385"/>
  <p:tag name="ORIGINALWIDTH" val="1619.048"/>
  <p:tag name="LATEXADDIN" val="\documentclass{article}&#10;\usepackage{amsmath}&#10;\pagestyle{empty}&#10;\begin{document}&#10;Solutions to cancel Anomalies&#10;&#10;&#10;&#10;\end{document}"/>
  <p:tag name="IGUANATEXSIZE" val="20"/>
  <p:tag name="IGUANATEXCURSOR" val="10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894.6382"/>
  <p:tag name="LATEXADDIN" val="\documentclass{article}&#10;\usepackage{amsmath}&#10;\pagestyle{empty}&#10;\begin{document}&#10;&#10; Minimal Model :&#10;&#10;&#10;\end{document}"/>
  <p:tag name="IGUANATEXSIZE" val="20"/>
  <p:tag name="IGUANATEXCURSOR" val="81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051.369"/>
  <p:tag name="LATEXADDIN" val="\documentclass{article}&#10;\usepackage{amsmath}&#10;\pagestyle{empty}&#10;\begin{document}&#10;&#10;$\Psi_L \sim (1,1,-1,3/4)$&#10;&#10;&#10;\end{document}"/>
  <p:tag name="IGUANATEXSIZE" val="20"/>
  <p:tag name="IGUANATEXCURSOR" val="102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155.605"/>
  <p:tag name="LATEXADDIN" val="\documentclass{article}&#10;\usepackage{amsmath}&#10;\pagestyle{empty}&#10;\begin{document}&#10;&#10;$\Psi_R \sim (1,1,-1,-3/4)$&#10;&#10;&#10;&#10;\end{document}"/>
  <p:tag name="IGUANATEXSIZE" val="20"/>
  <p:tag name="IGUANATEXCURSOR" val="103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938.8826"/>
  <p:tag name="LATEXADDIN" val="\documentclass{article}&#10;\usepackage{amsmath}&#10;\pagestyle{empty}&#10;\begin{document}&#10;&#10;&#10;$\chi_L \sim (1,1,0,3/4)$&#10;&#10;&#10;\end{document}"/>
  <p:tag name="IGUANATEXSIZE" val="20"/>
  <p:tag name="IGUANATEXCURSOR" val="102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022.872"/>
  <p:tag name="LATEXADDIN" val="\documentclass{article}&#10;\usepackage{amsmath}&#10;\pagestyle{empty}&#10;\begin{document}&#10;&#10;$\rho_L \sim (1,3,0,-3/4)$&#10;&#10;&#10;&#10;\end{document}"/>
  <p:tag name="IGUANATEXSIZE" val="20"/>
  <p:tag name="IGUANATEXCURSOR" val="100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232.096"/>
  <p:tag name="LATEXADDIN" val="\documentclass{article}&#10;\usepackage{amsmath}&#10;\pagestyle{empty}&#10;\begin{document}&#10;&#10;Department of Physics&#10;&#10;&#10;\end{document}"/>
  <p:tag name="IGUANATEXSIZE" val="30"/>
  <p:tag name="IGUANATEXCURSOR" val="102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2.24221"/>
  <p:tag name="ORIGINALWIDTH" val="1744.282"/>
  <p:tag name="LATEXADDIN" val="\documentclass{article}&#10;\usepackage{amsmath}&#10;\pagestyle{empty}&#10;\begin{document}&#10;&#10;\tiny{ P.Fileviez Perez, Phys.Rev.D 110 035018(2024)}&#10;&#10;&#10;\end{document}"/>
  <p:tag name="IGUANATEXSIZE" val="24"/>
  <p:tag name="IGUANATEXCURSOR" val="87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818.8976"/>
  <p:tag name="LATEXADDIN" val="\documentclass{article}&#10;\usepackage{amsmath}&#10;\pagestyle{empty}&#10;\begin{document}&#10;Physical States&#10;&#10;&#10;&#10;\end{document}"/>
  <p:tag name="IGUANATEXSIZE" val="20"/>
  <p:tag name="IGUANATEXCURSOR" val="95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3482.565"/>
  <p:tag name="LATEXADDIN" val="\documentclass{article}&#10;\usepackage{amsmath}&#10;\pagestyle{empty}&#10;\begin{document}&#10;\begin{itemize}&#10;\item New gauge boson $Z_\ell$ associated with the local lepton number.&#10;\end{itemize}&#10;&#10;&#10;&#10;\end{document}"/>
  <p:tag name="IGUANATEXSIZE" val="20"/>
  <p:tag name="IGUANATEXCURSOR" val="15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2572.178"/>
  <p:tag name="LATEXADDIN" val="\documentclass{article}&#10;\usepackage{amsmath}&#10;\pagestyle{empty}&#10;\begin{document}&#10;\begin{itemize}&#10;\item SM like Higgs boson, $h=h_0 \cos{\theta_\ell}-h_S \sin{\theta_\ell}$&#10;\end{itemize}&#10;&#10;&#10;&#10;\end{document}"/>
  <p:tag name="IGUANATEXSIZE" val="20"/>
  <p:tag name="IGUANATEXCURSOR" val="168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2947.132"/>
  <p:tag name="LATEXADDIN" val="\documentclass{article}&#10;\usepackage{amsmath}&#10;\pagestyle{empty}&#10;\begin{document}&#10;\begin{itemize}&#10;\item New CP even Higgs boson, $h_\ell=h_0 \sin{\theta_\ell}+h_S \cos{\theta_\ell}$&#10;\end{itemize}&#10;&#10;&#10;&#10;\end{document}"/>
  <p:tag name="IGUANATEXSIZE" val="20"/>
  <p:tag name="IGUANATEXCURSOR" val="177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5.4818"/>
  <p:tag name="ORIGINALWIDTH" val="3910.761"/>
  <p:tag name="LATEXADDIN" val="\documentclass{article}&#10;\usepackage{amsmath}&#10;\pagestyle{empty}&#10;\begin{document}&#10;&#10;\begin{itemize}&#10;\item Two charged Fermionic Fields, $\Psi^-=\Psi_L^-+\Psi_R^-$ and $\rho^- = \rho_L^- +(\rho_L^+)^C$&#10;\end{itemize}&#10;&#10;&#10;\end{document}"/>
  <p:tag name="IGUANATEXSIZE" val="20"/>
  <p:tag name="IGUANATEXCURSOR" val="196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9824"/>
  <p:tag name="ORIGINALWIDTH" val="3821.522"/>
  <p:tag name="LATEXADDIN" val="\documentclass{article}&#10;\usepackage{amsmath}&#10;\pagestyle{empty}&#10;\begin{document}&#10;&#10;&#10;\begin{itemize}&#10;\item Two  Majorana  Fermionic Fields, $\chi=\chi_L+\chi_L^C$ and $\rho^0 = \rho_L^0 +(\rho_L^0)^C$&#10;\end{itemize}&#10;&#10;&#10;\end{document}"/>
  <p:tag name="IGUANATEXSIZE" val="20"/>
  <p:tag name="IGUANATEXCURSOR" val="193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2725.909"/>
  <p:tag name="LATEXADDIN" val="\documentclass{article}&#10;\usepackage{amsmath}&#10;\pagestyle{empty}&#10;\begin{document}&#10;&#10;&#10;\small{H.Debnath , P.Fileviez Perez - PRD 111 075020(2025)}&#10;&#10;\end{document}"/>
  <p:tag name="IGUANATEXSIZE" val="18"/>
  <p:tag name="IGUANATEXCURSOR" val="13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3709.036"/>
  <p:tag name="LATEXADDIN" val="\documentclass{article}&#10;\usepackage{amsmath}&#10;\pagestyle{empty}&#10;\begin{document}&#10;&#10;&#10;\begin{itemize}&#10;\item Lightest neutral field from the prediction of anomaly cancellation,&#10;\end{itemize}&#10;&#10;&#10;\end{document}"/>
  <p:tag name="IGUANATEXSIZE" val="20"/>
  <p:tag name="IGUANATEXCURSOR" val="171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796.4005"/>
  <p:tag name="LATEXADDIN" val="\documentclass{article}&#10;\usepackage{amsmath}&#10;\pagestyle{empty}&#10;\begin{document}&#10;&#10; DM candidate.&#10;&#10;\end{document}"/>
  <p:tag name="IGUANATEXSIZE" val="25"/>
  <p:tag name="IGUANATEXCURSOR" val="81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791.526"/>
  <p:tag name="LATEXADDIN" val="\documentclass{article}&#10;\usepackage{amsmath}&#10;\pagestyle{empty}&#10;\begin{document}&#10;&#10;Case Western Reserve University&#10;&#10;&#10;\end{document}"/>
  <p:tag name="IGUANATEXSIZE" val="30"/>
  <p:tag name="IGUANATEXCURSOR" val="112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2725.909"/>
  <p:tag name="LATEXADDIN" val="\documentclass{article}&#10;\usepackage{amsmath}&#10;\pagestyle{empty}&#10;\begin{document}&#10;&#10;&#10;\small{H.Debnath , P.Fileviez Perez - PRD 111 075020(2025)}&#10;&#10;\end{document}"/>
  <p:tag name="IGUANATEXSIZE" val="18"/>
  <p:tag name="IGUANATEXCURSOR" val="13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684.6644"/>
  <p:tag name="LATEXADDIN" val="\documentclass{article}&#10;\usepackage{amsmath}&#10;\pagestyle{empty}&#10;\begin{document}&#10;&#10;Dark Matter &#10;&#10;&#10;\end{document}"/>
  <p:tag name="IGUANATEXSIZE" val="40"/>
  <p:tag name="IGUANATEXCURSOR" val="93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617.1729"/>
  <p:tag name="LATEXADDIN" val="\documentclass{article}&#10;\usepackage{amsmath}&#10;\pagestyle{empty}&#10;\begin{document}&#10;&#10;Constraints&#10;&#10;&#10;\end{document}"/>
  <p:tag name="IGUANATEXSIZE" val="40"/>
  <p:tag name="IGUANATEXCURSOR" val="92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9843"/>
  <p:tag name="ORIGINALWIDTH" val="2933.633"/>
  <p:tag name="LATEXADDIN" val="\documentclass{article}&#10;\usepackage{amsmath}&#10;\pagestyle{empty}&#10;\begin{document}&#10;&#10;Fig. Allowed parameter space in the $M_{Z_\ell} - M_{\chi}$ plane &#10;&#10;&#10;\end{document}"/>
  <p:tag name="IGUANATEXSIZE" val="20"/>
  <p:tag name="IGUANATEXCURSOR" val="127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586.427"/>
  <p:tag name="LATEXADDIN" val="\documentclass{article}&#10;\usepackage{amsmath}&#10;\pagestyle{empty}&#10;\usepackage{xcolor}&#10;\begin{document}&#10;&#10;\textcolor{red}{Symmetry breaking scale is order of $\mathcal{O}(10)$ TeV}&#10;&#10;&#10;&#10;\end{document}"/>
  <p:tag name="IGUANATEXSIZE" val="20"/>
  <p:tag name="IGUANATEXCURSOR" val="168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2362"/>
  <p:tag name="ORIGINALWIDTH" val="1849.269"/>
  <p:tag name="LATEXADDIN" val="\documentclass{article}&#10;\usepackage{amsmath}&#10;\pagestyle{empty}&#10;\usepackage{xcolor}&#10;\begin{document}&#10;&#10;\textcolor{red}{when neutrinos are Dirac particle.}&#10;&#10;&#10;\end{document}"/>
  <p:tag name="IGUANATEXSIZE" val="20"/>
  <p:tag name="IGUANATEXCURSOR" val="151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871.016"/>
  <p:tag name="LATEXADDIN" val="\documentclass{article}&#10;\usepackage{amsmath}&#10;\pagestyle{empty}&#10;\begin{document}&#10;&#10;Indirect Detection (Gamma Lines)&#10;&#10;&#10;\end{document}"/>
  <p:tag name="IGUANATEXSIZE" val="20"/>
  <p:tag name="IGUANATEXCURSOR" val="112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2.24221"/>
  <p:tag name="ORIGINALWIDTH" val="2374.203"/>
  <p:tag name="LATEXADDIN" val="\documentclass{article}&#10;\usepackage{amsmath}&#10;\pagestyle{empty}&#10;\begin{document}&#10;&#10;\tiny{P.Fileviez Perez , C.Murgui. Phys.Rev. D 100(2019)12 , 123007}&#10;&#10;&#10;\end{document}"/>
  <p:tag name="IGUANATEXSIZE" val="20"/>
  <p:tag name="IGUANATEXCURSOR" val="113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705.6618"/>
  <p:tag name="LATEXADDIN" val="\documentclass{article}&#10;\usepackage{amsmath}&#10;\pagestyle{empty}&#10;\begin{document}&#10;&#10;$\chi \chi \to \gamma \gamma , Z \gamma$&#10;&#10;&#10;\end{document}"/>
  <p:tag name="IGUANATEXSIZE" val="30"/>
  <p:tag name="IGUANATEXCURSOR" val="120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746.1567"/>
  <p:tag name="LATEXADDIN" val="\documentclass{article}&#10;\usepackage{amsmath}&#10;\pagestyle{empty}&#10;\begin{document}&#10;&#10;Gamma Lines&#10;&#10;&#10;\end{document}"/>
  <p:tag name="IGUANATEXSIZE" val="20"/>
  <p:tag name="IGUANATEXCURSOR" val="92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734.1582"/>
  <p:tag name="LATEXADDIN" val="\documentclass{article}&#10;\usepackage{amsmath}&#10;\pagestyle{empty}&#10;\begin{document}&#10;&#10;&#10;PHENO 2025&#10;&#10;\end{document}"/>
  <p:tag name="IGUANATEXSIZE" val="20"/>
  <p:tag name="IGUANATEXCURSOR" val="87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485.1894"/>
  <p:tag name="LATEXADDIN" val="\documentclass{article}&#10;\usepackage{amsmath}&#10;\pagestyle{empty}&#10;\begin{document}&#10;&#10;$\chi \chi \to \gamma \gamma$&#10;&#10;&#10;\end{document}"/>
  <p:tag name="IGUANATEXSIZE" val="20"/>
  <p:tag name="IGUANATEXCURSOR" val="10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507.6865"/>
  <p:tag name="LATEXADDIN" val="\documentclass{article}&#10;\usepackage{amsmath}&#10;\pagestyle{empty}&#10;\begin{document}&#10;&#10;$\chi \chi \to Z \gamma$&#10;&#10;&#10;\end{document}"/>
  <p:tag name="IGUANATEXSIZE" val="20"/>
  <p:tag name="IGUANATEXCURSOR" val="97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7357"/>
  <p:tag name="ORIGINALWIDTH" val="3259.093"/>
  <p:tag name="LATEXADDIN" val="\documentclass{article}&#10;\usepackage{amsmath}&#10;\pagestyle{empty}&#10;\begin{document}&#10;&#10;One can hope to test this theory in the near future at CTA.&#10;&#10;&#10;\end{document}"/>
  <p:tag name="IGUANATEXSIZE" val="20"/>
  <p:tag name="IGUANATEXCURSOR" val="140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2725.909"/>
  <p:tag name="LATEXADDIN" val="\documentclass{article}&#10;\usepackage{amsmath}&#10;\pagestyle{empty}&#10;\begin{document}&#10;&#10;&#10;\small{H.Debnath , P.Fileviez Perez - PRD 111 075020(2025)}&#10;&#10;\end{document}"/>
  <p:tag name="IGUANATEXSIZE" val="14"/>
  <p:tag name="IGUANATEXCURSOR" val="13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746.1567"/>
  <p:tag name="LATEXADDIN" val="\documentclass{article}&#10;\usepackage{amsmath}&#10;\pagestyle{empty}&#10;\begin{document}&#10;&#10;Gamma Lines&#10;&#10;&#10;\end{document}"/>
  <p:tag name="IGUANATEXSIZE" val="35"/>
  <p:tag name="IGUANATEXCURSOR" val="92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2202.475"/>
  <p:tag name="LATEXADDIN" val="\documentclass{article}&#10;\usepackage{amsmath}&#10;\pagestyle{empty}&#10;\begin{document}&#10;&#10;The  flux for the gamma lines is given by&#10;&#10;&#10;\end{document}"/>
  <p:tag name="IGUANATEXSIZE" val="20"/>
  <p:tag name="IGUANATEXCURSOR" val="85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2224.972"/>
  <p:tag name="LATEXADDIN" val="\documentclass{article}&#10;\usepackage{amsmath}&#10;\pagestyle{empty}&#10;\begin{document}&#10;&#10;Here the Spectrum function is written as&#10;&#10;&#10;\end{document}"/>
  <p:tag name="IGUANATEXSIZE" val="20"/>
  <p:tag name="IGUANATEXCURSOR" val="121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0.7124"/>
  <p:tag name="ORIGINALWIDTH" val="2423.697"/>
  <p:tag name="LATEXADDIN" val="\documentclass{article}&#10;\usepackage{amsmath}&#10;\pagestyle{empty}&#10;\begin{document}&#10;&#10;\begin{equation*}&#10;\frac{dN_{\gamma }}{dE_\gamma}=\int_0^\infty dE_0 \,  W_{\gamma}(M_{\chi},E_0) \, G(E_\gamma, \xi /\omega, E_0),&#10;\end{equation*}&#10;&#10;&#10;\end{document}"/>
  <p:tag name="IGUANATEXSIZE" val="20"/>
  <p:tag name="IGUANATEXCURSOR" val="116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1.961"/>
  <p:tag name="ORIGINALWIDTH" val="2028.496"/>
  <p:tag name="LATEXADDIN" val="\documentclass{article}&#10;\usepackage{amsmath}&#10;\pagestyle{empty}&#10;\begin{document}&#10;&#10;\begin{equation*}&#10;\frac{d\Phi_{\gamma}}{dE_\gamma}=\frac{n_\gamma ( \sigma v_\text{rel} (\chi \chi \to \gamma \gamma) )}{8\pi M_\chi^2}\frac{dN_{\gamma }}{dE_\gamma} J_\text{ann},&#10;\end{equation*}&#10;&#10;&#10;\end{document}"/>
  <p:tag name="IGUANATEXSIZE" val="20"/>
  <p:tag name="IGUANATEXCURSOR" val="197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2336"/>
  <p:tag name="ORIGINALWIDTH" val="2535.433"/>
  <p:tag name="LATEXADDIN" val="\documentclass{article}&#10;\usepackage{amsmath}&#10;\pagestyle{empty}&#10;\begin{document}&#10;&#10;&#10;Fig. Total photon flux as a function of $E_\gamma/M_\chi$&#10;&#10;\end{document}"/>
  <p:tag name="IGUANATEXSIZE" val="20"/>
  <p:tag name="IGUANATEXCURSOR" val="138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727.4091"/>
  <p:tag name="LATEXADDIN" val="\documentclass{article}&#10;\usepackage{amsmath}&#10;\pagestyle{empty}&#10;\begin{document}&#10;&#10;Collaborators&#10;&#10;&#10;\end{document}"/>
  <p:tag name="IGUANATEXSIZE" val="20"/>
  <p:tag name="IGUANATEXCURSOR" val="94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9.2351"/>
  <p:tag name="ORIGINALWIDTH" val="1507.312"/>
  <p:tag name="LATEXADDIN" val="\documentclass{article}&#10;\usepackage{amsmath}&#10;\pagestyle{empty}&#10;\begin{document}&#10;&#10;&#10;with $10\%$ energy resolution.&#10;&#10;\end{document}"/>
  <p:tag name="IGUANATEXSIZE" val="20"/>
  <p:tag name="IGUANATEXCURSOR" val="112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2725.909"/>
  <p:tag name="LATEXADDIN" val="\documentclass{article}&#10;\usepackage{amsmath}&#10;\pagestyle{empty}&#10;\begin{document}&#10;&#10;&#10;\small{H.Debnath , P.Fileviez Perez - PRD 111 075020(2025)}&#10;&#10;\end{document}"/>
  <p:tag name="IGUANATEXSIZE" val="18"/>
  <p:tag name="IGUANATEXCURSOR" val="13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2362"/>
  <p:tag name="ORIGINALWIDTH" val="1088.864"/>
  <p:tag name="LATEXADDIN" val="\documentclass{article}&#10;\usepackage{amsmath}&#10;\pagestyle{empty}&#10;\begin{document}&#10;&#10;&#10;Majorana Neutrinos&#10;&#10;\end{document}"/>
  <p:tag name="IGUANATEXSIZE" val="20"/>
  <p:tag name="IGUANATEXCURSOR" val="100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4049.494"/>
  <p:tag name="LATEXADDIN" val="\documentclass{article}&#10;\usepackage{amsmath}&#10;\pagestyle{empty}&#10;\begin{document}&#10;&#10;&#10;One can implement the canonical seesaw mechanism by introducing a new &#10;&#10;\end{document}"/>
  <p:tag name="IGUANATEXSIZE" val="20"/>
  <p:tag name="IGUANATEXCURSOR" val="152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223.097"/>
  <p:tag name="LATEXADDIN" val="\documentclass{article}&#10;\usepackage{amsmath}&#10;\pagestyle{empty}&#10;\begin{document}&#10;&#10;scalar $\phi \sim (1,1,0, - 2)$.&#10;&#10;&#10;\end{document}"/>
  <p:tag name="IGUANATEXSIZE" val="20"/>
  <p:tag name="IGUANATEXCURSOR" val="10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2026.247"/>
  <p:tag name="LATEXADDIN" val="\documentclass{article}&#10;\usepackage{amsmath}&#10;\pagestyle{empty}&#10;\begin{document}&#10;&#10;Yukawa interaction can be written as &#10;&#10;&#10;\end{document}"/>
  <p:tag name="IGUANATEXSIZE" val="20"/>
  <p:tag name="IGUANATEXCURSOR" val="118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2.4822"/>
  <p:tag name="ORIGINALWIDTH" val="2215.973"/>
  <p:tag name="LATEXADDIN" val="\documentclass{article}&#10;\usepackage{amsmath}&#10;\pagestyle{empty}&#10;\begin{document}&#10;&#10;$ - \mathcal{L} \supset Y_\nu \bar{\ell}_L i \sigma_2 H^* \nu_R + \lambda_R \nu_R^T C \nu_R \phi $ + h.c.&#10;&#10;&#10;\end{document}"/>
  <p:tag name="IGUANATEXSIZE" val="20"/>
  <p:tag name="IGUANATEXCURSOR" val="85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2040.495"/>
  <p:tag name="LATEXADDIN" val="\documentclass{article}&#10;\usepackage{amsmath}&#10;\pagestyle{empty}&#10;\begin{document}&#10;&#10;The neutrino mass matrix is given by &#10;&#10;&#10;\end{document}"/>
  <p:tag name="IGUANATEXSIZE" val="20"/>
  <p:tag name="IGUANATEXCURSOR" val="86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85.2269"/>
  <p:tag name="ORIGINALWIDTH" val="1046.869"/>
  <p:tag name="LATEXADDIN" val="\documentclass{article}&#10;\usepackage{amsmath}&#10;\pagestyle{empty}&#10;\begin{document}&#10;&#10;$M_\nu = \frac{v_0^2}{2} Y_\nu M_N^{-1}Y_\nu^T$&#10;&#10;&#10;\end{document}"/>
  <p:tag name="IGUANATEXSIZE" val="20"/>
  <p:tag name="IGUANATEXCURSOR" val="125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313.4608"/>
  <p:tag name="LATEXADDIN" val="\documentclass{article}&#10;\usepackage{amsmath}&#10;\pagestyle{empty}&#10;\begin{document}&#10;&#10;where&#10;&#10;&#10;\end{document}"/>
  <p:tag name="IGUANATEXSIZE" val="20"/>
  <p:tag name="IGUANATEXCURSOR" val="86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1406.824"/>
  <p:tag name="LATEXADDIN" val="\documentclass{article}&#10;\usepackage{amsmath}&#10;\pagestyle{empty}&#10;\begin{document}&#10;&#10; Prof. Pavel Fileviez P\'erez&#10;&#10;&#10;\end{document}"/>
  <p:tag name="IGUANATEXSIZE" val="20"/>
  <p:tag name="IGUANATEXCURSOR" val="88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0.225"/>
  <p:tag name="ORIGINALWIDTH" val="1649.794"/>
  <p:tag name="LATEXADDIN" val="\documentclass{article}&#10;\usepackage{amsmath}&#10;\pagestyle{empty}&#10;\begin{document}&#10;&#10;$M_N = \sqrt{2} \lambda_R v_{\phi}= \frac{\lambda_R}{\sqrt{2}} \frac{M_{Z_\ell}}{g_\ell} \sin\beta$&#10;&#10;&#10;\end{document}"/>
  <p:tag name="IGUANATEXSIZE" val="20"/>
  <p:tag name="IGUANATEXCURSOR" val="17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1634.046"/>
  <p:tag name="LATEXADDIN" val="\documentclass{article}&#10;\usepackage{amsmath}&#10;\pagestyle{empty}&#10;\usepackage{xcolor}&#10;\begin{document}&#10;&#10;\textcolor{blue}{Low Scale Seesaw Mechanism.}&#10;&#10;&#10;\end{document}"/>
  <p:tag name="IGUANATEXSIZE" val="20"/>
  <p:tag name="IGUANATEXCURSOR" val="116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2725.909"/>
  <p:tag name="LATEXADDIN" val="\documentclass{article}&#10;\usepackage{amsmath}&#10;\pagestyle{empty}&#10;\begin{document}&#10;&#10;&#10;\small{H.Debnath , P.Fileviez Perez - PRD 111 075020(2025)}&#10;&#10;\end{document}"/>
  <p:tag name="IGUANATEXSIZE" val="18"/>
  <p:tag name="IGUANATEXCURSOR" val="13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2725.909"/>
  <p:tag name="LATEXADDIN" val="\documentclass{article}&#10;\usepackage{amsmath}&#10;\pagestyle{empty}&#10;\begin{document}&#10;&#10;&#10;\small{H.Debnath , P.Fileviez Perez - PRD 111 075020(2025)}&#10;&#10;\end{document}"/>
  <p:tag name="IGUANATEXSIZE" val="18"/>
  <p:tag name="IGUANATEXCURSOR" val="13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388.826"/>
  <p:tag name="LATEXADDIN" val="\documentclass{article}&#10;\usepackage{amsmath}&#10;\pagestyle{empty}&#10;\begin{document}&#10;&#10;Relic Density Constraints &#10;&#10;&#10;\end{document}"/>
  <p:tag name="IGUANATEXSIZE" val="40"/>
  <p:tag name="IGUANATEXCURSOR" val="97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9843"/>
  <p:tag name="ORIGINALWIDTH" val="2933.633"/>
  <p:tag name="LATEXADDIN" val="\documentclass{article}&#10;\usepackage{amsmath}&#10;\pagestyle{empty}&#10;\begin{document}&#10;&#10;Fig. Allowed parameter space in the $M_{Z_\ell} - M_{\chi}$ plane &#10;&#10;&#10;\end{document}"/>
  <p:tag name="IGUANATEXSIZE" val="20"/>
  <p:tag name="IGUANATEXCURSOR" val="127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648.669"/>
  <p:tag name="LATEXADDIN" val="\documentclass{article}&#10;\usepackage{amsmath}&#10;\pagestyle{empty}&#10;\usepackage{xcolor}&#10;\begin{document}&#10;&#10;\textcolor{red}{Symmetry breaking scale is order of $\mathcal{ O}(100)$ TeV}&#10;&#10;&#10;\end{document}"/>
  <p:tag name="IGUANATEXSIZE" val="20"/>
  <p:tag name="IGUANATEXCURSOR" val="16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2127.484"/>
  <p:tag name="LATEXADDIN" val="&#10;&#10;\documentclass{article}&#10;\usepackage{amsmath}&#10;\pagestyle{empty}&#10;\usepackage{xcolor}&#10;\begin{document}&#10;&#10;\textcolor{red}{when neutrinos are Majorana particles.}&#10;&#10;&#10;\end{document}&#10;&#10;&#10;\end{document}"/>
  <p:tag name="IGUANATEXSIZE" val="20"/>
  <p:tag name="IGUANATEXCURSOR" val="0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746.1567"/>
  <p:tag name="LATEXADDIN" val="\documentclass{article}&#10;\usepackage{amsmath}&#10;\pagestyle{empty}&#10;\begin{document}&#10;&#10;Gamma Lines&#10;&#10;&#10;\end{document}"/>
  <p:tag name="IGUANATEXSIZE" val="20"/>
  <p:tag name="IGUANATEXCURSOR" val="92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485.1894"/>
  <p:tag name="LATEXADDIN" val="\documentclass{article}&#10;\usepackage{amsmath}&#10;\pagestyle{empty}&#10;\begin{document}&#10;&#10;$\chi \chi \to \gamma \gamma$&#10;&#10;&#10;\end{document}"/>
  <p:tag name="IGUANATEXSIZE" val="20"/>
  <p:tag name="IGUANATEXCURSOR" val="10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791.526"/>
  <p:tag name="LATEXADDIN" val="\documentclass{article}&#10;\usepackage{amsmath}&#10;\pagestyle{empty}&#10;\begin{document}&#10;&#10;Case Western Reserve University&#10;&#10;&#10;\end{document}"/>
  <p:tag name="IGUANATEXSIZE" val="20"/>
  <p:tag name="IGUANATEXCURSOR" val="112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507.6865"/>
  <p:tag name="LATEXADDIN" val="\documentclass{article}&#10;\usepackage{amsmath}&#10;\pagestyle{empty}&#10;\begin{document}&#10;&#10;$\chi \chi \to Z \gamma$&#10;&#10;&#10;\end{document}"/>
  <p:tag name="IGUANATEXSIZE" val="20"/>
  <p:tag name="IGUANATEXCURSOR" val="97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7357"/>
  <p:tag name="ORIGINALWIDTH" val="3259.093"/>
  <p:tag name="LATEXADDIN" val="\documentclass{article}&#10;\usepackage{amsmath}&#10;\pagestyle{empty}&#10;\begin{document}&#10;&#10;One can hope to test this theory in the near future at CTA.&#10;&#10;&#10;\end{document}"/>
  <p:tag name="IGUANATEXSIZE" val="20"/>
  <p:tag name="IGUANATEXCURSOR" val="140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2725.909"/>
  <p:tag name="LATEXADDIN" val="\documentclass{article}&#10;\usepackage{amsmath}&#10;\pagestyle{empty}&#10;\begin{document}&#10;&#10;&#10;\small{H.Debnath , P.Fileviez Perez - PRD 111 075020(2025)}&#10;&#10;\end{document}"/>
  <p:tag name="IGUANATEXSIZE" val="18"/>
  <p:tag name="IGUANATEXCURSOR" val="13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512.9359"/>
  <p:tag name="LATEXADDIN" val="\documentclass{article}&#10;\usepackage{amsmath}&#10;\pagestyle{empty}&#10;\begin{document}&#10;&#10;Summary&#10;&#10;&#10;\end{document}"/>
  <p:tag name="IGUANATEXSIZE" val="20"/>
  <p:tag name="IGUANATEXCURSOR" val="88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4038.245"/>
  <p:tag name="LATEXADDIN" val="\documentclass{article}&#10;\usepackage{amsmath}&#10;\pagestyle{empty}&#10;\begin{document}&#10;\begin{itemize}&#10;\item We investigate a theory for neutrino masses predicting a DM candidate.&#10;&#10;\end{itemize}&#10;&#10;&#10;&#10;\end{document}"/>
  <p:tag name="IGUANATEXSIZE" val="22"/>
  <p:tag name="IGUANATEXCURSOR" val="103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3589.051"/>
  <p:tag name="LATEXADDIN" val="\documentclass{article}&#10;\usepackage{amsmath}&#10;\pagestyle{empty}&#10;\begin{document}&#10;&#10;&#10;\begin{itemize}&#10;\item We show the predictions for direct detection, indirect detection.&#10;&#10;\end{itemize}&#10;&#10;&#10;\end{document}"/>
  <p:tag name="IGUANATEXSIZE" val="22"/>
  <p:tag name="IGUANATEXCURSOR" val="105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2952.381"/>
  <p:tag name="LATEXADDIN" val="\documentclass{article}&#10;\usepackage{amsmath}&#10;\pagestyle{empty}&#10;\begin{document}&#10;&#10;\begin{itemize}&#10;\item The gamma lines could be tested in the near future.&#10;&#10;\end{itemize}&#10;&#10;&#10;&#10;\end{document}"/>
  <p:tag name="IGUANATEXSIZE" val="22"/>
  <p:tag name="IGUANATEXCURSOR" val="154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3733.033"/>
  <p:tag name="LATEXADDIN" val="\documentclass{article}&#10;\usepackage{amsmath}&#10;\pagestyle{empty}&#10;\begin{document}&#10;&#10;\begin{itemize}&#10;\item We discuss the predictions when neutrinos are Majorana fermions.&#10;&#10;\end{itemize}&#10;&#10;&#10;&#10;\end{document}"/>
  <p:tag name="IGUANATEXSIZE" val="22"/>
  <p:tag name="IGUANATEXCURSOR" val="104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3946.007"/>
  <p:tag name="LATEXADDIN" val="\documentclass{article}&#10;\usepackage{amsmath}&#10;\pagestyle{empty}&#10;\begin{document}&#10;&#10;\begin{itemize}&#10;\item  This theory provide a unique theoretical framework to understand the &#10;\end{itemize}&#10;&#10;&#10;&#10;\end{document}"/>
  <p:tag name="IGUANATEXSIZE" val="22"/>
  <p:tag name="IGUANATEXCURSOR" val="173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945.6318"/>
  <p:tag name="LATEXADDIN" val="\documentclass{article}&#10;\usepackage{amsmath}&#10;\pagestyle{empty}&#10;\begin{document}&#10;&#10;&#10;origin of neutrino&#10;&#10;\end{document}"/>
  <p:tag name="IGUANATEXSIZE" val="22"/>
  <p:tag name="IGUANATEXCURSOR" val="100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571.4286"/>
  <p:tag name="LATEXADDIN" val="\documentclass{article}&#10;\usepackage{amsmath}&#10;\pagestyle{empty}&#10;\usepackage{xcolor}&#10;\begin{document}&#10;&#10;\textcolor{blue}{Main Goal}&#10;&#10;&#10;\end{document}"/>
  <p:tag name="IGUANATEXSIZE" val="30"/>
  <p:tag name="IGUANATEXCURSOR" val="113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2077.99"/>
  <p:tag name="LATEXADDIN" val="\documentclass{article}&#10;\usepackage{amsmath}&#10;\pagestyle{empty}&#10;\begin{document}&#10;&#10;&#10;  masses and the nature of dark matter.&#10;&#10;\end{document}"/>
  <p:tag name="IGUANATEXSIZE" val="22"/>
  <p:tag name="IGUANATEXCURSOR" val="91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751.4061"/>
  <p:tag name="LATEXADDIN" val="\documentclass{article}&#10;\usepackage{amsmath}&#10;\pagestyle{empty}&#10;\begin{document}&#10;&#10;&#10;Backup Slides&#10;&#10;\end{document}"/>
  <p:tag name="IGUANATEXSIZE" val="40"/>
  <p:tag name="IGUANATEXCURSOR" val="95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6.23921"/>
  <p:tag name="ORIGINALWIDTH" val="859.3926"/>
  <p:tag name="LATEXADDIN" val="\documentclass{article}&#10;\usepackage{amsmath}&#10;\pagestyle{empty}&#10;\begin{document}&#10;&#10;Dirac Neutrinos&#10;&#10;&#10;\end{document}"/>
  <p:tag name="IGUANATEXSIZE" val="20"/>
  <p:tag name="IGUANATEXCURSOR" val="96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4844"/>
  <p:tag name="ORIGINALWIDTH" val="1503.562"/>
  <p:tag name="LATEXADDIN" val="\documentclass{article}&#10;\usepackage{amsmath}&#10;\pagestyle{empty}&#10;\usepackage{xcolor}&#10;\begin{document}&#10;&#10;\textcolor{blue}{Cosmological Bounds:} $N_{eff}$&#10;&#10;&#10;\end{document}"/>
  <p:tag name="IGUANATEXSIZE" val="20"/>
  <p:tag name="IGUANATEXCURSOR" val="139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7357"/>
  <p:tag name="ORIGINALWIDTH" val="2556.43"/>
  <p:tag name="LATEXADDIN" val="\documentclass{article}&#10;\usepackage{amsmath}&#10;\pagestyle{empty}&#10;\begin{document}&#10;&#10;At the decoupling temperature of right handed&#10;&#10;&#10;\end{document}"/>
  <p:tag name="IGUANATEXSIZE" val="20"/>
  <p:tag name="IGUANATEXCURSOR" val="126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0.7312"/>
  <p:tag name="ORIGINALWIDTH" val="852.6434"/>
  <p:tag name="LATEXADDIN" val="\documentclass{article}&#10;\usepackage{amsmath}&#10;\pagestyle{empty}&#10;\begin{document}&#10;&#10;neutrinos , $T_{\nu_R}^{dec}$&#10;&#10;&#10;\end{document}"/>
  <p:tag name="IGUANATEXSIZE" val="20"/>
  <p:tag name="IGUANATEXCURSOR" val="108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33.7083"/>
  <p:tag name="ORIGINALWIDTH" val="1477.315"/>
  <p:tag name="LATEXADDIN" val="\documentclass{article}&#10;\usepackage{amsmath}&#10;\pagestyle{empty}&#10;\begin{document}&#10;&#10;&#10;$\Delta N_{eff}= N_{\nu_R} \left( \frac{g(T_{\nu_L}^{dec})}{g(T_{\nu_R}^{dec})}\right)^{4/3}$&#10;&#10;\end{document}"/>
  <p:tag name="IGUANATEXSIZE" val="20"/>
  <p:tag name="IGUANATEXCURSOR" val="173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.9846"/>
  <p:tag name="ORIGINALWIDTH" val="2298.463"/>
  <p:tag name="LATEXADDIN" val="\documentclass{article}&#10;\usepackage{amsmath}&#10;\pagestyle{empty}&#10;\begin{document}&#10;&#10;$N_{eff}$ Bounds exclude the parameter space&#10;&#10;&#10;\end{document}"/>
  <p:tag name="IGUANATEXSIZE" val="20"/>
  <p:tag name="IGUANATEXCURSOR" val="105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9843"/>
  <p:tag name="ORIGINALWIDTH" val="1279.34"/>
  <p:tag name="LATEXADDIN" val="\documentclass{article}&#10;\usepackage{amsmath}&#10;\pagestyle{empty}&#10;\begin{document}&#10;&#10;below $M_{Z_\ell}/g_{\ell}&lt;9$ TeV.&#10;&#10;&#10;\end{document}"/>
  <p:tag name="IGUANATEXSIZE" val="20"/>
  <p:tag name="IGUANATEXCURSOR" val="115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2854.893"/>
  <p:tag name="LATEXADDIN" val="\documentclass{article}&#10;\usepackage{amsmath}&#10;\pagestyle{empty}&#10;\begin{document}&#10;&#10;Fig. Extra contribution to the number of relativistic&#10;&#10;&#10;\end{document}"/>
  <p:tag name="IGUANATEXSIZE" val="19"/>
  <p:tag name="IGUANATEXCURSOR" val="134"/>
  <p:tag name="TRANSPARENCY" val="True"/>
  <p:tag name="LATEXENGINEID" val="0"/>
  <p:tag name="TEMPFOLDER" val="C:\Users\debna\OneDrive\Desktop\Presentation_ORAL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ppt/theme/theme3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23</Words>
  <Application>Microsoft Office PowerPoint</Application>
  <PresentationFormat>Widescreen</PresentationFormat>
  <Paragraphs>14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Aptos</vt:lpstr>
      <vt:lpstr>Aptos Display</vt:lpstr>
      <vt:lpstr>Arial</vt:lpstr>
      <vt:lpstr>Calibri</vt:lpstr>
      <vt:lpstr>Calibri Light</vt:lpstr>
      <vt:lpstr>Office Theme</vt:lpstr>
      <vt:lpstr>Retrospect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Hridoy Debnath</dc:creator>
  <cp:lastModifiedBy>Hridoy Debnath</cp:lastModifiedBy>
  <cp:revision>1</cp:revision>
  <dcterms:created xsi:type="dcterms:W3CDTF">2025-03-31T20:34:29Z</dcterms:created>
  <dcterms:modified xsi:type="dcterms:W3CDTF">2025-05-19T01:40:22Z</dcterms:modified>
</cp:coreProperties>
</file>