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89" r:id="rId3"/>
    <p:sldMasterId id="2147483694" r:id="rId4"/>
    <p:sldMasterId id="2147483696" r:id="rId5"/>
    <p:sldMasterId id="2147483698" r:id="rId6"/>
  </p:sldMasterIdLst>
  <p:notesMasterIdLst>
    <p:notesMasterId r:id="rId30"/>
  </p:notesMasterIdLst>
  <p:handoutMasterIdLst>
    <p:handoutMasterId r:id="rId31"/>
  </p:handoutMasterIdLst>
  <p:sldIdLst>
    <p:sldId id="589" r:id="rId7"/>
    <p:sldId id="655" r:id="rId8"/>
    <p:sldId id="656" r:id="rId9"/>
    <p:sldId id="657" r:id="rId10"/>
    <p:sldId id="658" r:id="rId11"/>
    <p:sldId id="659" r:id="rId12"/>
    <p:sldId id="660" r:id="rId13"/>
    <p:sldId id="652" r:id="rId14"/>
    <p:sldId id="636" r:id="rId15"/>
    <p:sldId id="637" r:id="rId16"/>
    <p:sldId id="638" r:id="rId17"/>
    <p:sldId id="639" r:id="rId18"/>
    <p:sldId id="661" r:id="rId19"/>
    <p:sldId id="666" r:id="rId20"/>
    <p:sldId id="662" r:id="rId21"/>
    <p:sldId id="663" r:id="rId22"/>
    <p:sldId id="668" r:id="rId23"/>
    <p:sldId id="667" r:id="rId24"/>
    <p:sldId id="664" r:id="rId25"/>
    <p:sldId id="665" r:id="rId26"/>
    <p:sldId id="669" r:id="rId27"/>
    <p:sldId id="670" r:id="rId28"/>
    <p:sldId id="671" r:id="rId29"/>
  </p:sldIdLst>
  <p:sldSz cx="9144000" cy="6858000" type="screen4x3"/>
  <p:notesSz cx="6794500" cy="9931400"/>
  <p:defaultTextStyle>
    <a:defPPr>
      <a:defRPr lang="ja-JP"/>
    </a:defPPr>
    <a:lvl1pPr marL="0" algn="l" defTabSz="912386" rtl="0" eaLnBrk="1" latinLnBrk="0" hangingPunct="1">
      <a:defRPr kumimoji="1" sz="1800" kern="1200">
        <a:solidFill>
          <a:schemeClr val="tx1"/>
        </a:solidFill>
        <a:latin typeface="+mn-lt"/>
        <a:ea typeface="+mn-ea"/>
        <a:cs typeface="+mn-cs"/>
      </a:defRPr>
    </a:lvl1pPr>
    <a:lvl2pPr marL="456183" algn="l" defTabSz="912386" rtl="0" eaLnBrk="1" latinLnBrk="0" hangingPunct="1">
      <a:defRPr kumimoji="1" sz="1800" kern="1200">
        <a:solidFill>
          <a:schemeClr val="tx1"/>
        </a:solidFill>
        <a:latin typeface="+mn-lt"/>
        <a:ea typeface="+mn-ea"/>
        <a:cs typeface="+mn-cs"/>
      </a:defRPr>
    </a:lvl2pPr>
    <a:lvl3pPr marL="912386" algn="l" defTabSz="912386" rtl="0" eaLnBrk="1" latinLnBrk="0" hangingPunct="1">
      <a:defRPr kumimoji="1" sz="1800" kern="1200">
        <a:solidFill>
          <a:schemeClr val="tx1"/>
        </a:solidFill>
        <a:latin typeface="+mn-lt"/>
        <a:ea typeface="+mn-ea"/>
        <a:cs typeface="+mn-cs"/>
      </a:defRPr>
    </a:lvl3pPr>
    <a:lvl4pPr marL="1368590" algn="l" defTabSz="912386" rtl="0" eaLnBrk="1" latinLnBrk="0" hangingPunct="1">
      <a:defRPr kumimoji="1" sz="1800" kern="1200">
        <a:solidFill>
          <a:schemeClr val="tx1"/>
        </a:solidFill>
        <a:latin typeface="+mn-lt"/>
        <a:ea typeface="+mn-ea"/>
        <a:cs typeface="+mn-cs"/>
      </a:defRPr>
    </a:lvl4pPr>
    <a:lvl5pPr marL="1824781" algn="l" defTabSz="912386" rtl="0" eaLnBrk="1" latinLnBrk="0" hangingPunct="1">
      <a:defRPr kumimoji="1" sz="1800" kern="1200">
        <a:solidFill>
          <a:schemeClr val="tx1"/>
        </a:solidFill>
        <a:latin typeface="+mn-lt"/>
        <a:ea typeface="+mn-ea"/>
        <a:cs typeface="+mn-cs"/>
      </a:defRPr>
    </a:lvl5pPr>
    <a:lvl6pPr marL="2280970" algn="l" defTabSz="912386" rtl="0" eaLnBrk="1" latinLnBrk="0" hangingPunct="1">
      <a:defRPr kumimoji="1" sz="1800" kern="1200">
        <a:solidFill>
          <a:schemeClr val="tx1"/>
        </a:solidFill>
        <a:latin typeface="+mn-lt"/>
        <a:ea typeface="+mn-ea"/>
        <a:cs typeface="+mn-cs"/>
      </a:defRPr>
    </a:lvl6pPr>
    <a:lvl7pPr marL="2737175" algn="l" defTabSz="912386" rtl="0" eaLnBrk="1" latinLnBrk="0" hangingPunct="1">
      <a:defRPr kumimoji="1" sz="1800" kern="1200">
        <a:solidFill>
          <a:schemeClr val="tx1"/>
        </a:solidFill>
        <a:latin typeface="+mn-lt"/>
        <a:ea typeface="+mn-ea"/>
        <a:cs typeface="+mn-cs"/>
      </a:defRPr>
    </a:lvl7pPr>
    <a:lvl8pPr marL="3193366" algn="l" defTabSz="912386" rtl="0" eaLnBrk="1" latinLnBrk="0" hangingPunct="1">
      <a:defRPr kumimoji="1" sz="1800" kern="1200">
        <a:solidFill>
          <a:schemeClr val="tx1"/>
        </a:solidFill>
        <a:latin typeface="+mn-lt"/>
        <a:ea typeface="+mn-ea"/>
        <a:cs typeface="+mn-cs"/>
      </a:defRPr>
    </a:lvl8pPr>
    <a:lvl9pPr marL="3649559" algn="l" defTabSz="912386"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a:srgbClr val="DDD9C3"/>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100" y="60"/>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2388"/>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4283" cy="496571"/>
          </a:xfrm>
          <a:prstGeom prst="rect">
            <a:avLst/>
          </a:prstGeom>
        </p:spPr>
        <p:txBody>
          <a:bodyPr vert="horz" lIns="91425" tIns="45713" rIns="91425" bIns="45713"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48647" y="0"/>
            <a:ext cx="2944283" cy="496571"/>
          </a:xfrm>
          <a:prstGeom prst="rect">
            <a:avLst/>
          </a:prstGeom>
        </p:spPr>
        <p:txBody>
          <a:bodyPr vert="horz" lIns="91425" tIns="45713" rIns="91425" bIns="45713" rtlCol="0"/>
          <a:lstStyle>
            <a:lvl1pPr algn="r">
              <a:defRPr sz="1200"/>
            </a:lvl1pPr>
          </a:lstStyle>
          <a:p>
            <a:fld id="{B6DF3A6F-8FF3-4E5C-BAE3-5056363E0E0F}" type="datetimeFigureOut">
              <a:rPr kumimoji="1" lang="ja-JP" altLang="en-US" smtClean="0"/>
              <a:t>2019/12/5</a:t>
            </a:fld>
            <a:endParaRPr kumimoji="1" lang="ja-JP" altLang="en-US"/>
          </a:p>
        </p:txBody>
      </p:sp>
      <p:sp>
        <p:nvSpPr>
          <p:cNvPr id="4" name="フッター プレースホルダー 3"/>
          <p:cNvSpPr>
            <a:spLocks noGrp="1"/>
          </p:cNvSpPr>
          <p:nvPr>
            <p:ph type="ftr" sz="quarter" idx="2"/>
          </p:nvPr>
        </p:nvSpPr>
        <p:spPr>
          <a:xfrm>
            <a:off x="2" y="9433107"/>
            <a:ext cx="2944283" cy="496571"/>
          </a:xfrm>
          <a:prstGeom prst="rect">
            <a:avLst/>
          </a:prstGeom>
        </p:spPr>
        <p:txBody>
          <a:bodyPr vert="horz" lIns="91425" tIns="45713" rIns="91425" bIns="45713"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48647" y="9433107"/>
            <a:ext cx="2944283" cy="496571"/>
          </a:xfrm>
          <a:prstGeom prst="rect">
            <a:avLst/>
          </a:prstGeom>
        </p:spPr>
        <p:txBody>
          <a:bodyPr vert="horz" lIns="91425" tIns="45713" rIns="91425" bIns="45713" rtlCol="0" anchor="b"/>
          <a:lstStyle>
            <a:lvl1pPr algn="r">
              <a:defRPr sz="1200"/>
            </a:lvl1pPr>
          </a:lstStyle>
          <a:p>
            <a:fld id="{D048C87E-9E76-4B9F-A84D-D89B35E3480A}" type="slidenum">
              <a:rPr kumimoji="1" lang="ja-JP" altLang="en-US" smtClean="0"/>
              <a:t>‹#›</a:t>
            </a:fld>
            <a:endParaRPr kumimoji="1" lang="ja-JP" altLang="en-US"/>
          </a:p>
        </p:txBody>
      </p:sp>
    </p:spTree>
    <p:extLst>
      <p:ext uri="{BB962C8B-B14F-4D97-AF65-F5344CB8AC3E}">
        <p14:creationId xmlns:p14="http://schemas.microsoft.com/office/powerpoint/2010/main" val="25984179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4283" cy="496571"/>
          </a:xfrm>
          <a:prstGeom prst="rect">
            <a:avLst/>
          </a:prstGeom>
        </p:spPr>
        <p:txBody>
          <a:bodyPr vert="horz" lIns="91425" tIns="45713" rIns="91425" bIns="45713"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7" y="0"/>
            <a:ext cx="2944283" cy="496571"/>
          </a:xfrm>
          <a:prstGeom prst="rect">
            <a:avLst/>
          </a:prstGeom>
        </p:spPr>
        <p:txBody>
          <a:bodyPr vert="horz" lIns="91425" tIns="45713" rIns="91425" bIns="45713" rtlCol="0"/>
          <a:lstStyle>
            <a:lvl1pPr algn="r">
              <a:defRPr sz="1200"/>
            </a:lvl1pPr>
          </a:lstStyle>
          <a:p>
            <a:fld id="{BB227C70-C224-4FF7-93E6-AB0BEF1F1E18}" type="datetimeFigureOut">
              <a:rPr kumimoji="1" lang="ja-JP" altLang="en-US" smtClean="0"/>
              <a:t>2019/12/5</a:t>
            </a:fld>
            <a:endParaRPr kumimoji="1" lang="ja-JP" altLang="en-US"/>
          </a:p>
        </p:txBody>
      </p:sp>
      <p:sp>
        <p:nvSpPr>
          <p:cNvPr id="4" name="スライド イメージ プレースホルダー 3"/>
          <p:cNvSpPr>
            <a:spLocks noGrp="1" noRot="1" noChangeAspect="1"/>
          </p:cNvSpPr>
          <p:nvPr>
            <p:ph type="sldImg" idx="2"/>
          </p:nvPr>
        </p:nvSpPr>
        <p:spPr>
          <a:xfrm>
            <a:off x="915988" y="746125"/>
            <a:ext cx="4962525" cy="3722688"/>
          </a:xfrm>
          <a:prstGeom prst="rect">
            <a:avLst/>
          </a:prstGeom>
          <a:noFill/>
          <a:ln w="12700">
            <a:solidFill>
              <a:prstClr val="black"/>
            </a:solidFill>
          </a:ln>
        </p:spPr>
        <p:txBody>
          <a:bodyPr vert="horz" lIns="91425" tIns="45713" rIns="91425" bIns="45713" rtlCol="0" anchor="ctr"/>
          <a:lstStyle/>
          <a:p>
            <a:endParaRPr lang="ja-JP" altLang="en-US"/>
          </a:p>
        </p:txBody>
      </p:sp>
      <p:sp>
        <p:nvSpPr>
          <p:cNvPr id="5" name="ノート プレースホルダー 4"/>
          <p:cNvSpPr>
            <a:spLocks noGrp="1"/>
          </p:cNvSpPr>
          <p:nvPr>
            <p:ph type="body" sz="quarter" idx="3"/>
          </p:nvPr>
        </p:nvSpPr>
        <p:spPr>
          <a:xfrm>
            <a:off x="679450" y="4717415"/>
            <a:ext cx="5435600" cy="4469130"/>
          </a:xfrm>
          <a:prstGeom prst="rect">
            <a:avLst/>
          </a:prstGeom>
        </p:spPr>
        <p:txBody>
          <a:bodyPr vert="horz" lIns="91425" tIns="45713" rIns="91425" bIns="4571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433107"/>
            <a:ext cx="2944283" cy="496571"/>
          </a:xfrm>
          <a:prstGeom prst="rect">
            <a:avLst/>
          </a:prstGeom>
        </p:spPr>
        <p:txBody>
          <a:bodyPr vert="horz" lIns="91425" tIns="45713" rIns="91425" bIns="4571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7" y="9433107"/>
            <a:ext cx="2944283" cy="496571"/>
          </a:xfrm>
          <a:prstGeom prst="rect">
            <a:avLst/>
          </a:prstGeom>
        </p:spPr>
        <p:txBody>
          <a:bodyPr vert="horz" lIns="91425" tIns="45713" rIns="91425" bIns="45713" rtlCol="0" anchor="b"/>
          <a:lstStyle>
            <a:lvl1pPr algn="r">
              <a:defRPr sz="1200"/>
            </a:lvl1pPr>
          </a:lstStyle>
          <a:p>
            <a:fld id="{09D3EF8C-EB0C-4B6B-8544-066368651C2D}" type="slidenum">
              <a:rPr kumimoji="1" lang="ja-JP" altLang="en-US" smtClean="0"/>
              <a:t>‹#›</a:t>
            </a:fld>
            <a:endParaRPr kumimoji="1" lang="ja-JP" altLang="en-US"/>
          </a:p>
        </p:txBody>
      </p:sp>
    </p:spTree>
    <p:extLst>
      <p:ext uri="{BB962C8B-B14F-4D97-AF65-F5344CB8AC3E}">
        <p14:creationId xmlns:p14="http://schemas.microsoft.com/office/powerpoint/2010/main" val="1218283251"/>
      </p:ext>
    </p:extLst>
  </p:cSld>
  <p:clrMap bg1="lt1" tx1="dk1" bg2="lt2" tx2="dk2" accent1="accent1" accent2="accent2" accent3="accent3" accent4="accent4" accent5="accent5" accent6="accent6" hlink="hlink" folHlink="folHlink"/>
  <p:notesStyle>
    <a:lvl1pPr marL="0" algn="l" defTabSz="912386" rtl="0" eaLnBrk="1" latinLnBrk="0" hangingPunct="1">
      <a:defRPr kumimoji="1" sz="1200" kern="1200">
        <a:solidFill>
          <a:schemeClr val="tx1"/>
        </a:solidFill>
        <a:latin typeface="+mn-lt"/>
        <a:ea typeface="+mn-ea"/>
        <a:cs typeface="+mn-cs"/>
      </a:defRPr>
    </a:lvl1pPr>
    <a:lvl2pPr marL="456183" algn="l" defTabSz="912386" rtl="0" eaLnBrk="1" latinLnBrk="0" hangingPunct="1">
      <a:defRPr kumimoji="1" sz="1200" kern="1200">
        <a:solidFill>
          <a:schemeClr val="tx1"/>
        </a:solidFill>
        <a:latin typeface="+mn-lt"/>
        <a:ea typeface="+mn-ea"/>
        <a:cs typeface="+mn-cs"/>
      </a:defRPr>
    </a:lvl2pPr>
    <a:lvl3pPr marL="912386" algn="l" defTabSz="912386" rtl="0" eaLnBrk="1" latinLnBrk="0" hangingPunct="1">
      <a:defRPr kumimoji="1" sz="1200" kern="1200">
        <a:solidFill>
          <a:schemeClr val="tx1"/>
        </a:solidFill>
        <a:latin typeface="+mn-lt"/>
        <a:ea typeface="+mn-ea"/>
        <a:cs typeface="+mn-cs"/>
      </a:defRPr>
    </a:lvl3pPr>
    <a:lvl4pPr marL="1368590" algn="l" defTabSz="912386" rtl="0" eaLnBrk="1" latinLnBrk="0" hangingPunct="1">
      <a:defRPr kumimoji="1" sz="1200" kern="1200">
        <a:solidFill>
          <a:schemeClr val="tx1"/>
        </a:solidFill>
        <a:latin typeface="+mn-lt"/>
        <a:ea typeface="+mn-ea"/>
        <a:cs typeface="+mn-cs"/>
      </a:defRPr>
    </a:lvl4pPr>
    <a:lvl5pPr marL="1824781" algn="l" defTabSz="912386" rtl="0" eaLnBrk="1" latinLnBrk="0" hangingPunct="1">
      <a:defRPr kumimoji="1" sz="1200" kern="1200">
        <a:solidFill>
          <a:schemeClr val="tx1"/>
        </a:solidFill>
        <a:latin typeface="+mn-lt"/>
        <a:ea typeface="+mn-ea"/>
        <a:cs typeface="+mn-cs"/>
      </a:defRPr>
    </a:lvl5pPr>
    <a:lvl6pPr marL="2280970" algn="l" defTabSz="912386" rtl="0" eaLnBrk="1" latinLnBrk="0" hangingPunct="1">
      <a:defRPr kumimoji="1" sz="1200" kern="1200">
        <a:solidFill>
          <a:schemeClr val="tx1"/>
        </a:solidFill>
        <a:latin typeface="+mn-lt"/>
        <a:ea typeface="+mn-ea"/>
        <a:cs typeface="+mn-cs"/>
      </a:defRPr>
    </a:lvl6pPr>
    <a:lvl7pPr marL="2737175" algn="l" defTabSz="912386" rtl="0" eaLnBrk="1" latinLnBrk="0" hangingPunct="1">
      <a:defRPr kumimoji="1" sz="1200" kern="1200">
        <a:solidFill>
          <a:schemeClr val="tx1"/>
        </a:solidFill>
        <a:latin typeface="+mn-lt"/>
        <a:ea typeface="+mn-ea"/>
        <a:cs typeface="+mn-cs"/>
      </a:defRPr>
    </a:lvl7pPr>
    <a:lvl8pPr marL="3193366" algn="l" defTabSz="912386" rtl="0" eaLnBrk="1" latinLnBrk="0" hangingPunct="1">
      <a:defRPr kumimoji="1" sz="1200" kern="1200">
        <a:solidFill>
          <a:schemeClr val="tx1"/>
        </a:solidFill>
        <a:latin typeface="+mn-lt"/>
        <a:ea typeface="+mn-ea"/>
        <a:cs typeface="+mn-cs"/>
      </a:defRPr>
    </a:lvl8pPr>
    <a:lvl9pPr marL="3649559" algn="l" defTabSz="912386"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9D3EF8C-EB0C-4B6B-8544-066368651C2D}" type="slidenum">
              <a:rPr kumimoji="1" lang="ja-JP" altLang="en-US" smtClean="0"/>
              <a:t>16</a:t>
            </a:fld>
            <a:endParaRPr kumimoji="1" lang="ja-JP" altLang="en-US"/>
          </a:p>
        </p:txBody>
      </p:sp>
    </p:spTree>
    <p:extLst>
      <p:ext uri="{BB962C8B-B14F-4D97-AF65-F5344CB8AC3E}">
        <p14:creationId xmlns:p14="http://schemas.microsoft.com/office/powerpoint/2010/main" val="1412616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183" indent="0" algn="ctr">
              <a:buNone/>
              <a:defRPr>
                <a:solidFill>
                  <a:schemeClr val="tx1">
                    <a:tint val="75000"/>
                  </a:schemeClr>
                </a:solidFill>
              </a:defRPr>
            </a:lvl2pPr>
            <a:lvl3pPr marL="912386" indent="0" algn="ctr">
              <a:buNone/>
              <a:defRPr>
                <a:solidFill>
                  <a:schemeClr val="tx1">
                    <a:tint val="75000"/>
                  </a:schemeClr>
                </a:solidFill>
              </a:defRPr>
            </a:lvl3pPr>
            <a:lvl4pPr marL="1368590" indent="0" algn="ctr">
              <a:buNone/>
              <a:defRPr>
                <a:solidFill>
                  <a:schemeClr val="tx1">
                    <a:tint val="75000"/>
                  </a:schemeClr>
                </a:solidFill>
              </a:defRPr>
            </a:lvl4pPr>
            <a:lvl5pPr marL="1824781" indent="0" algn="ctr">
              <a:buNone/>
              <a:defRPr>
                <a:solidFill>
                  <a:schemeClr val="tx1">
                    <a:tint val="75000"/>
                  </a:schemeClr>
                </a:solidFill>
              </a:defRPr>
            </a:lvl5pPr>
            <a:lvl6pPr marL="2280970" indent="0" algn="ctr">
              <a:buNone/>
              <a:defRPr>
                <a:solidFill>
                  <a:schemeClr val="tx1">
                    <a:tint val="75000"/>
                  </a:schemeClr>
                </a:solidFill>
              </a:defRPr>
            </a:lvl6pPr>
            <a:lvl7pPr marL="2737175" indent="0" algn="ctr">
              <a:buNone/>
              <a:defRPr>
                <a:solidFill>
                  <a:schemeClr val="tx1">
                    <a:tint val="75000"/>
                  </a:schemeClr>
                </a:solidFill>
              </a:defRPr>
            </a:lvl7pPr>
            <a:lvl8pPr marL="3193366" indent="0" algn="ctr">
              <a:buNone/>
              <a:defRPr>
                <a:solidFill>
                  <a:schemeClr val="tx1">
                    <a:tint val="75000"/>
                  </a:schemeClr>
                </a:solidFill>
              </a:defRPr>
            </a:lvl8pPr>
            <a:lvl9pPr marL="364955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pic>
        <p:nvPicPr>
          <p:cNvPr id="7" name="Picture 13" descr="keklogo-a"/>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0019" y="86800"/>
            <a:ext cx="587310" cy="37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userDrawn="1"/>
        </p:nvSpPr>
        <p:spPr>
          <a:xfrm>
            <a:off x="560676" y="41617"/>
            <a:ext cx="671979" cy="461665"/>
          </a:xfrm>
          <a:prstGeom prst="rect">
            <a:avLst/>
          </a:prstGeom>
          <a:noFill/>
        </p:spPr>
        <p:txBody>
          <a:bodyPr wrap="none" lIns="91236" tIns="45619" rIns="91236" bIns="45619" rtlCol="0">
            <a:spAutoFit/>
          </a:bodyPr>
          <a:lstStyle/>
          <a:p>
            <a:r>
              <a:rPr kumimoji="1" lang="en-US" altLang="ja-JP" sz="2400" b="1" dirty="0"/>
              <a:t>KEK</a:t>
            </a:r>
            <a:endParaRPr kumimoji="1" lang="ja-JP" altLang="en-US" sz="2400" b="1" dirty="0"/>
          </a:p>
        </p:txBody>
      </p:sp>
      <p:sp>
        <p:nvSpPr>
          <p:cNvPr id="9" name="テキスト ボックス 8"/>
          <p:cNvSpPr txBox="1"/>
          <p:nvPr userDrawn="1"/>
        </p:nvSpPr>
        <p:spPr>
          <a:xfrm>
            <a:off x="44077" y="395442"/>
            <a:ext cx="1186131" cy="322961"/>
          </a:xfrm>
          <a:prstGeom prst="rect">
            <a:avLst/>
          </a:prstGeom>
          <a:noFill/>
        </p:spPr>
        <p:txBody>
          <a:bodyPr wrap="none" lIns="91236" tIns="45619" rIns="91236" bIns="45619" rtlCol="0">
            <a:spAutoFit/>
          </a:bodyPr>
          <a:lstStyle/>
          <a:p>
            <a:pPr>
              <a:lnSpc>
                <a:spcPts val="900"/>
              </a:lnSpc>
            </a:pPr>
            <a:r>
              <a:rPr kumimoji="1" lang="en-US" altLang="ja-JP" sz="800" dirty="0"/>
              <a:t>High Energy Accelerator</a:t>
            </a:r>
          </a:p>
          <a:p>
            <a:pPr>
              <a:lnSpc>
                <a:spcPts val="900"/>
              </a:lnSpc>
            </a:pPr>
            <a:r>
              <a:rPr kumimoji="1" lang="en-US" altLang="ja-JP" sz="800" dirty="0"/>
              <a:t>Research Organization</a:t>
            </a:r>
            <a:endParaRPr kumimoji="1" lang="ja-JP" altLang="en-US" sz="800" dirty="0"/>
          </a:p>
        </p:txBody>
      </p:sp>
      <p:sp>
        <p:nvSpPr>
          <p:cNvPr id="10" name="正方形/長方形 9"/>
          <p:cNvSpPr/>
          <p:nvPr userDrawn="1"/>
        </p:nvSpPr>
        <p:spPr>
          <a:xfrm>
            <a:off x="1232625" y="1"/>
            <a:ext cx="7911389" cy="656692"/>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236" tIns="45619" rIns="91236" bIns="45619" rtlCol="0" anchor="ctr"/>
          <a:lstStyle/>
          <a:p>
            <a:pPr algn="ctr"/>
            <a:endParaRPr kumimoji="1" lang="ja-JP" altLang="en-US" sz="3200" dirty="0"/>
          </a:p>
        </p:txBody>
      </p:sp>
    </p:spTree>
    <p:extLst>
      <p:ext uri="{BB962C8B-B14F-4D97-AF65-F5344CB8AC3E}">
        <p14:creationId xmlns:p14="http://schemas.microsoft.com/office/powerpoint/2010/main" val="3329678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3495118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81"/>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81"/>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3776371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183" indent="0" algn="ctr">
              <a:buNone/>
              <a:defRPr>
                <a:solidFill>
                  <a:schemeClr val="tx1">
                    <a:tint val="75000"/>
                  </a:schemeClr>
                </a:solidFill>
              </a:defRPr>
            </a:lvl2pPr>
            <a:lvl3pPr marL="912386" indent="0" algn="ctr">
              <a:buNone/>
              <a:defRPr>
                <a:solidFill>
                  <a:schemeClr val="tx1">
                    <a:tint val="75000"/>
                  </a:schemeClr>
                </a:solidFill>
              </a:defRPr>
            </a:lvl3pPr>
            <a:lvl4pPr marL="1368590" indent="0" algn="ctr">
              <a:buNone/>
              <a:defRPr>
                <a:solidFill>
                  <a:schemeClr val="tx1">
                    <a:tint val="75000"/>
                  </a:schemeClr>
                </a:solidFill>
              </a:defRPr>
            </a:lvl4pPr>
            <a:lvl5pPr marL="1824781" indent="0" algn="ctr">
              <a:buNone/>
              <a:defRPr>
                <a:solidFill>
                  <a:schemeClr val="tx1">
                    <a:tint val="75000"/>
                  </a:schemeClr>
                </a:solidFill>
              </a:defRPr>
            </a:lvl5pPr>
            <a:lvl6pPr marL="2280970" indent="0" algn="ctr">
              <a:buNone/>
              <a:defRPr>
                <a:solidFill>
                  <a:schemeClr val="tx1">
                    <a:tint val="75000"/>
                  </a:schemeClr>
                </a:solidFill>
              </a:defRPr>
            </a:lvl6pPr>
            <a:lvl7pPr marL="2737175" indent="0" algn="ctr">
              <a:buNone/>
              <a:defRPr>
                <a:solidFill>
                  <a:schemeClr val="tx1">
                    <a:tint val="75000"/>
                  </a:schemeClr>
                </a:solidFill>
              </a:defRPr>
            </a:lvl7pPr>
            <a:lvl8pPr marL="3193366" indent="0" algn="ctr">
              <a:buNone/>
              <a:defRPr>
                <a:solidFill>
                  <a:schemeClr val="tx1">
                    <a:tint val="75000"/>
                  </a:schemeClr>
                </a:solidFill>
              </a:defRPr>
            </a:lvl8pPr>
            <a:lvl9pPr marL="364955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6313914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42915086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43"/>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41"/>
            <a:ext cx="7772400" cy="1500187"/>
          </a:xfrm>
        </p:spPr>
        <p:txBody>
          <a:bodyPr anchor="b"/>
          <a:lstStyle>
            <a:lvl1pPr marL="0" indent="0">
              <a:buNone/>
              <a:defRPr sz="2000">
                <a:solidFill>
                  <a:schemeClr val="tx1">
                    <a:tint val="75000"/>
                  </a:schemeClr>
                </a:solidFill>
              </a:defRPr>
            </a:lvl1pPr>
            <a:lvl2pPr marL="456183" indent="0">
              <a:buNone/>
              <a:defRPr sz="1800">
                <a:solidFill>
                  <a:schemeClr val="tx1">
                    <a:tint val="75000"/>
                  </a:schemeClr>
                </a:solidFill>
              </a:defRPr>
            </a:lvl2pPr>
            <a:lvl3pPr marL="912386" indent="0">
              <a:buNone/>
              <a:defRPr sz="1600">
                <a:solidFill>
                  <a:schemeClr val="tx1">
                    <a:tint val="75000"/>
                  </a:schemeClr>
                </a:solidFill>
              </a:defRPr>
            </a:lvl3pPr>
            <a:lvl4pPr marL="1368590" indent="0">
              <a:buNone/>
              <a:defRPr sz="1400">
                <a:solidFill>
                  <a:schemeClr val="tx1">
                    <a:tint val="75000"/>
                  </a:schemeClr>
                </a:solidFill>
              </a:defRPr>
            </a:lvl4pPr>
            <a:lvl5pPr marL="1824781" indent="0">
              <a:buNone/>
              <a:defRPr sz="1400">
                <a:solidFill>
                  <a:schemeClr val="tx1">
                    <a:tint val="75000"/>
                  </a:schemeClr>
                </a:solidFill>
              </a:defRPr>
            </a:lvl5pPr>
            <a:lvl6pPr marL="2280970" indent="0">
              <a:buNone/>
              <a:defRPr sz="1400">
                <a:solidFill>
                  <a:schemeClr val="tx1">
                    <a:tint val="75000"/>
                  </a:schemeClr>
                </a:solidFill>
              </a:defRPr>
            </a:lvl6pPr>
            <a:lvl7pPr marL="2737175" indent="0">
              <a:buNone/>
              <a:defRPr sz="1400">
                <a:solidFill>
                  <a:schemeClr val="tx1">
                    <a:tint val="75000"/>
                  </a:schemeClr>
                </a:solidFill>
              </a:defRPr>
            </a:lvl7pPr>
            <a:lvl8pPr marL="3193366" indent="0">
              <a:buNone/>
              <a:defRPr sz="1400">
                <a:solidFill>
                  <a:schemeClr val="tx1">
                    <a:tint val="75000"/>
                  </a:schemeClr>
                </a:solidFill>
              </a:defRPr>
            </a:lvl8pPr>
            <a:lvl9pPr marL="3649559"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11770904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4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4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41331466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6183" indent="0">
              <a:buNone/>
              <a:defRPr sz="2000" b="1"/>
            </a:lvl2pPr>
            <a:lvl3pPr marL="912386" indent="0">
              <a:buNone/>
              <a:defRPr sz="1800" b="1"/>
            </a:lvl3pPr>
            <a:lvl4pPr marL="1368590" indent="0">
              <a:buNone/>
              <a:defRPr sz="1600" b="1"/>
            </a:lvl4pPr>
            <a:lvl5pPr marL="1824781" indent="0">
              <a:buNone/>
              <a:defRPr sz="1600" b="1"/>
            </a:lvl5pPr>
            <a:lvl6pPr marL="2280970" indent="0">
              <a:buNone/>
              <a:defRPr sz="1600" b="1"/>
            </a:lvl6pPr>
            <a:lvl7pPr marL="2737175" indent="0">
              <a:buNone/>
              <a:defRPr sz="1600" b="1"/>
            </a:lvl7pPr>
            <a:lvl8pPr marL="3193366" indent="0">
              <a:buNone/>
              <a:defRPr sz="1600" b="1"/>
            </a:lvl8pPr>
            <a:lvl9pPr marL="3649559"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6" y="1535113"/>
            <a:ext cx="4041775" cy="639762"/>
          </a:xfrm>
        </p:spPr>
        <p:txBody>
          <a:bodyPr anchor="b"/>
          <a:lstStyle>
            <a:lvl1pPr marL="0" indent="0">
              <a:buNone/>
              <a:defRPr sz="2400" b="1"/>
            </a:lvl1pPr>
            <a:lvl2pPr marL="456183" indent="0">
              <a:buNone/>
              <a:defRPr sz="2000" b="1"/>
            </a:lvl2pPr>
            <a:lvl3pPr marL="912386" indent="0">
              <a:buNone/>
              <a:defRPr sz="1800" b="1"/>
            </a:lvl3pPr>
            <a:lvl4pPr marL="1368590" indent="0">
              <a:buNone/>
              <a:defRPr sz="1600" b="1"/>
            </a:lvl4pPr>
            <a:lvl5pPr marL="1824781" indent="0">
              <a:buNone/>
              <a:defRPr sz="1600" b="1"/>
            </a:lvl5pPr>
            <a:lvl6pPr marL="2280970" indent="0">
              <a:buNone/>
              <a:defRPr sz="1600" b="1"/>
            </a:lvl6pPr>
            <a:lvl7pPr marL="2737175" indent="0">
              <a:buNone/>
              <a:defRPr sz="1600" b="1"/>
            </a:lvl7pPr>
            <a:lvl8pPr marL="3193366" indent="0">
              <a:buNone/>
              <a:defRPr sz="1600" b="1"/>
            </a:lvl8pPr>
            <a:lvl9pPr marL="3649559"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42883256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2044747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7291191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7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2" y="1435101"/>
            <a:ext cx="3008313" cy="4691063"/>
          </a:xfrm>
        </p:spPr>
        <p:txBody>
          <a:bodyPr/>
          <a:lstStyle>
            <a:lvl1pPr marL="0" indent="0">
              <a:buNone/>
              <a:defRPr sz="1400"/>
            </a:lvl1pPr>
            <a:lvl2pPr marL="456183" indent="0">
              <a:buNone/>
              <a:defRPr sz="1200"/>
            </a:lvl2pPr>
            <a:lvl3pPr marL="912386" indent="0">
              <a:buNone/>
              <a:defRPr sz="1000"/>
            </a:lvl3pPr>
            <a:lvl4pPr marL="1368590" indent="0">
              <a:buNone/>
              <a:defRPr sz="900"/>
            </a:lvl4pPr>
            <a:lvl5pPr marL="1824781" indent="0">
              <a:buNone/>
              <a:defRPr sz="900"/>
            </a:lvl5pPr>
            <a:lvl6pPr marL="2280970" indent="0">
              <a:buNone/>
              <a:defRPr sz="900"/>
            </a:lvl6pPr>
            <a:lvl7pPr marL="2737175" indent="0">
              <a:buNone/>
              <a:defRPr sz="900"/>
            </a:lvl7pPr>
            <a:lvl8pPr marL="3193366" indent="0">
              <a:buNone/>
              <a:defRPr sz="900"/>
            </a:lvl8pPr>
            <a:lvl9pPr marL="364955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3172991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KEK Standard">
    <p:spTree>
      <p:nvGrpSpPr>
        <p:cNvPr id="1" name=""/>
        <p:cNvGrpSpPr/>
        <p:nvPr/>
      </p:nvGrpSpPr>
      <p:grpSpPr>
        <a:xfrm>
          <a:off x="0" y="0"/>
          <a:ext cx="0" cy="0"/>
          <a:chOff x="0" y="0"/>
          <a:chExt cx="0" cy="0"/>
        </a:xfrm>
      </p:grpSpPr>
      <p:sp>
        <p:nvSpPr>
          <p:cNvPr id="2" name="タイトル 1"/>
          <p:cNvSpPr>
            <a:spLocks noGrp="1"/>
          </p:cNvSpPr>
          <p:nvPr>
            <p:ph type="title"/>
          </p:nvPr>
        </p:nvSpPr>
        <p:spPr>
          <a:xfrm>
            <a:off x="1259632" y="80628"/>
            <a:ext cx="6876764" cy="540060"/>
          </a:xfrm>
        </p:spPr>
        <p:txBody>
          <a:bodyPr/>
          <a:lstStyle/>
          <a:p>
            <a:r>
              <a:rPr kumimoji="1" lang="ja-JP" altLang="en-US" dirty="0"/>
              <a:t>マスター タイトルの書式設定</a:t>
            </a:r>
          </a:p>
        </p:txBody>
      </p:sp>
      <p:sp>
        <p:nvSpPr>
          <p:cNvPr id="3" name="コンテンツ プレースホルダー 2"/>
          <p:cNvSpPr>
            <a:spLocks noGrp="1"/>
          </p:cNvSpPr>
          <p:nvPr>
            <p:ph idx="1"/>
          </p:nvPr>
        </p:nvSpPr>
        <p:spPr/>
        <p:txBody>
          <a:bodyPr/>
          <a:lstStyle>
            <a:lvl1pPr marL="342155" indent="-342155">
              <a:buSzPct val="80000"/>
              <a:buFont typeface="Wingdings" panose="05000000000000000000" pitchFamily="2" charset="2"/>
              <a:buChar char="n"/>
              <a:defRPr/>
            </a:lvl1pPr>
            <a:lvl2pPr marL="741316" indent="-285134">
              <a:buSzPct val="80000"/>
              <a:buFontTx/>
              <a:buBlip>
                <a:blip r:embed="rId2"/>
              </a:buBlip>
              <a:defRPr/>
            </a:lvl2pPr>
            <a:lvl3pPr marL="1140486" indent="-228091">
              <a:buFont typeface="Wingdings" panose="05000000000000000000" pitchFamily="2" charset="2"/>
              <a:buChar char="ü"/>
              <a:defRPr/>
            </a:lvl3pPr>
            <a:lvl4pPr marL="1596676" indent="-228091">
              <a:buFont typeface="Arial" panose="020B0604020202020204" pitchFamily="34" charset="0"/>
              <a:buChar char="•"/>
              <a:defRPr/>
            </a:lvl4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19976495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6183" indent="0">
              <a:buNone/>
              <a:defRPr sz="2800"/>
            </a:lvl2pPr>
            <a:lvl3pPr marL="912386" indent="0">
              <a:buNone/>
              <a:defRPr sz="2400"/>
            </a:lvl3pPr>
            <a:lvl4pPr marL="1368590" indent="0">
              <a:buNone/>
              <a:defRPr sz="2000"/>
            </a:lvl4pPr>
            <a:lvl5pPr marL="1824781" indent="0">
              <a:buNone/>
              <a:defRPr sz="2000"/>
            </a:lvl5pPr>
            <a:lvl6pPr marL="2280970" indent="0">
              <a:buNone/>
              <a:defRPr sz="2000"/>
            </a:lvl6pPr>
            <a:lvl7pPr marL="2737175" indent="0">
              <a:buNone/>
              <a:defRPr sz="2000"/>
            </a:lvl7pPr>
            <a:lvl8pPr marL="3193366" indent="0">
              <a:buNone/>
              <a:defRPr sz="2000"/>
            </a:lvl8pPr>
            <a:lvl9pPr marL="3649559"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6183" indent="0">
              <a:buNone/>
              <a:defRPr sz="1200"/>
            </a:lvl2pPr>
            <a:lvl3pPr marL="912386" indent="0">
              <a:buNone/>
              <a:defRPr sz="1000"/>
            </a:lvl3pPr>
            <a:lvl4pPr marL="1368590" indent="0">
              <a:buNone/>
              <a:defRPr sz="900"/>
            </a:lvl4pPr>
            <a:lvl5pPr marL="1824781" indent="0">
              <a:buNone/>
              <a:defRPr sz="900"/>
            </a:lvl5pPr>
            <a:lvl6pPr marL="2280970" indent="0">
              <a:buNone/>
              <a:defRPr sz="900"/>
            </a:lvl6pPr>
            <a:lvl7pPr marL="2737175" indent="0">
              <a:buNone/>
              <a:defRPr sz="900"/>
            </a:lvl7pPr>
            <a:lvl8pPr marL="3193366" indent="0">
              <a:buNone/>
              <a:defRPr sz="900"/>
            </a:lvl8pPr>
            <a:lvl9pPr marL="364955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17242109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38646015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81"/>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81"/>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40201833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13125375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9240669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08D9F827-4C42-43CC-B897-D211FE37F716}" type="datetime1">
              <a:rPr kumimoji="1" lang="ja-JP" altLang="en-US" smtClean="0"/>
              <a:t>2019/12/5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2ABB5C9-076F-4944-9E1F-A584E6F9BCFF}" type="slidenum">
              <a:rPr kumimoji="1" lang="ja-JP" altLang="en-US" smtClean="0"/>
              <a:t>‹#›</a:t>
            </a:fld>
            <a:endParaRPr kumimoji="1" lang="ja-JP" altLang="en-US"/>
          </a:p>
        </p:txBody>
      </p:sp>
    </p:spTree>
    <p:extLst>
      <p:ext uri="{BB962C8B-B14F-4D97-AF65-F5344CB8AC3E}">
        <p14:creationId xmlns:p14="http://schemas.microsoft.com/office/powerpoint/2010/main" val="816611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12" name="Shape 12"/>
          <p:cNvSpPr>
            <a:spLocks noGrp="1"/>
          </p:cNvSpPr>
          <p:nvPr>
            <p:ph type="title"/>
          </p:nvPr>
        </p:nvSpPr>
        <p:spPr>
          <a:prstGeom prst="rect">
            <a:avLst/>
          </a:prstGeom>
        </p:spPr>
        <p:txBody>
          <a:bodyPr/>
          <a:lstStyle/>
          <a:p>
            <a:pPr lvl="0">
              <a:defRPr sz="1800"/>
            </a:pPr>
            <a:r>
              <a:rPr sz="4500"/>
              <a:t>タイトルテキスト</a:t>
            </a:r>
          </a:p>
        </p:txBody>
      </p:sp>
      <p:sp>
        <p:nvSpPr>
          <p:cNvPr id="13" name="Shape 13"/>
          <p:cNvSpPr>
            <a:spLocks noGrp="1"/>
          </p:cNvSpPr>
          <p:nvPr>
            <p:ph type="body" idx="1"/>
          </p:nvPr>
        </p:nvSpPr>
        <p:spPr>
          <a:prstGeom prst="rect">
            <a:avLst/>
          </a:prstGeom>
        </p:spPr>
        <p:txBody>
          <a:bodyPr/>
          <a:lstStyle/>
          <a:p>
            <a:pPr lvl="0">
              <a:defRPr sz="1800"/>
            </a:pPr>
            <a:r>
              <a:rPr sz="2800"/>
              <a:t>本文レベル1</a:t>
            </a:r>
          </a:p>
          <a:p>
            <a:pPr lvl="1">
              <a:defRPr sz="1800"/>
            </a:pPr>
            <a:r>
              <a:rPr sz="2800"/>
              <a:t>本文レベル2</a:t>
            </a:r>
          </a:p>
          <a:p>
            <a:pPr lvl="2">
              <a:defRPr sz="1800"/>
            </a:pPr>
            <a:r>
              <a:rPr sz="2800"/>
              <a:t>本文レベル3</a:t>
            </a:r>
          </a:p>
          <a:p>
            <a:pPr lvl="3">
              <a:defRPr sz="1800"/>
            </a:pPr>
            <a:r>
              <a:rPr sz="2800"/>
              <a:t>本文レベル4</a:t>
            </a:r>
          </a:p>
          <a:p>
            <a:pPr lvl="4">
              <a:defRPr sz="1800"/>
            </a:pPr>
            <a:r>
              <a:rPr sz="2800"/>
              <a:t>本文レベル 5</a:t>
            </a:r>
          </a:p>
        </p:txBody>
      </p:sp>
      <p:sp>
        <p:nvSpPr>
          <p:cNvPr id="14" name="Shape 14"/>
          <p:cNvSpPr>
            <a:spLocks noGrp="1"/>
          </p:cNvSpPr>
          <p:nvPr>
            <p:ph type="sldNum" sz="quarter" idx="2"/>
          </p:nvPr>
        </p:nvSpPr>
        <p:spPr>
          <a:prstGeom prst="rect">
            <a:avLst/>
          </a:prstGeom>
        </p:spPr>
        <p:txBody>
          <a:bodyPr/>
          <a:lstStyle/>
          <a:p>
            <a:fld id="{86CB4B4D-7CA3-9044-876B-883B54F8677D}" type="slidenum">
              <a:rPr>
                <a:solidFill>
                  <a:prstClr val="black">
                    <a:tint val="75000"/>
                  </a:prstClr>
                </a:solidFill>
                <a:latin typeface="Gill Sans"/>
                <a:ea typeface="Gill Sans"/>
                <a:cs typeface="Gill Sans"/>
              </a:rPr>
              <a:pPr/>
              <a:t>‹#›</a:t>
            </a:fld>
            <a:endParaRPr>
              <a:solidFill>
                <a:prstClr val="black">
                  <a:tint val="75000"/>
                </a:prstClr>
              </a:solidFill>
              <a:latin typeface="Gill Sans"/>
              <a:ea typeface="Gill Sans"/>
              <a:cs typeface="Gill Sans"/>
            </a:endParaRPr>
          </a:p>
        </p:txBody>
      </p:sp>
    </p:spTree>
    <p:extLst>
      <p:ext uri="{BB962C8B-B14F-4D97-AF65-F5344CB8AC3E}">
        <p14:creationId xmlns:p14="http://schemas.microsoft.com/office/powerpoint/2010/main" val="157143582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43"/>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41"/>
            <a:ext cx="7772400" cy="1500187"/>
          </a:xfrm>
        </p:spPr>
        <p:txBody>
          <a:bodyPr anchor="b"/>
          <a:lstStyle>
            <a:lvl1pPr marL="0" indent="0">
              <a:buNone/>
              <a:defRPr sz="2000">
                <a:solidFill>
                  <a:schemeClr val="tx1">
                    <a:tint val="75000"/>
                  </a:schemeClr>
                </a:solidFill>
              </a:defRPr>
            </a:lvl1pPr>
            <a:lvl2pPr marL="456183" indent="0">
              <a:buNone/>
              <a:defRPr sz="1800">
                <a:solidFill>
                  <a:schemeClr val="tx1">
                    <a:tint val="75000"/>
                  </a:schemeClr>
                </a:solidFill>
              </a:defRPr>
            </a:lvl2pPr>
            <a:lvl3pPr marL="912386" indent="0">
              <a:buNone/>
              <a:defRPr sz="1600">
                <a:solidFill>
                  <a:schemeClr val="tx1">
                    <a:tint val="75000"/>
                  </a:schemeClr>
                </a:solidFill>
              </a:defRPr>
            </a:lvl3pPr>
            <a:lvl4pPr marL="1368590" indent="0">
              <a:buNone/>
              <a:defRPr sz="1400">
                <a:solidFill>
                  <a:schemeClr val="tx1">
                    <a:tint val="75000"/>
                  </a:schemeClr>
                </a:solidFill>
              </a:defRPr>
            </a:lvl4pPr>
            <a:lvl5pPr marL="1824781" indent="0">
              <a:buNone/>
              <a:defRPr sz="1400">
                <a:solidFill>
                  <a:schemeClr val="tx1">
                    <a:tint val="75000"/>
                  </a:schemeClr>
                </a:solidFill>
              </a:defRPr>
            </a:lvl5pPr>
            <a:lvl6pPr marL="2280970" indent="0">
              <a:buNone/>
              <a:defRPr sz="1400">
                <a:solidFill>
                  <a:schemeClr val="tx1">
                    <a:tint val="75000"/>
                  </a:schemeClr>
                </a:solidFill>
              </a:defRPr>
            </a:lvl6pPr>
            <a:lvl7pPr marL="2737175" indent="0">
              <a:buNone/>
              <a:defRPr sz="1400">
                <a:solidFill>
                  <a:schemeClr val="tx1">
                    <a:tint val="75000"/>
                  </a:schemeClr>
                </a:solidFill>
              </a:defRPr>
            </a:lvl7pPr>
            <a:lvl8pPr marL="3193366" indent="0">
              <a:buNone/>
              <a:defRPr sz="1400">
                <a:solidFill>
                  <a:schemeClr val="tx1">
                    <a:tint val="75000"/>
                  </a:schemeClr>
                </a:solidFill>
              </a:defRPr>
            </a:lvl8pPr>
            <a:lvl9pPr marL="3649559"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2745455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4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4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4041346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6183" indent="0">
              <a:buNone/>
              <a:defRPr sz="2000" b="1"/>
            </a:lvl2pPr>
            <a:lvl3pPr marL="912386" indent="0">
              <a:buNone/>
              <a:defRPr sz="1800" b="1"/>
            </a:lvl3pPr>
            <a:lvl4pPr marL="1368590" indent="0">
              <a:buNone/>
              <a:defRPr sz="1600" b="1"/>
            </a:lvl4pPr>
            <a:lvl5pPr marL="1824781" indent="0">
              <a:buNone/>
              <a:defRPr sz="1600" b="1"/>
            </a:lvl5pPr>
            <a:lvl6pPr marL="2280970" indent="0">
              <a:buNone/>
              <a:defRPr sz="1600" b="1"/>
            </a:lvl6pPr>
            <a:lvl7pPr marL="2737175" indent="0">
              <a:buNone/>
              <a:defRPr sz="1600" b="1"/>
            </a:lvl7pPr>
            <a:lvl8pPr marL="3193366" indent="0">
              <a:buNone/>
              <a:defRPr sz="1600" b="1"/>
            </a:lvl8pPr>
            <a:lvl9pPr marL="3649559"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6" y="1535113"/>
            <a:ext cx="4041775" cy="639762"/>
          </a:xfrm>
        </p:spPr>
        <p:txBody>
          <a:bodyPr anchor="b"/>
          <a:lstStyle>
            <a:lvl1pPr marL="0" indent="0">
              <a:buNone/>
              <a:defRPr sz="2400" b="1"/>
            </a:lvl1pPr>
            <a:lvl2pPr marL="456183" indent="0">
              <a:buNone/>
              <a:defRPr sz="2000" b="1"/>
            </a:lvl2pPr>
            <a:lvl3pPr marL="912386" indent="0">
              <a:buNone/>
              <a:defRPr sz="1800" b="1"/>
            </a:lvl3pPr>
            <a:lvl4pPr marL="1368590" indent="0">
              <a:buNone/>
              <a:defRPr sz="1600" b="1"/>
            </a:lvl4pPr>
            <a:lvl5pPr marL="1824781" indent="0">
              <a:buNone/>
              <a:defRPr sz="1600" b="1"/>
            </a:lvl5pPr>
            <a:lvl6pPr marL="2280970" indent="0">
              <a:buNone/>
              <a:defRPr sz="1600" b="1"/>
            </a:lvl6pPr>
            <a:lvl7pPr marL="2737175" indent="0">
              <a:buNone/>
              <a:defRPr sz="1600" b="1"/>
            </a:lvl7pPr>
            <a:lvl8pPr marL="3193366" indent="0">
              <a:buNone/>
              <a:defRPr sz="1600" b="1"/>
            </a:lvl8pPr>
            <a:lvl9pPr marL="3649559"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1635820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356142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1927128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7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2" y="1435101"/>
            <a:ext cx="3008313" cy="4691063"/>
          </a:xfrm>
        </p:spPr>
        <p:txBody>
          <a:bodyPr/>
          <a:lstStyle>
            <a:lvl1pPr marL="0" indent="0">
              <a:buNone/>
              <a:defRPr sz="1400"/>
            </a:lvl1pPr>
            <a:lvl2pPr marL="456183" indent="0">
              <a:buNone/>
              <a:defRPr sz="1200"/>
            </a:lvl2pPr>
            <a:lvl3pPr marL="912386" indent="0">
              <a:buNone/>
              <a:defRPr sz="1000"/>
            </a:lvl3pPr>
            <a:lvl4pPr marL="1368590" indent="0">
              <a:buNone/>
              <a:defRPr sz="900"/>
            </a:lvl4pPr>
            <a:lvl5pPr marL="1824781" indent="0">
              <a:buNone/>
              <a:defRPr sz="900"/>
            </a:lvl5pPr>
            <a:lvl6pPr marL="2280970" indent="0">
              <a:buNone/>
              <a:defRPr sz="900"/>
            </a:lvl6pPr>
            <a:lvl7pPr marL="2737175" indent="0">
              <a:buNone/>
              <a:defRPr sz="900"/>
            </a:lvl7pPr>
            <a:lvl8pPr marL="3193366" indent="0">
              <a:buNone/>
              <a:defRPr sz="900"/>
            </a:lvl8pPr>
            <a:lvl9pPr marL="364955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1545994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6183" indent="0">
              <a:buNone/>
              <a:defRPr sz="2800"/>
            </a:lvl2pPr>
            <a:lvl3pPr marL="912386" indent="0">
              <a:buNone/>
              <a:defRPr sz="2400"/>
            </a:lvl3pPr>
            <a:lvl4pPr marL="1368590" indent="0">
              <a:buNone/>
              <a:defRPr sz="2000"/>
            </a:lvl4pPr>
            <a:lvl5pPr marL="1824781" indent="0">
              <a:buNone/>
              <a:defRPr sz="2000"/>
            </a:lvl5pPr>
            <a:lvl6pPr marL="2280970" indent="0">
              <a:buNone/>
              <a:defRPr sz="2000"/>
            </a:lvl6pPr>
            <a:lvl7pPr marL="2737175" indent="0">
              <a:buNone/>
              <a:defRPr sz="2000"/>
            </a:lvl7pPr>
            <a:lvl8pPr marL="3193366" indent="0">
              <a:buNone/>
              <a:defRPr sz="2000"/>
            </a:lvl8pPr>
            <a:lvl9pPr marL="3649559"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6183" indent="0">
              <a:buNone/>
              <a:defRPr sz="1200"/>
            </a:lvl2pPr>
            <a:lvl3pPr marL="912386" indent="0">
              <a:buNone/>
              <a:defRPr sz="1000"/>
            </a:lvl3pPr>
            <a:lvl4pPr marL="1368590" indent="0">
              <a:buNone/>
              <a:defRPr sz="900"/>
            </a:lvl4pPr>
            <a:lvl5pPr marL="1824781" indent="0">
              <a:buNone/>
              <a:defRPr sz="900"/>
            </a:lvl5pPr>
            <a:lvl6pPr marL="2280970" indent="0">
              <a:buNone/>
              <a:defRPr sz="900"/>
            </a:lvl6pPr>
            <a:lvl7pPr marL="2737175" indent="0">
              <a:buNone/>
              <a:defRPr sz="900"/>
            </a:lvl7pPr>
            <a:lvl8pPr marL="3193366" indent="0">
              <a:buNone/>
              <a:defRPr sz="900"/>
            </a:lvl8pPr>
            <a:lvl9pPr marL="364955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3201024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6.xml"/><Relationship Id="rId7" Type="http://schemas.openxmlformats.org/officeDocument/2006/relationships/image" Target="../media/image3.gif"/><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2.gif"/><Relationship Id="rId5" Type="http://schemas.openxmlformats.org/officeDocument/2006/relationships/image" Target="../media/image1.jpe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1"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431540" y="1124744"/>
            <a:ext cx="8229600" cy="5292588"/>
          </a:xfrm>
          <a:prstGeom prst="rect">
            <a:avLst/>
          </a:prstGeom>
        </p:spPr>
        <p:txBody>
          <a:bodyPr vert="horz" lIns="91236" tIns="45619" rIns="91236" bIns="45619"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28836" y="6492918"/>
            <a:ext cx="2133600" cy="365125"/>
          </a:xfrm>
          <a:prstGeom prst="rect">
            <a:avLst/>
          </a:prstGeom>
        </p:spPr>
        <p:txBody>
          <a:bodyPr vert="horz" lIns="91236" tIns="45619" rIns="91236" bIns="45619"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095837" y="6492918"/>
            <a:ext cx="2895600" cy="365125"/>
          </a:xfrm>
          <a:prstGeom prst="rect">
            <a:avLst/>
          </a:prstGeom>
        </p:spPr>
        <p:txBody>
          <a:bodyPr vert="horz" lIns="91236" tIns="45619" rIns="91236" bIns="45619" rtlCol="0" anchor="ctr"/>
          <a:lstStyle>
            <a:lvl1pPr algn="ctr">
              <a:defRPr sz="1200">
                <a:solidFill>
                  <a:schemeClr val="tx1">
                    <a:tint val="75000"/>
                  </a:schemeClr>
                </a:solidFill>
              </a:defRPr>
            </a:lvl1pPr>
          </a:lstStyle>
          <a:p>
            <a:endParaRPr lang="ja-JP" altLang="en-US" dirty="0"/>
          </a:p>
        </p:txBody>
      </p:sp>
      <p:sp>
        <p:nvSpPr>
          <p:cNvPr id="6" name="スライド番号プレースホルダー 5"/>
          <p:cNvSpPr>
            <a:spLocks noGrp="1"/>
          </p:cNvSpPr>
          <p:nvPr>
            <p:ph type="sldNum" sz="quarter" idx="4"/>
          </p:nvPr>
        </p:nvSpPr>
        <p:spPr>
          <a:xfrm>
            <a:off x="6524836" y="6492918"/>
            <a:ext cx="2133600" cy="365125"/>
          </a:xfrm>
          <a:prstGeom prst="rect">
            <a:avLst/>
          </a:prstGeom>
        </p:spPr>
        <p:txBody>
          <a:bodyPr vert="horz" lIns="91236" tIns="45619" rIns="91236" bIns="45619" rtlCol="0" anchor="ctr"/>
          <a:lstStyle>
            <a:lvl1pPr algn="r">
              <a:defRPr sz="1200">
                <a:solidFill>
                  <a:schemeClr val="tx1">
                    <a:tint val="75000"/>
                  </a:schemeClr>
                </a:solidFill>
              </a:defRPr>
            </a:lvl1pPr>
          </a:lstStyle>
          <a:p>
            <a:fld id="{F5BDA9AB-68BF-4C1C-A55C-6322ECA17994}" type="slidenum">
              <a:rPr kumimoji="1" lang="ja-JP" altLang="en-US" smtClean="0"/>
              <a:t>‹#›</a:t>
            </a:fld>
            <a:endParaRPr kumimoji="1" lang="ja-JP" altLang="en-US"/>
          </a:p>
        </p:txBody>
      </p:sp>
      <p:pic>
        <p:nvPicPr>
          <p:cNvPr id="7" name="Picture 13" descr="keklogo-a"/>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0019" y="86800"/>
            <a:ext cx="587310" cy="37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p:nvSpPr>
        <p:spPr>
          <a:xfrm>
            <a:off x="560676" y="41617"/>
            <a:ext cx="671979" cy="461665"/>
          </a:xfrm>
          <a:prstGeom prst="rect">
            <a:avLst/>
          </a:prstGeom>
          <a:noFill/>
        </p:spPr>
        <p:txBody>
          <a:bodyPr wrap="none" lIns="91236" tIns="45619" rIns="91236" bIns="45619" rtlCol="0">
            <a:spAutoFit/>
          </a:bodyPr>
          <a:lstStyle/>
          <a:p>
            <a:r>
              <a:rPr kumimoji="1" lang="en-US" altLang="ja-JP" sz="2400" b="1" dirty="0"/>
              <a:t>KEK</a:t>
            </a:r>
            <a:endParaRPr kumimoji="1" lang="ja-JP" altLang="en-US" sz="2400" b="1" dirty="0"/>
          </a:p>
        </p:txBody>
      </p:sp>
      <p:sp>
        <p:nvSpPr>
          <p:cNvPr id="9" name="テキスト ボックス 8"/>
          <p:cNvSpPr txBox="1"/>
          <p:nvPr/>
        </p:nvSpPr>
        <p:spPr>
          <a:xfrm>
            <a:off x="44077" y="395442"/>
            <a:ext cx="1186131" cy="322961"/>
          </a:xfrm>
          <a:prstGeom prst="rect">
            <a:avLst/>
          </a:prstGeom>
          <a:noFill/>
        </p:spPr>
        <p:txBody>
          <a:bodyPr wrap="none" lIns="91236" tIns="45619" rIns="91236" bIns="45619" rtlCol="0">
            <a:spAutoFit/>
          </a:bodyPr>
          <a:lstStyle/>
          <a:p>
            <a:pPr>
              <a:lnSpc>
                <a:spcPts val="900"/>
              </a:lnSpc>
            </a:pPr>
            <a:r>
              <a:rPr kumimoji="1" lang="en-US" altLang="ja-JP" sz="800" dirty="0"/>
              <a:t>High Energy Accelerator</a:t>
            </a:r>
          </a:p>
          <a:p>
            <a:pPr>
              <a:lnSpc>
                <a:spcPts val="900"/>
              </a:lnSpc>
            </a:pPr>
            <a:r>
              <a:rPr kumimoji="1" lang="en-US" altLang="ja-JP" sz="800" dirty="0"/>
              <a:t>Research Organization</a:t>
            </a:r>
            <a:endParaRPr kumimoji="1" lang="ja-JP" altLang="en-US" sz="800" dirty="0"/>
          </a:p>
        </p:txBody>
      </p:sp>
      <p:sp>
        <p:nvSpPr>
          <p:cNvPr id="10" name="正方形/長方形 9"/>
          <p:cNvSpPr/>
          <p:nvPr/>
        </p:nvSpPr>
        <p:spPr>
          <a:xfrm>
            <a:off x="1232715" y="1"/>
            <a:ext cx="7911389" cy="656692"/>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236" tIns="45619" rIns="91236" bIns="45619" rtlCol="0" anchor="ctr"/>
          <a:lstStyle/>
          <a:p>
            <a:pPr algn="ctr"/>
            <a:endParaRPr kumimoji="1" lang="ja-JP" altLang="en-US" sz="3200" dirty="0"/>
          </a:p>
        </p:txBody>
      </p:sp>
      <p:sp>
        <p:nvSpPr>
          <p:cNvPr id="2" name="タイトル プレースホルダー 1"/>
          <p:cNvSpPr>
            <a:spLocks noGrp="1"/>
          </p:cNvSpPr>
          <p:nvPr>
            <p:ph type="title"/>
          </p:nvPr>
        </p:nvSpPr>
        <p:spPr>
          <a:xfrm>
            <a:off x="1232738" y="13226"/>
            <a:ext cx="6903701" cy="598078"/>
          </a:xfrm>
          <a:prstGeom prst="rect">
            <a:avLst/>
          </a:prstGeom>
        </p:spPr>
        <p:txBody>
          <a:bodyPr vert="horz" lIns="91236" tIns="45619" rIns="91236" bIns="45619" rtlCol="0" anchor="ctr">
            <a:noAutofit/>
          </a:bodyPr>
          <a:lstStyle/>
          <a:p>
            <a:r>
              <a:rPr kumimoji="1" lang="ja-JP" altLang="en-US" dirty="0"/>
              <a:t>マスター タイトルの書式設定</a:t>
            </a:r>
          </a:p>
        </p:txBody>
      </p:sp>
    </p:spTree>
    <p:extLst>
      <p:ext uri="{BB962C8B-B14F-4D97-AF65-F5344CB8AC3E}">
        <p14:creationId xmlns:p14="http://schemas.microsoft.com/office/powerpoint/2010/main" val="5353374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2386" rtl="0" eaLnBrk="1" latinLnBrk="0" hangingPunct="1">
        <a:spcBef>
          <a:spcPct val="0"/>
        </a:spcBef>
        <a:buNone/>
        <a:defRPr kumimoji="1" sz="2800" kern="1200">
          <a:solidFill>
            <a:schemeClr val="bg1"/>
          </a:solidFill>
          <a:latin typeface="+mj-lt"/>
          <a:ea typeface="+mj-ea"/>
          <a:cs typeface="+mj-cs"/>
        </a:defRPr>
      </a:lvl1pPr>
    </p:titleStyle>
    <p:bodyStyle>
      <a:lvl1pPr marL="342155" indent="-342155" algn="l" defTabSz="912386" rtl="0" eaLnBrk="1" latinLnBrk="0" hangingPunct="1">
        <a:spcBef>
          <a:spcPct val="20000"/>
        </a:spcBef>
        <a:buClr>
          <a:srgbClr val="002060"/>
        </a:buClr>
        <a:buSzPct val="80000"/>
        <a:buFont typeface="Wingdings" panose="05000000000000000000" pitchFamily="2" charset="2"/>
        <a:buChar char="n"/>
        <a:defRPr kumimoji="1" sz="3200" kern="1200">
          <a:solidFill>
            <a:schemeClr val="tx1"/>
          </a:solidFill>
          <a:latin typeface="+mn-lt"/>
          <a:ea typeface="+mn-ea"/>
          <a:cs typeface="+mn-cs"/>
        </a:defRPr>
      </a:lvl1pPr>
      <a:lvl2pPr marL="741316" indent="-285134" algn="l" defTabSz="912386" rtl="0" eaLnBrk="1" latinLnBrk="0" hangingPunct="1">
        <a:spcBef>
          <a:spcPct val="20000"/>
        </a:spcBef>
        <a:buClr>
          <a:srgbClr val="002060"/>
        </a:buClr>
        <a:buFontTx/>
        <a:buBlip>
          <a:blip r:embed="rId14"/>
        </a:buBlip>
        <a:defRPr kumimoji="1" sz="2800" kern="1200">
          <a:solidFill>
            <a:schemeClr val="tx1"/>
          </a:solidFill>
          <a:latin typeface="+mn-lt"/>
          <a:ea typeface="+mn-ea"/>
          <a:cs typeface="+mn-cs"/>
        </a:defRPr>
      </a:lvl2pPr>
      <a:lvl3pPr marL="1140486" indent="-228091" algn="l" defTabSz="912386" rtl="0" eaLnBrk="1" latinLnBrk="0" hangingPunct="1">
        <a:spcBef>
          <a:spcPct val="20000"/>
        </a:spcBef>
        <a:buClr>
          <a:srgbClr val="002060"/>
        </a:buClr>
        <a:buFont typeface="Wingdings" panose="05000000000000000000" pitchFamily="2" charset="2"/>
        <a:buChar char="ü"/>
        <a:defRPr kumimoji="1" sz="2400" kern="1200">
          <a:solidFill>
            <a:schemeClr val="tx1"/>
          </a:solidFill>
          <a:latin typeface="+mn-lt"/>
          <a:ea typeface="+mn-ea"/>
          <a:cs typeface="+mn-cs"/>
        </a:defRPr>
      </a:lvl3pPr>
      <a:lvl4pPr marL="1596676" indent="-228091" algn="l" defTabSz="912386" rtl="0" eaLnBrk="1" latinLnBrk="0" hangingPunct="1">
        <a:spcBef>
          <a:spcPct val="20000"/>
        </a:spcBef>
        <a:buClr>
          <a:srgbClr val="002060"/>
        </a:buClr>
        <a:buFont typeface="Arial" panose="020B0604020202020204" pitchFamily="34" charset="0"/>
        <a:buChar char="•"/>
        <a:defRPr kumimoji="1" sz="2000" kern="1200">
          <a:solidFill>
            <a:schemeClr val="tx1"/>
          </a:solidFill>
          <a:latin typeface="+mn-lt"/>
          <a:ea typeface="+mn-ea"/>
          <a:cs typeface="+mn-cs"/>
        </a:defRPr>
      </a:lvl4pPr>
      <a:lvl5pPr marL="2052885" indent="-228091" algn="l" defTabSz="912386" rtl="0" eaLnBrk="1" latinLnBrk="0" hangingPunct="1">
        <a:spcBef>
          <a:spcPct val="20000"/>
        </a:spcBef>
        <a:buFontTx/>
        <a:buBlip>
          <a:blip r:embed="rId15"/>
        </a:buBlip>
        <a:defRPr kumimoji="1" sz="2000" kern="1200">
          <a:solidFill>
            <a:schemeClr val="tx1"/>
          </a:solidFill>
          <a:latin typeface="+mn-lt"/>
          <a:ea typeface="+mn-ea"/>
          <a:cs typeface="+mn-cs"/>
        </a:defRPr>
      </a:lvl5pPr>
      <a:lvl6pPr marL="2509078"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6526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1467"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7764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2386" rtl="0" eaLnBrk="1" latinLnBrk="0" hangingPunct="1">
        <a:defRPr kumimoji="1" sz="1800" kern="1200">
          <a:solidFill>
            <a:schemeClr val="tx1"/>
          </a:solidFill>
          <a:latin typeface="+mn-lt"/>
          <a:ea typeface="+mn-ea"/>
          <a:cs typeface="+mn-cs"/>
        </a:defRPr>
      </a:lvl1pPr>
      <a:lvl2pPr marL="456183" algn="l" defTabSz="912386" rtl="0" eaLnBrk="1" latinLnBrk="0" hangingPunct="1">
        <a:defRPr kumimoji="1" sz="1800" kern="1200">
          <a:solidFill>
            <a:schemeClr val="tx1"/>
          </a:solidFill>
          <a:latin typeface="+mn-lt"/>
          <a:ea typeface="+mn-ea"/>
          <a:cs typeface="+mn-cs"/>
        </a:defRPr>
      </a:lvl2pPr>
      <a:lvl3pPr marL="912386" algn="l" defTabSz="912386" rtl="0" eaLnBrk="1" latinLnBrk="0" hangingPunct="1">
        <a:defRPr kumimoji="1" sz="1800" kern="1200">
          <a:solidFill>
            <a:schemeClr val="tx1"/>
          </a:solidFill>
          <a:latin typeface="+mn-lt"/>
          <a:ea typeface="+mn-ea"/>
          <a:cs typeface="+mn-cs"/>
        </a:defRPr>
      </a:lvl3pPr>
      <a:lvl4pPr marL="1368590" algn="l" defTabSz="912386" rtl="0" eaLnBrk="1" latinLnBrk="0" hangingPunct="1">
        <a:defRPr kumimoji="1" sz="1800" kern="1200">
          <a:solidFill>
            <a:schemeClr val="tx1"/>
          </a:solidFill>
          <a:latin typeface="+mn-lt"/>
          <a:ea typeface="+mn-ea"/>
          <a:cs typeface="+mn-cs"/>
        </a:defRPr>
      </a:lvl4pPr>
      <a:lvl5pPr marL="1824781" algn="l" defTabSz="912386" rtl="0" eaLnBrk="1" latinLnBrk="0" hangingPunct="1">
        <a:defRPr kumimoji="1" sz="1800" kern="1200">
          <a:solidFill>
            <a:schemeClr val="tx1"/>
          </a:solidFill>
          <a:latin typeface="+mn-lt"/>
          <a:ea typeface="+mn-ea"/>
          <a:cs typeface="+mn-cs"/>
        </a:defRPr>
      </a:lvl5pPr>
      <a:lvl6pPr marL="2280970" algn="l" defTabSz="912386" rtl="0" eaLnBrk="1" latinLnBrk="0" hangingPunct="1">
        <a:defRPr kumimoji="1" sz="1800" kern="1200">
          <a:solidFill>
            <a:schemeClr val="tx1"/>
          </a:solidFill>
          <a:latin typeface="+mn-lt"/>
          <a:ea typeface="+mn-ea"/>
          <a:cs typeface="+mn-cs"/>
        </a:defRPr>
      </a:lvl6pPr>
      <a:lvl7pPr marL="2737175" algn="l" defTabSz="912386" rtl="0" eaLnBrk="1" latinLnBrk="0" hangingPunct="1">
        <a:defRPr kumimoji="1" sz="1800" kern="1200">
          <a:solidFill>
            <a:schemeClr val="tx1"/>
          </a:solidFill>
          <a:latin typeface="+mn-lt"/>
          <a:ea typeface="+mn-ea"/>
          <a:cs typeface="+mn-cs"/>
        </a:defRPr>
      </a:lvl7pPr>
      <a:lvl8pPr marL="3193366" algn="l" defTabSz="912386" rtl="0" eaLnBrk="1" latinLnBrk="0" hangingPunct="1">
        <a:defRPr kumimoji="1" sz="1800" kern="1200">
          <a:solidFill>
            <a:schemeClr val="tx1"/>
          </a:solidFill>
          <a:latin typeface="+mn-lt"/>
          <a:ea typeface="+mn-ea"/>
          <a:cs typeface="+mn-cs"/>
        </a:defRPr>
      </a:lvl8pPr>
      <a:lvl9pPr marL="3649559" algn="l" defTabSz="912386"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236" tIns="45619" rIns="91236" bIns="45619"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43"/>
            <a:ext cx="8229600" cy="4525963"/>
          </a:xfrm>
          <a:prstGeom prst="rect">
            <a:avLst/>
          </a:prstGeom>
        </p:spPr>
        <p:txBody>
          <a:bodyPr vert="horz" lIns="91236" tIns="45619" rIns="91236" bIns="45619"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93"/>
            <a:ext cx="2133600" cy="365125"/>
          </a:xfrm>
          <a:prstGeom prst="rect">
            <a:avLst/>
          </a:prstGeom>
        </p:spPr>
        <p:txBody>
          <a:bodyPr vert="horz" lIns="91236" tIns="45619" rIns="91236" bIns="45619"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1" y="6356393"/>
            <a:ext cx="2895600" cy="365125"/>
          </a:xfrm>
          <a:prstGeom prst="rect">
            <a:avLst/>
          </a:prstGeom>
        </p:spPr>
        <p:txBody>
          <a:bodyPr vert="horz" lIns="91236" tIns="45619" rIns="91236" bIns="45619"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93"/>
            <a:ext cx="2133600" cy="365125"/>
          </a:xfrm>
          <a:prstGeom prst="rect">
            <a:avLst/>
          </a:prstGeom>
        </p:spPr>
        <p:txBody>
          <a:bodyPr vert="horz" lIns="91236" tIns="45619" rIns="91236" bIns="45619" rtlCol="0" anchor="ctr"/>
          <a:lstStyle>
            <a:lvl1pPr algn="r">
              <a:defRPr sz="1200">
                <a:solidFill>
                  <a:schemeClr val="tx1">
                    <a:tint val="75000"/>
                  </a:schemeClr>
                </a:solidFill>
              </a:defRPr>
            </a:lvl1p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40179081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912386" rtl="0" eaLnBrk="1" latinLnBrk="0" hangingPunct="1">
        <a:spcBef>
          <a:spcPct val="0"/>
        </a:spcBef>
        <a:buNone/>
        <a:defRPr kumimoji="1" sz="4400" kern="1200">
          <a:solidFill>
            <a:schemeClr val="tx1"/>
          </a:solidFill>
          <a:latin typeface="+mj-lt"/>
          <a:ea typeface="+mj-ea"/>
          <a:cs typeface="+mj-cs"/>
        </a:defRPr>
      </a:lvl1pPr>
    </p:titleStyle>
    <p:bodyStyle>
      <a:lvl1pPr marL="342155" indent="-342155" algn="l" defTabSz="912386"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1316" indent="-285134" algn="l" defTabSz="912386"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0486" indent="-228091" algn="l" defTabSz="91238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59667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2885"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09078"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6526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1467"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7764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2386" rtl="0" eaLnBrk="1" latinLnBrk="0" hangingPunct="1">
        <a:defRPr kumimoji="1" sz="1800" kern="1200">
          <a:solidFill>
            <a:schemeClr val="tx1"/>
          </a:solidFill>
          <a:latin typeface="+mn-lt"/>
          <a:ea typeface="+mn-ea"/>
          <a:cs typeface="+mn-cs"/>
        </a:defRPr>
      </a:lvl1pPr>
      <a:lvl2pPr marL="456183" algn="l" defTabSz="912386" rtl="0" eaLnBrk="1" latinLnBrk="0" hangingPunct="1">
        <a:defRPr kumimoji="1" sz="1800" kern="1200">
          <a:solidFill>
            <a:schemeClr val="tx1"/>
          </a:solidFill>
          <a:latin typeface="+mn-lt"/>
          <a:ea typeface="+mn-ea"/>
          <a:cs typeface="+mn-cs"/>
        </a:defRPr>
      </a:lvl2pPr>
      <a:lvl3pPr marL="912386" algn="l" defTabSz="912386" rtl="0" eaLnBrk="1" latinLnBrk="0" hangingPunct="1">
        <a:defRPr kumimoji="1" sz="1800" kern="1200">
          <a:solidFill>
            <a:schemeClr val="tx1"/>
          </a:solidFill>
          <a:latin typeface="+mn-lt"/>
          <a:ea typeface="+mn-ea"/>
          <a:cs typeface="+mn-cs"/>
        </a:defRPr>
      </a:lvl3pPr>
      <a:lvl4pPr marL="1368590" algn="l" defTabSz="912386" rtl="0" eaLnBrk="1" latinLnBrk="0" hangingPunct="1">
        <a:defRPr kumimoji="1" sz="1800" kern="1200">
          <a:solidFill>
            <a:schemeClr val="tx1"/>
          </a:solidFill>
          <a:latin typeface="+mn-lt"/>
          <a:ea typeface="+mn-ea"/>
          <a:cs typeface="+mn-cs"/>
        </a:defRPr>
      </a:lvl4pPr>
      <a:lvl5pPr marL="1824781" algn="l" defTabSz="912386" rtl="0" eaLnBrk="1" latinLnBrk="0" hangingPunct="1">
        <a:defRPr kumimoji="1" sz="1800" kern="1200">
          <a:solidFill>
            <a:schemeClr val="tx1"/>
          </a:solidFill>
          <a:latin typeface="+mn-lt"/>
          <a:ea typeface="+mn-ea"/>
          <a:cs typeface="+mn-cs"/>
        </a:defRPr>
      </a:lvl5pPr>
      <a:lvl6pPr marL="2280970" algn="l" defTabSz="912386" rtl="0" eaLnBrk="1" latinLnBrk="0" hangingPunct="1">
        <a:defRPr kumimoji="1" sz="1800" kern="1200">
          <a:solidFill>
            <a:schemeClr val="tx1"/>
          </a:solidFill>
          <a:latin typeface="+mn-lt"/>
          <a:ea typeface="+mn-ea"/>
          <a:cs typeface="+mn-cs"/>
        </a:defRPr>
      </a:lvl6pPr>
      <a:lvl7pPr marL="2737175" algn="l" defTabSz="912386" rtl="0" eaLnBrk="1" latinLnBrk="0" hangingPunct="1">
        <a:defRPr kumimoji="1" sz="1800" kern="1200">
          <a:solidFill>
            <a:schemeClr val="tx1"/>
          </a:solidFill>
          <a:latin typeface="+mn-lt"/>
          <a:ea typeface="+mn-ea"/>
          <a:cs typeface="+mn-cs"/>
        </a:defRPr>
      </a:lvl7pPr>
      <a:lvl8pPr marL="3193366" algn="l" defTabSz="912386" rtl="0" eaLnBrk="1" latinLnBrk="0" hangingPunct="1">
        <a:defRPr kumimoji="1" sz="1800" kern="1200">
          <a:solidFill>
            <a:schemeClr val="tx1"/>
          </a:solidFill>
          <a:latin typeface="+mn-lt"/>
          <a:ea typeface="+mn-ea"/>
          <a:cs typeface="+mn-cs"/>
        </a:defRPr>
      </a:lvl8pPr>
      <a:lvl9pPr marL="3649559" algn="l" defTabSz="912386"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431540" y="1124744"/>
            <a:ext cx="8229600" cy="529258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28836" y="649287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095836" y="6492875"/>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ja-JP" altLang="en-US" dirty="0">
              <a:solidFill>
                <a:prstClr val="black">
                  <a:tint val="75000"/>
                </a:prstClr>
              </a:solidFill>
            </a:endParaRPr>
          </a:p>
        </p:txBody>
      </p:sp>
      <p:sp>
        <p:nvSpPr>
          <p:cNvPr id="6" name="スライド番号プレースホルダー 5"/>
          <p:cNvSpPr>
            <a:spLocks noGrp="1"/>
          </p:cNvSpPr>
          <p:nvPr>
            <p:ph type="sldNum" sz="quarter" idx="4"/>
          </p:nvPr>
        </p:nvSpPr>
        <p:spPr>
          <a:xfrm>
            <a:off x="6524836" y="6492875"/>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F5BDA9AB-68BF-4C1C-A55C-6322ECA17994}" type="slidenum">
              <a:rPr lang="ja-JP" altLang="en-US" smtClean="0">
                <a:solidFill>
                  <a:prstClr val="black">
                    <a:tint val="75000"/>
                  </a:prstClr>
                </a:solidFill>
              </a:rPr>
              <a:pPr defTabSz="914400"/>
              <a:t>‹#›</a:t>
            </a:fld>
            <a:endParaRPr lang="ja-JP" altLang="en-US">
              <a:solidFill>
                <a:prstClr val="black">
                  <a:tint val="75000"/>
                </a:prstClr>
              </a:solidFill>
            </a:endParaRPr>
          </a:p>
        </p:txBody>
      </p:sp>
      <p:pic>
        <p:nvPicPr>
          <p:cNvPr id="7" name="Picture 13" descr="keklogo-a"/>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0019" y="86757"/>
            <a:ext cx="587310" cy="37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userDrawn="1"/>
        </p:nvSpPr>
        <p:spPr>
          <a:xfrm>
            <a:off x="560633" y="41617"/>
            <a:ext cx="671979" cy="461665"/>
          </a:xfrm>
          <a:prstGeom prst="rect">
            <a:avLst/>
          </a:prstGeom>
          <a:noFill/>
        </p:spPr>
        <p:txBody>
          <a:bodyPr wrap="none" rtlCol="0">
            <a:spAutoFit/>
          </a:bodyPr>
          <a:lstStyle/>
          <a:p>
            <a:pPr defTabSz="914400"/>
            <a:r>
              <a:rPr lang="en-US" altLang="ja-JP" sz="2400" b="1" dirty="0">
                <a:solidFill>
                  <a:prstClr val="black"/>
                </a:solidFill>
              </a:rPr>
              <a:t>KEK</a:t>
            </a:r>
            <a:endParaRPr lang="ja-JP" altLang="en-US" sz="2400" b="1" dirty="0">
              <a:solidFill>
                <a:prstClr val="black"/>
              </a:solidFill>
            </a:endParaRPr>
          </a:p>
        </p:txBody>
      </p:sp>
      <p:sp>
        <p:nvSpPr>
          <p:cNvPr id="9" name="テキスト ボックス 8"/>
          <p:cNvSpPr txBox="1"/>
          <p:nvPr userDrawn="1"/>
        </p:nvSpPr>
        <p:spPr>
          <a:xfrm>
            <a:off x="44058" y="395428"/>
            <a:ext cx="1186542" cy="323165"/>
          </a:xfrm>
          <a:prstGeom prst="rect">
            <a:avLst/>
          </a:prstGeom>
          <a:noFill/>
        </p:spPr>
        <p:txBody>
          <a:bodyPr wrap="none" rtlCol="0">
            <a:spAutoFit/>
          </a:bodyPr>
          <a:lstStyle/>
          <a:p>
            <a:pPr defTabSz="914400">
              <a:lnSpc>
                <a:spcPts val="900"/>
              </a:lnSpc>
            </a:pPr>
            <a:r>
              <a:rPr lang="en-US" altLang="ja-JP" sz="800" dirty="0">
                <a:solidFill>
                  <a:prstClr val="black"/>
                </a:solidFill>
              </a:rPr>
              <a:t>High Energy Accelerator</a:t>
            </a:r>
          </a:p>
          <a:p>
            <a:pPr defTabSz="914400">
              <a:lnSpc>
                <a:spcPts val="900"/>
              </a:lnSpc>
            </a:pPr>
            <a:r>
              <a:rPr lang="en-US" altLang="ja-JP" sz="800" dirty="0">
                <a:solidFill>
                  <a:prstClr val="black"/>
                </a:solidFill>
              </a:rPr>
              <a:t>Research Organization</a:t>
            </a:r>
            <a:endParaRPr lang="ja-JP" altLang="en-US" sz="800" dirty="0">
              <a:solidFill>
                <a:prstClr val="black"/>
              </a:solidFill>
            </a:endParaRPr>
          </a:p>
        </p:txBody>
      </p:sp>
      <p:sp>
        <p:nvSpPr>
          <p:cNvPr id="10" name="正方形/長方形 9"/>
          <p:cNvSpPr/>
          <p:nvPr userDrawn="1"/>
        </p:nvSpPr>
        <p:spPr>
          <a:xfrm>
            <a:off x="1232695" y="1"/>
            <a:ext cx="7911389" cy="656692"/>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sz="3200" dirty="0">
              <a:solidFill>
                <a:prstClr val="white"/>
              </a:solidFill>
            </a:endParaRPr>
          </a:p>
        </p:txBody>
      </p:sp>
      <p:sp>
        <p:nvSpPr>
          <p:cNvPr id="2" name="タイトル プレースホルダー 1"/>
          <p:cNvSpPr>
            <a:spLocks noGrp="1"/>
          </p:cNvSpPr>
          <p:nvPr>
            <p:ph type="title"/>
          </p:nvPr>
        </p:nvSpPr>
        <p:spPr>
          <a:xfrm>
            <a:off x="1232695" y="13226"/>
            <a:ext cx="6903701" cy="598078"/>
          </a:xfrm>
          <a:prstGeom prst="rect">
            <a:avLst/>
          </a:prstGeom>
        </p:spPr>
        <p:txBody>
          <a:bodyPr vert="horz" lIns="91440" tIns="45720" rIns="91440" bIns="45720" rtlCol="0" anchor="ctr">
            <a:noAutofit/>
          </a:bodyPr>
          <a:lstStyle/>
          <a:p>
            <a:r>
              <a:rPr kumimoji="1" lang="ja-JP" altLang="en-US" dirty="0"/>
              <a:t>マスター タイトルの書式設定</a:t>
            </a:r>
          </a:p>
        </p:txBody>
      </p:sp>
    </p:spTree>
    <p:extLst>
      <p:ext uri="{BB962C8B-B14F-4D97-AF65-F5344CB8AC3E}">
        <p14:creationId xmlns:p14="http://schemas.microsoft.com/office/powerpoint/2010/main" val="436872646"/>
      </p:ext>
    </p:extLst>
  </p:cSld>
  <p:clrMap bg1="lt1" tx1="dk1" bg2="lt2" tx2="dk2" accent1="accent1" accent2="accent2" accent3="accent3" accent4="accent4" accent5="accent5" accent6="accent6" hlink="hlink" folHlink="folHlink"/>
  <p:sldLayoutIdLst>
    <p:sldLayoutId id="2147483732" r:id="rId1"/>
    <p:sldLayoutId id="2147483736" r:id="rId2"/>
    <p:sldLayoutId id="2147483737" r:id="rId3"/>
  </p:sldLayoutIdLst>
  <p:hf hdr="0" ftr="0" dt="0"/>
  <p:txStyles>
    <p:titleStyle>
      <a:lvl1pPr algn="ctr" defTabSz="914400" rtl="0" eaLnBrk="1" latinLnBrk="0" hangingPunct="1">
        <a:spcBef>
          <a:spcPct val="0"/>
        </a:spcBef>
        <a:buNone/>
        <a:defRPr kumimoji="1" sz="2800" kern="1200">
          <a:solidFill>
            <a:schemeClr val="bg1"/>
          </a:solidFill>
          <a:latin typeface="+mj-lt"/>
          <a:ea typeface="+mj-ea"/>
          <a:cs typeface="+mj-cs"/>
        </a:defRPr>
      </a:lvl1pPr>
    </p:titleStyle>
    <p:bodyStyle>
      <a:lvl1pPr marL="342900" indent="-342900" algn="l" defTabSz="914400" rtl="0" eaLnBrk="1" latinLnBrk="0" hangingPunct="1">
        <a:spcBef>
          <a:spcPct val="20000"/>
        </a:spcBef>
        <a:buClr>
          <a:srgbClr val="002060"/>
        </a:buClr>
        <a:buSzPct val="80000"/>
        <a:buFont typeface="Wingdings" panose="05000000000000000000" pitchFamily="2" charset="2"/>
        <a:buChar char="n"/>
        <a:defRPr kumimoji="1" sz="3200" kern="1200">
          <a:solidFill>
            <a:schemeClr val="tx1"/>
          </a:solidFill>
          <a:latin typeface="+mn-lt"/>
          <a:ea typeface="+mn-ea"/>
          <a:cs typeface="+mn-cs"/>
        </a:defRPr>
      </a:lvl1pPr>
      <a:lvl2pPr marL="742950" indent="-285750" algn="l" defTabSz="914400" rtl="0" eaLnBrk="1" latinLnBrk="0" hangingPunct="1">
        <a:spcBef>
          <a:spcPct val="20000"/>
        </a:spcBef>
        <a:buClr>
          <a:srgbClr val="002060"/>
        </a:buClr>
        <a:buFontTx/>
        <a:buBlip>
          <a:blip r:embed="rId6"/>
        </a:buBlip>
        <a:defRPr kumimoji="1" sz="2800" kern="1200">
          <a:solidFill>
            <a:schemeClr val="tx1"/>
          </a:solidFill>
          <a:latin typeface="+mn-lt"/>
          <a:ea typeface="+mn-ea"/>
          <a:cs typeface="+mn-cs"/>
        </a:defRPr>
      </a:lvl2pPr>
      <a:lvl3pPr marL="1143000" indent="-228600" algn="l" defTabSz="914400" rtl="0" eaLnBrk="1" latinLnBrk="0" hangingPunct="1">
        <a:spcBef>
          <a:spcPct val="20000"/>
        </a:spcBef>
        <a:buClr>
          <a:srgbClr val="002060"/>
        </a:buClr>
        <a:buFont typeface="Wingdings" panose="05000000000000000000" pitchFamily="2" charset="2"/>
        <a:buChar char="ü"/>
        <a:defRPr kumimoji="1" sz="2400" kern="1200">
          <a:solidFill>
            <a:schemeClr val="tx1"/>
          </a:solidFill>
          <a:latin typeface="+mn-lt"/>
          <a:ea typeface="+mn-ea"/>
          <a:cs typeface="+mn-cs"/>
        </a:defRPr>
      </a:lvl3pPr>
      <a:lvl4pPr marL="1600200" indent="-228600" algn="l" defTabSz="914400" rtl="0" eaLnBrk="1" latinLnBrk="0" hangingPunct="1">
        <a:spcBef>
          <a:spcPct val="20000"/>
        </a:spcBef>
        <a:buClr>
          <a:srgbClr val="002060"/>
        </a:buClr>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Tx/>
        <a:buBlip>
          <a:blip r:embed="rId7"/>
        </a:buBlip>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 name="フローチャート : 手操作入力 29"/>
          <p:cNvSpPr/>
          <p:nvPr/>
        </p:nvSpPr>
        <p:spPr>
          <a:xfrm rot="16200000" flipH="1">
            <a:off x="7358078" y="5072078"/>
            <a:ext cx="357166" cy="3214678"/>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28" name="フローチャート : 手操作入力 27"/>
          <p:cNvSpPr/>
          <p:nvPr/>
        </p:nvSpPr>
        <p:spPr>
          <a:xfrm rot="5400000">
            <a:off x="1464475" y="5036359"/>
            <a:ext cx="357166" cy="3286116"/>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31" name="台形 30"/>
          <p:cNvSpPr/>
          <p:nvPr/>
        </p:nvSpPr>
        <p:spPr>
          <a:xfrm flipV="1">
            <a:off x="2643174" y="6500834"/>
            <a:ext cx="3929090" cy="357166"/>
          </a:xfrm>
          <a:prstGeom prst="trapezoid">
            <a:avLst>
              <a:gd name="adj" fmla="val 143525"/>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457200"/>
            <a:endParaRPr lang="ja-JP" altLang="en-US">
              <a:solidFill>
                <a:prstClr val="black"/>
              </a:solidFill>
            </a:endParaRPr>
          </a:p>
        </p:txBody>
      </p:sp>
      <p:sp>
        <p:nvSpPr>
          <p:cNvPr id="3074" name="Rectangle 2"/>
          <p:cNvSpPr>
            <a:spLocks noChangeArrowheads="1"/>
          </p:cNvSpPr>
          <p:nvPr/>
        </p:nvSpPr>
        <p:spPr bwMode="gray">
          <a:xfrm>
            <a:off x="-14288" y="0"/>
            <a:ext cx="9158288" cy="1268413"/>
          </a:xfrm>
          <a:prstGeom prst="rect">
            <a:avLst/>
          </a:prstGeom>
          <a:gradFill rotWithShape="1">
            <a:gsLst>
              <a:gs pos="0">
                <a:schemeClr val="accent2"/>
              </a:gs>
              <a:gs pos="100000">
                <a:schemeClr val="accent2">
                  <a:gamma/>
                  <a:shade val="78824"/>
                  <a:invGamma/>
                </a:schemeClr>
              </a:gs>
            </a:gsLst>
            <a:lin ang="0" scaled="1"/>
          </a:gradFill>
          <a:ln w="9525">
            <a:solidFill>
              <a:schemeClr val="tx1"/>
            </a:solidFill>
            <a:miter lim="800000"/>
            <a:headEnd/>
            <a:tailEnd/>
          </a:ln>
          <a:effectLst/>
        </p:spPr>
        <p:txBody>
          <a:bodyPr wrap="none" anchor="ctr"/>
          <a:lstStyle/>
          <a:p>
            <a:pPr defTabSz="457200"/>
            <a:endParaRPr lang="ja-JP" altLang="en-US">
              <a:solidFill>
                <a:prstClr val="black"/>
              </a:solidFill>
            </a:endParaRPr>
          </a:p>
        </p:txBody>
      </p:sp>
      <p:grpSp>
        <p:nvGrpSpPr>
          <p:cNvPr id="2" name="Group 3"/>
          <p:cNvGrpSpPr>
            <a:grpSpLocks/>
          </p:cNvGrpSpPr>
          <p:nvPr/>
        </p:nvGrpSpPr>
        <p:grpSpPr bwMode="auto">
          <a:xfrm>
            <a:off x="152400" y="260350"/>
            <a:ext cx="1981200" cy="927100"/>
            <a:chOff x="96" y="0"/>
            <a:chExt cx="1248" cy="912"/>
          </a:xfrm>
        </p:grpSpPr>
        <p:sp>
          <p:nvSpPr>
            <p:cNvPr id="3076" name="Oval 4" descr="80%"/>
            <p:cNvSpPr>
              <a:spLocks noChangeArrowheads="1"/>
            </p:cNvSpPr>
            <p:nvPr userDrawn="1"/>
          </p:nvSpPr>
          <p:spPr bwMode="gray">
            <a:xfrm>
              <a:off x="96" y="0"/>
              <a:ext cx="1248" cy="912"/>
            </a:xfrm>
            <a:prstGeom prst="ellipse">
              <a:avLst/>
            </a:prstGeom>
            <a:pattFill prst="pct80">
              <a:fgClr>
                <a:schemeClr val="accent2"/>
              </a:fgClr>
              <a:bgClr>
                <a:schemeClr val="tx2"/>
              </a:bgClr>
            </a:pattFill>
            <a:ln w="9525">
              <a:noFill/>
              <a:round/>
              <a:headEnd/>
              <a:tailEnd/>
            </a:ln>
            <a:effectLst/>
          </p:spPr>
          <p:txBody>
            <a:bodyPr wrap="none" anchor="ctr"/>
            <a:lstStyle/>
            <a:p>
              <a:pPr defTabSz="457200"/>
              <a:endParaRPr lang="ja-JP" altLang="en-US">
                <a:solidFill>
                  <a:prstClr val="black"/>
                </a:solidFill>
              </a:endParaRPr>
            </a:p>
          </p:txBody>
        </p:sp>
        <p:sp>
          <p:nvSpPr>
            <p:cNvPr id="3077" name="Oval 5" descr="75%"/>
            <p:cNvSpPr>
              <a:spLocks noChangeArrowheads="1"/>
            </p:cNvSpPr>
            <p:nvPr userDrawn="1"/>
          </p:nvSpPr>
          <p:spPr bwMode="gray">
            <a:xfrm>
              <a:off x="288" y="104"/>
              <a:ext cx="816" cy="672"/>
            </a:xfrm>
            <a:prstGeom prst="ellipse">
              <a:avLst/>
            </a:prstGeom>
            <a:pattFill prst="pct75">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sp>
          <p:nvSpPr>
            <p:cNvPr id="3078" name="Oval 6" descr="80%"/>
            <p:cNvSpPr>
              <a:spLocks noChangeArrowheads="1"/>
            </p:cNvSpPr>
            <p:nvPr userDrawn="1"/>
          </p:nvSpPr>
          <p:spPr bwMode="gray">
            <a:xfrm>
              <a:off x="440" y="248"/>
              <a:ext cx="480" cy="384"/>
            </a:xfrm>
            <a:prstGeom prst="ellipse">
              <a:avLst/>
            </a:prstGeom>
            <a:pattFill prst="pct80">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grpSp>
      <p:sp>
        <p:nvSpPr>
          <p:cNvPr id="3079" name="Rectangle 7"/>
          <p:cNvSpPr>
            <a:spLocks noChangeArrowheads="1"/>
          </p:cNvSpPr>
          <p:nvPr/>
        </p:nvSpPr>
        <p:spPr bwMode="gray">
          <a:xfrm>
            <a:off x="0" y="0"/>
            <a:ext cx="9144000" cy="333375"/>
          </a:xfrm>
          <a:prstGeom prst="rect">
            <a:avLst/>
          </a:prstGeom>
          <a:gradFill rotWithShape="0">
            <a:gsLst>
              <a:gs pos="0">
                <a:schemeClr val="hlink">
                  <a:gamma/>
                  <a:tint val="0"/>
                  <a:invGamma/>
                </a:schemeClr>
              </a:gs>
              <a:gs pos="100000">
                <a:schemeClr val="hlink"/>
              </a:gs>
            </a:gsLst>
            <a:lin ang="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3" name="Group 8"/>
          <p:cNvGrpSpPr>
            <a:grpSpLocks/>
          </p:cNvGrpSpPr>
          <p:nvPr/>
        </p:nvGrpSpPr>
        <p:grpSpPr bwMode="auto">
          <a:xfrm>
            <a:off x="395288" y="0"/>
            <a:ext cx="1143000" cy="304800"/>
            <a:chOff x="4704" y="0"/>
            <a:chExt cx="720" cy="336"/>
          </a:xfrm>
        </p:grpSpPr>
        <p:sp>
          <p:nvSpPr>
            <p:cNvPr id="3081" name="Rectangle 9"/>
            <p:cNvSpPr>
              <a:spLocks noChangeArrowheads="1"/>
            </p:cNvSpPr>
            <p:nvPr userDrawn="1"/>
          </p:nvSpPr>
          <p:spPr bwMode="gray">
            <a:xfrm>
              <a:off x="4704" y="0"/>
              <a:ext cx="48" cy="33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82" name="Rectangle 10"/>
            <p:cNvSpPr>
              <a:spLocks noChangeArrowheads="1"/>
            </p:cNvSpPr>
            <p:nvPr userDrawn="1"/>
          </p:nvSpPr>
          <p:spPr bwMode="gray">
            <a:xfrm>
              <a:off x="5040" y="0"/>
              <a:ext cx="48" cy="336"/>
            </a:xfrm>
            <a:prstGeom prst="rect">
              <a:avLst/>
            </a:prstGeom>
            <a:solidFill>
              <a:schemeClr val="folHlink"/>
            </a:solidFill>
            <a:ln w="9525">
              <a:noFill/>
              <a:miter lim="800000"/>
              <a:headEnd/>
              <a:tailEnd/>
            </a:ln>
            <a:effectLst/>
          </p:spPr>
          <p:txBody>
            <a:bodyPr wrap="none" anchor="ctr"/>
            <a:lstStyle/>
            <a:p>
              <a:pPr defTabSz="457200"/>
              <a:endParaRPr lang="ja-JP" altLang="en-US">
                <a:solidFill>
                  <a:prstClr val="black"/>
                </a:solidFill>
              </a:endParaRPr>
            </a:p>
          </p:txBody>
        </p:sp>
        <p:sp>
          <p:nvSpPr>
            <p:cNvPr id="3083" name="Rectangle 11"/>
            <p:cNvSpPr>
              <a:spLocks noChangeArrowheads="1"/>
            </p:cNvSpPr>
            <p:nvPr userDrawn="1"/>
          </p:nvSpPr>
          <p:spPr bwMode="gray">
            <a:xfrm>
              <a:off x="5376" y="0"/>
              <a:ext cx="48" cy="336"/>
            </a:xfrm>
            <a:prstGeom prst="rect">
              <a:avLst/>
            </a:prstGeom>
            <a:solidFill>
              <a:schemeClr val="accent2"/>
            </a:solidFill>
            <a:ln w="9525">
              <a:noFill/>
              <a:miter lim="800000"/>
              <a:headEnd/>
              <a:tailEnd/>
            </a:ln>
            <a:effectLst/>
          </p:spPr>
          <p:txBody>
            <a:bodyPr wrap="none" anchor="ctr"/>
            <a:lstStyle/>
            <a:p>
              <a:pPr defTabSz="457200"/>
              <a:endParaRPr lang="ja-JP" altLang="en-US">
                <a:solidFill>
                  <a:prstClr val="black"/>
                </a:solidFill>
              </a:endParaRPr>
            </a:p>
          </p:txBody>
        </p:sp>
      </p:grpSp>
      <p:sp>
        <p:nvSpPr>
          <p:cNvPr id="3084" name="Text Box 12"/>
          <p:cNvSpPr txBox="1">
            <a:spLocks noChangeArrowheads="1"/>
          </p:cNvSpPr>
          <p:nvPr/>
        </p:nvSpPr>
        <p:spPr bwMode="gray">
          <a:xfrm>
            <a:off x="5029200" y="0"/>
            <a:ext cx="4100995" cy="307777"/>
          </a:xfrm>
          <a:prstGeom prst="rect">
            <a:avLst/>
          </a:prstGeom>
          <a:noFill/>
          <a:ln w="9525">
            <a:noFill/>
            <a:miter lim="800000"/>
            <a:headEnd/>
            <a:tailEnd/>
          </a:ln>
          <a:effectLst/>
        </p:spPr>
        <p:txBody>
          <a:bodyPr wrap="none">
            <a:spAutoFit/>
          </a:bodyPr>
          <a:lstStyle/>
          <a:p>
            <a:pPr algn="ctr" defTabSz="457200"/>
            <a:r>
              <a:rPr lang="en-US" altLang="ja-JP" sz="1400" b="1" dirty="0">
                <a:solidFill>
                  <a:srgbClr val="FFFFFF"/>
                </a:solidFill>
              </a:rPr>
              <a:t>KEK (High Energy Accelerator Research Organization)</a:t>
            </a:r>
          </a:p>
        </p:txBody>
      </p:sp>
      <p:sp>
        <p:nvSpPr>
          <p:cNvPr id="3085" name="Rectangle 13"/>
          <p:cNvSpPr>
            <a:spLocks noGrp="1" noChangeArrowheads="1"/>
          </p:cNvSpPr>
          <p:nvPr>
            <p:ph type="body" idx="1"/>
          </p:nvPr>
        </p:nvSpPr>
        <p:spPr bwMode="gray">
          <a:xfrm>
            <a:off x="684213" y="1412875"/>
            <a:ext cx="7848600" cy="48974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ja-JP" altLang="ja-JP"/>
          </a:p>
        </p:txBody>
      </p:sp>
      <p:sp>
        <p:nvSpPr>
          <p:cNvPr id="3086" name="Rectangle 14"/>
          <p:cNvSpPr>
            <a:spLocks noGrp="1" noChangeArrowheads="1"/>
          </p:cNvSpPr>
          <p:nvPr>
            <p:ph type="dt" sz="half" idx="2"/>
          </p:nvPr>
        </p:nvSpPr>
        <p:spPr bwMode="gray">
          <a:xfrm>
            <a:off x="509574"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pPr defTabSz="457200"/>
            <a:endParaRPr lang="ja-JP" altLang="en-US">
              <a:solidFill>
                <a:prstClr val="black"/>
              </a:solidFill>
            </a:endParaRPr>
          </a:p>
        </p:txBody>
      </p:sp>
      <p:sp>
        <p:nvSpPr>
          <p:cNvPr id="3087" name="Rectangle 15"/>
          <p:cNvSpPr>
            <a:spLocks noGrp="1" noChangeArrowheads="1"/>
          </p:cNvSpPr>
          <p:nvPr>
            <p:ph type="ftr" sz="quarter" idx="3"/>
          </p:nvPr>
        </p:nvSpPr>
        <p:spPr bwMode="gray">
          <a:xfrm>
            <a:off x="2714612" y="6429396"/>
            <a:ext cx="3786214" cy="3571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latinLnBrk="1">
              <a:spcBef>
                <a:spcPct val="50000"/>
              </a:spcBef>
              <a:defRPr kumimoji="0" sz="1200">
                <a:latin typeface="Verdana" pitchFamily="34" charset="0"/>
              </a:defRPr>
            </a:lvl1pPr>
          </a:lstStyle>
          <a:p>
            <a:pPr defTabSz="457200"/>
            <a:endParaRPr kumimoji="1" lang="ja-JP" altLang="en-US">
              <a:solidFill>
                <a:prstClr val="black"/>
              </a:solidFill>
            </a:endParaRPr>
          </a:p>
        </p:txBody>
      </p:sp>
      <p:sp>
        <p:nvSpPr>
          <p:cNvPr id="3088" name="Rectangle 16"/>
          <p:cNvSpPr>
            <a:spLocks noGrp="1" noChangeArrowheads="1"/>
          </p:cNvSpPr>
          <p:nvPr>
            <p:ph type="sldNum" sz="quarter" idx="4"/>
          </p:nvPr>
        </p:nvSpPr>
        <p:spPr bwMode="gray">
          <a:xfrm>
            <a:off x="6858016"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pPr defTabSz="457200"/>
            <a:fld id="{C9AA4D9D-43B5-3F43-A2BF-956775D4AAB2}" type="slidenum">
              <a:rPr lang="ja-JP" altLang="en-US" smtClean="0">
                <a:solidFill>
                  <a:prstClr val="black"/>
                </a:solidFill>
              </a:rPr>
              <a:pPr defTabSz="457200"/>
              <a:t>‹#›</a:t>
            </a:fld>
            <a:endParaRPr lang="ja-JP" altLang="en-US">
              <a:solidFill>
                <a:prstClr val="black"/>
              </a:solidFill>
            </a:endParaRPr>
          </a:p>
        </p:txBody>
      </p:sp>
      <p:grpSp>
        <p:nvGrpSpPr>
          <p:cNvPr id="4" name="Group 17"/>
          <p:cNvGrpSpPr>
            <a:grpSpLocks/>
          </p:cNvGrpSpPr>
          <p:nvPr/>
        </p:nvGrpSpPr>
        <p:grpSpPr bwMode="auto">
          <a:xfrm>
            <a:off x="0" y="892175"/>
            <a:ext cx="9144000" cy="400050"/>
            <a:chOff x="0" y="562"/>
            <a:chExt cx="5760" cy="252"/>
          </a:xfrm>
        </p:grpSpPr>
        <p:sp>
          <p:nvSpPr>
            <p:cNvPr id="3090" name="Rectangle 18"/>
            <p:cNvSpPr>
              <a:spLocks noChangeArrowheads="1"/>
            </p:cNvSpPr>
            <p:nvPr/>
          </p:nvSpPr>
          <p:spPr bwMode="gray">
            <a:xfrm>
              <a:off x="0" y="678"/>
              <a:ext cx="5760" cy="136"/>
            </a:xfrm>
            <a:prstGeom prst="rect">
              <a:avLst/>
            </a:prstGeom>
            <a:gradFill rotWithShape="1">
              <a:gsLst>
                <a:gs pos="0">
                  <a:schemeClr val="tx2"/>
                </a:gs>
                <a:gs pos="100000">
                  <a:schemeClr val="tx2">
                    <a:gamma/>
                    <a:tint val="0"/>
                    <a:invGamma/>
                  </a:schemeClr>
                </a:gs>
              </a:gsLst>
              <a:lin ang="540000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5" name="Group 19"/>
            <p:cNvGrpSpPr>
              <a:grpSpLocks/>
            </p:cNvGrpSpPr>
            <p:nvPr/>
          </p:nvGrpSpPr>
          <p:grpSpPr bwMode="auto">
            <a:xfrm>
              <a:off x="0" y="562"/>
              <a:ext cx="5760" cy="138"/>
              <a:chOff x="0" y="576"/>
              <a:chExt cx="5760" cy="138"/>
            </a:xfrm>
          </p:grpSpPr>
          <p:sp>
            <p:nvSpPr>
              <p:cNvPr id="3092" name="Rectangle 20"/>
              <p:cNvSpPr>
                <a:spLocks noChangeArrowheads="1"/>
              </p:cNvSpPr>
              <p:nvPr/>
            </p:nvSpPr>
            <p:spPr bwMode="gray">
              <a:xfrm flipH="1" flipV="1">
                <a:off x="0" y="666"/>
                <a:ext cx="5760" cy="48"/>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3" name="Rectangle 21"/>
              <p:cNvSpPr>
                <a:spLocks noChangeArrowheads="1"/>
              </p:cNvSpPr>
              <p:nvPr/>
            </p:nvSpPr>
            <p:spPr bwMode="gray">
              <a:xfrm flipH="1" flipV="1">
                <a:off x="4656" y="576"/>
                <a:ext cx="1104" cy="96"/>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4" name="Freeform 22"/>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bg1"/>
              </a:solidFill>
              <a:ln w="9525">
                <a:noFill/>
                <a:round/>
                <a:headEnd/>
                <a:tailEnd/>
              </a:ln>
              <a:effectLst/>
            </p:spPr>
            <p:txBody>
              <a:bodyPr/>
              <a:lstStyle/>
              <a:p>
                <a:pPr defTabSz="457200"/>
                <a:endParaRPr lang="ja-JP" altLang="en-US">
                  <a:solidFill>
                    <a:prstClr val="black"/>
                  </a:solidFill>
                </a:endParaRPr>
              </a:p>
            </p:txBody>
          </p:sp>
        </p:grpSp>
        <p:grpSp>
          <p:nvGrpSpPr>
            <p:cNvPr id="6" name="Group 23"/>
            <p:cNvGrpSpPr>
              <a:grpSpLocks/>
            </p:cNvGrpSpPr>
            <p:nvPr userDrawn="1"/>
          </p:nvGrpSpPr>
          <p:grpSpPr bwMode="auto">
            <a:xfrm>
              <a:off x="0" y="571"/>
              <a:ext cx="5760" cy="138"/>
              <a:chOff x="0" y="576"/>
              <a:chExt cx="5760" cy="138"/>
            </a:xfrm>
          </p:grpSpPr>
          <p:sp>
            <p:nvSpPr>
              <p:cNvPr id="3096" name="Rectangle 24"/>
              <p:cNvSpPr>
                <a:spLocks noChangeArrowheads="1"/>
              </p:cNvSpPr>
              <p:nvPr/>
            </p:nvSpPr>
            <p:spPr bwMode="gray">
              <a:xfrm flipH="1" flipV="1">
                <a:off x="0" y="666"/>
                <a:ext cx="5760" cy="48"/>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7" name="Rectangle 25"/>
              <p:cNvSpPr>
                <a:spLocks noChangeArrowheads="1"/>
              </p:cNvSpPr>
              <p:nvPr/>
            </p:nvSpPr>
            <p:spPr bwMode="gray">
              <a:xfrm flipH="1" flipV="1">
                <a:off x="4656" y="576"/>
                <a:ext cx="1104" cy="9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8" name="Freeform 26"/>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accent1"/>
              </a:solidFill>
              <a:ln w="9525">
                <a:noFill/>
                <a:round/>
                <a:headEnd/>
                <a:tailEnd/>
              </a:ln>
              <a:effectLst/>
            </p:spPr>
            <p:txBody>
              <a:bodyPr/>
              <a:lstStyle/>
              <a:p>
                <a:pPr defTabSz="457200"/>
                <a:endParaRPr lang="ja-JP" altLang="en-US">
                  <a:solidFill>
                    <a:prstClr val="black"/>
                  </a:solidFill>
                </a:endParaRPr>
              </a:p>
            </p:txBody>
          </p:sp>
        </p:grpSp>
      </p:grpSp>
      <p:sp>
        <p:nvSpPr>
          <p:cNvPr id="3099" name="Rectangle 27"/>
          <p:cNvSpPr>
            <a:spLocks noGrp="1" noChangeArrowheads="1"/>
          </p:cNvSpPr>
          <p:nvPr>
            <p:ph type="title"/>
          </p:nvPr>
        </p:nvSpPr>
        <p:spPr bwMode="gray">
          <a:xfrm>
            <a:off x="0" y="333375"/>
            <a:ext cx="9144000" cy="5746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endParaRPr lang="ja-JP" altLang="ja-JP" dirty="0"/>
          </a:p>
        </p:txBody>
      </p:sp>
    </p:spTree>
    <p:extLst>
      <p:ext uri="{BB962C8B-B14F-4D97-AF65-F5344CB8AC3E}">
        <p14:creationId xmlns:p14="http://schemas.microsoft.com/office/powerpoint/2010/main" val="1095107776"/>
      </p:ext>
    </p:extLst>
  </p:cSld>
  <p:clrMap bg1="lt1" tx1="dk1" bg2="lt2" tx2="dk2" accent1="accent1" accent2="accent2" accent3="accent3" accent4="accent4" accent5="accent5" accent6="accent6" hlink="hlink" folHlink="folHlink"/>
  <p:hf hdr="0" ftr="0" dt="0"/>
  <p:txStyles>
    <p:titleStyle>
      <a:lvl1pPr algn="ctr" rtl="0" eaLnBrk="1" fontAlgn="base" hangingPunct="1">
        <a:spcBef>
          <a:spcPct val="0"/>
        </a:spcBef>
        <a:spcAft>
          <a:spcPct val="0"/>
        </a:spcAft>
        <a:defRPr kumimoji="1" sz="4000" b="1">
          <a:ln>
            <a:solidFill>
              <a:sysClr val="windowText" lastClr="000000"/>
            </a:solidFill>
          </a:ln>
          <a:solidFill>
            <a:schemeClr val="bg1"/>
          </a:solidFill>
          <a:effectLst>
            <a:glow rad="63500">
              <a:schemeClr val="tx1">
                <a:alpha val="40000"/>
              </a:schemeClr>
            </a:glow>
          </a:effectLst>
          <a:latin typeface="+mj-lt"/>
          <a:ea typeface="+mj-ea"/>
          <a:cs typeface="+mj-cs"/>
        </a:defRPr>
      </a:lvl1pPr>
      <a:lvl2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9pPr>
    </p:titleStyle>
    <p:bodyStyle>
      <a:lvl1pPr marL="342900" indent="-342900" algn="l" rtl="0" eaLnBrk="1" fontAlgn="base" hangingPunct="1">
        <a:spcBef>
          <a:spcPct val="20000"/>
        </a:spcBef>
        <a:spcAft>
          <a:spcPct val="0"/>
        </a:spcAft>
        <a:buClr>
          <a:schemeClr val="folHlink"/>
        </a:buClr>
        <a:buSzPct val="50000"/>
        <a:buFont typeface="Wingdings" pitchFamily="2" charset="2"/>
        <a:buChar char="n"/>
        <a:defRPr kumimoji="1" sz="24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000">
          <a:solidFill>
            <a:schemeClr val="tx1"/>
          </a:solidFill>
          <a:latin typeface="+mn-lt"/>
          <a:ea typeface="+mn-ea"/>
        </a:defRPr>
      </a:lvl2pPr>
      <a:lvl3pPr marL="1143000" indent="-228600" algn="l" rtl="0" eaLnBrk="1" fontAlgn="base" hangingPunct="1">
        <a:spcBef>
          <a:spcPct val="20000"/>
        </a:spcBef>
        <a:spcAft>
          <a:spcPct val="0"/>
        </a:spcAft>
        <a:buClr>
          <a:schemeClr val="hlink"/>
        </a:buClr>
        <a:buSzPct val="60000"/>
        <a:buFont typeface="Wingdings" pitchFamily="2" charset="2"/>
        <a:buChar char="n"/>
        <a:defRPr kumimoji="1">
          <a:solidFill>
            <a:schemeClr val="tx1"/>
          </a:solidFill>
          <a:latin typeface="+mn-lt"/>
          <a:ea typeface="+mn-ea"/>
        </a:defRPr>
      </a:lvl3pPr>
      <a:lvl4pPr marL="1600200" indent="-228600" algn="l" rtl="0" eaLnBrk="1" fontAlgn="base" hangingPunct="1">
        <a:spcBef>
          <a:spcPct val="20000"/>
        </a:spcBef>
        <a:spcAft>
          <a:spcPct val="0"/>
        </a:spcAft>
        <a:buChar char="–"/>
        <a:defRPr kumimoji="1">
          <a:solidFill>
            <a:schemeClr val="tx1"/>
          </a:solidFill>
          <a:latin typeface="+mn-lt"/>
          <a:ea typeface="+mn-ea"/>
        </a:defRPr>
      </a:lvl4pPr>
      <a:lvl5pPr marL="2057400" indent="-228600" algn="l" rtl="0" eaLnBrk="1" fontAlgn="base" hangingPunct="1">
        <a:spcBef>
          <a:spcPct val="20000"/>
        </a:spcBef>
        <a:spcAft>
          <a:spcPct val="0"/>
        </a:spcAft>
        <a:buChar char="•"/>
        <a:defRPr kumimoji="1">
          <a:solidFill>
            <a:schemeClr val="tx1"/>
          </a:solidFill>
          <a:latin typeface="+mn-lt"/>
          <a:ea typeface="+mn-ea"/>
        </a:defRPr>
      </a:lvl5pPr>
      <a:lvl6pPr marL="2514600" indent="-228600" algn="l" rtl="0" eaLnBrk="1" fontAlgn="base" hangingPunct="1">
        <a:spcBef>
          <a:spcPct val="20000"/>
        </a:spcBef>
        <a:spcAft>
          <a:spcPct val="0"/>
        </a:spcAft>
        <a:buChar char="•"/>
        <a:defRPr kumimoji="1">
          <a:solidFill>
            <a:schemeClr val="tx1"/>
          </a:solidFill>
          <a:latin typeface="+mn-lt"/>
          <a:ea typeface="+mn-ea"/>
        </a:defRPr>
      </a:lvl6pPr>
      <a:lvl7pPr marL="2971800" indent="-228600" algn="l" rtl="0" eaLnBrk="1" fontAlgn="base" hangingPunct="1">
        <a:spcBef>
          <a:spcPct val="20000"/>
        </a:spcBef>
        <a:spcAft>
          <a:spcPct val="0"/>
        </a:spcAft>
        <a:buChar char="•"/>
        <a:defRPr kumimoji="1">
          <a:solidFill>
            <a:schemeClr val="tx1"/>
          </a:solidFill>
          <a:latin typeface="+mn-lt"/>
          <a:ea typeface="+mn-ea"/>
        </a:defRPr>
      </a:lvl7pPr>
      <a:lvl8pPr marL="3429000" indent="-228600" algn="l" rtl="0" eaLnBrk="1" fontAlgn="base" hangingPunct="1">
        <a:spcBef>
          <a:spcPct val="20000"/>
        </a:spcBef>
        <a:spcAft>
          <a:spcPct val="0"/>
        </a:spcAft>
        <a:buChar char="•"/>
        <a:defRPr kumimoji="1">
          <a:solidFill>
            <a:schemeClr val="tx1"/>
          </a:solidFill>
          <a:latin typeface="+mn-lt"/>
          <a:ea typeface="+mn-ea"/>
        </a:defRPr>
      </a:lvl8pPr>
      <a:lvl9pPr marL="3886200" indent="-228600" algn="l" rtl="0" eaLnBrk="1" fontAlgn="base" hangingPunct="1">
        <a:spcBef>
          <a:spcPct val="20000"/>
        </a:spcBef>
        <a:spcAft>
          <a:spcPct val="0"/>
        </a:spcAft>
        <a:buChar char="•"/>
        <a:defRPr kumimoji="1">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 name="フローチャート : 手操作入力 29"/>
          <p:cNvSpPr/>
          <p:nvPr/>
        </p:nvSpPr>
        <p:spPr>
          <a:xfrm rot="16200000" flipH="1">
            <a:off x="7358078" y="5072078"/>
            <a:ext cx="357166" cy="3214678"/>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28" name="フローチャート : 手操作入力 27"/>
          <p:cNvSpPr/>
          <p:nvPr/>
        </p:nvSpPr>
        <p:spPr>
          <a:xfrm rot="5400000">
            <a:off x="1464475" y="5036359"/>
            <a:ext cx="357166" cy="3286116"/>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31" name="台形 30"/>
          <p:cNvSpPr/>
          <p:nvPr/>
        </p:nvSpPr>
        <p:spPr>
          <a:xfrm flipV="1">
            <a:off x="2643174" y="6500834"/>
            <a:ext cx="3929090" cy="357166"/>
          </a:xfrm>
          <a:prstGeom prst="trapezoid">
            <a:avLst>
              <a:gd name="adj" fmla="val 143525"/>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457200"/>
            <a:endParaRPr lang="ja-JP" altLang="en-US">
              <a:solidFill>
                <a:prstClr val="black"/>
              </a:solidFill>
            </a:endParaRPr>
          </a:p>
        </p:txBody>
      </p:sp>
      <p:sp>
        <p:nvSpPr>
          <p:cNvPr id="3074" name="Rectangle 2"/>
          <p:cNvSpPr>
            <a:spLocks noChangeArrowheads="1"/>
          </p:cNvSpPr>
          <p:nvPr/>
        </p:nvSpPr>
        <p:spPr bwMode="gray">
          <a:xfrm>
            <a:off x="-14288" y="0"/>
            <a:ext cx="9158288" cy="1268413"/>
          </a:xfrm>
          <a:prstGeom prst="rect">
            <a:avLst/>
          </a:prstGeom>
          <a:gradFill rotWithShape="1">
            <a:gsLst>
              <a:gs pos="0">
                <a:schemeClr val="accent2"/>
              </a:gs>
              <a:gs pos="100000">
                <a:schemeClr val="accent2">
                  <a:gamma/>
                  <a:shade val="78824"/>
                  <a:invGamma/>
                </a:schemeClr>
              </a:gs>
            </a:gsLst>
            <a:lin ang="0" scaled="1"/>
          </a:gradFill>
          <a:ln w="9525">
            <a:solidFill>
              <a:schemeClr val="tx1"/>
            </a:solidFill>
            <a:miter lim="800000"/>
            <a:headEnd/>
            <a:tailEnd/>
          </a:ln>
          <a:effectLst/>
        </p:spPr>
        <p:txBody>
          <a:bodyPr wrap="none" anchor="ctr"/>
          <a:lstStyle/>
          <a:p>
            <a:pPr defTabSz="457200"/>
            <a:endParaRPr lang="ja-JP" altLang="en-US">
              <a:solidFill>
                <a:prstClr val="black"/>
              </a:solidFill>
            </a:endParaRPr>
          </a:p>
        </p:txBody>
      </p:sp>
      <p:grpSp>
        <p:nvGrpSpPr>
          <p:cNvPr id="2" name="Group 3"/>
          <p:cNvGrpSpPr>
            <a:grpSpLocks/>
          </p:cNvGrpSpPr>
          <p:nvPr/>
        </p:nvGrpSpPr>
        <p:grpSpPr bwMode="auto">
          <a:xfrm>
            <a:off x="152400" y="260350"/>
            <a:ext cx="1981200" cy="927100"/>
            <a:chOff x="96" y="0"/>
            <a:chExt cx="1248" cy="912"/>
          </a:xfrm>
        </p:grpSpPr>
        <p:sp>
          <p:nvSpPr>
            <p:cNvPr id="3076" name="Oval 4" descr="80%"/>
            <p:cNvSpPr>
              <a:spLocks noChangeArrowheads="1"/>
            </p:cNvSpPr>
            <p:nvPr userDrawn="1"/>
          </p:nvSpPr>
          <p:spPr bwMode="gray">
            <a:xfrm>
              <a:off x="96" y="0"/>
              <a:ext cx="1248" cy="912"/>
            </a:xfrm>
            <a:prstGeom prst="ellipse">
              <a:avLst/>
            </a:prstGeom>
            <a:pattFill prst="pct80">
              <a:fgClr>
                <a:schemeClr val="accent2"/>
              </a:fgClr>
              <a:bgClr>
                <a:schemeClr val="tx2"/>
              </a:bgClr>
            </a:pattFill>
            <a:ln w="9525">
              <a:noFill/>
              <a:round/>
              <a:headEnd/>
              <a:tailEnd/>
            </a:ln>
            <a:effectLst/>
          </p:spPr>
          <p:txBody>
            <a:bodyPr wrap="none" anchor="ctr"/>
            <a:lstStyle/>
            <a:p>
              <a:pPr defTabSz="457200"/>
              <a:endParaRPr lang="ja-JP" altLang="en-US">
                <a:solidFill>
                  <a:prstClr val="black"/>
                </a:solidFill>
              </a:endParaRPr>
            </a:p>
          </p:txBody>
        </p:sp>
        <p:sp>
          <p:nvSpPr>
            <p:cNvPr id="3077" name="Oval 5" descr="75%"/>
            <p:cNvSpPr>
              <a:spLocks noChangeArrowheads="1"/>
            </p:cNvSpPr>
            <p:nvPr userDrawn="1"/>
          </p:nvSpPr>
          <p:spPr bwMode="gray">
            <a:xfrm>
              <a:off x="288" y="104"/>
              <a:ext cx="816" cy="672"/>
            </a:xfrm>
            <a:prstGeom prst="ellipse">
              <a:avLst/>
            </a:prstGeom>
            <a:pattFill prst="pct75">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sp>
          <p:nvSpPr>
            <p:cNvPr id="3078" name="Oval 6" descr="80%"/>
            <p:cNvSpPr>
              <a:spLocks noChangeArrowheads="1"/>
            </p:cNvSpPr>
            <p:nvPr userDrawn="1"/>
          </p:nvSpPr>
          <p:spPr bwMode="gray">
            <a:xfrm>
              <a:off x="440" y="248"/>
              <a:ext cx="480" cy="384"/>
            </a:xfrm>
            <a:prstGeom prst="ellipse">
              <a:avLst/>
            </a:prstGeom>
            <a:pattFill prst="pct80">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grpSp>
      <p:sp>
        <p:nvSpPr>
          <p:cNvPr id="3079" name="Rectangle 7"/>
          <p:cNvSpPr>
            <a:spLocks noChangeArrowheads="1"/>
          </p:cNvSpPr>
          <p:nvPr/>
        </p:nvSpPr>
        <p:spPr bwMode="gray">
          <a:xfrm>
            <a:off x="0" y="0"/>
            <a:ext cx="9144000" cy="333375"/>
          </a:xfrm>
          <a:prstGeom prst="rect">
            <a:avLst/>
          </a:prstGeom>
          <a:gradFill rotWithShape="0">
            <a:gsLst>
              <a:gs pos="0">
                <a:schemeClr val="hlink">
                  <a:gamma/>
                  <a:tint val="0"/>
                  <a:invGamma/>
                </a:schemeClr>
              </a:gs>
              <a:gs pos="100000">
                <a:schemeClr val="hlink"/>
              </a:gs>
            </a:gsLst>
            <a:lin ang="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3" name="Group 8"/>
          <p:cNvGrpSpPr>
            <a:grpSpLocks/>
          </p:cNvGrpSpPr>
          <p:nvPr/>
        </p:nvGrpSpPr>
        <p:grpSpPr bwMode="auto">
          <a:xfrm>
            <a:off x="395288" y="0"/>
            <a:ext cx="1143000" cy="304800"/>
            <a:chOff x="4704" y="0"/>
            <a:chExt cx="720" cy="336"/>
          </a:xfrm>
        </p:grpSpPr>
        <p:sp>
          <p:nvSpPr>
            <p:cNvPr id="3081" name="Rectangle 9"/>
            <p:cNvSpPr>
              <a:spLocks noChangeArrowheads="1"/>
            </p:cNvSpPr>
            <p:nvPr userDrawn="1"/>
          </p:nvSpPr>
          <p:spPr bwMode="gray">
            <a:xfrm>
              <a:off x="4704" y="0"/>
              <a:ext cx="48" cy="33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82" name="Rectangle 10"/>
            <p:cNvSpPr>
              <a:spLocks noChangeArrowheads="1"/>
            </p:cNvSpPr>
            <p:nvPr userDrawn="1"/>
          </p:nvSpPr>
          <p:spPr bwMode="gray">
            <a:xfrm>
              <a:off x="5040" y="0"/>
              <a:ext cx="48" cy="336"/>
            </a:xfrm>
            <a:prstGeom prst="rect">
              <a:avLst/>
            </a:prstGeom>
            <a:solidFill>
              <a:schemeClr val="folHlink"/>
            </a:solidFill>
            <a:ln w="9525">
              <a:noFill/>
              <a:miter lim="800000"/>
              <a:headEnd/>
              <a:tailEnd/>
            </a:ln>
            <a:effectLst/>
          </p:spPr>
          <p:txBody>
            <a:bodyPr wrap="none" anchor="ctr"/>
            <a:lstStyle/>
            <a:p>
              <a:pPr defTabSz="457200"/>
              <a:endParaRPr lang="ja-JP" altLang="en-US">
                <a:solidFill>
                  <a:prstClr val="black"/>
                </a:solidFill>
              </a:endParaRPr>
            </a:p>
          </p:txBody>
        </p:sp>
        <p:sp>
          <p:nvSpPr>
            <p:cNvPr id="3083" name="Rectangle 11"/>
            <p:cNvSpPr>
              <a:spLocks noChangeArrowheads="1"/>
            </p:cNvSpPr>
            <p:nvPr userDrawn="1"/>
          </p:nvSpPr>
          <p:spPr bwMode="gray">
            <a:xfrm>
              <a:off x="5376" y="0"/>
              <a:ext cx="48" cy="336"/>
            </a:xfrm>
            <a:prstGeom prst="rect">
              <a:avLst/>
            </a:prstGeom>
            <a:solidFill>
              <a:schemeClr val="accent2"/>
            </a:solidFill>
            <a:ln w="9525">
              <a:noFill/>
              <a:miter lim="800000"/>
              <a:headEnd/>
              <a:tailEnd/>
            </a:ln>
            <a:effectLst/>
          </p:spPr>
          <p:txBody>
            <a:bodyPr wrap="none" anchor="ctr"/>
            <a:lstStyle/>
            <a:p>
              <a:pPr defTabSz="457200"/>
              <a:endParaRPr lang="ja-JP" altLang="en-US">
                <a:solidFill>
                  <a:prstClr val="black"/>
                </a:solidFill>
              </a:endParaRPr>
            </a:p>
          </p:txBody>
        </p:sp>
      </p:grpSp>
      <p:sp>
        <p:nvSpPr>
          <p:cNvPr id="3084" name="Text Box 12"/>
          <p:cNvSpPr txBox="1">
            <a:spLocks noChangeArrowheads="1"/>
          </p:cNvSpPr>
          <p:nvPr/>
        </p:nvSpPr>
        <p:spPr bwMode="gray">
          <a:xfrm>
            <a:off x="5029200" y="0"/>
            <a:ext cx="4100995" cy="307777"/>
          </a:xfrm>
          <a:prstGeom prst="rect">
            <a:avLst/>
          </a:prstGeom>
          <a:noFill/>
          <a:ln w="9525">
            <a:noFill/>
            <a:miter lim="800000"/>
            <a:headEnd/>
            <a:tailEnd/>
          </a:ln>
          <a:effectLst/>
        </p:spPr>
        <p:txBody>
          <a:bodyPr wrap="none">
            <a:spAutoFit/>
          </a:bodyPr>
          <a:lstStyle/>
          <a:p>
            <a:pPr algn="ctr" defTabSz="457200"/>
            <a:r>
              <a:rPr lang="en-US" altLang="ja-JP" sz="1400" b="1" dirty="0">
                <a:solidFill>
                  <a:srgbClr val="FFFFFF"/>
                </a:solidFill>
              </a:rPr>
              <a:t>KEK (High Energy Accelerator Research Organization)</a:t>
            </a:r>
          </a:p>
        </p:txBody>
      </p:sp>
      <p:sp>
        <p:nvSpPr>
          <p:cNvPr id="3085" name="Rectangle 13"/>
          <p:cNvSpPr>
            <a:spLocks noGrp="1" noChangeArrowheads="1"/>
          </p:cNvSpPr>
          <p:nvPr>
            <p:ph type="body" idx="1"/>
          </p:nvPr>
        </p:nvSpPr>
        <p:spPr bwMode="gray">
          <a:xfrm>
            <a:off x="684213" y="1412875"/>
            <a:ext cx="7848600" cy="48974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ja-JP" altLang="ja-JP"/>
          </a:p>
        </p:txBody>
      </p:sp>
      <p:sp>
        <p:nvSpPr>
          <p:cNvPr id="3086" name="Rectangle 14"/>
          <p:cNvSpPr>
            <a:spLocks noGrp="1" noChangeArrowheads="1"/>
          </p:cNvSpPr>
          <p:nvPr>
            <p:ph type="dt" sz="half" idx="2"/>
          </p:nvPr>
        </p:nvSpPr>
        <p:spPr bwMode="gray">
          <a:xfrm>
            <a:off x="509574"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pPr defTabSz="457200"/>
            <a:endParaRPr lang="ja-JP" altLang="en-US">
              <a:solidFill>
                <a:prstClr val="black"/>
              </a:solidFill>
            </a:endParaRPr>
          </a:p>
        </p:txBody>
      </p:sp>
      <p:sp>
        <p:nvSpPr>
          <p:cNvPr id="3087" name="Rectangle 15"/>
          <p:cNvSpPr>
            <a:spLocks noGrp="1" noChangeArrowheads="1"/>
          </p:cNvSpPr>
          <p:nvPr>
            <p:ph type="ftr" sz="quarter" idx="3"/>
          </p:nvPr>
        </p:nvSpPr>
        <p:spPr bwMode="gray">
          <a:xfrm>
            <a:off x="2714612" y="6429396"/>
            <a:ext cx="3786214" cy="3571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latinLnBrk="1">
              <a:spcBef>
                <a:spcPct val="50000"/>
              </a:spcBef>
              <a:defRPr kumimoji="0" sz="1200">
                <a:latin typeface="Verdana" pitchFamily="34" charset="0"/>
              </a:defRPr>
            </a:lvl1pPr>
          </a:lstStyle>
          <a:p>
            <a:pPr defTabSz="457200"/>
            <a:endParaRPr kumimoji="1" lang="ja-JP" altLang="en-US">
              <a:solidFill>
                <a:prstClr val="black"/>
              </a:solidFill>
            </a:endParaRPr>
          </a:p>
        </p:txBody>
      </p:sp>
      <p:sp>
        <p:nvSpPr>
          <p:cNvPr id="3088" name="Rectangle 16"/>
          <p:cNvSpPr>
            <a:spLocks noGrp="1" noChangeArrowheads="1"/>
          </p:cNvSpPr>
          <p:nvPr>
            <p:ph type="sldNum" sz="quarter" idx="4"/>
          </p:nvPr>
        </p:nvSpPr>
        <p:spPr bwMode="gray">
          <a:xfrm>
            <a:off x="6858016"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pPr defTabSz="457200"/>
            <a:fld id="{C9AA4D9D-43B5-3F43-A2BF-956775D4AAB2}" type="slidenum">
              <a:rPr lang="ja-JP" altLang="en-US" smtClean="0">
                <a:solidFill>
                  <a:prstClr val="black"/>
                </a:solidFill>
              </a:rPr>
              <a:pPr defTabSz="457200"/>
              <a:t>‹#›</a:t>
            </a:fld>
            <a:endParaRPr lang="ja-JP" altLang="en-US">
              <a:solidFill>
                <a:prstClr val="black"/>
              </a:solidFill>
            </a:endParaRPr>
          </a:p>
        </p:txBody>
      </p:sp>
      <p:grpSp>
        <p:nvGrpSpPr>
          <p:cNvPr id="4" name="Group 17"/>
          <p:cNvGrpSpPr>
            <a:grpSpLocks/>
          </p:cNvGrpSpPr>
          <p:nvPr/>
        </p:nvGrpSpPr>
        <p:grpSpPr bwMode="auto">
          <a:xfrm>
            <a:off x="0" y="892175"/>
            <a:ext cx="9144000" cy="400050"/>
            <a:chOff x="0" y="562"/>
            <a:chExt cx="5760" cy="252"/>
          </a:xfrm>
        </p:grpSpPr>
        <p:sp>
          <p:nvSpPr>
            <p:cNvPr id="3090" name="Rectangle 18"/>
            <p:cNvSpPr>
              <a:spLocks noChangeArrowheads="1"/>
            </p:cNvSpPr>
            <p:nvPr/>
          </p:nvSpPr>
          <p:spPr bwMode="gray">
            <a:xfrm>
              <a:off x="0" y="678"/>
              <a:ext cx="5760" cy="136"/>
            </a:xfrm>
            <a:prstGeom prst="rect">
              <a:avLst/>
            </a:prstGeom>
            <a:gradFill rotWithShape="1">
              <a:gsLst>
                <a:gs pos="0">
                  <a:schemeClr val="tx2"/>
                </a:gs>
                <a:gs pos="100000">
                  <a:schemeClr val="tx2">
                    <a:gamma/>
                    <a:tint val="0"/>
                    <a:invGamma/>
                  </a:schemeClr>
                </a:gs>
              </a:gsLst>
              <a:lin ang="540000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5" name="Group 19"/>
            <p:cNvGrpSpPr>
              <a:grpSpLocks/>
            </p:cNvGrpSpPr>
            <p:nvPr/>
          </p:nvGrpSpPr>
          <p:grpSpPr bwMode="auto">
            <a:xfrm>
              <a:off x="0" y="562"/>
              <a:ext cx="5760" cy="138"/>
              <a:chOff x="0" y="576"/>
              <a:chExt cx="5760" cy="138"/>
            </a:xfrm>
          </p:grpSpPr>
          <p:sp>
            <p:nvSpPr>
              <p:cNvPr id="3092" name="Rectangle 20"/>
              <p:cNvSpPr>
                <a:spLocks noChangeArrowheads="1"/>
              </p:cNvSpPr>
              <p:nvPr/>
            </p:nvSpPr>
            <p:spPr bwMode="gray">
              <a:xfrm flipH="1" flipV="1">
                <a:off x="0" y="666"/>
                <a:ext cx="5760" cy="48"/>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3" name="Rectangle 21"/>
              <p:cNvSpPr>
                <a:spLocks noChangeArrowheads="1"/>
              </p:cNvSpPr>
              <p:nvPr/>
            </p:nvSpPr>
            <p:spPr bwMode="gray">
              <a:xfrm flipH="1" flipV="1">
                <a:off x="4656" y="576"/>
                <a:ext cx="1104" cy="96"/>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4" name="Freeform 22"/>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bg1"/>
              </a:solidFill>
              <a:ln w="9525">
                <a:noFill/>
                <a:round/>
                <a:headEnd/>
                <a:tailEnd/>
              </a:ln>
              <a:effectLst/>
            </p:spPr>
            <p:txBody>
              <a:bodyPr/>
              <a:lstStyle/>
              <a:p>
                <a:pPr defTabSz="457200"/>
                <a:endParaRPr lang="ja-JP" altLang="en-US">
                  <a:solidFill>
                    <a:prstClr val="black"/>
                  </a:solidFill>
                </a:endParaRPr>
              </a:p>
            </p:txBody>
          </p:sp>
        </p:grpSp>
        <p:grpSp>
          <p:nvGrpSpPr>
            <p:cNvPr id="6" name="Group 23"/>
            <p:cNvGrpSpPr>
              <a:grpSpLocks/>
            </p:cNvGrpSpPr>
            <p:nvPr userDrawn="1"/>
          </p:nvGrpSpPr>
          <p:grpSpPr bwMode="auto">
            <a:xfrm>
              <a:off x="0" y="571"/>
              <a:ext cx="5760" cy="138"/>
              <a:chOff x="0" y="576"/>
              <a:chExt cx="5760" cy="138"/>
            </a:xfrm>
          </p:grpSpPr>
          <p:sp>
            <p:nvSpPr>
              <p:cNvPr id="3096" name="Rectangle 24"/>
              <p:cNvSpPr>
                <a:spLocks noChangeArrowheads="1"/>
              </p:cNvSpPr>
              <p:nvPr/>
            </p:nvSpPr>
            <p:spPr bwMode="gray">
              <a:xfrm flipH="1" flipV="1">
                <a:off x="0" y="666"/>
                <a:ext cx="5760" cy="48"/>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7" name="Rectangle 25"/>
              <p:cNvSpPr>
                <a:spLocks noChangeArrowheads="1"/>
              </p:cNvSpPr>
              <p:nvPr/>
            </p:nvSpPr>
            <p:spPr bwMode="gray">
              <a:xfrm flipH="1" flipV="1">
                <a:off x="4656" y="576"/>
                <a:ext cx="1104" cy="9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8" name="Freeform 26"/>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accent1"/>
              </a:solidFill>
              <a:ln w="9525">
                <a:noFill/>
                <a:round/>
                <a:headEnd/>
                <a:tailEnd/>
              </a:ln>
              <a:effectLst/>
            </p:spPr>
            <p:txBody>
              <a:bodyPr/>
              <a:lstStyle/>
              <a:p>
                <a:pPr defTabSz="457200"/>
                <a:endParaRPr lang="ja-JP" altLang="en-US">
                  <a:solidFill>
                    <a:prstClr val="black"/>
                  </a:solidFill>
                </a:endParaRPr>
              </a:p>
            </p:txBody>
          </p:sp>
        </p:grpSp>
      </p:grpSp>
      <p:sp>
        <p:nvSpPr>
          <p:cNvPr id="3099" name="Rectangle 27"/>
          <p:cNvSpPr>
            <a:spLocks noGrp="1" noChangeArrowheads="1"/>
          </p:cNvSpPr>
          <p:nvPr>
            <p:ph type="title"/>
          </p:nvPr>
        </p:nvSpPr>
        <p:spPr bwMode="gray">
          <a:xfrm>
            <a:off x="0" y="333375"/>
            <a:ext cx="9144000" cy="5746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endParaRPr lang="ja-JP" altLang="ja-JP" dirty="0"/>
          </a:p>
        </p:txBody>
      </p:sp>
    </p:spTree>
    <p:extLst>
      <p:ext uri="{BB962C8B-B14F-4D97-AF65-F5344CB8AC3E}">
        <p14:creationId xmlns:p14="http://schemas.microsoft.com/office/powerpoint/2010/main" val="1095107776"/>
      </p:ext>
    </p:extLst>
  </p:cSld>
  <p:clrMap bg1="lt1" tx1="dk1" bg2="lt2" tx2="dk2" accent1="accent1" accent2="accent2" accent3="accent3" accent4="accent4" accent5="accent5" accent6="accent6" hlink="hlink" folHlink="folHlink"/>
  <p:hf hdr="0" ftr="0" dt="0"/>
  <p:txStyles>
    <p:titleStyle>
      <a:lvl1pPr algn="ctr" rtl="0" eaLnBrk="1" fontAlgn="base" hangingPunct="1">
        <a:spcBef>
          <a:spcPct val="0"/>
        </a:spcBef>
        <a:spcAft>
          <a:spcPct val="0"/>
        </a:spcAft>
        <a:defRPr kumimoji="1" sz="4000" b="1">
          <a:ln>
            <a:solidFill>
              <a:sysClr val="windowText" lastClr="000000"/>
            </a:solidFill>
          </a:ln>
          <a:solidFill>
            <a:schemeClr val="bg1"/>
          </a:solidFill>
          <a:effectLst>
            <a:glow rad="63500">
              <a:schemeClr val="tx1">
                <a:alpha val="40000"/>
              </a:schemeClr>
            </a:glow>
          </a:effectLst>
          <a:latin typeface="+mj-lt"/>
          <a:ea typeface="+mj-ea"/>
          <a:cs typeface="+mj-cs"/>
        </a:defRPr>
      </a:lvl1pPr>
      <a:lvl2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9pPr>
    </p:titleStyle>
    <p:bodyStyle>
      <a:lvl1pPr marL="342900" indent="-342900" algn="l" rtl="0" eaLnBrk="1" fontAlgn="base" hangingPunct="1">
        <a:spcBef>
          <a:spcPct val="20000"/>
        </a:spcBef>
        <a:spcAft>
          <a:spcPct val="0"/>
        </a:spcAft>
        <a:buClr>
          <a:schemeClr val="folHlink"/>
        </a:buClr>
        <a:buSzPct val="50000"/>
        <a:buFont typeface="Wingdings" pitchFamily="2" charset="2"/>
        <a:buChar char="n"/>
        <a:defRPr kumimoji="1" sz="24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000">
          <a:solidFill>
            <a:schemeClr val="tx1"/>
          </a:solidFill>
          <a:latin typeface="+mn-lt"/>
          <a:ea typeface="+mn-ea"/>
        </a:defRPr>
      </a:lvl2pPr>
      <a:lvl3pPr marL="1143000" indent="-228600" algn="l" rtl="0" eaLnBrk="1" fontAlgn="base" hangingPunct="1">
        <a:spcBef>
          <a:spcPct val="20000"/>
        </a:spcBef>
        <a:spcAft>
          <a:spcPct val="0"/>
        </a:spcAft>
        <a:buClr>
          <a:schemeClr val="hlink"/>
        </a:buClr>
        <a:buSzPct val="60000"/>
        <a:buFont typeface="Wingdings" pitchFamily="2" charset="2"/>
        <a:buChar char="n"/>
        <a:defRPr kumimoji="1">
          <a:solidFill>
            <a:schemeClr val="tx1"/>
          </a:solidFill>
          <a:latin typeface="+mn-lt"/>
          <a:ea typeface="+mn-ea"/>
        </a:defRPr>
      </a:lvl3pPr>
      <a:lvl4pPr marL="1600200" indent="-228600" algn="l" rtl="0" eaLnBrk="1" fontAlgn="base" hangingPunct="1">
        <a:spcBef>
          <a:spcPct val="20000"/>
        </a:spcBef>
        <a:spcAft>
          <a:spcPct val="0"/>
        </a:spcAft>
        <a:buChar char="–"/>
        <a:defRPr kumimoji="1">
          <a:solidFill>
            <a:schemeClr val="tx1"/>
          </a:solidFill>
          <a:latin typeface="+mn-lt"/>
          <a:ea typeface="+mn-ea"/>
        </a:defRPr>
      </a:lvl4pPr>
      <a:lvl5pPr marL="2057400" indent="-228600" algn="l" rtl="0" eaLnBrk="1" fontAlgn="base" hangingPunct="1">
        <a:spcBef>
          <a:spcPct val="20000"/>
        </a:spcBef>
        <a:spcAft>
          <a:spcPct val="0"/>
        </a:spcAft>
        <a:buChar char="•"/>
        <a:defRPr kumimoji="1">
          <a:solidFill>
            <a:schemeClr val="tx1"/>
          </a:solidFill>
          <a:latin typeface="+mn-lt"/>
          <a:ea typeface="+mn-ea"/>
        </a:defRPr>
      </a:lvl5pPr>
      <a:lvl6pPr marL="2514600" indent="-228600" algn="l" rtl="0" eaLnBrk="1" fontAlgn="base" hangingPunct="1">
        <a:spcBef>
          <a:spcPct val="20000"/>
        </a:spcBef>
        <a:spcAft>
          <a:spcPct val="0"/>
        </a:spcAft>
        <a:buChar char="•"/>
        <a:defRPr kumimoji="1">
          <a:solidFill>
            <a:schemeClr val="tx1"/>
          </a:solidFill>
          <a:latin typeface="+mn-lt"/>
          <a:ea typeface="+mn-ea"/>
        </a:defRPr>
      </a:lvl6pPr>
      <a:lvl7pPr marL="2971800" indent="-228600" algn="l" rtl="0" eaLnBrk="1" fontAlgn="base" hangingPunct="1">
        <a:spcBef>
          <a:spcPct val="20000"/>
        </a:spcBef>
        <a:spcAft>
          <a:spcPct val="0"/>
        </a:spcAft>
        <a:buChar char="•"/>
        <a:defRPr kumimoji="1">
          <a:solidFill>
            <a:schemeClr val="tx1"/>
          </a:solidFill>
          <a:latin typeface="+mn-lt"/>
          <a:ea typeface="+mn-ea"/>
        </a:defRPr>
      </a:lvl7pPr>
      <a:lvl8pPr marL="3429000" indent="-228600" algn="l" rtl="0" eaLnBrk="1" fontAlgn="base" hangingPunct="1">
        <a:spcBef>
          <a:spcPct val="20000"/>
        </a:spcBef>
        <a:spcAft>
          <a:spcPct val="0"/>
        </a:spcAft>
        <a:buChar char="•"/>
        <a:defRPr kumimoji="1">
          <a:solidFill>
            <a:schemeClr val="tx1"/>
          </a:solidFill>
          <a:latin typeface="+mn-lt"/>
          <a:ea typeface="+mn-ea"/>
        </a:defRPr>
      </a:lvl8pPr>
      <a:lvl9pPr marL="3886200" indent="-228600" algn="l" rtl="0" eaLnBrk="1" fontAlgn="base" hangingPunct="1">
        <a:spcBef>
          <a:spcPct val="20000"/>
        </a:spcBef>
        <a:spcAft>
          <a:spcPct val="0"/>
        </a:spcAft>
        <a:buChar char="•"/>
        <a:defRPr kumimoji="1">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 name="フローチャート : 手操作入力 29"/>
          <p:cNvSpPr/>
          <p:nvPr/>
        </p:nvSpPr>
        <p:spPr>
          <a:xfrm rot="16200000" flipH="1">
            <a:off x="7358078" y="5072078"/>
            <a:ext cx="357166" cy="3214678"/>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28" name="フローチャート : 手操作入力 27"/>
          <p:cNvSpPr/>
          <p:nvPr/>
        </p:nvSpPr>
        <p:spPr>
          <a:xfrm rot="5400000">
            <a:off x="1464475" y="5036359"/>
            <a:ext cx="357166" cy="3286116"/>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31" name="台形 30"/>
          <p:cNvSpPr/>
          <p:nvPr/>
        </p:nvSpPr>
        <p:spPr>
          <a:xfrm flipV="1">
            <a:off x="2643174" y="6500834"/>
            <a:ext cx="3929090" cy="357166"/>
          </a:xfrm>
          <a:prstGeom prst="trapezoid">
            <a:avLst>
              <a:gd name="adj" fmla="val 143525"/>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457200"/>
            <a:endParaRPr lang="ja-JP" altLang="en-US">
              <a:solidFill>
                <a:prstClr val="black"/>
              </a:solidFill>
            </a:endParaRPr>
          </a:p>
        </p:txBody>
      </p:sp>
      <p:sp>
        <p:nvSpPr>
          <p:cNvPr id="3074" name="Rectangle 2"/>
          <p:cNvSpPr>
            <a:spLocks noChangeArrowheads="1"/>
          </p:cNvSpPr>
          <p:nvPr/>
        </p:nvSpPr>
        <p:spPr bwMode="gray">
          <a:xfrm>
            <a:off x="-14288" y="0"/>
            <a:ext cx="9158288" cy="1268413"/>
          </a:xfrm>
          <a:prstGeom prst="rect">
            <a:avLst/>
          </a:prstGeom>
          <a:gradFill rotWithShape="1">
            <a:gsLst>
              <a:gs pos="0">
                <a:schemeClr val="accent2"/>
              </a:gs>
              <a:gs pos="100000">
                <a:schemeClr val="accent2">
                  <a:gamma/>
                  <a:shade val="78824"/>
                  <a:invGamma/>
                </a:schemeClr>
              </a:gs>
            </a:gsLst>
            <a:lin ang="0" scaled="1"/>
          </a:gradFill>
          <a:ln w="9525">
            <a:solidFill>
              <a:schemeClr val="tx1"/>
            </a:solidFill>
            <a:miter lim="800000"/>
            <a:headEnd/>
            <a:tailEnd/>
          </a:ln>
          <a:effectLst/>
        </p:spPr>
        <p:txBody>
          <a:bodyPr wrap="none" anchor="ctr"/>
          <a:lstStyle/>
          <a:p>
            <a:pPr defTabSz="457200"/>
            <a:endParaRPr lang="ja-JP" altLang="en-US">
              <a:solidFill>
                <a:prstClr val="black"/>
              </a:solidFill>
            </a:endParaRPr>
          </a:p>
        </p:txBody>
      </p:sp>
      <p:grpSp>
        <p:nvGrpSpPr>
          <p:cNvPr id="2" name="Group 3"/>
          <p:cNvGrpSpPr>
            <a:grpSpLocks/>
          </p:cNvGrpSpPr>
          <p:nvPr/>
        </p:nvGrpSpPr>
        <p:grpSpPr bwMode="auto">
          <a:xfrm>
            <a:off x="152400" y="260350"/>
            <a:ext cx="1981200" cy="927100"/>
            <a:chOff x="96" y="0"/>
            <a:chExt cx="1248" cy="912"/>
          </a:xfrm>
        </p:grpSpPr>
        <p:sp>
          <p:nvSpPr>
            <p:cNvPr id="3076" name="Oval 4" descr="80%"/>
            <p:cNvSpPr>
              <a:spLocks noChangeArrowheads="1"/>
            </p:cNvSpPr>
            <p:nvPr userDrawn="1"/>
          </p:nvSpPr>
          <p:spPr bwMode="gray">
            <a:xfrm>
              <a:off x="96" y="0"/>
              <a:ext cx="1248" cy="912"/>
            </a:xfrm>
            <a:prstGeom prst="ellipse">
              <a:avLst/>
            </a:prstGeom>
            <a:pattFill prst="pct80">
              <a:fgClr>
                <a:schemeClr val="accent2"/>
              </a:fgClr>
              <a:bgClr>
                <a:schemeClr val="tx2"/>
              </a:bgClr>
            </a:pattFill>
            <a:ln w="9525">
              <a:noFill/>
              <a:round/>
              <a:headEnd/>
              <a:tailEnd/>
            </a:ln>
            <a:effectLst/>
          </p:spPr>
          <p:txBody>
            <a:bodyPr wrap="none" anchor="ctr"/>
            <a:lstStyle/>
            <a:p>
              <a:pPr defTabSz="457200"/>
              <a:endParaRPr lang="ja-JP" altLang="en-US">
                <a:solidFill>
                  <a:prstClr val="black"/>
                </a:solidFill>
              </a:endParaRPr>
            </a:p>
          </p:txBody>
        </p:sp>
        <p:sp>
          <p:nvSpPr>
            <p:cNvPr id="3077" name="Oval 5" descr="75%"/>
            <p:cNvSpPr>
              <a:spLocks noChangeArrowheads="1"/>
            </p:cNvSpPr>
            <p:nvPr userDrawn="1"/>
          </p:nvSpPr>
          <p:spPr bwMode="gray">
            <a:xfrm>
              <a:off x="288" y="104"/>
              <a:ext cx="816" cy="672"/>
            </a:xfrm>
            <a:prstGeom prst="ellipse">
              <a:avLst/>
            </a:prstGeom>
            <a:pattFill prst="pct75">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sp>
          <p:nvSpPr>
            <p:cNvPr id="3078" name="Oval 6" descr="80%"/>
            <p:cNvSpPr>
              <a:spLocks noChangeArrowheads="1"/>
            </p:cNvSpPr>
            <p:nvPr userDrawn="1"/>
          </p:nvSpPr>
          <p:spPr bwMode="gray">
            <a:xfrm>
              <a:off x="440" y="248"/>
              <a:ext cx="480" cy="384"/>
            </a:xfrm>
            <a:prstGeom prst="ellipse">
              <a:avLst/>
            </a:prstGeom>
            <a:pattFill prst="pct80">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grpSp>
      <p:sp>
        <p:nvSpPr>
          <p:cNvPr id="3079" name="Rectangle 7"/>
          <p:cNvSpPr>
            <a:spLocks noChangeArrowheads="1"/>
          </p:cNvSpPr>
          <p:nvPr/>
        </p:nvSpPr>
        <p:spPr bwMode="gray">
          <a:xfrm>
            <a:off x="0" y="0"/>
            <a:ext cx="9144000" cy="333375"/>
          </a:xfrm>
          <a:prstGeom prst="rect">
            <a:avLst/>
          </a:prstGeom>
          <a:gradFill rotWithShape="0">
            <a:gsLst>
              <a:gs pos="0">
                <a:schemeClr val="hlink">
                  <a:gamma/>
                  <a:tint val="0"/>
                  <a:invGamma/>
                </a:schemeClr>
              </a:gs>
              <a:gs pos="100000">
                <a:schemeClr val="hlink"/>
              </a:gs>
            </a:gsLst>
            <a:lin ang="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3" name="Group 8"/>
          <p:cNvGrpSpPr>
            <a:grpSpLocks/>
          </p:cNvGrpSpPr>
          <p:nvPr/>
        </p:nvGrpSpPr>
        <p:grpSpPr bwMode="auto">
          <a:xfrm>
            <a:off x="395288" y="0"/>
            <a:ext cx="1143000" cy="304800"/>
            <a:chOff x="4704" y="0"/>
            <a:chExt cx="720" cy="336"/>
          </a:xfrm>
        </p:grpSpPr>
        <p:sp>
          <p:nvSpPr>
            <p:cNvPr id="3081" name="Rectangle 9"/>
            <p:cNvSpPr>
              <a:spLocks noChangeArrowheads="1"/>
            </p:cNvSpPr>
            <p:nvPr userDrawn="1"/>
          </p:nvSpPr>
          <p:spPr bwMode="gray">
            <a:xfrm>
              <a:off x="4704" y="0"/>
              <a:ext cx="48" cy="33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82" name="Rectangle 10"/>
            <p:cNvSpPr>
              <a:spLocks noChangeArrowheads="1"/>
            </p:cNvSpPr>
            <p:nvPr userDrawn="1"/>
          </p:nvSpPr>
          <p:spPr bwMode="gray">
            <a:xfrm>
              <a:off x="5040" y="0"/>
              <a:ext cx="48" cy="336"/>
            </a:xfrm>
            <a:prstGeom prst="rect">
              <a:avLst/>
            </a:prstGeom>
            <a:solidFill>
              <a:schemeClr val="folHlink"/>
            </a:solidFill>
            <a:ln w="9525">
              <a:noFill/>
              <a:miter lim="800000"/>
              <a:headEnd/>
              <a:tailEnd/>
            </a:ln>
            <a:effectLst/>
          </p:spPr>
          <p:txBody>
            <a:bodyPr wrap="none" anchor="ctr"/>
            <a:lstStyle/>
            <a:p>
              <a:pPr defTabSz="457200"/>
              <a:endParaRPr lang="ja-JP" altLang="en-US">
                <a:solidFill>
                  <a:prstClr val="black"/>
                </a:solidFill>
              </a:endParaRPr>
            </a:p>
          </p:txBody>
        </p:sp>
        <p:sp>
          <p:nvSpPr>
            <p:cNvPr id="3083" name="Rectangle 11"/>
            <p:cNvSpPr>
              <a:spLocks noChangeArrowheads="1"/>
            </p:cNvSpPr>
            <p:nvPr userDrawn="1"/>
          </p:nvSpPr>
          <p:spPr bwMode="gray">
            <a:xfrm>
              <a:off x="5376" y="0"/>
              <a:ext cx="48" cy="336"/>
            </a:xfrm>
            <a:prstGeom prst="rect">
              <a:avLst/>
            </a:prstGeom>
            <a:solidFill>
              <a:schemeClr val="accent2"/>
            </a:solidFill>
            <a:ln w="9525">
              <a:noFill/>
              <a:miter lim="800000"/>
              <a:headEnd/>
              <a:tailEnd/>
            </a:ln>
            <a:effectLst/>
          </p:spPr>
          <p:txBody>
            <a:bodyPr wrap="none" anchor="ctr"/>
            <a:lstStyle/>
            <a:p>
              <a:pPr defTabSz="457200"/>
              <a:endParaRPr lang="ja-JP" altLang="en-US">
                <a:solidFill>
                  <a:prstClr val="black"/>
                </a:solidFill>
              </a:endParaRPr>
            </a:p>
          </p:txBody>
        </p:sp>
      </p:grpSp>
      <p:sp>
        <p:nvSpPr>
          <p:cNvPr id="3084" name="Text Box 12"/>
          <p:cNvSpPr txBox="1">
            <a:spLocks noChangeArrowheads="1"/>
          </p:cNvSpPr>
          <p:nvPr/>
        </p:nvSpPr>
        <p:spPr bwMode="gray">
          <a:xfrm>
            <a:off x="5029200" y="0"/>
            <a:ext cx="4100995" cy="307777"/>
          </a:xfrm>
          <a:prstGeom prst="rect">
            <a:avLst/>
          </a:prstGeom>
          <a:noFill/>
          <a:ln w="9525">
            <a:noFill/>
            <a:miter lim="800000"/>
            <a:headEnd/>
            <a:tailEnd/>
          </a:ln>
          <a:effectLst/>
        </p:spPr>
        <p:txBody>
          <a:bodyPr wrap="none">
            <a:spAutoFit/>
          </a:bodyPr>
          <a:lstStyle/>
          <a:p>
            <a:pPr algn="ctr" defTabSz="457200"/>
            <a:r>
              <a:rPr lang="en-US" altLang="ja-JP" sz="1400" b="1" dirty="0">
                <a:solidFill>
                  <a:srgbClr val="FFFFFF"/>
                </a:solidFill>
              </a:rPr>
              <a:t>KEK (High Energy Accelerator Research Organization)</a:t>
            </a:r>
          </a:p>
        </p:txBody>
      </p:sp>
      <p:sp>
        <p:nvSpPr>
          <p:cNvPr id="3085" name="Rectangle 13"/>
          <p:cNvSpPr>
            <a:spLocks noGrp="1" noChangeArrowheads="1"/>
          </p:cNvSpPr>
          <p:nvPr>
            <p:ph type="body" idx="1"/>
          </p:nvPr>
        </p:nvSpPr>
        <p:spPr bwMode="gray">
          <a:xfrm>
            <a:off x="684213" y="1412875"/>
            <a:ext cx="7848600" cy="48974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ja-JP" altLang="ja-JP"/>
          </a:p>
        </p:txBody>
      </p:sp>
      <p:sp>
        <p:nvSpPr>
          <p:cNvPr id="3086" name="Rectangle 14"/>
          <p:cNvSpPr>
            <a:spLocks noGrp="1" noChangeArrowheads="1"/>
          </p:cNvSpPr>
          <p:nvPr>
            <p:ph type="dt" sz="half" idx="2"/>
          </p:nvPr>
        </p:nvSpPr>
        <p:spPr bwMode="gray">
          <a:xfrm>
            <a:off x="509574"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pPr defTabSz="457200"/>
            <a:endParaRPr lang="ja-JP" altLang="en-US">
              <a:solidFill>
                <a:prstClr val="black"/>
              </a:solidFill>
            </a:endParaRPr>
          </a:p>
        </p:txBody>
      </p:sp>
      <p:sp>
        <p:nvSpPr>
          <p:cNvPr id="3087" name="Rectangle 15"/>
          <p:cNvSpPr>
            <a:spLocks noGrp="1" noChangeArrowheads="1"/>
          </p:cNvSpPr>
          <p:nvPr>
            <p:ph type="ftr" sz="quarter" idx="3"/>
          </p:nvPr>
        </p:nvSpPr>
        <p:spPr bwMode="gray">
          <a:xfrm>
            <a:off x="2714612" y="6429396"/>
            <a:ext cx="3786214" cy="3571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latinLnBrk="1">
              <a:spcBef>
                <a:spcPct val="50000"/>
              </a:spcBef>
              <a:defRPr kumimoji="0" sz="1200">
                <a:latin typeface="Verdana" pitchFamily="34" charset="0"/>
              </a:defRPr>
            </a:lvl1pPr>
          </a:lstStyle>
          <a:p>
            <a:pPr defTabSz="457200"/>
            <a:endParaRPr kumimoji="1" lang="ja-JP" altLang="en-US">
              <a:solidFill>
                <a:prstClr val="black"/>
              </a:solidFill>
            </a:endParaRPr>
          </a:p>
        </p:txBody>
      </p:sp>
      <p:sp>
        <p:nvSpPr>
          <p:cNvPr id="3088" name="Rectangle 16"/>
          <p:cNvSpPr>
            <a:spLocks noGrp="1" noChangeArrowheads="1"/>
          </p:cNvSpPr>
          <p:nvPr>
            <p:ph type="sldNum" sz="quarter" idx="4"/>
          </p:nvPr>
        </p:nvSpPr>
        <p:spPr bwMode="gray">
          <a:xfrm>
            <a:off x="6858016"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pPr defTabSz="457200"/>
            <a:fld id="{C9AA4D9D-43B5-3F43-A2BF-956775D4AAB2}" type="slidenum">
              <a:rPr lang="ja-JP" altLang="en-US" smtClean="0">
                <a:solidFill>
                  <a:prstClr val="black"/>
                </a:solidFill>
              </a:rPr>
              <a:pPr defTabSz="457200"/>
              <a:t>‹#›</a:t>
            </a:fld>
            <a:endParaRPr lang="ja-JP" altLang="en-US">
              <a:solidFill>
                <a:prstClr val="black"/>
              </a:solidFill>
            </a:endParaRPr>
          </a:p>
        </p:txBody>
      </p:sp>
      <p:grpSp>
        <p:nvGrpSpPr>
          <p:cNvPr id="4" name="Group 17"/>
          <p:cNvGrpSpPr>
            <a:grpSpLocks/>
          </p:cNvGrpSpPr>
          <p:nvPr/>
        </p:nvGrpSpPr>
        <p:grpSpPr bwMode="auto">
          <a:xfrm>
            <a:off x="0" y="892175"/>
            <a:ext cx="9144000" cy="400050"/>
            <a:chOff x="0" y="562"/>
            <a:chExt cx="5760" cy="252"/>
          </a:xfrm>
        </p:grpSpPr>
        <p:sp>
          <p:nvSpPr>
            <p:cNvPr id="3090" name="Rectangle 18"/>
            <p:cNvSpPr>
              <a:spLocks noChangeArrowheads="1"/>
            </p:cNvSpPr>
            <p:nvPr/>
          </p:nvSpPr>
          <p:spPr bwMode="gray">
            <a:xfrm>
              <a:off x="0" y="678"/>
              <a:ext cx="5760" cy="136"/>
            </a:xfrm>
            <a:prstGeom prst="rect">
              <a:avLst/>
            </a:prstGeom>
            <a:gradFill rotWithShape="1">
              <a:gsLst>
                <a:gs pos="0">
                  <a:schemeClr val="tx2"/>
                </a:gs>
                <a:gs pos="100000">
                  <a:schemeClr val="tx2">
                    <a:gamma/>
                    <a:tint val="0"/>
                    <a:invGamma/>
                  </a:schemeClr>
                </a:gs>
              </a:gsLst>
              <a:lin ang="540000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5" name="Group 19"/>
            <p:cNvGrpSpPr>
              <a:grpSpLocks/>
            </p:cNvGrpSpPr>
            <p:nvPr/>
          </p:nvGrpSpPr>
          <p:grpSpPr bwMode="auto">
            <a:xfrm>
              <a:off x="0" y="562"/>
              <a:ext cx="5760" cy="138"/>
              <a:chOff x="0" y="576"/>
              <a:chExt cx="5760" cy="138"/>
            </a:xfrm>
          </p:grpSpPr>
          <p:sp>
            <p:nvSpPr>
              <p:cNvPr id="3092" name="Rectangle 20"/>
              <p:cNvSpPr>
                <a:spLocks noChangeArrowheads="1"/>
              </p:cNvSpPr>
              <p:nvPr/>
            </p:nvSpPr>
            <p:spPr bwMode="gray">
              <a:xfrm flipH="1" flipV="1">
                <a:off x="0" y="666"/>
                <a:ext cx="5760" cy="48"/>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3" name="Rectangle 21"/>
              <p:cNvSpPr>
                <a:spLocks noChangeArrowheads="1"/>
              </p:cNvSpPr>
              <p:nvPr/>
            </p:nvSpPr>
            <p:spPr bwMode="gray">
              <a:xfrm flipH="1" flipV="1">
                <a:off x="4656" y="576"/>
                <a:ext cx="1104" cy="96"/>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4" name="Freeform 22"/>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bg1"/>
              </a:solidFill>
              <a:ln w="9525">
                <a:noFill/>
                <a:round/>
                <a:headEnd/>
                <a:tailEnd/>
              </a:ln>
              <a:effectLst/>
            </p:spPr>
            <p:txBody>
              <a:bodyPr/>
              <a:lstStyle/>
              <a:p>
                <a:pPr defTabSz="457200"/>
                <a:endParaRPr lang="ja-JP" altLang="en-US">
                  <a:solidFill>
                    <a:prstClr val="black"/>
                  </a:solidFill>
                </a:endParaRPr>
              </a:p>
            </p:txBody>
          </p:sp>
        </p:grpSp>
        <p:grpSp>
          <p:nvGrpSpPr>
            <p:cNvPr id="6" name="Group 23"/>
            <p:cNvGrpSpPr>
              <a:grpSpLocks/>
            </p:cNvGrpSpPr>
            <p:nvPr userDrawn="1"/>
          </p:nvGrpSpPr>
          <p:grpSpPr bwMode="auto">
            <a:xfrm>
              <a:off x="0" y="571"/>
              <a:ext cx="5760" cy="138"/>
              <a:chOff x="0" y="576"/>
              <a:chExt cx="5760" cy="138"/>
            </a:xfrm>
          </p:grpSpPr>
          <p:sp>
            <p:nvSpPr>
              <p:cNvPr id="3096" name="Rectangle 24"/>
              <p:cNvSpPr>
                <a:spLocks noChangeArrowheads="1"/>
              </p:cNvSpPr>
              <p:nvPr/>
            </p:nvSpPr>
            <p:spPr bwMode="gray">
              <a:xfrm flipH="1" flipV="1">
                <a:off x="0" y="666"/>
                <a:ext cx="5760" cy="48"/>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7" name="Rectangle 25"/>
              <p:cNvSpPr>
                <a:spLocks noChangeArrowheads="1"/>
              </p:cNvSpPr>
              <p:nvPr/>
            </p:nvSpPr>
            <p:spPr bwMode="gray">
              <a:xfrm flipH="1" flipV="1">
                <a:off x="4656" y="576"/>
                <a:ext cx="1104" cy="9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8" name="Freeform 26"/>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accent1"/>
              </a:solidFill>
              <a:ln w="9525">
                <a:noFill/>
                <a:round/>
                <a:headEnd/>
                <a:tailEnd/>
              </a:ln>
              <a:effectLst/>
            </p:spPr>
            <p:txBody>
              <a:bodyPr/>
              <a:lstStyle/>
              <a:p>
                <a:pPr defTabSz="457200"/>
                <a:endParaRPr lang="ja-JP" altLang="en-US">
                  <a:solidFill>
                    <a:prstClr val="black"/>
                  </a:solidFill>
                </a:endParaRPr>
              </a:p>
            </p:txBody>
          </p:sp>
        </p:grpSp>
      </p:grpSp>
      <p:sp>
        <p:nvSpPr>
          <p:cNvPr id="3099" name="Rectangle 27"/>
          <p:cNvSpPr>
            <a:spLocks noGrp="1" noChangeArrowheads="1"/>
          </p:cNvSpPr>
          <p:nvPr>
            <p:ph type="title"/>
          </p:nvPr>
        </p:nvSpPr>
        <p:spPr bwMode="gray">
          <a:xfrm>
            <a:off x="0" y="333375"/>
            <a:ext cx="9144000" cy="5746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endParaRPr lang="ja-JP" altLang="ja-JP" dirty="0"/>
          </a:p>
        </p:txBody>
      </p:sp>
    </p:spTree>
    <p:extLst>
      <p:ext uri="{BB962C8B-B14F-4D97-AF65-F5344CB8AC3E}">
        <p14:creationId xmlns:p14="http://schemas.microsoft.com/office/powerpoint/2010/main" val="1095107776"/>
      </p:ext>
    </p:extLst>
  </p:cSld>
  <p:clrMap bg1="lt1" tx1="dk1" bg2="lt2" tx2="dk2" accent1="accent1" accent2="accent2" accent3="accent3" accent4="accent4" accent5="accent5" accent6="accent6" hlink="hlink" folHlink="folHlink"/>
  <p:hf hdr="0" ftr="0" dt="0"/>
  <p:txStyles>
    <p:titleStyle>
      <a:lvl1pPr algn="ctr" rtl="0" eaLnBrk="1" fontAlgn="base" hangingPunct="1">
        <a:spcBef>
          <a:spcPct val="0"/>
        </a:spcBef>
        <a:spcAft>
          <a:spcPct val="0"/>
        </a:spcAft>
        <a:defRPr kumimoji="1" sz="4000" b="1">
          <a:ln>
            <a:solidFill>
              <a:sysClr val="windowText" lastClr="000000"/>
            </a:solidFill>
          </a:ln>
          <a:solidFill>
            <a:schemeClr val="bg1"/>
          </a:solidFill>
          <a:effectLst>
            <a:glow rad="63500">
              <a:schemeClr val="tx1">
                <a:alpha val="40000"/>
              </a:schemeClr>
            </a:glow>
          </a:effectLst>
          <a:latin typeface="+mj-lt"/>
          <a:ea typeface="+mj-ea"/>
          <a:cs typeface="+mj-cs"/>
        </a:defRPr>
      </a:lvl1pPr>
      <a:lvl2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9pPr>
    </p:titleStyle>
    <p:bodyStyle>
      <a:lvl1pPr marL="342900" indent="-342900" algn="l" rtl="0" eaLnBrk="1" fontAlgn="base" hangingPunct="1">
        <a:spcBef>
          <a:spcPct val="20000"/>
        </a:spcBef>
        <a:spcAft>
          <a:spcPct val="0"/>
        </a:spcAft>
        <a:buClr>
          <a:schemeClr val="folHlink"/>
        </a:buClr>
        <a:buSzPct val="50000"/>
        <a:buFont typeface="Wingdings" pitchFamily="2" charset="2"/>
        <a:buChar char="n"/>
        <a:defRPr kumimoji="1" sz="24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000">
          <a:solidFill>
            <a:schemeClr val="tx1"/>
          </a:solidFill>
          <a:latin typeface="+mn-lt"/>
          <a:ea typeface="+mn-ea"/>
        </a:defRPr>
      </a:lvl2pPr>
      <a:lvl3pPr marL="1143000" indent="-228600" algn="l" rtl="0" eaLnBrk="1" fontAlgn="base" hangingPunct="1">
        <a:spcBef>
          <a:spcPct val="20000"/>
        </a:spcBef>
        <a:spcAft>
          <a:spcPct val="0"/>
        </a:spcAft>
        <a:buClr>
          <a:schemeClr val="hlink"/>
        </a:buClr>
        <a:buSzPct val="60000"/>
        <a:buFont typeface="Wingdings" pitchFamily="2" charset="2"/>
        <a:buChar char="n"/>
        <a:defRPr kumimoji="1">
          <a:solidFill>
            <a:schemeClr val="tx1"/>
          </a:solidFill>
          <a:latin typeface="+mn-lt"/>
          <a:ea typeface="+mn-ea"/>
        </a:defRPr>
      </a:lvl3pPr>
      <a:lvl4pPr marL="1600200" indent="-228600" algn="l" rtl="0" eaLnBrk="1" fontAlgn="base" hangingPunct="1">
        <a:spcBef>
          <a:spcPct val="20000"/>
        </a:spcBef>
        <a:spcAft>
          <a:spcPct val="0"/>
        </a:spcAft>
        <a:buChar char="–"/>
        <a:defRPr kumimoji="1">
          <a:solidFill>
            <a:schemeClr val="tx1"/>
          </a:solidFill>
          <a:latin typeface="+mn-lt"/>
          <a:ea typeface="+mn-ea"/>
        </a:defRPr>
      </a:lvl4pPr>
      <a:lvl5pPr marL="2057400" indent="-228600" algn="l" rtl="0" eaLnBrk="1" fontAlgn="base" hangingPunct="1">
        <a:spcBef>
          <a:spcPct val="20000"/>
        </a:spcBef>
        <a:spcAft>
          <a:spcPct val="0"/>
        </a:spcAft>
        <a:buChar char="•"/>
        <a:defRPr kumimoji="1">
          <a:solidFill>
            <a:schemeClr val="tx1"/>
          </a:solidFill>
          <a:latin typeface="+mn-lt"/>
          <a:ea typeface="+mn-ea"/>
        </a:defRPr>
      </a:lvl5pPr>
      <a:lvl6pPr marL="2514600" indent="-228600" algn="l" rtl="0" eaLnBrk="1" fontAlgn="base" hangingPunct="1">
        <a:spcBef>
          <a:spcPct val="20000"/>
        </a:spcBef>
        <a:spcAft>
          <a:spcPct val="0"/>
        </a:spcAft>
        <a:buChar char="•"/>
        <a:defRPr kumimoji="1">
          <a:solidFill>
            <a:schemeClr val="tx1"/>
          </a:solidFill>
          <a:latin typeface="+mn-lt"/>
          <a:ea typeface="+mn-ea"/>
        </a:defRPr>
      </a:lvl6pPr>
      <a:lvl7pPr marL="2971800" indent="-228600" algn="l" rtl="0" eaLnBrk="1" fontAlgn="base" hangingPunct="1">
        <a:spcBef>
          <a:spcPct val="20000"/>
        </a:spcBef>
        <a:spcAft>
          <a:spcPct val="0"/>
        </a:spcAft>
        <a:buChar char="•"/>
        <a:defRPr kumimoji="1">
          <a:solidFill>
            <a:schemeClr val="tx1"/>
          </a:solidFill>
          <a:latin typeface="+mn-lt"/>
          <a:ea typeface="+mn-ea"/>
        </a:defRPr>
      </a:lvl7pPr>
      <a:lvl8pPr marL="3429000" indent="-228600" algn="l" rtl="0" eaLnBrk="1" fontAlgn="base" hangingPunct="1">
        <a:spcBef>
          <a:spcPct val="20000"/>
        </a:spcBef>
        <a:spcAft>
          <a:spcPct val="0"/>
        </a:spcAft>
        <a:buChar char="•"/>
        <a:defRPr kumimoji="1">
          <a:solidFill>
            <a:schemeClr val="tx1"/>
          </a:solidFill>
          <a:latin typeface="+mn-lt"/>
          <a:ea typeface="+mn-ea"/>
        </a:defRPr>
      </a:lvl8pPr>
      <a:lvl9pPr marL="3886200" indent="-228600" algn="l" rtl="0" eaLnBrk="1" fontAlgn="base" hangingPunct="1">
        <a:spcBef>
          <a:spcPct val="20000"/>
        </a:spcBef>
        <a:spcAft>
          <a:spcPct val="0"/>
        </a:spcAft>
        <a:buChar char="•"/>
        <a:defRPr kumimoji="1">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eg"/><Relationship Id="rId1" Type="http://schemas.openxmlformats.org/officeDocument/2006/relationships/slideLayout" Target="../slideLayouts/slideLayout24.xml"/><Relationship Id="rId4" Type="http://schemas.openxmlformats.org/officeDocument/2006/relationships/image" Target="../media/image24.JP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5.xml"/><Relationship Id="rId4" Type="http://schemas.openxmlformats.org/officeDocument/2006/relationships/image" Target="../media/image9.emf"/></Relationships>
</file>

<file path=ppt/slides/_rels/slide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G"/><Relationship Id="rId1" Type="http://schemas.openxmlformats.org/officeDocument/2006/relationships/slideLayout" Target="../slideLayouts/slideLayout24.xml"/><Relationship Id="rId5" Type="http://schemas.openxmlformats.org/officeDocument/2006/relationships/image" Target="../media/image16.jpeg"/><Relationship Id="rId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kumimoji="1" lang="en-US" altLang="ja-JP" sz="3200" dirty="0" smtClean="0">
                <a:solidFill>
                  <a:schemeClr val="tx1"/>
                </a:solidFill>
              </a:rPr>
              <a:t>Status of ILC  </a:t>
            </a:r>
            <a:endParaRPr kumimoji="1" lang="ja-JP" altLang="en-US" sz="3200" dirty="0">
              <a:solidFill>
                <a:schemeClr val="tx1"/>
              </a:solidFill>
            </a:endParaRPr>
          </a:p>
        </p:txBody>
      </p:sp>
      <p:sp>
        <p:nvSpPr>
          <p:cNvPr id="5" name="サブタイトル 4"/>
          <p:cNvSpPr>
            <a:spLocks noGrp="1"/>
          </p:cNvSpPr>
          <p:nvPr>
            <p:ph type="subTitle" idx="1"/>
          </p:nvPr>
        </p:nvSpPr>
        <p:spPr/>
        <p:txBody>
          <a:bodyPr>
            <a:normAutofit fontScale="55000" lnSpcReduction="20000"/>
          </a:bodyPr>
          <a:lstStyle/>
          <a:p>
            <a:r>
              <a:rPr kumimoji="1" lang="en-US" altLang="ja-JP" dirty="0" smtClean="0"/>
              <a:t>Yasuhiro Okada </a:t>
            </a:r>
          </a:p>
          <a:p>
            <a:r>
              <a:rPr lang="en-US" altLang="ja-JP" dirty="0" smtClean="0"/>
              <a:t>Executive Director</a:t>
            </a:r>
          </a:p>
          <a:p>
            <a:r>
              <a:rPr lang="en-US" altLang="ja-JP" dirty="0" smtClean="0"/>
              <a:t>High Energy Accelerator Research Organization (KEK)</a:t>
            </a:r>
          </a:p>
          <a:p>
            <a:r>
              <a:rPr lang="en-US" altLang="ja-JP" dirty="0" smtClean="0"/>
              <a:t>WHEPPP XVI</a:t>
            </a:r>
          </a:p>
          <a:p>
            <a:r>
              <a:rPr lang="en-US" altLang="ja-JP" dirty="0" smtClean="0"/>
              <a:t> December 5, 2019, IIT Guwahati,  India</a:t>
            </a:r>
          </a:p>
          <a:p>
            <a:r>
              <a:rPr lang="en-US" altLang="ja-JP" dirty="0" smtClean="0"/>
              <a:t>  </a:t>
            </a:r>
            <a:endParaRPr kumimoji="1" lang="ja-JP" altLang="en-US" dirty="0"/>
          </a:p>
        </p:txBody>
      </p:sp>
      <p:sp>
        <p:nvSpPr>
          <p:cNvPr id="2" name="スライド番号プレースホルダー 1"/>
          <p:cNvSpPr>
            <a:spLocks noGrp="1"/>
          </p:cNvSpPr>
          <p:nvPr>
            <p:ph type="sldNum" sz="quarter" idx="12"/>
          </p:nvPr>
        </p:nvSpPr>
        <p:spPr/>
        <p:txBody>
          <a:bodyPr/>
          <a:lstStyle/>
          <a:p>
            <a:fld id="{F5BDA9AB-68BF-4C1C-A55C-6322ECA17994}" type="slidenum">
              <a:rPr kumimoji="1" lang="ja-JP" altLang="en-US" smtClean="0"/>
              <a:t>1</a:t>
            </a:fld>
            <a:endParaRPr kumimoji="1" lang="ja-JP" altLang="en-US" dirty="0"/>
          </a:p>
        </p:txBody>
      </p:sp>
    </p:spTree>
    <p:extLst>
      <p:ext uri="{BB962C8B-B14F-4D97-AF65-F5344CB8AC3E}">
        <p14:creationId xmlns:p14="http://schemas.microsoft.com/office/powerpoint/2010/main" val="1218053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2400" b="1" dirty="0" smtClean="0"/>
              <a:t>Statement by MEXT at LCB Meeting in March 2019</a:t>
            </a:r>
            <a:endParaRPr kumimoji="1" lang="ja-JP" altLang="en-US" sz="2400" b="1" dirty="0"/>
          </a:p>
        </p:txBody>
      </p:sp>
      <p:sp>
        <p:nvSpPr>
          <p:cNvPr id="3" name="コンテンツ プレースホルダー 2"/>
          <p:cNvSpPr>
            <a:spLocks noGrp="1"/>
          </p:cNvSpPr>
          <p:nvPr>
            <p:ph idx="1"/>
          </p:nvPr>
        </p:nvSpPr>
        <p:spPr>
          <a:xfrm>
            <a:off x="467544" y="980728"/>
            <a:ext cx="8229600" cy="5616624"/>
          </a:xfrm>
        </p:spPr>
        <p:txBody>
          <a:bodyPr>
            <a:noAutofit/>
          </a:bodyPr>
          <a:lstStyle/>
          <a:p>
            <a:r>
              <a:rPr lang="en-US" altLang="ja-JP" sz="2000" dirty="0"/>
              <a:t>Following the opinion of the SCJ, </a:t>
            </a:r>
            <a:r>
              <a:rPr lang="en-US" altLang="ja-JP" sz="2000" b="1" dirty="0">
                <a:solidFill>
                  <a:srgbClr val="FF0000"/>
                </a:solidFill>
              </a:rPr>
              <a:t>MEXT has not yet reached declaration for hosting the ILC in Japan at this moment. </a:t>
            </a:r>
            <a:r>
              <a:rPr lang="en-US" altLang="ja-JP" sz="2000" dirty="0"/>
              <a:t>The ILC project requires further discussion in formal academic decision-making processes such as </a:t>
            </a:r>
            <a:r>
              <a:rPr lang="en-US" altLang="ja-JP" sz="2000" b="1" dirty="0">
                <a:solidFill>
                  <a:srgbClr val="FF0000"/>
                </a:solidFill>
              </a:rPr>
              <a:t>the SCJ Master Plan</a:t>
            </a:r>
            <a:r>
              <a:rPr lang="en-US" altLang="ja-JP" sz="2000" dirty="0"/>
              <a:t>, where it has to be clarified whether the ILC project can gain understanding and support from the domestic academic community</a:t>
            </a:r>
            <a:r>
              <a:rPr lang="en-US" altLang="ja-JP" sz="2000" dirty="0" smtClean="0"/>
              <a:t>.</a:t>
            </a:r>
          </a:p>
          <a:p>
            <a:endParaRPr lang="en-US" altLang="ja-JP" sz="2000" dirty="0" smtClean="0"/>
          </a:p>
          <a:p>
            <a:r>
              <a:rPr lang="en-US" altLang="ja-JP" sz="2000" dirty="0"/>
              <a:t>MEXT will pay close attention to the progress of the discussions at </a:t>
            </a:r>
            <a:r>
              <a:rPr lang="en-US" altLang="ja-JP" sz="2000" b="1" dirty="0">
                <a:solidFill>
                  <a:srgbClr val="FF0000"/>
                </a:solidFill>
              </a:rPr>
              <a:t>the European Strategy for Particle Physics Update</a:t>
            </a:r>
            <a:r>
              <a:rPr lang="en-US" altLang="ja-JP" sz="2000" dirty="0" smtClean="0"/>
              <a:t>.</a:t>
            </a:r>
          </a:p>
          <a:p>
            <a:endParaRPr lang="ja-JP" altLang="ja-JP" sz="2000" dirty="0"/>
          </a:p>
          <a:p>
            <a:r>
              <a:rPr lang="en-US" altLang="ja-JP" sz="2000" dirty="0"/>
              <a:t>The ILC project has certain scientific significance in particle physics particularly in </a:t>
            </a:r>
            <a:r>
              <a:rPr lang="en-US" altLang="ja-JP" sz="2000" b="1" dirty="0">
                <a:solidFill>
                  <a:srgbClr val="FF0000"/>
                </a:solidFill>
              </a:rPr>
              <a:t>the precision measurements of the Higgs boson</a:t>
            </a:r>
            <a:r>
              <a:rPr lang="en-US" altLang="ja-JP" sz="2000" dirty="0">
                <a:solidFill>
                  <a:srgbClr val="FF0000"/>
                </a:solidFill>
              </a:rPr>
              <a:t>, </a:t>
            </a:r>
            <a:r>
              <a:rPr lang="en-US" altLang="ja-JP" sz="2000" dirty="0"/>
              <a:t>and also has possibility in </a:t>
            </a:r>
            <a:r>
              <a:rPr lang="en-US" altLang="ja-JP" sz="2000" b="1" dirty="0">
                <a:solidFill>
                  <a:srgbClr val="FF0000"/>
                </a:solidFill>
              </a:rPr>
              <a:t>the technological advancement and in its effect on the local community,</a:t>
            </a:r>
            <a:r>
              <a:rPr lang="en-US" altLang="ja-JP" sz="2000" dirty="0"/>
              <a:t> although the SCJ pointed out some concerns with the ILC project. Therefore, considering the above points, </a:t>
            </a:r>
            <a:r>
              <a:rPr lang="en-US" altLang="ja-JP" sz="2000" b="1" dirty="0">
                <a:solidFill>
                  <a:srgbClr val="FF0000"/>
                </a:solidFill>
              </a:rPr>
              <a:t>MEXT will continue to discuss the ILC project with other governments </a:t>
            </a:r>
            <a:r>
              <a:rPr lang="en-US" altLang="ja-JP" sz="2000" b="1" dirty="0" smtClean="0">
                <a:solidFill>
                  <a:srgbClr val="FF0000"/>
                </a:solidFill>
              </a:rPr>
              <a:t>having </a:t>
            </a:r>
            <a:r>
              <a:rPr lang="en-US" altLang="ja-JP" sz="2000" b="1" dirty="0">
                <a:solidFill>
                  <a:srgbClr val="FF0000"/>
                </a:solidFill>
              </a:rPr>
              <a:t>an interest in the ILC project</a:t>
            </a:r>
            <a:r>
              <a:rPr lang="en-US" altLang="ja-JP" sz="2000" b="1" dirty="0" smtClean="0">
                <a:solidFill>
                  <a:srgbClr val="FF0000"/>
                </a:solidFill>
              </a:rPr>
              <a:t>.</a:t>
            </a:r>
            <a:endParaRPr lang="ja-JP" altLang="ja-JP" sz="2000" b="1" dirty="0">
              <a:solidFill>
                <a:srgbClr val="FF0000"/>
              </a:solidFill>
            </a:endParaRPr>
          </a:p>
        </p:txBody>
      </p:sp>
      <p:sp>
        <p:nvSpPr>
          <p:cNvPr id="4" name="スライド番号プレースホルダー 3"/>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10</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8259567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23628" y="116632"/>
            <a:ext cx="7704856" cy="540060"/>
          </a:xfrm>
        </p:spPr>
        <p:txBody>
          <a:bodyPr/>
          <a:lstStyle/>
          <a:p>
            <a:r>
              <a:rPr lang="en-US" altLang="ja-JP" sz="2400" b="1" dirty="0" smtClean="0"/>
              <a:t>Message from the Federation of the Diet Members for ILC</a:t>
            </a:r>
            <a:endParaRPr kumimoji="1" lang="ja-JP" altLang="en-US" sz="2400" b="1" dirty="0"/>
          </a:p>
        </p:txBody>
      </p:sp>
      <p:sp>
        <p:nvSpPr>
          <p:cNvPr id="3" name="コンテンツ プレースホルダー 2"/>
          <p:cNvSpPr>
            <a:spLocks noGrp="1"/>
          </p:cNvSpPr>
          <p:nvPr>
            <p:ph idx="1"/>
          </p:nvPr>
        </p:nvSpPr>
        <p:spPr>
          <a:xfrm>
            <a:off x="611560" y="908720"/>
            <a:ext cx="8229600" cy="5616624"/>
          </a:xfrm>
        </p:spPr>
        <p:txBody>
          <a:bodyPr>
            <a:normAutofit fontScale="70000" lnSpcReduction="20000"/>
          </a:bodyPr>
          <a:lstStyle/>
          <a:p>
            <a:pPr marL="0" indent="0">
              <a:buNone/>
            </a:pPr>
            <a:endParaRPr lang="en-US" altLang="ja-JP" dirty="0" smtClean="0"/>
          </a:p>
          <a:p>
            <a:r>
              <a:rPr lang="en-US" altLang="ja-JP" dirty="0"/>
              <a:t>I believe the ILC should be realized through politically-led efforts, cutting across different ministries and agencies. As such, </a:t>
            </a:r>
            <a:r>
              <a:rPr lang="en-US" altLang="ja-JP" b="1" dirty="0">
                <a:solidFill>
                  <a:srgbClr val="FF0000"/>
                </a:solidFill>
              </a:rPr>
              <a:t>we’re proceeding to realize a budgeting as a national project with a separate budget outside of the regular science and technology budget.</a:t>
            </a:r>
          </a:p>
          <a:p>
            <a:pPr marL="0" indent="0">
              <a:buNone/>
            </a:pPr>
            <a:endParaRPr kumimoji="1" lang="en-US" altLang="ja-JP" dirty="0"/>
          </a:p>
          <a:p>
            <a:r>
              <a:rPr lang="en-US" altLang="ja-JP" dirty="0"/>
              <a:t>On the international cost sharing, we have to separate the infrastructure part of civil engineering and conventional equipment that is natural to be taken up by the host country and the apparatus part that is natural to be internationally cost-shared among technically competent countries. </a:t>
            </a:r>
            <a:endParaRPr lang="en-US" altLang="ja-JP" dirty="0" smtClean="0"/>
          </a:p>
          <a:p>
            <a:endParaRPr kumimoji="1" lang="en-US" altLang="ja-JP" dirty="0"/>
          </a:p>
          <a:p>
            <a:r>
              <a:rPr lang="en-US" altLang="ja-JP" dirty="0"/>
              <a:t>As the environment has ripened </a:t>
            </a:r>
            <a:r>
              <a:rPr lang="en-US" altLang="ja-JP" dirty="0" smtClean="0"/>
              <a:t>socially</a:t>
            </a:r>
            <a:r>
              <a:rPr lang="en-US" altLang="ja-JP" dirty="0"/>
              <a:t>, </a:t>
            </a:r>
            <a:r>
              <a:rPr lang="en-US" altLang="ja-JP" dirty="0" smtClean="0"/>
              <a:t>politically</a:t>
            </a:r>
            <a:r>
              <a:rPr lang="en-US" altLang="ja-JP" dirty="0"/>
              <a:t>, and administratively, </a:t>
            </a:r>
            <a:r>
              <a:rPr lang="en-US" altLang="ja-JP" b="1" dirty="0">
                <a:solidFill>
                  <a:srgbClr val="FF0000"/>
                </a:solidFill>
              </a:rPr>
              <a:t>the next mission for politics is to secure the budget for the construction. </a:t>
            </a:r>
            <a:r>
              <a:rPr lang="en-US" altLang="ja-JP" dirty="0"/>
              <a:t>In parallel, with the government’s administrative process, we will begin in earnest from our role as political and legislative body to obtain the necessary budget for construction.</a:t>
            </a:r>
            <a:endParaRPr kumimoji="1" lang="ja-JP" altLang="en-US" dirty="0"/>
          </a:p>
        </p:txBody>
      </p:sp>
      <p:sp>
        <p:nvSpPr>
          <p:cNvPr id="4" name="スライド番号プレースホルダー 3"/>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11</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5286825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2400" b="1" dirty="0" smtClean="0"/>
              <a:t>Actions </a:t>
            </a:r>
            <a:r>
              <a:rPr lang="en-US" altLang="ja-JP" sz="2400" b="1" dirty="0" smtClean="0"/>
              <a:t>stated </a:t>
            </a:r>
            <a:r>
              <a:rPr kumimoji="1" lang="en-US" altLang="ja-JP" sz="2400" b="1" dirty="0" smtClean="0"/>
              <a:t> by MEXT in a Diet session</a:t>
            </a:r>
            <a:endParaRPr kumimoji="1" lang="ja-JP" altLang="en-US" sz="2400" b="1" dirty="0"/>
          </a:p>
        </p:txBody>
      </p:sp>
      <p:sp>
        <p:nvSpPr>
          <p:cNvPr id="3" name="コンテンツ プレースホルダー 2"/>
          <p:cNvSpPr>
            <a:spLocks noGrp="1"/>
          </p:cNvSpPr>
          <p:nvPr>
            <p:ph idx="1"/>
          </p:nvPr>
        </p:nvSpPr>
        <p:spPr>
          <a:xfrm>
            <a:off x="395536" y="1556792"/>
            <a:ext cx="8229600" cy="5004556"/>
          </a:xfrm>
        </p:spPr>
        <p:txBody>
          <a:bodyPr>
            <a:normAutofit fontScale="62500" lnSpcReduction="20000"/>
          </a:bodyPr>
          <a:lstStyle/>
          <a:p>
            <a:r>
              <a:rPr lang="en-US" altLang="ja-JP" dirty="0">
                <a:latin typeface="Arial" panose="020B0604020202020204" pitchFamily="34" charset="0"/>
                <a:cs typeface="Arial" panose="020B0604020202020204" pitchFamily="34" charset="0"/>
              </a:rPr>
              <a:t>In the future, while paying close attention to the progress of discussions on the European Elementary Particle Physics Strategy, we would like to </a:t>
            </a:r>
            <a:r>
              <a:rPr lang="en-US" altLang="ja-JP" b="1" dirty="0">
                <a:solidFill>
                  <a:srgbClr val="FF0000"/>
                </a:solidFill>
                <a:latin typeface="Arial" panose="020B0604020202020204" pitchFamily="34" charset="0"/>
                <a:cs typeface="Arial" panose="020B0604020202020204" pitchFamily="34" charset="0"/>
              </a:rPr>
              <a:t>deepen discussions with France and Germany at the governmental level</a:t>
            </a:r>
            <a:r>
              <a:rPr lang="en-US" altLang="ja-JP" dirty="0">
                <a:latin typeface="Arial" panose="020B0604020202020204" pitchFamily="34" charset="0"/>
                <a:cs typeface="Arial" panose="020B0604020202020204" pitchFamily="34" charset="0"/>
              </a:rPr>
              <a:t>, by proposing, for instance, to establish a standing discussion group similar to the one with the US</a:t>
            </a:r>
            <a:r>
              <a:rPr lang="en-US" altLang="ja-JP" dirty="0" smtClean="0">
                <a:latin typeface="Arial" panose="020B0604020202020204" pitchFamily="34" charset="0"/>
                <a:cs typeface="Arial" panose="020B0604020202020204" pitchFamily="34" charset="0"/>
              </a:rPr>
              <a:t>. (</a:t>
            </a:r>
            <a:r>
              <a:rPr lang="en-US" altLang="ja-JP" dirty="0" err="1" smtClean="0">
                <a:latin typeface="Arial" panose="020B0604020202020204" pitchFamily="34" charset="0"/>
                <a:cs typeface="Arial" panose="020B0604020202020204" pitchFamily="34" charset="0"/>
              </a:rPr>
              <a:t>Mr.Isogai</a:t>
            </a:r>
            <a:r>
              <a:rPr lang="en-US" altLang="ja-JP" dirty="0" smtClean="0">
                <a:latin typeface="Arial" panose="020B0604020202020204" pitchFamily="34" charset="0"/>
                <a:cs typeface="Arial" panose="020B0604020202020204" pitchFamily="34" charset="0"/>
              </a:rPr>
              <a:t>)</a:t>
            </a:r>
          </a:p>
          <a:p>
            <a:endParaRPr lang="ja-JP" altLang="ja-JP" dirty="0">
              <a:latin typeface="Arial" panose="020B0604020202020204" pitchFamily="34" charset="0"/>
              <a:cs typeface="Arial" panose="020B0604020202020204" pitchFamily="34" charset="0"/>
            </a:endParaRPr>
          </a:p>
          <a:p>
            <a:r>
              <a:rPr lang="en-US" altLang="ja-JP" dirty="0">
                <a:latin typeface="Arial" panose="020B0604020202020204" pitchFamily="34" charset="0"/>
                <a:cs typeface="Arial" panose="020B0604020202020204" pitchFamily="34" charset="0"/>
              </a:rPr>
              <a:t>So, also for the ILC project, we expect there will be </a:t>
            </a:r>
            <a:r>
              <a:rPr lang="en-US" altLang="ja-JP" b="1" dirty="0">
                <a:solidFill>
                  <a:srgbClr val="FF0000"/>
                </a:solidFill>
                <a:latin typeface="Arial" panose="020B0604020202020204" pitchFamily="34" charset="0"/>
                <a:cs typeface="Arial" panose="020B0604020202020204" pitchFamily="34" charset="0"/>
              </a:rPr>
              <a:t>a working group set up in the High Energy Accelerator Research Organization, so-called KEK, and at its initiative, </a:t>
            </a:r>
            <a:r>
              <a:rPr lang="en-US" altLang="ja-JP" dirty="0">
                <a:latin typeface="Arial" panose="020B0604020202020204" pitchFamily="34" charset="0"/>
                <a:cs typeface="Arial" panose="020B0604020202020204" pitchFamily="34" charset="0"/>
              </a:rPr>
              <a:t>discussions within the community of domestic and foreign researchers will proceed regarding international cost sharing, etc</a:t>
            </a:r>
            <a:r>
              <a:rPr lang="en-US" altLang="ja-JP" dirty="0" smtClean="0">
                <a:latin typeface="Arial" panose="020B0604020202020204" pitchFamily="34" charset="0"/>
                <a:cs typeface="Arial" panose="020B0604020202020204" pitchFamily="34" charset="0"/>
              </a:rPr>
              <a:t>. (</a:t>
            </a:r>
            <a:r>
              <a:rPr lang="en-US" altLang="ja-JP" dirty="0" err="1" smtClean="0">
                <a:latin typeface="Arial" panose="020B0604020202020204" pitchFamily="34" charset="0"/>
                <a:cs typeface="Arial" panose="020B0604020202020204" pitchFamily="34" charset="0"/>
              </a:rPr>
              <a:t>Mr.Isogai</a:t>
            </a:r>
            <a:r>
              <a:rPr lang="en-US" altLang="ja-JP" dirty="0" smtClean="0">
                <a:latin typeface="Arial" panose="020B0604020202020204" pitchFamily="34" charset="0"/>
                <a:cs typeface="Arial" panose="020B0604020202020204" pitchFamily="34" charset="0"/>
              </a:rPr>
              <a:t>)</a:t>
            </a:r>
          </a:p>
          <a:p>
            <a:endParaRPr lang="ja-JP" altLang="ja-JP" dirty="0">
              <a:latin typeface="Arial" panose="020B0604020202020204" pitchFamily="34" charset="0"/>
              <a:cs typeface="Arial" panose="020B0604020202020204" pitchFamily="34" charset="0"/>
            </a:endParaRPr>
          </a:p>
          <a:p>
            <a:r>
              <a:rPr lang="en-US" altLang="ja-JP" dirty="0">
                <a:latin typeface="Arial" panose="020B0604020202020204" pitchFamily="34" charset="0"/>
                <a:cs typeface="Arial" panose="020B0604020202020204" pitchFamily="34" charset="0"/>
              </a:rPr>
              <a:t>As I mentioned earlier, I am also aware that this is a project of great significance both from the academic research point of view and from the perspective of regional revitalization. Therefore, I would like to </a:t>
            </a:r>
            <a:r>
              <a:rPr lang="en-US" altLang="ja-JP" b="1" dirty="0">
                <a:solidFill>
                  <a:srgbClr val="FF0000"/>
                </a:solidFill>
                <a:latin typeface="Arial" panose="020B0604020202020204" pitchFamily="34" charset="0"/>
                <a:cs typeface="Arial" panose="020B0604020202020204" pitchFamily="34" charset="0"/>
              </a:rPr>
              <a:t>continue our investigations, closely collaborating with related communities while keeping an eye on the international situation</a:t>
            </a:r>
            <a:r>
              <a:rPr lang="en-US" altLang="ja-JP" b="1" dirty="0" smtClean="0">
                <a:solidFill>
                  <a:srgbClr val="FF0000"/>
                </a:solidFill>
                <a:latin typeface="Arial" panose="020B0604020202020204" pitchFamily="34" charset="0"/>
                <a:cs typeface="Arial" panose="020B0604020202020204" pitchFamily="34" charset="0"/>
              </a:rPr>
              <a:t>. </a:t>
            </a:r>
            <a:r>
              <a:rPr lang="en-US" altLang="ja-JP" dirty="0" smtClean="0">
                <a:latin typeface="Arial" panose="020B0604020202020204" pitchFamily="34" charset="0"/>
                <a:cs typeface="Arial" panose="020B0604020202020204" pitchFamily="34" charset="0"/>
              </a:rPr>
              <a:t>(Minister </a:t>
            </a:r>
            <a:r>
              <a:rPr lang="en-US" altLang="ja-JP" dirty="0" err="1" smtClean="0">
                <a:latin typeface="Arial" panose="020B0604020202020204" pitchFamily="34" charset="0"/>
                <a:cs typeface="Arial" panose="020B0604020202020204" pitchFamily="34" charset="0"/>
              </a:rPr>
              <a:t>Shibayama</a:t>
            </a:r>
            <a:r>
              <a:rPr lang="en-US" altLang="ja-JP" dirty="0" smtClean="0">
                <a:latin typeface="Arial" panose="020B0604020202020204" pitchFamily="34" charset="0"/>
                <a:cs typeface="Arial" panose="020B0604020202020204" pitchFamily="34" charset="0"/>
              </a:rPr>
              <a:t>)</a:t>
            </a:r>
            <a:endParaRPr lang="ja-JP" altLang="ja-JP" dirty="0">
              <a:latin typeface="Arial" panose="020B0604020202020204" pitchFamily="34" charset="0"/>
              <a:cs typeface="Arial" panose="020B0604020202020204" pitchFamily="34" charset="0"/>
            </a:endParaRPr>
          </a:p>
          <a:p>
            <a:endParaRPr kumimoji="1" lang="en-US" altLang="ja-JP" dirty="0" smtClean="0"/>
          </a:p>
          <a:p>
            <a:endParaRPr kumimoji="1" lang="ja-JP" altLang="en-US" dirty="0"/>
          </a:p>
        </p:txBody>
      </p:sp>
      <p:sp>
        <p:nvSpPr>
          <p:cNvPr id="4" name="テキスト ボックス 3"/>
          <p:cNvSpPr txBox="1"/>
          <p:nvPr/>
        </p:nvSpPr>
        <p:spPr>
          <a:xfrm>
            <a:off x="503548" y="1016732"/>
            <a:ext cx="5997476" cy="369332"/>
          </a:xfrm>
          <a:prstGeom prst="rect">
            <a:avLst/>
          </a:prstGeom>
          <a:noFill/>
        </p:spPr>
        <p:txBody>
          <a:bodyPr wrap="none" rtlCol="0">
            <a:spAutoFit/>
          </a:bodyPr>
          <a:lstStyle/>
          <a:p>
            <a:r>
              <a:rPr kumimoji="1" lang="en-US" altLang="ja-JP" dirty="0" smtClean="0"/>
              <a:t>Answers given by MEXT at the Diet session on March 13, 2019.</a:t>
            </a:r>
            <a:endParaRPr kumimoji="1" lang="ja-JP" altLang="en-US" dirty="0"/>
          </a:p>
        </p:txBody>
      </p:sp>
      <p:sp>
        <p:nvSpPr>
          <p:cNvPr id="5" name="スライド番号プレースホルダー 4"/>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12</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0177755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59632" y="80628"/>
            <a:ext cx="7704856" cy="540060"/>
          </a:xfrm>
        </p:spPr>
        <p:txBody>
          <a:bodyPr/>
          <a:lstStyle/>
          <a:p>
            <a:r>
              <a:rPr lang="en-US" altLang="ja-JP" sz="2400" b="1" dirty="0" smtClean="0"/>
              <a:t>Discussions between MEXT and foreign governments</a:t>
            </a:r>
            <a:endParaRPr kumimoji="1" lang="ja-JP" altLang="en-US" sz="2400" b="1" dirty="0"/>
          </a:p>
        </p:txBody>
      </p:sp>
      <p:sp>
        <p:nvSpPr>
          <p:cNvPr id="3" name="コンテンツ プレースホルダー 2"/>
          <p:cNvSpPr>
            <a:spLocks noGrp="1"/>
          </p:cNvSpPr>
          <p:nvPr>
            <p:ph idx="1"/>
          </p:nvPr>
        </p:nvSpPr>
        <p:spPr>
          <a:xfrm>
            <a:off x="251520" y="764704"/>
            <a:ext cx="5220580" cy="5904656"/>
          </a:xfrm>
        </p:spPr>
        <p:txBody>
          <a:bodyPr>
            <a:noAutofit/>
          </a:bodyPr>
          <a:lstStyle/>
          <a:p>
            <a:r>
              <a:rPr lang="en-US" altLang="ja-JP" sz="2000" dirty="0" smtClean="0"/>
              <a:t>MEXT and US-DOE established a Discussion Group on the ILC in 2016. US-Japan cooperation on ILC cost reduction R&amp;D has been carried out between KEK and US laboratories under this framework.</a:t>
            </a:r>
            <a:endParaRPr lang="en-US" altLang="ja-JP" sz="2000" dirty="0"/>
          </a:p>
          <a:p>
            <a:r>
              <a:rPr lang="en-US" altLang="ja-JP" sz="2000" dirty="0" smtClean="0"/>
              <a:t>MEXT officials Berlin and Paris together with the members of the Japanese National Diet to discuss with BMBF (Germany )and MESRI (France) on July 1-2, 2019.</a:t>
            </a:r>
            <a:endParaRPr lang="en-US" altLang="ja-JP" sz="2000" dirty="0"/>
          </a:p>
          <a:p>
            <a:r>
              <a:rPr lang="en-US" altLang="ja-JP" sz="2000" dirty="0" smtClean="0"/>
              <a:t>Japanese delegation</a:t>
            </a:r>
          </a:p>
          <a:p>
            <a:pPr lvl="1"/>
            <a:r>
              <a:rPr lang="en-US" altLang="ja-JP" sz="1600" dirty="0" smtClean="0"/>
              <a:t>Three members of the National Diet: Kawamura, </a:t>
            </a:r>
            <a:r>
              <a:rPr lang="en-US" altLang="ja-JP" sz="1600" dirty="0" err="1" smtClean="0"/>
              <a:t>Shionoya</a:t>
            </a:r>
            <a:r>
              <a:rPr lang="en-US" altLang="ja-JP" sz="1600" dirty="0" smtClean="0"/>
              <a:t> and Itoh</a:t>
            </a:r>
          </a:p>
          <a:p>
            <a:pPr lvl="1"/>
            <a:r>
              <a:rPr lang="en-US" altLang="ja-JP" sz="1600" dirty="0" smtClean="0"/>
              <a:t>Two from MEXT: </a:t>
            </a:r>
            <a:r>
              <a:rPr lang="en-US" altLang="ja-JP" sz="1600" dirty="0" err="1" smtClean="0"/>
              <a:t>Masuko</a:t>
            </a:r>
            <a:r>
              <a:rPr lang="en-US" altLang="ja-JP" sz="1600" dirty="0" smtClean="0"/>
              <a:t> and Todoroki</a:t>
            </a:r>
          </a:p>
          <a:p>
            <a:pPr lvl="1"/>
            <a:r>
              <a:rPr lang="en-US" altLang="ja-JP" sz="1600" dirty="0" smtClean="0"/>
              <a:t>Seven from Japanese physics community and Tohoku</a:t>
            </a:r>
            <a:endParaRPr lang="en-US" altLang="ja-JP" sz="2000" dirty="0" smtClean="0"/>
          </a:p>
          <a:p>
            <a:r>
              <a:rPr lang="en-US" altLang="ja-JP" sz="2000" dirty="0" smtClean="0"/>
              <a:t>Both BMBF and MESRI agreed to start bilateral discussion groups with MEXT. BMBF suggested that trilateral meeting would be useful. </a:t>
            </a:r>
            <a:endParaRPr lang="en-US" altLang="ja-JP" sz="2000" dirty="0"/>
          </a:p>
          <a:p>
            <a:pPr lvl="1"/>
            <a:endParaRPr lang="en-US" altLang="ja-JP" sz="1600" dirty="0" smtClean="0"/>
          </a:p>
          <a:p>
            <a:endParaRPr lang="en-US" altLang="ja-JP" sz="2000" b="1" dirty="0">
              <a:solidFill>
                <a:srgbClr val="FF0000"/>
              </a:solidFill>
            </a:endParaRPr>
          </a:p>
          <a:p>
            <a:endParaRPr lang="ja-JP" altLang="ja-JP" sz="2000" b="1" dirty="0">
              <a:solidFill>
                <a:srgbClr val="FF0000"/>
              </a:solidFill>
            </a:endParaRPr>
          </a:p>
        </p:txBody>
      </p:sp>
      <p:pic>
        <p:nvPicPr>
          <p:cNvPr id="4" name="Image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16116" y="1376772"/>
            <a:ext cx="3189174" cy="1996008"/>
          </a:xfrm>
          <a:prstGeom prst="rect">
            <a:avLst/>
          </a:prstGeom>
        </p:spPr>
      </p:pic>
      <p:pic>
        <p:nvPicPr>
          <p:cNvPr id="5" name="Imag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26799" y="4293096"/>
            <a:ext cx="3252915" cy="1942192"/>
          </a:xfrm>
          <a:prstGeom prst="rect">
            <a:avLst/>
          </a:prstGeom>
        </p:spPr>
      </p:pic>
      <p:sp>
        <p:nvSpPr>
          <p:cNvPr id="6" name="テキスト ボックス 5"/>
          <p:cNvSpPr txBox="1"/>
          <p:nvPr/>
        </p:nvSpPr>
        <p:spPr>
          <a:xfrm>
            <a:off x="6491113" y="896180"/>
            <a:ext cx="1439177" cy="369332"/>
          </a:xfrm>
          <a:prstGeom prst="rect">
            <a:avLst/>
          </a:prstGeom>
          <a:noFill/>
        </p:spPr>
        <p:txBody>
          <a:bodyPr wrap="none" rtlCol="0">
            <a:spAutoFit/>
          </a:bodyPr>
          <a:lstStyle/>
          <a:p>
            <a:r>
              <a:rPr kumimoji="1" lang="en-US" altLang="ja-JP" dirty="0" smtClean="0"/>
              <a:t>Visit to Berlin</a:t>
            </a:r>
            <a:endParaRPr kumimoji="1" lang="ja-JP" altLang="en-US" dirty="0"/>
          </a:p>
        </p:txBody>
      </p:sp>
      <p:sp>
        <p:nvSpPr>
          <p:cNvPr id="7" name="テキスト ボックス 6"/>
          <p:cNvSpPr txBox="1"/>
          <p:nvPr/>
        </p:nvSpPr>
        <p:spPr>
          <a:xfrm>
            <a:off x="6541673" y="3759532"/>
            <a:ext cx="1338059" cy="369332"/>
          </a:xfrm>
          <a:prstGeom prst="rect">
            <a:avLst/>
          </a:prstGeom>
          <a:noFill/>
        </p:spPr>
        <p:txBody>
          <a:bodyPr wrap="none" rtlCol="0">
            <a:spAutoFit/>
          </a:bodyPr>
          <a:lstStyle/>
          <a:p>
            <a:r>
              <a:rPr lang="en-US" altLang="ja-JP" dirty="0" smtClean="0"/>
              <a:t>Visit </a:t>
            </a:r>
            <a:r>
              <a:rPr kumimoji="1" lang="en-US" altLang="ja-JP" dirty="0" smtClean="0"/>
              <a:t>to Paris</a:t>
            </a:r>
            <a:endParaRPr kumimoji="1" lang="ja-JP" altLang="en-US" dirty="0"/>
          </a:p>
        </p:txBody>
      </p:sp>
    </p:spTree>
    <p:extLst>
      <p:ext uri="{BB962C8B-B14F-4D97-AF65-F5344CB8AC3E}">
        <p14:creationId xmlns:p14="http://schemas.microsoft.com/office/powerpoint/2010/main" val="3620120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15616" y="80628"/>
            <a:ext cx="7704856" cy="540060"/>
          </a:xfrm>
        </p:spPr>
        <p:txBody>
          <a:bodyPr/>
          <a:lstStyle/>
          <a:p>
            <a:r>
              <a:rPr lang="en-US" altLang="ja-JP" sz="2400" b="1" dirty="0" smtClean="0"/>
              <a:t>SCJ Master </a:t>
            </a:r>
            <a:r>
              <a:rPr lang="en-US" altLang="ja-JP" sz="2400" b="1" dirty="0"/>
              <a:t>P</a:t>
            </a:r>
            <a:r>
              <a:rPr lang="en-US" altLang="ja-JP" sz="2400" b="1" dirty="0" smtClean="0"/>
              <a:t>lan</a:t>
            </a:r>
            <a:endParaRPr kumimoji="1" lang="ja-JP" altLang="en-US" sz="2400" b="1" dirty="0"/>
          </a:p>
        </p:txBody>
      </p:sp>
      <p:sp>
        <p:nvSpPr>
          <p:cNvPr id="3" name="コンテンツ プレースホルダー 2"/>
          <p:cNvSpPr>
            <a:spLocks noGrp="1"/>
          </p:cNvSpPr>
          <p:nvPr>
            <p:ph idx="1"/>
          </p:nvPr>
        </p:nvSpPr>
        <p:spPr>
          <a:xfrm>
            <a:off x="431540" y="1340768"/>
            <a:ext cx="8229600" cy="4824536"/>
          </a:xfrm>
        </p:spPr>
        <p:txBody>
          <a:bodyPr>
            <a:noAutofit/>
          </a:bodyPr>
          <a:lstStyle/>
          <a:p>
            <a:r>
              <a:rPr lang="en-US" altLang="ja-JP" sz="2400" dirty="0" smtClean="0"/>
              <a:t>SCJ produce a large-sale research plan  (Master Plan) every three years. This include proposals from all academic disciplines. </a:t>
            </a:r>
          </a:p>
          <a:p>
            <a:r>
              <a:rPr lang="en-US" altLang="ja-JP" sz="2400" dirty="0" smtClean="0"/>
              <a:t>KEK proposed the ILC Project to the SCJ call for Master Plan 2020. </a:t>
            </a:r>
          </a:p>
          <a:p>
            <a:r>
              <a:rPr lang="en-US" altLang="ja-JP" sz="2400" dirty="0" smtClean="0"/>
              <a:t>SCJ selected ILC as one of proposals invited for interview in </a:t>
            </a:r>
            <a:r>
              <a:rPr lang="en-US" altLang="ja-JP" sz="2400" dirty="0"/>
              <a:t>September (after ~1/3 </a:t>
            </a:r>
            <a:r>
              <a:rPr lang="en-US" altLang="ja-JP" sz="2400" dirty="0" smtClean="0"/>
              <a:t>screening).</a:t>
            </a:r>
            <a:endParaRPr lang="en-US" altLang="ja-JP" sz="2400" dirty="0"/>
          </a:p>
          <a:p>
            <a:r>
              <a:rPr lang="en-US" altLang="ja-JP" sz="2400" dirty="0" smtClean="0"/>
              <a:t>The “priority projects” (short list) will be selected after another ~1/3 selection by the interview. </a:t>
            </a:r>
            <a:endParaRPr lang="en-US" altLang="ja-JP" sz="2400" dirty="0"/>
          </a:p>
          <a:p>
            <a:r>
              <a:rPr lang="en-US" altLang="ja-JP" sz="2400" dirty="0" smtClean="0"/>
              <a:t>In the previous masterplan process in 2017, MEXT made its own selection starting from projects advanced to  the interview process  and made the MEXT Roadmap. </a:t>
            </a:r>
          </a:p>
          <a:p>
            <a:endParaRPr lang="en-US" altLang="ja-JP" sz="2400" b="1" dirty="0" smtClean="0">
              <a:solidFill>
                <a:srgbClr val="FF0000"/>
              </a:solidFill>
            </a:endParaRPr>
          </a:p>
          <a:p>
            <a:endParaRPr lang="en-US" altLang="ja-JP" sz="2400" b="1" dirty="0">
              <a:solidFill>
                <a:srgbClr val="FF0000"/>
              </a:solidFill>
            </a:endParaRPr>
          </a:p>
        </p:txBody>
      </p:sp>
    </p:spTree>
    <p:extLst>
      <p:ext uri="{BB962C8B-B14F-4D97-AF65-F5344CB8AC3E}">
        <p14:creationId xmlns:p14="http://schemas.microsoft.com/office/powerpoint/2010/main" val="41050975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03648" y="116632"/>
            <a:ext cx="7236804" cy="540060"/>
          </a:xfrm>
        </p:spPr>
        <p:txBody>
          <a:bodyPr/>
          <a:lstStyle/>
          <a:p>
            <a:r>
              <a:rPr kumimoji="1" lang="en-US" altLang="ja-JP" sz="2400" b="1" dirty="0" smtClean="0"/>
              <a:t>ILC International Working Group</a:t>
            </a:r>
            <a:endParaRPr kumimoji="1" lang="ja-JP" altLang="en-US" sz="2400" b="1" dirty="0"/>
          </a:p>
        </p:txBody>
      </p:sp>
      <p:sp>
        <p:nvSpPr>
          <p:cNvPr id="3" name="コンテンツ プレースホルダー 2"/>
          <p:cNvSpPr>
            <a:spLocks noGrp="1"/>
          </p:cNvSpPr>
          <p:nvPr>
            <p:ph idx="1"/>
          </p:nvPr>
        </p:nvSpPr>
        <p:spPr>
          <a:xfrm>
            <a:off x="142575" y="659641"/>
            <a:ext cx="5436604" cy="6021288"/>
          </a:xfrm>
        </p:spPr>
        <p:txBody>
          <a:bodyPr>
            <a:noAutofit/>
          </a:bodyPr>
          <a:lstStyle/>
          <a:p>
            <a:r>
              <a:rPr lang="en-US" altLang="ja-JP" sz="2000" dirty="0" smtClean="0"/>
              <a:t>KEK organizes </a:t>
            </a:r>
            <a:r>
              <a:rPr lang="en-US" altLang="ja-JP" sz="2000" dirty="0"/>
              <a:t>the international working group </a:t>
            </a:r>
            <a:r>
              <a:rPr lang="en-US" altLang="ja-JP" sz="2000" dirty="0" smtClean="0"/>
              <a:t>for ILC with </a:t>
            </a:r>
            <a:r>
              <a:rPr lang="en-US" altLang="ja-JP" sz="2000" dirty="0"/>
              <a:t>close consultation with </a:t>
            </a:r>
            <a:r>
              <a:rPr lang="en-US" altLang="ja-JP" sz="2000" dirty="0" smtClean="0"/>
              <a:t>MEXT.</a:t>
            </a:r>
            <a:endParaRPr lang="en-US" altLang="ja-JP" sz="2000" dirty="0"/>
          </a:p>
          <a:p>
            <a:pPr lvl="1"/>
            <a:r>
              <a:rPr lang="en-US" altLang="ja-JP" sz="1800" dirty="0"/>
              <a:t>Members: </a:t>
            </a:r>
          </a:p>
          <a:p>
            <a:pPr lvl="2">
              <a:buFont typeface="Arial" panose="020B0604020202020204" pitchFamily="34" charset="0"/>
              <a:buChar char="•"/>
            </a:pPr>
            <a:r>
              <a:rPr lang="en-US" altLang="ja-JP" sz="1400" dirty="0" smtClean="0"/>
              <a:t>Klaus </a:t>
            </a:r>
            <a:r>
              <a:rPr lang="en-US" altLang="ja-JP" sz="1400" dirty="0" err="1" smtClean="0"/>
              <a:t>Desch</a:t>
            </a:r>
            <a:r>
              <a:rPr lang="en-US" altLang="ja-JP" sz="1400" dirty="0" smtClean="0"/>
              <a:t> (Bonn)</a:t>
            </a:r>
          </a:p>
          <a:p>
            <a:pPr lvl="2">
              <a:buFont typeface="Arial" panose="020B0604020202020204" pitchFamily="34" charset="0"/>
              <a:buChar char="•"/>
            </a:pPr>
            <a:r>
              <a:rPr lang="en-US" altLang="ja-JP" sz="1400" dirty="0" smtClean="0"/>
              <a:t>Andy Lankford (UC Irvine)</a:t>
            </a:r>
          </a:p>
          <a:p>
            <a:pPr lvl="2">
              <a:buFont typeface="Arial" panose="020B0604020202020204" pitchFamily="34" charset="0"/>
              <a:buChar char="•"/>
            </a:pPr>
            <a:r>
              <a:rPr lang="en-US" altLang="ja-JP" sz="1400" dirty="0" err="1" smtClean="0"/>
              <a:t>Kajari</a:t>
            </a:r>
            <a:r>
              <a:rPr lang="en-US" altLang="ja-JP" sz="1400" dirty="0" smtClean="0"/>
              <a:t> </a:t>
            </a:r>
            <a:r>
              <a:rPr lang="en-US" altLang="ja-JP" sz="1400" dirty="0" err="1" smtClean="0"/>
              <a:t>Mazumdar</a:t>
            </a:r>
            <a:r>
              <a:rPr lang="en-US" altLang="ja-JP" sz="1400" dirty="0" smtClean="0"/>
              <a:t> (TIFR)</a:t>
            </a:r>
          </a:p>
          <a:p>
            <a:pPr lvl="2">
              <a:buFont typeface="Arial" panose="020B0604020202020204" pitchFamily="34" charset="0"/>
              <a:buChar char="•"/>
            </a:pPr>
            <a:r>
              <a:rPr lang="en-US" altLang="ja-JP" sz="1400" dirty="0" smtClean="0"/>
              <a:t>Patricia </a:t>
            </a:r>
            <a:r>
              <a:rPr lang="en-US" altLang="ja-JP" sz="1400" dirty="0"/>
              <a:t>McBride (</a:t>
            </a:r>
            <a:r>
              <a:rPr lang="en-US" altLang="ja-JP" sz="1400" dirty="0" err="1"/>
              <a:t>Fermilab</a:t>
            </a:r>
            <a:r>
              <a:rPr lang="en-US" altLang="ja-JP" sz="1400" dirty="0" smtClean="0"/>
              <a:t>)</a:t>
            </a:r>
          </a:p>
          <a:p>
            <a:pPr lvl="2">
              <a:buFont typeface="Arial" panose="020B0604020202020204" pitchFamily="34" charset="0"/>
              <a:buChar char="•"/>
            </a:pPr>
            <a:r>
              <a:rPr lang="en-US" altLang="ja-JP" sz="1400" dirty="0" smtClean="0"/>
              <a:t>Shin </a:t>
            </a:r>
            <a:r>
              <a:rPr lang="en-US" altLang="ja-JP" sz="1400" dirty="0" err="1" smtClean="0"/>
              <a:t>Michizono</a:t>
            </a:r>
            <a:r>
              <a:rPr lang="en-US" altLang="ja-JP" sz="1400" dirty="0" smtClean="0"/>
              <a:t> (KEK)</a:t>
            </a:r>
          </a:p>
          <a:p>
            <a:pPr lvl="2">
              <a:buFont typeface="Arial" panose="020B0604020202020204" pitchFamily="34" charset="0"/>
              <a:buChar char="•"/>
            </a:pPr>
            <a:r>
              <a:rPr lang="en-US" altLang="ja-JP" sz="1400" dirty="0" smtClean="0"/>
              <a:t>Yasuhiro Okada (KEK, Chair)</a:t>
            </a:r>
          </a:p>
          <a:p>
            <a:pPr lvl="2">
              <a:buFont typeface="Arial" panose="020B0604020202020204" pitchFamily="34" charset="0"/>
              <a:buChar char="•"/>
            </a:pPr>
            <a:r>
              <a:rPr lang="en-US" altLang="ja-JP" sz="1400" dirty="0" smtClean="0"/>
              <a:t>Claude </a:t>
            </a:r>
            <a:r>
              <a:rPr lang="en-US" altLang="ja-JP" sz="1400" dirty="0" err="1" smtClean="0"/>
              <a:t>Vallee</a:t>
            </a:r>
            <a:r>
              <a:rPr lang="en-US" altLang="ja-JP" sz="1400" dirty="0" smtClean="0"/>
              <a:t> (Marseille)</a:t>
            </a:r>
            <a:endParaRPr lang="en-US" altLang="ja-JP" sz="1400" dirty="0"/>
          </a:p>
          <a:p>
            <a:pPr lvl="1"/>
            <a:r>
              <a:rPr lang="en-US" altLang="ja-JP" sz="1800" dirty="0" smtClean="0"/>
              <a:t>Mandate: Update </a:t>
            </a:r>
            <a:r>
              <a:rPr lang="en-US" altLang="ja-JP" sz="1800" dirty="0"/>
              <a:t>ILC-PIP to describe:</a:t>
            </a:r>
          </a:p>
          <a:p>
            <a:pPr lvl="2"/>
            <a:r>
              <a:rPr lang="en-US" altLang="ja-JP" sz="1600" dirty="0"/>
              <a:t>Model of international cost-sharing for construction and </a:t>
            </a:r>
            <a:r>
              <a:rPr lang="en-US" altLang="ja-JP" sz="1600" dirty="0" smtClean="0"/>
              <a:t>operation of ILC</a:t>
            </a:r>
          </a:p>
          <a:p>
            <a:pPr lvl="2"/>
            <a:r>
              <a:rPr lang="en-US" altLang="ja-JP" sz="1600" dirty="0"/>
              <a:t>Organization and governance of the ILC </a:t>
            </a:r>
            <a:r>
              <a:rPr lang="en-US" altLang="ja-JP" sz="1600" dirty="0" smtClean="0"/>
              <a:t>Laboratory</a:t>
            </a:r>
            <a:endParaRPr lang="en-US" altLang="ja-JP" sz="1600" dirty="0"/>
          </a:p>
          <a:p>
            <a:pPr lvl="2"/>
            <a:r>
              <a:rPr lang="en-US" altLang="ja-JP" sz="1600" dirty="0" smtClean="0"/>
              <a:t>International </a:t>
            </a:r>
            <a:r>
              <a:rPr lang="en-US" altLang="ja-JP" sz="1600" dirty="0"/>
              <a:t>share of the remaining technical </a:t>
            </a:r>
            <a:r>
              <a:rPr lang="en-US" altLang="ja-JP" sz="1600" dirty="0" smtClean="0"/>
              <a:t>preparation</a:t>
            </a:r>
            <a:endParaRPr lang="en-US" altLang="ja-JP" sz="1600" dirty="0"/>
          </a:p>
          <a:p>
            <a:pPr lvl="1"/>
            <a:r>
              <a:rPr lang="en-US" altLang="ja-JP" sz="1800" dirty="0" smtClean="0"/>
              <a:t>KEK received the report from the Working Group, and released KEK’s recommendations on ILC Implementation  on October 2. This is an input for discussions at governmental level.</a:t>
            </a:r>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52120" y="944724"/>
            <a:ext cx="3360374" cy="2520280"/>
          </a:xfrm>
          <a:prstGeom prst="rect">
            <a:avLst/>
          </a:prstGeom>
        </p:spPr>
      </p:pic>
      <p:sp>
        <p:nvSpPr>
          <p:cNvPr id="5" name="テキスト ボックス 4"/>
          <p:cNvSpPr txBox="1"/>
          <p:nvPr/>
        </p:nvSpPr>
        <p:spPr>
          <a:xfrm>
            <a:off x="5579179" y="3501008"/>
            <a:ext cx="3566489" cy="338554"/>
          </a:xfrm>
          <a:prstGeom prst="rect">
            <a:avLst/>
          </a:prstGeom>
          <a:noFill/>
        </p:spPr>
        <p:txBody>
          <a:bodyPr wrap="none" rtlCol="0">
            <a:spAutoFit/>
          </a:bodyPr>
          <a:lstStyle/>
          <a:p>
            <a:pPr marL="0" marR="0" lvl="0" indent="0" algn="l" defTabSz="912386"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smtClean="0">
                <a:ln>
                  <a:noFill/>
                </a:ln>
                <a:solidFill>
                  <a:prstClr val="black"/>
                </a:solidFill>
                <a:effectLst/>
                <a:uLnTx/>
                <a:uFillTx/>
                <a:latin typeface="Calibri"/>
                <a:ea typeface="ＭＳ Ｐゴシック" panose="020B0600070205080204" pitchFamily="50" charset="-128"/>
                <a:cs typeface="+mn-cs"/>
              </a:rPr>
              <a:t>First meeting in Granada, Spain (May 17)</a:t>
            </a:r>
            <a:endParaRPr kumimoji="1" lang="ja-JP" altLang="en-US" sz="16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52120" y="4005064"/>
            <a:ext cx="3384376" cy="2538282"/>
          </a:xfrm>
          <a:prstGeom prst="rect">
            <a:avLst/>
          </a:prstGeom>
        </p:spPr>
      </p:pic>
    </p:spTree>
    <p:extLst>
      <p:ext uri="{BB962C8B-B14F-4D97-AF65-F5344CB8AC3E}">
        <p14:creationId xmlns:p14="http://schemas.microsoft.com/office/powerpoint/2010/main" val="15786392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en-US" altLang="ja-JP" sz="2400" b="1" dirty="0" smtClean="0"/>
              <a:t>Outline</a:t>
            </a:r>
            <a:r>
              <a:rPr kumimoji="1" lang="en-US" altLang="ja-JP" sz="2400" b="1" dirty="0" smtClean="0"/>
              <a:t> of the KEK’s recommendations</a:t>
            </a:r>
            <a:endParaRPr kumimoji="1" lang="ja-JP" altLang="en-US" sz="2400" b="1" dirty="0"/>
          </a:p>
        </p:txBody>
      </p:sp>
      <p:sp>
        <p:nvSpPr>
          <p:cNvPr id="4" name="コンテンツ プレースホルダー 3"/>
          <p:cNvSpPr>
            <a:spLocks noGrp="1"/>
          </p:cNvSpPr>
          <p:nvPr>
            <p:ph idx="1"/>
          </p:nvPr>
        </p:nvSpPr>
        <p:spPr>
          <a:xfrm>
            <a:off x="215516" y="1312512"/>
            <a:ext cx="8604956" cy="5368131"/>
          </a:xfrm>
        </p:spPr>
        <p:txBody>
          <a:bodyPr>
            <a:normAutofit fontScale="70000" lnSpcReduction="20000"/>
          </a:bodyPr>
          <a:lstStyle/>
          <a:p>
            <a:r>
              <a:rPr kumimoji="1" lang="en-US" altLang="ja-JP" dirty="0" smtClean="0"/>
              <a:t>International cost-sharing</a:t>
            </a:r>
          </a:p>
          <a:p>
            <a:pPr lvl="1"/>
            <a:r>
              <a:rPr lang="en-US" altLang="ja-JP" dirty="0" smtClean="0"/>
              <a:t>Civil engineering and land acquisition are responsibility of the host state.</a:t>
            </a:r>
          </a:p>
          <a:p>
            <a:pPr lvl="1"/>
            <a:r>
              <a:rPr lang="en-US" altLang="ja-JP" dirty="0" smtClean="0"/>
              <a:t>Accelerator components should be provided by all the member states as in-kind contributions</a:t>
            </a:r>
          </a:p>
          <a:p>
            <a:pPr lvl="1"/>
            <a:r>
              <a:rPr kumimoji="1" lang="en-US" altLang="ja-JP" dirty="0" smtClean="0"/>
              <a:t>The operational cost should be shared among the </a:t>
            </a:r>
            <a:r>
              <a:rPr lang="en-US" altLang="ja-JP" dirty="0"/>
              <a:t>m</a:t>
            </a:r>
            <a:r>
              <a:rPr kumimoji="1" lang="en-US" altLang="ja-JP" dirty="0" smtClean="0"/>
              <a:t>ember </a:t>
            </a:r>
            <a:r>
              <a:rPr lang="en-US" altLang="ja-JP" dirty="0"/>
              <a:t>s</a:t>
            </a:r>
            <a:r>
              <a:rPr kumimoji="1" lang="en-US" altLang="ja-JP" dirty="0" smtClean="0"/>
              <a:t>tates.</a:t>
            </a:r>
          </a:p>
          <a:p>
            <a:pPr lvl="1"/>
            <a:endParaRPr kumimoji="1" lang="en-US" altLang="ja-JP" dirty="0" smtClean="0"/>
          </a:p>
          <a:p>
            <a:r>
              <a:rPr lang="en-US" altLang="ja-JP" dirty="0" smtClean="0"/>
              <a:t>Organization and governance</a:t>
            </a:r>
          </a:p>
          <a:p>
            <a:pPr lvl="1"/>
            <a:r>
              <a:rPr kumimoji="1" lang="en-US" altLang="ja-JP" dirty="0" smtClean="0"/>
              <a:t>An evolutionary model:  ILC Pre-Lab to ILC Laboratory</a:t>
            </a:r>
          </a:p>
          <a:p>
            <a:pPr lvl="1"/>
            <a:r>
              <a:rPr lang="en-US" altLang="ja-JP" dirty="0" smtClean="0"/>
              <a:t>Pre-Lab should be promptly established through laboratory-label </a:t>
            </a:r>
            <a:r>
              <a:rPr lang="en-US" altLang="ja-JP" dirty="0" err="1" smtClean="0"/>
              <a:t>MoU’s</a:t>
            </a:r>
            <a:r>
              <a:rPr lang="en-US" altLang="ja-JP" dirty="0" smtClean="0"/>
              <a:t>. Its mandate </a:t>
            </a:r>
            <a:r>
              <a:rPr lang="en-US" altLang="ja-JP" dirty="0"/>
              <a:t>is </a:t>
            </a:r>
            <a:r>
              <a:rPr lang="en-US" altLang="ja-JP" dirty="0" smtClean="0"/>
              <a:t>to coordinate </a:t>
            </a:r>
            <a:r>
              <a:rPr lang="en-US" altLang="ja-JP" dirty="0"/>
              <a:t>the preparatory tasks </a:t>
            </a:r>
            <a:r>
              <a:rPr lang="en-US" altLang="ja-JP" dirty="0" smtClean="0"/>
              <a:t>and to assist </a:t>
            </a:r>
            <a:r>
              <a:rPr lang="en-US" altLang="ja-JP" dirty="0"/>
              <a:t>the inter-governmental negotiations. </a:t>
            </a:r>
          </a:p>
          <a:p>
            <a:pPr lvl="1"/>
            <a:r>
              <a:rPr lang="en-US" altLang="ja-JP" dirty="0" smtClean="0"/>
              <a:t>After </a:t>
            </a:r>
            <a:r>
              <a:rPr lang="en-US" altLang="ja-JP" dirty="0"/>
              <a:t>an inter-governmental </a:t>
            </a:r>
            <a:r>
              <a:rPr lang="en-US" altLang="ja-JP" dirty="0" smtClean="0"/>
              <a:t>agreement, </a:t>
            </a:r>
            <a:r>
              <a:rPr lang="en-US" altLang="ja-JP" dirty="0"/>
              <a:t>the Pre-Lab is expected to transition into a full ILC </a:t>
            </a:r>
            <a:r>
              <a:rPr lang="en-US" altLang="ja-JP" dirty="0" smtClean="0"/>
              <a:t>Laboratory. </a:t>
            </a:r>
          </a:p>
          <a:p>
            <a:pPr lvl="1"/>
            <a:r>
              <a:rPr lang="en-US" altLang="ja-JP" dirty="0" smtClean="0"/>
              <a:t>Planning of the Pre-Lab should start as soon as possible.</a:t>
            </a:r>
          </a:p>
          <a:p>
            <a:pPr marL="457200" lvl="1" indent="0">
              <a:buNone/>
            </a:pPr>
            <a:endParaRPr lang="en-US" altLang="ja-JP" dirty="0" smtClean="0"/>
          </a:p>
          <a:p>
            <a:r>
              <a:rPr lang="en-US" altLang="ja-JP" dirty="0"/>
              <a:t>Intentional sharing of the remaining technical </a:t>
            </a:r>
            <a:r>
              <a:rPr lang="en-US" altLang="ja-JP" dirty="0" smtClean="0"/>
              <a:t>preparation</a:t>
            </a:r>
          </a:p>
          <a:p>
            <a:pPr lvl="1"/>
            <a:r>
              <a:rPr lang="en-US" altLang="ja-JP" dirty="0" smtClean="0"/>
              <a:t>A technical preparation plan  is presented with identification of potential international collaboration partners.</a:t>
            </a:r>
            <a:endParaRPr kumimoji="1" lang="en-US" altLang="ja-JP" dirty="0" smtClean="0"/>
          </a:p>
        </p:txBody>
      </p:sp>
      <p:sp>
        <p:nvSpPr>
          <p:cNvPr id="2" name="スライド番号プレースホルダー 1"/>
          <p:cNvSpPr>
            <a:spLocks noGrp="1"/>
          </p:cNvSpPr>
          <p:nvPr>
            <p:ph type="sldNum" sz="quarter" idx="12"/>
          </p:nvPr>
        </p:nvSpPr>
        <p:spPr/>
        <p:txBody>
          <a:bodyPr/>
          <a:lstStyle/>
          <a:p>
            <a:pPr marL="0" marR="0" lvl="0" indent="0" algn="r" defTabSz="912386" rtl="0" eaLnBrk="1" fontAlgn="auto" latinLnBrk="0" hangingPunct="1">
              <a:lnSpc>
                <a:spcPct val="100000"/>
              </a:lnSpc>
              <a:spcBef>
                <a:spcPts val="0"/>
              </a:spcBef>
              <a:spcAft>
                <a:spcPts val="0"/>
              </a:spcAft>
              <a:buClrTx/>
              <a:buSzTx/>
              <a:buFontTx/>
              <a:buNone/>
              <a:tabLst/>
              <a:defRPr/>
            </a:pPr>
            <a:fld id="{FA354905-BC75-FA47-ADD8-FB9750FD945D}"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2386" rtl="0" eaLnBrk="1" fontAlgn="auto" latinLnBrk="0" hangingPunct="1">
                <a:lnSpc>
                  <a:spcPct val="100000"/>
                </a:lnSpc>
                <a:spcBef>
                  <a:spcPts val="0"/>
                </a:spcBef>
                <a:spcAft>
                  <a:spcPts val="0"/>
                </a:spcAft>
                <a:buClrTx/>
                <a:buSzTx/>
                <a:buFontTx/>
                <a:buNone/>
                <a:tabLst/>
                <a:defRPr/>
              </a:pPr>
              <a:t>16</a:t>
            </a:fld>
            <a:endParaRPr kumimoji="1" lang="ja-JP" altLang="en-US" sz="1200" b="0" i="0" u="none" strike="noStrike" kern="1200" cap="none" spc="0" normalizeH="0" baseline="0" noProof="0" dirty="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5" name="正方形/長方形 4"/>
          <p:cNvSpPr/>
          <p:nvPr/>
        </p:nvSpPr>
        <p:spPr>
          <a:xfrm>
            <a:off x="3261115" y="765823"/>
            <a:ext cx="5400600" cy="369332"/>
          </a:xfrm>
          <a:prstGeom prst="rect">
            <a:avLst/>
          </a:prstGeom>
        </p:spPr>
        <p:txBody>
          <a:bodyPr wrap="square">
            <a:spAutoFit/>
          </a:bodyPr>
          <a:lstStyle/>
          <a:p>
            <a:r>
              <a:rPr lang="ja-JP" altLang="en-US" dirty="0"/>
              <a:t>https://www.kek.jp/en/newsroom/2019/10/02/1000/</a:t>
            </a:r>
          </a:p>
        </p:txBody>
      </p:sp>
    </p:spTree>
    <p:extLst>
      <p:ext uri="{BB962C8B-B14F-4D97-AF65-F5344CB8AC3E}">
        <p14:creationId xmlns:p14="http://schemas.microsoft.com/office/powerpoint/2010/main" val="910022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2400" b="1" dirty="0" smtClean="0"/>
              <a:t>New MEXT Minister, Mr. </a:t>
            </a:r>
            <a:r>
              <a:rPr kumimoji="1" lang="en-US" altLang="ja-JP" sz="2400" b="1" dirty="0" err="1" smtClean="0"/>
              <a:t>Hagiuda</a:t>
            </a:r>
            <a:r>
              <a:rPr kumimoji="1" lang="en-US" altLang="ja-JP" sz="2400" b="1" dirty="0" smtClean="0"/>
              <a:t> visited STF</a:t>
            </a:r>
            <a:endParaRPr kumimoji="1" lang="ja-JP" altLang="en-US" sz="2400" b="1" dirty="0"/>
          </a:p>
        </p:txBody>
      </p:sp>
      <p:pic>
        <p:nvPicPr>
          <p:cNvPr id="4" name="コンテンツ プレースホルダー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8247" y="1125538"/>
            <a:ext cx="7936705" cy="5291137"/>
          </a:xfrm>
        </p:spPr>
      </p:pic>
      <p:sp>
        <p:nvSpPr>
          <p:cNvPr id="5" name="テキスト ボックス 4"/>
          <p:cNvSpPr txBox="1"/>
          <p:nvPr/>
        </p:nvSpPr>
        <p:spPr>
          <a:xfrm>
            <a:off x="4031940" y="1772816"/>
            <a:ext cx="1624163" cy="400110"/>
          </a:xfrm>
          <a:prstGeom prst="rect">
            <a:avLst/>
          </a:prstGeom>
          <a:noFill/>
        </p:spPr>
        <p:txBody>
          <a:bodyPr wrap="none" rtlCol="0">
            <a:spAutoFit/>
          </a:bodyPr>
          <a:lstStyle/>
          <a:p>
            <a:r>
              <a:rPr kumimoji="1" lang="en-US" altLang="ja-JP" sz="2000" b="1" dirty="0" smtClean="0"/>
              <a:t>Hon. </a:t>
            </a:r>
            <a:r>
              <a:rPr kumimoji="1" lang="en-US" altLang="ja-JP" sz="2000" b="1" dirty="0" err="1" smtClean="0"/>
              <a:t>Hagiuda</a:t>
            </a:r>
            <a:endParaRPr kumimoji="1" lang="ja-JP" altLang="en-US" sz="2000" b="1" dirty="0"/>
          </a:p>
        </p:txBody>
      </p:sp>
      <p:sp>
        <p:nvSpPr>
          <p:cNvPr id="6" name="テキスト ボックス 5"/>
          <p:cNvSpPr txBox="1"/>
          <p:nvPr/>
        </p:nvSpPr>
        <p:spPr>
          <a:xfrm>
            <a:off x="755576" y="1520788"/>
            <a:ext cx="2882905" cy="1015663"/>
          </a:xfrm>
          <a:prstGeom prst="rect">
            <a:avLst/>
          </a:prstGeom>
          <a:noFill/>
        </p:spPr>
        <p:txBody>
          <a:bodyPr wrap="none" rtlCol="0">
            <a:spAutoFit/>
          </a:bodyPr>
          <a:lstStyle/>
          <a:p>
            <a:r>
              <a:rPr kumimoji="1" lang="en-US" altLang="ja-JP" sz="2000" b="1" dirty="0" smtClean="0"/>
              <a:t>Mr. Murata</a:t>
            </a:r>
          </a:p>
          <a:p>
            <a:r>
              <a:rPr lang="en-US" altLang="ja-JP" sz="2000" b="1" dirty="0" smtClean="0"/>
              <a:t>Director of Research</a:t>
            </a:r>
          </a:p>
          <a:p>
            <a:r>
              <a:rPr lang="en-US" altLang="ja-JP" sz="2000" b="1" dirty="0" smtClean="0"/>
              <a:t>Promotion Bureau, MEXT</a:t>
            </a:r>
            <a:endParaRPr kumimoji="1" lang="ja-JP" altLang="en-US" sz="2000" b="1" dirty="0"/>
          </a:p>
        </p:txBody>
      </p:sp>
    </p:spTree>
    <p:extLst>
      <p:ext uri="{BB962C8B-B14F-4D97-AF65-F5344CB8AC3E}">
        <p14:creationId xmlns:p14="http://schemas.microsoft.com/office/powerpoint/2010/main" val="42115339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2400" dirty="0" smtClean="0"/>
              <a:t>MEXT statement will be updated in Feb. 2020</a:t>
            </a:r>
            <a:endParaRPr kumimoji="1" lang="ja-JP" altLang="en-US" sz="2400" dirty="0"/>
          </a:p>
        </p:txBody>
      </p:sp>
      <p:sp>
        <p:nvSpPr>
          <p:cNvPr id="3" name="コンテンツ プレースホルダー 2"/>
          <p:cNvSpPr>
            <a:spLocks noGrp="1"/>
          </p:cNvSpPr>
          <p:nvPr>
            <p:ph idx="1"/>
          </p:nvPr>
        </p:nvSpPr>
        <p:spPr/>
        <p:txBody>
          <a:bodyPr>
            <a:normAutofit lnSpcReduction="10000"/>
          </a:bodyPr>
          <a:lstStyle/>
          <a:p>
            <a:r>
              <a:rPr kumimoji="1" lang="en-US" altLang="ja-JP" sz="2400" dirty="0" smtClean="0"/>
              <a:t>LCB had a plan to have the next meeting on December 20 in Tokyo, and requested MEXT to attend it to give an update of the statement.</a:t>
            </a:r>
          </a:p>
          <a:p>
            <a:endParaRPr kumimoji="1" lang="en-US" altLang="ja-JP" sz="2400" dirty="0" smtClean="0"/>
          </a:p>
          <a:p>
            <a:r>
              <a:rPr lang="en-US" altLang="ja-JP" sz="2400" dirty="0" smtClean="0"/>
              <a:t>MEXT, after some considerations, decided not to attend the December LCB meeting, because:</a:t>
            </a:r>
          </a:p>
          <a:p>
            <a:pPr lvl="1"/>
            <a:r>
              <a:rPr lang="en-US" altLang="ja-JP" sz="2000" dirty="0"/>
              <a:t>Result of the SCJ master plan will not be available before December 20</a:t>
            </a:r>
            <a:r>
              <a:rPr lang="en-US" altLang="ja-JP" sz="2000" dirty="0" smtClean="0"/>
              <a:t>, and,</a:t>
            </a:r>
            <a:endParaRPr lang="en-US" altLang="ja-JP" sz="2000" dirty="0"/>
          </a:p>
          <a:p>
            <a:pPr lvl="1"/>
            <a:r>
              <a:rPr lang="en-US" altLang="ja-JP" sz="2000" dirty="0" smtClean="0"/>
              <a:t>Three </a:t>
            </a:r>
            <a:r>
              <a:rPr lang="en-US" altLang="ja-JP" sz="2000" dirty="0"/>
              <a:t>months is too short to do preparation and discussion with the </a:t>
            </a:r>
            <a:r>
              <a:rPr lang="en-US" altLang="ja-JP" sz="2000" dirty="0" smtClean="0"/>
              <a:t>other </a:t>
            </a:r>
            <a:r>
              <a:rPr lang="en-US" altLang="ja-JP" sz="2000" dirty="0"/>
              <a:t>relevant Ministries in Japan</a:t>
            </a:r>
            <a:r>
              <a:rPr lang="en-US" altLang="ja-JP" sz="2000" dirty="0" smtClean="0"/>
              <a:t>.</a:t>
            </a:r>
            <a:endParaRPr lang="en-US" altLang="ja-JP" sz="2000" dirty="0"/>
          </a:p>
          <a:p>
            <a:endParaRPr lang="en-US" altLang="ja-JP" sz="2400" dirty="0" smtClean="0"/>
          </a:p>
          <a:p>
            <a:r>
              <a:rPr lang="en-US" altLang="ja-JP" sz="2400" dirty="0" smtClean="0"/>
              <a:t>Instead</a:t>
            </a:r>
            <a:r>
              <a:rPr lang="en-US" altLang="ja-JP" sz="2400" dirty="0"/>
              <a:t>, MEXT is willing to attend the LCB meeting in February 2020 at SLAC to </a:t>
            </a:r>
            <a:r>
              <a:rPr lang="en-US" altLang="ja-JP" sz="2400" dirty="0" smtClean="0"/>
              <a:t>update the </a:t>
            </a:r>
            <a:r>
              <a:rPr lang="en-US" altLang="ja-JP" sz="2400" dirty="0"/>
              <a:t>ILC status in Japan after the SCJ master plan has become available</a:t>
            </a:r>
            <a:r>
              <a:rPr lang="en-US" altLang="ja-JP" sz="2400" dirty="0" smtClean="0"/>
              <a:t>.</a:t>
            </a:r>
          </a:p>
          <a:p>
            <a:endParaRPr kumimoji="1" lang="en-US" altLang="ja-JP" sz="2400" dirty="0"/>
          </a:p>
        </p:txBody>
      </p:sp>
    </p:spTree>
    <p:extLst>
      <p:ext uri="{BB962C8B-B14F-4D97-AF65-F5344CB8AC3E}">
        <p14:creationId xmlns:p14="http://schemas.microsoft.com/office/powerpoint/2010/main" val="278867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2400" dirty="0" smtClean="0"/>
              <a:t>KEK /Japan’s efforts to Worldwide HEP communities</a:t>
            </a:r>
            <a:endParaRPr kumimoji="1" lang="ja-JP" altLang="en-US" sz="2400" dirty="0"/>
          </a:p>
        </p:txBody>
      </p:sp>
      <p:sp>
        <p:nvSpPr>
          <p:cNvPr id="4" name="スライド番号プレースホルダー 3"/>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19</a:t>
            </a:fld>
            <a:endParaRPr lang="ja-JP" altLang="en-US">
              <a:solidFill>
                <a:prstClr val="black">
                  <a:tint val="75000"/>
                </a:prstClr>
              </a:solidFill>
              <a:latin typeface="Calibri"/>
              <a:ea typeface="ＭＳ Ｐゴシック"/>
            </a:endParaRPr>
          </a:p>
        </p:txBody>
      </p:sp>
      <p:sp>
        <p:nvSpPr>
          <p:cNvPr id="6" name="正方形/長方形 5"/>
          <p:cNvSpPr/>
          <p:nvPr/>
        </p:nvSpPr>
        <p:spPr>
          <a:xfrm>
            <a:off x="4860504" y="3421010"/>
            <a:ext cx="3797932" cy="584775"/>
          </a:xfrm>
          <a:prstGeom prst="rect">
            <a:avLst/>
          </a:prstGeom>
        </p:spPr>
        <p:txBody>
          <a:bodyPr wrap="square">
            <a:spAutoFit/>
          </a:bodyPr>
          <a:lstStyle/>
          <a:p>
            <a:r>
              <a:rPr lang="en-US" altLang="ja-JP" sz="1600" dirty="0"/>
              <a:t>https://events.fnal.gov/colloquium/events/event/status-of-ilc-in-japan/</a:t>
            </a:r>
            <a:endParaRPr lang="ja-JP" altLang="en-US" sz="1600" dirty="0"/>
          </a:p>
        </p:txBody>
      </p:sp>
      <p:pic>
        <p:nvPicPr>
          <p:cNvPr id="7" name="図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2093666"/>
            <a:ext cx="3204358" cy="3239462"/>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7497" y="1160234"/>
            <a:ext cx="2864781" cy="2148586"/>
          </a:xfrm>
          <a:prstGeom prst="rect">
            <a:avLst/>
          </a:prstGeom>
        </p:spPr>
      </p:pic>
      <p:sp>
        <p:nvSpPr>
          <p:cNvPr id="10" name="テキスト ボックス 9"/>
          <p:cNvSpPr txBox="1"/>
          <p:nvPr/>
        </p:nvSpPr>
        <p:spPr>
          <a:xfrm>
            <a:off x="4586976" y="701103"/>
            <a:ext cx="3877985" cy="369332"/>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kumimoji="1" lang="en-US" altLang="ja-JP" dirty="0" smtClean="0"/>
              <a:t>FNAL Special Colloquium on April, 2019</a:t>
            </a:r>
            <a:endParaRPr kumimoji="1" lang="ja-JP" altLang="en-US" dirty="0"/>
          </a:p>
        </p:txBody>
      </p:sp>
      <p:sp>
        <p:nvSpPr>
          <p:cNvPr id="12" name="正方形/長方形 11"/>
          <p:cNvSpPr/>
          <p:nvPr/>
        </p:nvSpPr>
        <p:spPr>
          <a:xfrm>
            <a:off x="287524" y="5579878"/>
            <a:ext cx="3962293" cy="584775"/>
          </a:xfrm>
          <a:prstGeom prst="rect">
            <a:avLst/>
          </a:prstGeom>
        </p:spPr>
        <p:txBody>
          <a:bodyPr wrap="square">
            <a:spAutoFit/>
          </a:bodyPr>
          <a:lstStyle/>
          <a:p>
            <a:r>
              <a:rPr lang="ja-JP" altLang="en-US" sz="1600" dirty="0"/>
              <a:t>https://www.kek.jp/en/newsroom/2019/04/12/1700/</a:t>
            </a:r>
          </a:p>
        </p:txBody>
      </p:sp>
      <p:sp>
        <p:nvSpPr>
          <p:cNvPr id="13" name="テキスト ボックス 12"/>
          <p:cNvSpPr txBox="1"/>
          <p:nvPr/>
        </p:nvSpPr>
        <p:spPr>
          <a:xfrm>
            <a:off x="287524" y="1054061"/>
            <a:ext cx="3679084" cy="646331"/>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kumimoji="1" lang="en-US" altLang="ja-JP" dirty="0" smtClean="0"/>
              <a:t>Presentation </a:t>
            </a:r>
            <a:r>
              <a:rPr lang="en-US" altLang="ja-JP" dirty="0" smtClean="0"/>
              <a:t>of </a:t>
            </a:r>
            <a:r>
              <a:rPr kumimoji="1" lang="en-US" altLang="ja-JP" dirty="0" smtClean="0"/>
              <a:t>KEK Action Plan</a:t>
            </a:r>
          </a:p>
          <a:p>
            <a:r>
              <a:rPr lang="en-US" altLang="ja-JP" dirty="0" smtClean="0"/>
              <a:t>at Lausanne meeting on April 8, 2019</a:t>
            </a:r>
            <a:endParaRPr kumimoji="1" lang="ja-JP" altLang="en-US" dirty="0"/>
          </a:p>
        </p:txBody>
      </p:sp>
      <p:pic>
        <p:nvPicPr>
          <p:cNvPr id="14" name="図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3184" y="4428414"/>
            <a:ext cx="3070572" cy="2302929"/>
          </a:xfrm>
          <a:prstGeom prst="rect">
            <a:avLst/>
          </a:prstGeom>
        </p:spPr>
      </p:pic>
      <p:sp>
        <p:nvSpPr>
          <p:cNvPr id="15" name="テキスト ボックス 14"/>
          <p:cNvSpPr txBox="1"/>
          <p:nvPr/>
        </p:nvSpPr>
        <p:spPr>
          <a:xfrm>
            <a:off x="4656843" y="3989742"/>
            <a:ext cx="4205254" cy="369332"/>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kumimoji="1" lang="en-US" altLang="ja-JP" dirty="0" smtClean="0"/>
              <a:t>Workshop on ILC at TIFR on August 2, 2019</a:t>
            </a:r>
            <a:endParaRPr kumimoji="1" lang="ja-JP" altLang="en-US" dirty="0"/>
          </a:p>
        </p:txBody>
      </p:sp>
    </p:spTree>
    <p:extLst>
      <p:ext uri="{BB962C8B-B14F-4D97-AF65-F5344CB8AC3E}">
        <p14:creationId xmlns:p14="http://schemas.microsoft.com/office/powerpoint/2010/main" val="1066003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ボックス 22"/>
          <p:cNvSpPr txBox="1"/>
          <p:nvPr/>
        </p:nvSpPr>
        <p:spPr>
          <a:xfrm>
            <a:off x="1595368" y="76818"/>
            <a:ext cx="6487972"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ja-JP" sz="3200" kern="0" dirty="0" smtClean="0"/>
              <a:t>International Linear Collider (ILC)</a:t>
            </a:r>
            <a:endParaRPr kumimoji="1" lang="ja-JP" altLang="en-US" sz="3200" i="0" u="none" strike="noStrike" kern="0" cap="none" spc="0" normalizeH="0" baseline="0" noProof="0" dirty="0">
              <a:ln>
                <a:noFill/>
              </a:ln>
              <a:effectLst/>
              <a:uLnTx/>
              <a:uFillTx/>
            </a:endParaRPr>
          </a:p>
        </p:txBody>
      </p:sp>
      <p:sp>
        <p:nvSpPr>
          <p:cNvPr id="3" name="スライド番号プレースホルダー 2"/>
          <p:cNvSpPr>
            <a:spLocks noGrp="1"/>
          </p:cNvSpPr>
          <p:nvPr>
            <p:ph type="sldNum" sz="quarter" idx="12"/>
          </p:nvPr>
        </p:nvSpPr>
        <p:spPr/>
        <p:txBody>
          <a:bodyPr/>
          <a:lstStyle/>
          <a:p>
            <a:pPr marL="0" marR="0" lvl="0" indent="0" algn="r" defTabSz="912386" rtl="0" eaLnBrk="1" fontAlgn="auto" latinLnBrk="0" hangingPunct="1">
              <a:lnSpc>
                <a:spcPct val="100000"/>
              </a:lnSpc>
              <a:spcBef>
                <a:spcPts val="0"/>
              </a:spcBef>
              <a:spcAft>
                <a:spcPts val="0"/>
              </a:spcAft>
              <a:buClrTx/>
              <a:buSzTx/>
              <a:buFontTx/>
              <a:buNone/>
              <a:tabLst/>
              <a:defRPr/>
            </a:pPr>
            <a:fld id="{FA354905-BC75-FA47-ADD8-FB9750FD945D}"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2386"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dirty="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20" name="テキスト ボックス 19"/>
          <p:cNvSpPr txBox="1"/>
          <p:nvPr/>
        </p:nvSpPr>
        <p:spPr>
          <a:xfrm>
            <a:off x="272170" y="838386"/>
            <a:ext cx="8744961" cy="954107"/>
          </a:xfrm>
          <a:prstGeom prst="rect">
            <a:avLst/>
          </a:prstGeom>
          <a:noFill/>
        </p:spPr>
        <p:txBody>
          <a:bodyPr wrap="square" rtlCol="0">
            <a:spAutoFit/>
          </a:bodyPr>
          <a:lstStyle/>
          <a:p>
            <a:r>
              <a:rPr lang="en-US" altLang="ja-JP" sz="2800" dirty="0"/>
              <a:t>The next energy-frontier electron-positron </a:t>
            </a:r>
            <a:r>
              <a:rPr lang="en-US" altLang="ja-JP" sz="2800" dirty="0" smtClean="0"/>
              <a:t>collider</a:t>
            </a:r>
            <a:r>
              <a:rPr lang="ja-JP" altLang="en-US" sz="2800" dirty="0"/>
              <a:t> </a:t>
            </a:r>
            <a:r>
              <a:rPr lang="en-US" altLang="ja-JP" sz="2800" dirty="0" smtClean="0"/>
              <a:t>to explore physics laws in the early Universe.</a:t>
            </a:r>
          </a:p>
        </p:txBody>
      </p:sp>
      <p:sp>
        <p:nvSpPr>
          <p:cNvPr id="2" name="テキスト ボックス 1"/>
          <p:cNvSpPr txBox="1"/>
          <p:nvPr/>
        </p:nvSpPr>
        <p:spPr>
          <a:xfrm>
            <a:off x="781692" y="4330923"/>
            <a:ext cx="7488832" cy="230832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342900" indent="-342900">
              <a:buFont typeface="Wingdings" panose="05000000000000000000" pitchFamily="2" charset="2"/>
              <a:buChar char="n"/>
            </a:pPr>
            <a:r>
              <a:rPr lang="en-US" altLang="ja-JP" sz="2400" dirty="0" smtClean="0"/>
              <a:t>Collisions of 125 GeV electrons and positrons</a:t>
            </a:r>
          </a:p>
          <a:p>
            <a:r>
              <a:rPr lang="en-US" altLang="ja-JP" sz="2400" dirty="0"/>
              <a:t> </a:t>
            </a:r>
            <a:r>
              <a:rPr lang="en-US" altLang="ja-JP" sz="2400" dirty="0" smtClean="0"/>
              <a:t>    in a 20 km tunnel. (250 GeV ILC)</a:t>
            </a:r>
          </a:p>
          <a:p>
            <a:pPr marL="342900" indent="-342900">
              <a:buFont typeface="Wingdings" panose="05000000000000000000" pitchFamily="2" charset="2"/>
              <a:buChar char="n"/>
            </a:pPr>
            <a:r>
              <a:rPr kumimoji="1" lang="en-US" altLang="ja-JP" sz="2400" dirty="0" smtClean="0"/>
              <a:t>It can produce a large number of the Higgs particles (a Higgs factory)</a:t>
            </a:r>
            <a:r>
              <a:rPr lang="en-US" altLang="ja-JP" sz="2400" dirty="0" smtClean="0"/>
              <a:t>.</a:t>
            </a:r>
          </a:p>
          <a:p>
            <a:pPr marL="342900" indent="-342900">
              <a:buFont typeface="Wingdings" panose="05000000000000000000" pitchFamily="2" charset="2"/>
              <a:buChar char="n"/>
            </a:pPr>
            <a:r>
              <a:rPr lang="en-US" altLang="ja-JP" sz="2400" dirty="0" smtClean="0"/>
              <a:t>It has a good potential to discover new particles/phenomena such as dark matter particles. </a:t>
            </a:r>
          </a:p>
        </p:txBody>
      </p:sp>
      <p:pic>
        <p:nvPicPr>
          <p:cNvPr id="24" name="図 2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9382" y="1749642"/>
            <a:ext cx="7114463" cy="2634802"/>
          </a:xfrm>
          <a:prstGeom prst="rect">
            <a:avLst/>
          </a:prstGeom>
          <a:noFill/>
          <a:ln>
            <a:noFill/>
          </a:ln>
        </p:spPr>
      </p:pic>
    </p:spTree>
    <p:extLst>
      <p:ext uri="{BB962C8B-B14F-4D97-AF65-F5344CB8AC3E}">
        <p14:creationId xmlns:p14="http://schemas.microsoft.com/office/powerpoint/2010/main" val="22043385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European Strategy for Particle Physics Update</a:t>
            </a:r>
            <a:endParaRPr kumimoji="1" lang="ja-JP" altLang="en-US" dirty="0"/>
          </a:p>
        </p:txBody>
      </p:sp>
      <p:sp>
        <p:nvSpPr>
          <p:cNvPr id="3" name="コンテンツ プレースホルダー 2"/>
          <p:cNvSpPr>
            <a:spLocks noGrp="1"/>
          </p:cNvSpPr>
          <p:nvPr>
            <p:ph idx="1"/>
          </p:nvPr>
        </p:nvSpPr>
        <p:spPr>
          <a:xfrm>
            <a:off x="431540" y="1124744"/>
            <a:ext cx="4068452" cy="5292588"/>
          </a:xfrm>
        </p:spPr>
        <p:txBody>
          <a:bodyPr>
            <a:normAutofit fontScale="62500" lnSpcReduction="20000"/>
          </a:bodyPr>
          <a:lstStyle/>
          <a:p>
            <a:r>
              <a:rPr lang="en-US" altLang="ja-JP" dirty="0" smtClean="0"/>
              <a:t>The update of European Strategy for Particle Physics is ongoing under CERN Council.</a:t>
            </a:r>
          </a:p>
          <a:p>
            <a:r>
              <a:rPr lang="en-US" altLang="ja-JP" dirty="0" smtClean="0"/>
              <a:t>At the Granada meeting on May, 2019, a consensus emerged that a Higgs Factory is the most important next large HEP facility. Four proposals (ILC, CLEC, FCC-</a:t>
            </a:r>
            <a:r>
              <a:rPr lang="en-US" altLang="ja-JP" dirty="0" err="1" smtClean="0"/>
              <a:t>ee</a:t>
            </a:r>
            <a:r>
              <a:rPr lang="en-US" altLang="ja-JP" dirty="0" smtClean="0"/>
              <a:t>, CEPC)  have a similar physics potential for Higgs physics at the first stage. </a:t>
            </a:r>
          </a:p>
          <a:p>
            <a:r>
              <a:rPr lang="en-US" altLang="ja-JP" dirty="0" smtClean="0"/>
              <a:t>KEK and the HEP community in Japan are making effort to provide correct input to European Strategy Group.</a:t>
            </a:r>
          </a:p>
          <a:p>
            <a:r>
              <a:rPr lang="en-US" altLang="ja-JP" dirty="0" smtClean="0"/>
              <a:t>The drafting session will be held on January 2020,and the final approval will be sought at the  CERN Council in May 2020.</a:t>
            </a:r>
          </a:p>
        </p:txBody>
      </p:sp>
      <p:sp>
        <p:nvSpPr>
          <p:cNvPr id="4" name="スライド番号プレースホルダー 3"/>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20</a:t>
            </a:fld>
            <a:endParaRPr lang="ja-JP" altLang="en-US">
              <a:solidFill>
                <a:prstClr val="black">
                  <a:tint val="75000"/>
                </a:prstClr>
              </a:solidFill>
              <a:latin typeface="Calibri"/>
              <a:ea typeface="ＭＳ Ｐゴシック"/>
            </a:endParaRPr>
          </a:p>
        </p:txBody>
      </p:sp>
      <p:sp>
        <p:nvSpPr>
          <p:cNvPr id="5" name="正方形/長方形 4"/>
          <p:cNvSpPr/>
          <p:nvPr/>
        </p:nvSpPr>
        <p:spPr>
          <a:xfrm>
            <a:off x="4896036" y="6257507"/>
            <a:ext cx="3883899" cy="584775"/>
          </a:xfrm>
          <a:prstGeom prst="rect">
            <a:avLst/>
          </a:prstGeom>
        </p:spPr>
        <p:txBody>
          <a:bodyPr wrap="square">
            <a:spAutoFit/>
          </a:bodyPr>
          <a:lstStyle/>
          <a:p>
            <a:r>
              <a:rPr lang="ja-JP" altLang="en-US" sz="1600" dirty="0"/>
              <a:t>http://www.jahep.org/files/ESG_Japan_Nov06_signed.pdf</a:t>
            </a:r>
          </a:p>
        </p:txBody>
      </p:sp>
      <p:pic>
        <p:nvPicPr>
          <p:cNvPr id="6" name="図 5"/>
          <p:cNvPicPr>
            <a:picLocks noChangeAspect="1"/>
          </p:cNvPicPr>
          <p:nvPr/>
        </p:nvPicPr>
        <p:blipFill>
          <a:blip r:embed="rId2"/>
          <a:stretch>
            <a:fillRect/>
          </a:stretch>
        </p:blipFill>
        <p:spPr>
          <a:xfrm>
            <a:off x="5054543" y="1140254"/>
            <a:ext cx="3750957" cy="5117253"/>
          </a:xfrm>
          <a:prstGeom prst="rect">
            <a:avLst/>
          </a:prstGeom>
        </p:spPr>
        <p:style>
          <a:lnRef idx="2">
            <a:schemeClr val="dk1"/>
          </a:lnRef>
          <a:fillRef idx="1">
            <a:schemeClr val="lt1"/>
          </a:fillRef>
          <a:effectRef idx="0">
            <a:schemeClr val="dk1"/>
          </a:effectRef>
          <a:fontRef idx="minor">
            <a:schemeClr val="dk1"/>
          </a:fontRef>
        </p:style>
      </p:pic>
      <p:sp>
        <p:nvSpPr>
          <p:cNvPr id="7" name="テキスト ボックス 6"/>
          <p:cNvSpPr txBox="1"/>
          <p:nvPr/>
        </p:nvSpPr>
        <p:spPr>
          <a:xfrm>
            <a:off x="4896036" y="721880"/>
            <a:ext cx="4067973" cy="369332"/>
          </a:xfrm>
          <a:prstGeom prst="rect">
            <a:avLst/>
          </a:prstGeom>
          <a:noFill/>
        </p:spPr>
        <p:txBody>
          <a:bodyPr wrap="none" rtlCol="0">
            <a:spAutoFit/>
          </a:bodyPr>
          <a:lstStyle/>
          <a:p>
            <a:r>
              <a:rPr kumimoji="1" lang="en-US" altLang="ja-JP" dirty="0" smtClean="0"/>
              <a:t>Letter to ESG from Chair of HEPC in Japan</a:t>
            </a:r>
            <a:endParaRPr kumimoji="1" lang="ja-JP" altLang="en-US" dirty="0"/>
          </a:p>
        </p:txBody>
      </p:sp>
    </p:spTree>
    <p:extLst>
      <p:ext uri="{BB962C8B-B14F-4D97-AF65-F5344CB8AC3E}">
        <p14:creationId xmlns:p14="http://schemas.microsoft.com/office/powerpoint/2010/main" val="34641823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LCWS 2019</a:t>
            </a:r>
            <a:endParaRPr kumimoji="1" lang="ja-JP" altLang="en-US" dirty="0"/>
          </a:p>
        </p:txBody>
      </p:sp>
      <p:sp>
        <p:nvSpPr>
          <p:cNvPr id="4" name="スライド番号プレースホルダー 3"/>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21</a:t>
            </a:fld>
            <a:endParaRPr lang="ja-JP" altLang="en-US">
              <a:solidFill>
                <a:prstClr val="black">
                  <a:tint val="75000"/>
                </a:prstClr>
              </a:solidFill>
              <a:latin typeface="Calibri"/>
              <a:ea typeface="ＭＳ Ｐゴシック"/>
            </a:endParaRPr>
          </a:p>
        </p:txBody>
      </p:sp>
      <p:pic>
        <p:nvPicPr>
          <p:cNvPr id="5" name="図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63988" y="2528900"/>
            <a:ext cx="4464496" cy="2976332"/>
          </a:xfrm>
          <a:prstGeom prst="rect">
            <a:avLst/>
          </a:prstGeom>
        </p:spPr>
      </p:pic>
      <p:sp>
        <p:nvSpPr>
          <p:cNvPr id="7" name="テキスト ボックス 6"/>
          <p:cNvSpPr txBox="1"/>
          <p:nvPr/>
        </p:nvSpPr>
        <p:spPr>
          <a:xfrm>
            <a:off x="852417" y="711600"/>
            <a:ext cx="7521996" cy="461665"/>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altLang="ja-JP" sz="2400" dirty="0" smtClean="0"/>
              <a:t>LCWS 2019 was held on October 28- November 1 in Sendai</a:t>
            </a:r>
            <a:endParaRPr kumimoji="1" lang="ja-JP" altLang="en-US" sz="2400" dirty="0"/>
          </a:p>
        </p:txBody>
      </p:sp>
      <p:sp>
        <p:nvSpPr>
          <p:cNvPr id="9" name="テキスト ボックス 8"/>
          <p:cNvSpPr txBox="1"/>
          <p:nvPr/>
        </p:nvSpPr>
        <p:spPr>
          <a:xfrm>
            <a:off x="852417" y="1362173"/>
            <a:ext cx="2279423" cy="461665"/>
          </a:xfrm>
          <a:prstGeom prst="rect">
            <a:avLst/>
          </a:prstGeom>
          <a:noFill/>
        </p:spPr>
        <p:txBody>
          <a:bodyPr wrap="square" rtlCol="0">
            <a:spAutoFit/>
          </a:bodyPr>
          <a:lstStyle/>
          <a:p>
            <a:r>
              <a:rPr kumimoji="1" lang="en-US" altLang="ja-JP" sz="2400" dirty="0" smtClean="0">
                <a:solidFill>
                  <a:srgbClr val="FF0000"/>
                </a:solidFill>
              </a:rPr>
              <a:t>Very successful !</a:t>
            </a:r>
            <a:endParaRPr kumimoji="1" lang="ja-JP" altLang="en-US" sz="2400" dirty="0">
              <a:solidFill>
                <a:srgbClr val="FF0000"/>
              </a:solidFill>
            </a:endParaRPr>
          </a:p>
        </p:txBody>
      </p:sp>
      <p:sp>
        <p:nvSpPr>
          <p:cNvPr id="11" name="正方形/長方形 10"/>
          <p:cNvSpPr/>
          <p:nvPr/>
        </p:nvSpPr>
        <p:spPr>
          <a:xfrm>
            <a:off x="4684545" y="1362173"/>
            <a:ext cx="4027962" cy="369332"/>
          </a:xfrm>
          <a:prstGeom prst="rect">
            <a:avLst/>
          </a:prstGeom>
        </p:spPr>
        <p:txBody>
          <a:bodyPr wrap="none">
            <a:spAutoFit/>
          </a:bodyPr>
          <a:lstStyle/>
          <a:p>
            <a:r>
              <a:rPr lang="en-US" altLang="ja-JP" dirty="0"/>
              <a:t>http://epx.phys.tohoku.ac.jp/LCWS2019/</a:t>
            </a:r>
            <a:endParaRPr lang="ja-JP" altLang="en-US" dirty="0"/>
          </a:p>
        </p:txBody>
      </p:sp>
      <p:sp>
        <p:nvSpPr>
          <p:cNvPr id="12" name="正方形/長方形 11"/>
          <p:cNvSpPr/>
          <p:nvPr/>
        </p:nvSpPr>
        <p:spPr>
          <a:xfrm>
            <a:off x="503548" y="2312876"/>
            <a:ext cx="3204356" cy="646331"/>
          </a:xfrm>
          <a:prstGeom prst="rect">
            <a:avLst/>
          </a:prstGeom>
        </p:spPr>
        <p:txBody>
          <a:bodyPr wrap="square">
            <a:spAutoFit/>
          </a:bodyPr>
          <a:lstStyle/>
          <a:p>
            <a:r>
              <a:rPr lang="ja-JP" altLang="en-US" dirty="0"/>
              <a:t>https://www.kek.jp/en/newsroom/2019/11/01/1300/</a:t>
            </a:r>
          </a:p>
        </p:txBody>
      </p:sp>
      <p:sp>
        <p:nvSpPr>
          <p:cNvPr id="13" name="テキスト ボックス 12"/>
          <p:cNvSpPr txBox="1"/>
          <p:nvPr/>
        </p:nvSpPr>
        <p:spPr>
          <a:xfrm>
            <a:off x="520419" y="1851211"/>
            <a:ext cx="2724785" cy="461665"/>
          </a:xfrm>
          <a:prstGeom prst="rect">
            <a:avLst/>
          </a:prstGeom>
          <a:noFill/>
        </p:spPr>
        <p:txBody>
          <a:bodyPr wrap="none" rtlCol="0">
            <a:spAutoFit/>
          </a:bodyPr>
          <a:lstStyle/>
          <a:p>
            <a:r>
              <a:rPr kumimoji="1" lang="en-US" altLang="ja-JP" sz="2400" dirty="0" smtClean="0"/>
              <a:t>“Sendai Statement” </a:t>
            </a:r>
            <a:endParaRPr kumimoji="1" lang="ja-JP" altLang="en-US" sz="2400" dirty="0"/>
          </a:p>
        </p:txBody>
      </p:sp>
      <p:sp>
        <p:nvSpPr>
          <p:cNvPr id="14" name="テキスト ボックス 13"/>
          <p:cNvSpPr txBox="1"/>
          <p:nvPr/>
        </p:nvSpPr>
        <p:spPr>
          <a:xfrm>
            <a:off x="372083" y="3320988"/>
            <a:ext cx="3911885" cy="2308324"/>
          </a:xfrm>
          <a:prstGeom prst="rect">
            <a:avLst/>
          </a:prstGeom>
          <a:noFill/>
        </p:spPr>
        <p:txBody>
          <a:bodyPr wrap="square" rtlCol="0">
            <a:spAutoFit/>
          </a:bodyPr>
          <a:lstStyle/>
          <a:p>
            <a:pPr marL="285750" indent="-285750">
              <a:buFont typeface="Wingdings" panose="05000000000000000000" pitchFamily="2" charset="2"/>
              <a:buChar char="ü"/>
            </a:pPr>
            <a:r>
              <a:rPr kumimoji="1" lang="en-US" altLang="ja-JP" dirty="0" smtClean="0"/>
              <a:t>More than 440 participants</a:t>
            </a:r>
          </a:p>
          <a:p>
            <a:pPr marL="285750" indent="-285750">
              <a:buFont typeface="Wingdings" panose="05000000000000000000" pitchFamily="2" charset="2"/>
              <a:buChar char="ü"/>
            </a:pPr>
            <a:r>
              <a:rPr lang="en-US" altLang="ja-JP" dirty="0" smtClean="0"/>
              <a:t>Strong interest from Industrial sector</a:t>
            </a:r>
          </a:p>
          <a:p>
            <a:pPr marL="285750" indent="-285750">
              <a:buFont typeface="Wingdings" panose="05000000000000000000" pitchFamily="2" charset="2"/>
              <a:buChar char="ü"/>
            </a:pPr>
            <a:r>
              <a:rPr lang="en-US" altLang="ja-JP" dirty="0" smtClean="0"/>
              <a:t>Keynote speech by Hon. Ryo </a:t>
            </a:r>
            <a:r>
              <a:rPr lang="en-US" altLang="ja-JP" dirty="0" err="1" smtClean="0"/>
              <a:t>Shionoya</a:t>
            </a:r>
            <a:endParaRPr lang="en-US" altLang="ja-JP" dirty="0" smtClean="0"/>
          </a:p>
          <a:p>
            <a:pPr marL="285750" indent="-285750">
              <a:buFont typeface="Wingdings" panose="05000000000000000000" pitchFamily="2" charset="2"/>
              <a:buChar char="ü"/>
            </a:pPr>
            <a:r>
              <a:rPr lang="en-US" altLang="ja-JP" dirty="0" smtClean="0"/>
              <a:t>Talk by </a:t>
            </a:r>
            <a:r>
              <a:rPr lang="en-US" altLang="ja-JP" dirty="0"/>
              <a:t>Dr </a:t>
            </a:r>
            <a:r>
              <a:rPr lang="en-US" altLang="ja-JP" dirty="0" err="1"/>
              <a:t>Gediminas</a:t>
            </a:r>
            <a:r>
              <a:rPr lang="en-US" altLang="ja-JP" dirty="0"/>
              <a:t> </a:t>
            </a:r>
            <a:r>
              <a:rPr lang="en-US" altLang="ja-JP" dirty="0" err="1" smtClean="0"/>
              <a:t>Ramanauskas</a:t>
            </a:r>
            <a:r>
              <a:rPr lang="en-US" altLang="ja-JP" dirty="0" smtClean="0"/>
              <a:t> (EU delegation in Tokyo</a:t>
            </a:r>
          </a:p>
          <a:p>
            <a:pPr marL="342900" indent="-342900">
              <a:buFont typeface="Wingdings" panose="05000000000000000000" pitchFamily="2" charset="2"/>
              <a:buChar char="ü"/>
            </a:pPr>
            <a:r>
              <a:rPr lang="en-US" altLang="ja-JP" dirty="0" smtClean="0"/>
              <a:t> Talk by Melinda </a:t>
            </a:r>
            <a:r>
              <a:rPr lang="en-US" altLang="ja-JP" dirty="0" err="1"/>
              <a:t>Pavek</a:t>
            </a:r>
            <a:r>
              <a:rPr lang="en-US" altLang="ja-JP" dirty="0"/>
              <a:t> </a:t>
            </a:r>
            <a:r>
              <a:rPr lang="ja-JP" altLang="en-US" dirty="0" smtClean="0"/>
              <a:t> </a:t>
            </a:r>
            <a:r>
              <a:rPr lang="en-US" altLang="ja-JP" dirty="0" smtClean="0"/>
              <a:t> (US </a:t>
            </a:r>
            <a:r>
              <a:rPr lang="en-US" altLang="ja-JP" dirty="0"/>
              <a:t>Embassy in </a:t>
            </a:r>
            <a:r>
              <a:rPr lang="en-US" altLang="ja-JP" dirty="0" smtClean="0"/>
              <a:t>Tokyo)</a:t>
            </a:r>
            <a:endParaRPr kumimoji="1" lang="ja-JP" altLang="en-US" dirty="0"/>
          </a:p>
        </p:txBody>
      </p:sp>
    </p:spTree>
    <p:extLst>
      <p:ext uri="{BB962C8B-B14F-4D97-AF65-F5344CB8AC3E}">
        <p14:creationId xmlns:p14="http://schemas.microsoft.com/office/powerpoint/2010/main" val="32377472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Process toward Realization of ILC</a:t>
            </a:r>
            <a:endParaRPr kumimoji="1" lang="ja-JP" altLang="en-US" dirty="0"/>
          </a:p>
        </p:txBody>
      </p:sp>
      <p:sp>
        <p:nvSpPr>
          <p:cNvPr id="3" name="スライド番号プレースホルダー 2"/>
          <p:cNvSpPr>
            <a:spLocks noGrp="1"/>
          </p:cNvSpPr>
          <p:nvPr>
            <p:ph type="sldNum" sz="quarter" idx="12"/>
          </p:nvPr>
        </p:nvSpPr>
        <p:spPr/>
        <p:txBody>
          <a:bodyPr/>
          <a:lstStyle/>
          <a:p>
            <a:fld id="{02ABB5C9-076F-4944-9E1F-A584E6F9BCFF}" type="slidenum">
              <a:rPr kumimoji="1" lang="ja-JP" altLang="en-US" smtClean="0"/>
              <a:t>22</a:t>
            </a:fld>
            <a:endParaRPr kumimoji="1" lang="ja-JP" altLang="en-US"/>
          </a:p>
        </p:txBody>
      </p:sp>
      <p:pic>
        <p:nvPicPr>
          <p:cNvPr id="4" name="図 3"/>
          <p:cNvPicPr>
            <a:picLocks noChangeAspect="1"/>
          </p:cNvPicPr>
          <p:nvPr/>
        </p:nvPicPr>
        <p:blipFill>
          <a:blip r:embed="rId2"/>
          <a:stretch>
            <a:fillRect/>
          </a:stretch>
        </p:blipFill>
        <p:spPr>
          <a:xfrm>
            <a:off x="179512" y="906232"/>
            <a:ext cx="8828317" cy="5332127"/>
          </a:xfrm>
          <a:prstGeom prst="rect">
            <a:avLst/>
          </a:prstGeom>
        </p:spPr>
        <p:style>
          <a:lnRef idx="2">
            <a:schemeClr val="accent1"/>
          </a:lnRef>
          <a:fillRef idx="1">
            <a:schemeClr val="lt1"/>
          </a:fillRef>
          <a:effectRef idx="0">
            <a:schemeClr val="accent1"/>
          </a:effectRef>
          <a:fontRef idx="minor">
            <a:schemeClr val="dk1"/>
          </a:fontRef>
        </p:style>
      </p:pic>
      <p:sp>
        <p:nvSpPr>
          <p:cNvPr id="5" name="テキスト ボックス 4"/>
          <p:cNvSpPr txBox="1"/>
          <p:nvPr/>
        </p:nvSpPr>
        <p:spPr>
          <a:xfrm>
            <a:off x="2519772" y="6348621"/>
            <a:ext cx="5730158" cy="369332"/>
          </a:xfrm>
          <a:prstGeom prst="rect">
            <a:avLst/>
          </a:prstGeom>
          <a:noFill/>
        </p:spPr>
        <p:txBody>
          <a:bodyPr wrap="none" rtlCol="0">
            <a:spAutoFit/>
          </a:bodyPr>
          <a:lstStyle/>
          <a:p>
            <a:r>
              <a:rPr kumimoji="1" lang="en-US" altLang="ja-JP" dirty="0" smtClean="0"/>
              <a:t>Presented by KEK at the Lausanne meeting </a:t>
            </a:r>
            <a:r>
              <a:rPr lang="en-US" altLang="ja-JP" dirty="0" smtClean="0"/>
              <a:t>on April 8, 2019</a:t>
            </a:r>
            <a:endParaRPr kumimoji="1" lang="ja-JP" altLang="en-US" dirty="0"/>
          </a:p>
        </p:txBody>
      </p:sp>
    </p:spTree>
    <p:extLst>
      <p:ext uri="{BB962C8B-B14F-4D97-AF65-F5344CB8AC3E}">
        <p14:creationId xmlns:p14="http://schemas.microsoft.com/office/powerpoint/2010/main" val="17302130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 and Outlook</a:t>
            </a:r>
            <a:endParaRPr kumimoji="1" lang="ja-JP" altLang="en-US" dirty="0"/>
          </a:p>
        </p:txBody>
      </p:sp>
      <p:sp>
        <p:nvSpPr>
          <p:cNvPr id="3" name="コンテンツ プレースホルダー 2"/>
          <p:cNvSpPr>
            <a:spLocks noGrp="1"/>
          </p:cNvSpPr>
          <p:nvPr>
            <p:ph type="body" idx="1"/>
          </p:nvPr>
        </p:nvSpPr>
        <p:spPr>
          <a:xfrm>
            <a:off x="431540" y="692696"/>
            <a:ext cx="8229600" cy="5616624"/>
          </a:xfrm>
        </p:spPr>
        <p:txBody>
          <a:bodyPr>
            <a:normAutofit fontScale="92500" lnSpcReduction="20000"/>
          </a:bodyPr>
          <a:lstStyle/>
          <a:p>
            <a:pPr marL="471488" lvl="1" indent="0">
              <a:buNone/>
            </a:pPr>
            <a:endParaRPr lang="en-US" altLang="ja-JP" sz="1400" dirty="0"/>
          </a:p>
          <a:p>
            <a:r>
              <a:rPr lang="en-US" altLang="ja-JP" sz="2400" dirty="0" smtClean="0"/>
              <a:t>MEXT gave a statement on ILC at the LCB meeting in March, 2019, and some actions are taking place following the statement:</a:t>
            </a:r>
          </a:p>
          <a:p>
            <a:pPr lvl="1"/>
            <a:r>
              <a:rPr lang="en-US" altLang="ja-JP" sz="2400" dirty="0" smtClean="0"/>
              <a:t>MEXT and three members of the Japanese National Diet visited Berlin and Paris to talk with BMBF and MESRI. They agreed to begin bilateral discussion groups.</a:t>
            </a:r>
          </a:p>
          <a:p>
            <a:pPr lvl="1"/>
            <a:r>
              <a:rPr lang="en-US" altLang="ja-JP" sz="2400" dirty="0" smtClean="0"/>
              <a:t>A working group was formed at KEK to discuss ILC implementation. The report from the WG has been sent to MEXT as a recommendation from KEK.  Hope this is used as an input to the international discussions.</a:t>
            </a:r>
          </a:p>
          <a:p>
            <a:pPr lvl="1"/>
            <a:r>
              <a:rPr lang="en-US" altLang="ja-JP" sz="2400" dirty="0" smtClean="0"/>
              <a:t>SCJ is </a:t>
            </a:r>
            <a:r>
              <a:rPr lang="en-US" altLang="ja-JP" sz="2400" dirty="0"/>
              <a:t>n</a:t>
            </a:r>
            <a:r>
              <a:rPr lang="en-US" altLang="ja-JP" sz="2400" dirty="0" smtClean="0"/>
              <a:t>ow working on “the master plan”. We are doing our best to obtain the priority in the master plan.</a:t>
            </a:r>
          </a:p>
          <a:p>
            <a:r>
              <a:rPr lang="en-US" altLang="ja-JP" sz="2400" dirty="0" smtClean="0"/>
              <a:t>MEXT </a:t>
            </a:r>
            <a:r>
              <a:rPr lang="en-US" altLang="ja-JP" sz="2400" dirty="0" smtClean="0"/>
              <a:t>will come to the next LCB meeting in February at SLAC, and update the statement there</a:t>
            </a:r>
            <a:r>
              <a:rPr lang="en-US" altLang="ja-JP" sz="2400" dirty="0" smtClean="0"/>
              <a:t>.</a:t>
            </a:r>
          </a:p>
          <a:p>
            <a:r>
              <a:rPr lang="en-US" altLang="ja-JP" sz="2400" dirty="0" smtClean="0"/>
              <a:t>The next step of the </a:t>
            </a:r>
            <a:r>
              <a:rPr lang="en-US" altLang="ja-JP" sz="2400" dirty="0" smtClean="0"/>
              <a:t>ILC project is a preparation for ILC Pre-Lab. </a:t>
            </a:r>
          </a:p>
          <a:p>
            <a:r>
              <a:rPr lang="en-US" altLang="ja-JP" sz="2400" dirty="0"/>
              <a:t>We are making all efforts to Japanese government to move forward in order to realize the ILC hosted in Japan.</a:t>
            </a:r>
          </a:p>
          <a:p>
            <a:r>
              <a:rPr lang="en-US" altLang="ja-JP" sz="2400" dirty="0"/>
              <a:t>We would like ask Indian colleagues to give consideration to  the ILC project in their planning of future HEP programs. </a:t>
            </a:r>
          </a:p>
          <a:p>
            <a:endParaRPr lang="en-US" altLang="ja-JP" sz="2400" dirty="0"/>
          </a:p>
          <a:p>
            <a:endParaRPr lang="en-US" altLang="ja-JP" sz="2400" dirty="0"/>
          </a:p>
        </p:txBody>
      </p:sp>
    </p:spTree>
    <p:extLst>
      <p:ext uri="{BB962C8B-B14F-4D97-AF65-F5344CB8AC3E}">
        <p14:creationId xmlns:p14="http://schemas.microsoft.com/office/powerpoint/2010/main" val="3607282807"/>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32695" y="13226"/>
            <a:ext cx="7425741" cy="598078"/>
          </a:xfr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kumimoji="1" lang="en-US" altLang="ja-JP" sz="3200" dirty="0" smtClean="0"/>
              <a:t>A long history of Linear Collider physics study  </a:t>
            </a:r>
            <a:endParaRPr kumimoji="1" lang="ja-JP" altLang="en-US" sz="3200" dirty="0"/>
          </a:p>
        </p:txBody>
      </p:sp>
      <p:sp>
        <p:nvSpPr>
          <p:cNvPr id="3" name="スライド番号プレースホルダー 2"/>
          <p:cNvSpPr>
            <a:spLocks noGrp="1"/>
          </p:cNvSpPr>
          <p:nvPr>
            <p:ph type="sldNum" sz="quarter" idx="12"/>
          </p:nvPr>
        </p:nvSpPr>
        <p:spPr/>
        <p:txBody>
          <a:bodyPr/>
          <a:lstStyle/>
          <a:p>
            <a:fld id="{02ABB5C9-076F-4944-9E1F-A584E6F9BCFF}" type="slidenum">
              <a:rPr kumimoji="1" lang="ja-JP" altLang="en-US" smtClean="0"/>
              <a:t>3</a:t>
            </a:fld>
            <a:endParaRPr kumimoji="1" lang="ja-JP" altLang="en-US"/>
          </a:p>
        </p:txBody>
      </p:sp>
      <p:pic>
        <p:nvPicPr>
          <p:cNvPr id="6" name="Picture 2"/>
          <p:cNvPicPr>
            <a:picLocks noChangeAspect="1" noChangeArrowheads="1"/>
          </p:cNvPicPr>
          <p:nvPr/>
        </p:nvPicPr>
        <p:blipFill>
          <a:blip r:embed="rId2" cstate="print"/>
          <a:srcRect/>
          <a:stretch>
            <a:fillRect/>
          </a:stretch>
        </p:blipFill>
        <p:spPr bwMode="auto">
          <a:xfrm>
            <a:off x="1241488" y="3632952"/>
            <a:ext cx="2148001" cy="3119152"/>
          </a:xfrm>
          <a:prstGeom prst="rect">
            <a:avLst/>
          </a:prstGeom>
          <a:noFill/>
          <a:ln w="9525">
            <a:noFill/>
            <a:miter lim="800000"/>
            <a:headEnd/>
            <a:tailEnd/>
          </a:ln>
        </p:spPr>
      </p:pic>
      <p:sp>
        <p:nvSpPr>
          <p:cNvPr id="8" name="テキスト ボックス 7"/>
          <p:cNvSpPr txBox="1"/>
          <p:nvPr/>
        </p:nvSpPr>
        <p:spPr>
          <a:xfrm>
            <a:off x="4621444" y="4933868"/>
            <a:ext cx="2505814" cy="954107"/>
          </a:xfrm>
          <a:prstGeom prst="rect">
            <a:avLst/>
          </a:prstGeom>
          <a:noFill/>
        </p:spPr>
        <p:txBody>
          <a:bodyPr wrap="none" rtlCol="0">
            <a:spAutoFit/>
          </a:bodyPr>
          <a:lstStyle/>
          <a:p>
            <a:r>
              <a:rPr kumimoji="1" lang="en-US" altLang="ja-JP" sz="2800" dirty="0" smtClean="0"/>
              <a:t>JLC-I</a:t>
            </a:r>
          </a:p>
          <a:p>
            <a:r>
              <a:rPr lang="en-US" altLang="ja-JP" sz="2800" dirty="0" smtClean="0"/>
              <a:t>December 1992</a:t>
            </a:r>
            <a:endParaRPr kumimoji="1" lang="ja-JP" altLang="en-US" sz="2800" dirty="0"/>
          </a:p>
        </p:txBody>
      </p:sp>
      <p:sp>
        <p:nvSpPr>
          <p:cNvPr id="17" name="テキスト ボックス 16"/>
          <p:cNvSpPr txBox="1"/>
          <p:nvPr/>
        </p:nvSpPr>
        <p:spPr>
          <a:xfrm>
            <a:off x="4584523" y="6031784"/>
            <a:ext cx="3837076" cy="369332"/>
          </a:xfrm>
          <a:prstGeom prst="rect">
            <a:avLst/>
          </a:prstGeom>
          <a:noFill/>
        </p:spPr>
        <p:txBody>
          <a:bodyPr wrap="none" rtlCol="0">
            <a:spAutoFit/>
          </a:bodyPr>
          <a:lstStyle/>
          <a:p>
            <a:r>
              <a:rPr lang="en-US" altLang="ja-JP" dirty="0" smtClean="0"/>
              <a:t>(b</a:t>
            </a:r>
            <a:r>
              <a:rPr kumimoji="1" lang="en-US" altLang="ja-JP" dirty="0" smtClean="0"/>
              <a:t>efore the discovery of the Top quark)</a:t>
            </a:r>
            <a:endParaRPr kumimoji="1" lang="ja-JP" altLang="en-US" dirty="0"/>
          </a:p>
        </p:txBody>
      </p:sp>
      <p:grpSp>
        <p:nvGrpSpPr>
          <p:cNvPr id="11" name="グループ化 10"/>
          <p:cNvGrpSpPr/>
          <p:nvPr/>
        </p:nvGrpSpPr>
        <p:grpSpPr>
          <a:xfrm>
            <a:off x="807139" y="970474"/>
            <a:ext cx="7554768" cy="2506308"/>
            <a:chOff x="628650" y="1734336"/>
            <a:chExt cx="7554768" cy="2506308"/>
          </a:xfrm>
        </p:grpSpPr>
        <p:pic>
          <p:nvPicPr>
            <p:cNvPr id="5" name="図 4"/>
            <p:cNvPicPr>
              <a:picLocks noChangeAspect="1"/>
            </p:cNvPicPr>
            <p:nvPr/>
          </p:nvPicPr>
          <p:blipFill>
            <a:blip r:embed="rId3"/>
            <a:stretch>
              <a:fillRect/>
            </a:stretch>
          </p:blipFill>
          <p:spPr>
            <a:xfrm>
              <a:off x="628650" y="1734336"/>
              <a:ext cx="7554768" cy="2506308"/>
            </a:xfrm>
            <a:prstGeom prst="rect">
              <a:avLst/>
            </a:prstGeom>
            <a:ln w="28575">
              <a:solidFill>
                <a:srgbClr val="0070C0"/>
              </a:solidFill>
            </a:ln>
          </p:spPr>
          <p:style>
            <a:lnRef idx="2">
              <a:schemeClr val="accent1"/>
            </a:lnRef>
            <a:fillRef idx="1">
              <a:schemeClr val="lt1"/>
            </a:fillRef>
            <a:effectRef idx="0">
              <a:schemeClr val="accent1"/>
            </a:effectRef>
            <a:fontRef idx="minor">
              <a:schemeClr val="dk1"/>
            </a:fontRef>
          </p:style>
        </p:pic>
        <p:cxnSp>
          <p:nvCxnSpPr>
            <p:cNvPr id="10" name="直線コネクタ 9"/>
            <p:cNvCxnSpPr/>
            <p:nvPr/>
          </p:nvCxnSpPr>
          <p:spPr>
            <a:xfrm flipV="1">
              <a:off x="852690" y="2344907"/>
              <a:ext cx="6650031" cy="39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V="1">
              <a:off x="852690" y="3980025"/>
              <a:ext cx="7146756" cy="1969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852690" y="4168693"/>
              <a:ext cx="192193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5874351" y="3823164"/>
              <a:ext cx="2054924" cy="6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143804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511486" y="2272145"/>
            <a:ext cx="3000780" cy="4266768"/>
          </a:xfrm>
          <a:prstGeom prst="rect">
            <a:avLst/>
          </a:prstGeom>
        </p:spPr>
      </p:pic>
      <p:sp>
        <p:nvSpPr>
          <p:cNvPr id="4" name="テキスト ボックス 3"/>
          <p:cNvSpPr txBox="1"/>
          <p:nvPr/>
        </p:nvSpPr>
        <p:spPr>
          <a:xfrm>
            <a:off x="511486" y="544944"/>
            <a:ext cx="2601353" cy="954107"/>
          </a:xfrm>
          <a:prstGeom prst="rect">
            <a:avLst/>
          </a:prstGeom>
          <a:noFill/>
        </p:spPr>
        <p:txBody>
          <a:bodyPr wrap="none" rtlCol="0">
            <a:spAutoFit/>
          </a:bodyPr>
          <a:lstStyle/>
          <a:p>
            <a:r>
              <a:rPr lang="en-US" altLang="ja-JP" sz="2800" dirty="0" smtClean="0"/>
              <a:t>GLC Project </a:t>
            </a:r>
          </a:p>
          <a:p>
            <a:r>
              <a:rPr lang="en-US" altLang="ja-JP" sz="2800" dirty="0" smtClean="0"/>
              <a:t>September 2003</a:t>
            </a:r>
            <a:endParaRPr kumimoji="1" lang="ja-JP" altLang="en-US" sz="2800" dirty="0"/>
          </a:p>
        </p:txBody>
      </p:sp>
      <p:sp>
        <p:nvSpPr>
          <p:cNvPr id="5" name="テキスト ボックス 4"/>
          <p:cNvSpPr txBox="1"/>
          <p:nvPr/>
        </p:nvSpPr>
        <p:spPr>
          <a:xfrm>
            <a:off x="221673" y="1700932"/>
            <a:ext cx="4047262" cy="369332"/>
          </a:xfrm>
          <a:prstGeom prst="rect">
            <a:avLst/>
          </a:prstGeom>
          <a:noFill/>
        </p:spPr>
        <p:txBody>
          <a:bodyPr wrap="none" rtlCol="0">
            <a:spAutoFit/>
          </a:bodyPr>
          <a:lstStyle/>
          <a:p>
            <a:r>
              <a:rPr kumimoji="1" lang="en-US" altLang="ja-JP" dirty="0" smtClean="0"/>
              <a:t>(before the discovery of the Higgs boson)</a:t>
            </a:r>
            <a:endParaRPr kumimoji="1" lang="ja-JP" altLang="en-US" dirty="0"/>
          </a:p>
        </p:txBody>
      </p:sp>
      <p:pic>
        <p:nvPicPr>
          <p:cNvPr id="6" name="図 5"/>
          <p:cNvPicPr>
            <a:picLocks noChangeAspect="1"/>
          </p:cNvPicPr>
          <p:nvPr/>
        </p:nvPicPr>
        <p:blipFill>
          <a:blip r:embed="rId3"/>
          <a:stretch>
            <a:fillRect/>
          </a:stretch>
        </p:blipFill>
        <p:spPr>
          <a:xfrm>
            <a:off x="4555134" y="3973814"/>
            <a:ext cx="4229333" cy="2546145"/>
          </a:xfrm>
          <a:prstGeom prst="rect">
            <a:avLst/>
          </a:prstGeom>
        </p:spPr>
      </p:pic>
      <p:pic>
        <p:nvPicPr>
          <p:cNvPr id="7" name="図 6"/>
          <p:cNvPicPr>
            <a:picLocks noChangeAspect="1"/>
          </p:cNvPicPr>
          <p:nvPr/>
        </p:nvPicPr>
        <p:blipFill>
          <a:blip r:embed="rId4"/>
          <a:stretch>
            <a:fillRect/>
          </a:stretch>
        </p:blipFill>
        <p:spPr>
          <a:xfrm>
            <a:off x="4138649" y="673767"/>
            <a:ext cx="4986975" cy="3208577"/>
          </a:xfrm>
          <a:prstGeom prst="rect">
            <a:avLst/>
          </a:prstGeom>
        </p:spPr>
      </p:pic>
      <p:sp>
        <p:nvSpPr>
          <p:cNvPr id="9" name="タイトル 8"/>
          <p:cNvSpPr>
            <a:spLocks noGrp="1"/>
          </p:cNvSpPr>
          <p:nvPr>
            <p:ph type="title"/>
          </p:nvPr>
        </p:nvSpPr>
        <p:spPr>
          <a:xfrm>
            <a:off x="1232695" y="13226"/>
            <a:ext cx="7425741" cy="598078"/>
          </a:xfrm>
        </p:spPr>
        <p:txBody>
          <a:bodyPr/>
          <a:lstStyle/>
          <a:p>
            <a:r>
              <a:rPr kumimoji="1" lang="en-US" altLang="ja-JP" dirty="0" smtClean="0"/>
              <a:t>GLC Project proposed by the Asian Community</a:t>
            </a:r>
            <a:endParaRPr kumimoji="1" lang="ja-JP" altLang="en-US" dirty="0"/>
          </a:p>
        </p:txBody>
      </p:sp>
      <p:sp>
        <p:nvSpPr>
          <p:cNvPr id="8" name="スライド番号プレースホルダー 7"/>
          <p:cNvSpPr>
            <a:spLocks noGrp="1"/>
          </p:cNvSpPr>
          <p:nvPr>
            <p:ph type="sldNum" sz="quarter" idx="12"/>
          </p:nvPr>
        </p:nvSpPr>
        <p:spPr/>
        <p:txBody>
          <a:bodyPr/>
          <a:lstStyle/>
          <a:p>
            <a:fld id="{02ABB5C9-076F-4944-9E1F-A584E6F9BCFF}" type="slidenum">
              <a:rPr kumimoji="1" lang="ja-JP" altLang="en-US" smtClean="0"/>
              <a:t>4</a:t>
            </a:fld>
            <a:endParaRPr kumimoji="1" lang="ja-JP" altLang="en-US"/>
          </a:p>
        </p:txBody>
      </p:sp>
    </p:spTree>
    <p:extLst>
      <p:ext uri="{BB962C8B-B14F-4D97-AF65-F5344CB8AC3E}">
        <p14:creationId xmlns:p14="http://schemas.microsoft.com/office/powerpoint/2010/main" val="3043615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ILC since 2004</a:t>
            </a:r>
            <a:endParaRPr kumimoji="1" lang="ja-JP" altLang="en-US" dirty="0"/>
          </a:p>
        </p:txBody>
      </p:sp>
      <p:sp>
        <p:nvSpPr>
          <p:cNvPr id="4" name="スライド番号プレースホルダー 3"/>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5</a:t>
            </a:fld>
            <a:endParaRPr lang="ja-JP" altLang="en-US">
              <a:solidFill>
                <a:prstClr val="black">
                  <a:tint val="75000"/>
                </a:prstClr>
              </a:solidFill>
              <a:latin typeface="Calibri"/>
              <a:ea typeface="ＭＳ Ｐゴシック"/>
            </a:endParaRPr>
          </a:p>
        </p:txBody>
      </p:sp>
      <p:pic>
        <p:nvPicPr>
          <p:cNvPr id="6" name="図 5"/>
          <p:cNvPicPr>
            <a:picLocks noChangeAspect="1"/>
          </p:cNvPicPr>
          <p:nvPr/>
        </p:nvPicPr>
        <p:blipFill>
          <a:blip r:embed="rId2"/>
          <a:stretch>
            <a:fillRect/>
          </a:stretch>
        </p:blipFill>
        <p:spPr>
          <a:xfrm>
            <a:off x="1232695" y="2114620"/>
            <a:ext cx="7119725" cy="4670463"/>
          </a:xfrm>
          <a:prstGeom prst="rect">
            <a:avLst/>
          </a:prstGeom>
        </p:spPr>
        <p:style>
          <a:lnRef idx="2">
            <a:schemeClr val="accent1"/>
          </a:lnRef>
          <a:fillRef idx="1">
            <a:schemeClr val="lt1"/>
          </a:fillRef>
          <a:effectRef idx="0">
            <a:schemeClr val="accent1"/>
          </a:effectRef>
          <a:fontRef idx="minor">
            <a:schemeClr val="dk1"/>
          </a:fontRef>
        </p:style>
      </p:pic>
      <p:sp>
        <p:nvSpPr>
          <p:cNvPr id="7" name="正方形/長方形 6"/>
          <p:cNvSpPr/>
          <p:nvPr/>
        </p:nvSpPr>
        <p:spPr>
          <a:xfrm>
            <a:off x="184045" y="735098"/>
            <a:ext cx="9001000" cy="1255728"/>
          </a:xfrm>
          <a:prstGeom prst="rect">
            <a:avLst/>
          </a:prstGeom>
        </p:spPr>
        <p:txBody>
          <a:bodyPr wrap="square">
            <a:spAutoFit/>
          </a:bodyPr>
          <a:lstStyle/>
          <a:p>
            <a:pPr marL="342900" lvl="0" indent="-342900" defTabSz="914400">
              <a:spcBef>
                <a:spcPct val="20000"/>
              </a:spcBef>
              <a:buClr>
                <a:srgbClr val="002060"/>
              </a:buClr>
              <a:buSzPct val="80000"/>
              <a:buFont typeface="Wingdings" panose="05000000000000000000" pitchFamily="2" charset="2"/>
              <a:buChar char="n"/>
              <a:defRPr/>
            </a:pPr>
            <a:r>
              <a:rPr lang="en-US" altLang="ja-JP" dirty="0">
                <a:solidFill>
                  <a:prstClr val="black"/>
                </a:solidFill>
              </a:rPr>
              <a:t>ICFA chose the cold technology for LC as a global </a:t>
            </a:r>
            <a:r>
              <a:rPr lang="en-US" altLang="ja-JP" dirty="0" smtClean="0">
                <a:solidFill>
                  <a:prstClr val="black"/>
                </a:solidFill>
              </a:rPr>
              <a:t>project in 2004, </a:t>
            </a:r>
            <a:r>
              <a:rPr lang="en-US" altLang="ja-JP" dirty="0">
                <a:solidFill>
                  <a:prstClr val="black"/>
                </a:solidFill>
              </a:rPr>
              <a:t>and set up a global team (GDE) for design and coordination of R&amp;D for the </a:t>
            </a:r>
            <a:r>
              <a:rPr lang="en-US" altLang="ja-JP" dirty="0" smtClean="0">
                <a:solidFill>
                  <a:prstClr val="black"/>
                </a:solidFill>
              </a:rPr>
              <a:t>ILC.</a:t>
            </a:r>
          </a:p>
          <a:p>
            <a:pPr marL="342900" lvl="0" indent="-342900" defTabSz="914400">
              <a:spcBef>
                <a:spcPct val="20000"/>
              </a:spcBef>
              <a:buClr>
                <a:srgbClr val="002060"/>
              </a:buClr>
              <a:buSzPct val="80000"/>
              <a:buFont typeface="Wingdings" panose="05000000000000000000" pitchFamily="2" charset="2"/>
              <a:buChar char="n"/>
              <a:defRPr/>
            </a:pPr>
            <a:r>
              <a:rPr lang="en-US" altLang="ja-JP" dirty="0" smtClean="0">
                <a:solidFill>
                  <a:prstClr val="black"/>
                </a:solidFill>
              </a:rPr>
              <a:t>TDR </a:t>
            </a:r>
            <a:r>
              <a:rPr lang="en-US" altLang="ja-JP" dirty="0">
                <a:solidFill>
                  <a:prstClr val="black"/>
                </a:solidFill>
              </a:rPr>
              <a:t>of the ILC was published in June 2013.  ICFA set up the Linear Collider Collaboration for engineering design phase.</a:t>
            </a:r>
          </a:p>
        </p:txBody>
      </p:sp>
    </p:spTree>
    <p:extLst>
      <p:ext uri="{BB962C8B-B14F-4D97-AF65-F5344CB8AC3E}">
        <p14:creationId xmlns:p14="http://schemas.microsoft.com/office/powerpoint/2010/main" val="32502349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91383" y="110714"/>
            <a:ext cx="4895521" cy="541854"/>
          </a:xfrm>
          <a:noFill/>
          <a:ln>
            <a:noFill/>
          </a:ln>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gn="ctr"/>
            <a:r>
              <a:rPr lang="en-US" altLang="ja-JP" dirty="0" smtClean="0">
                <a:solidFill>
                  <a:schemeClr val="bg1"/>
                </a:solidFill>
              </a:rPr>
              <a:t>LC promotion structure in ICFA </a:t>
            </a:r>
            <a:endParaRPr kumimoji="1" lang="ja-JP" altLang="en-US" dirty="0">
              <a:solidFill>
                <a:schemeClr val="bg1"/>
              </a:solidFill>
            </a:endParaRPr>
          </a:p>
        </p:txBody>
      </p:sp>
      <p:sp>
        <p:nvSpPr>
          <p:cNvPr id="4" name="スライド番号プレースホルダー 3"/>
          <p:cNvSpPr>
            <a:spLocks noGrp="1"/>
          </p:cNvSpPr>
          <p:nvPr>
            <p:ph type="sldNum" sz="quarter" idx="2"/>
          </p:nvPr>
        </p:nvSpPr>
        <p:spPr/>
        <p:txBody>
          <a:bodyPr/>
          <a:lstStyle/>
          <a:p>
            <a:fld id="{86CB4B4D-7CA3-9044-876B-883B54F8677D}" type="slidenum">
              <a:rPr lang="en-US" altLang="ja-JP" smtClean="0">
                <a:solidFill>
                  <a:prstClr val="black">
                    <a:tint val="75000"/>
                  </a:prstClr>
                </a:solidFill>
                <a:latin typeface="Gill Sans"/>
                <a:ea typeface="Gill Sans"/>
                <a:cs typeface="Gill Sans"/>
              </a:rPr>
              <a:pPr/>
              <a:t>6</a:t>
            </a:fld>
            <a:endParaRPr lang="en-US" altLang="ja-JP">
              <a:solidFill>
                <a:prstClr val="black">
                  <a:tint val="75000"/>
                </a:prstClr>
              </a:solidFill>
              <a:latin typeface="Gill Sans"/>
              <a:ea typeface="Gill Sans"/>
              <a:cs typeface="Gill Sans"/>
            </a:endParaRPr>
          </a:p>
        </p:txBody>
      </p:sp>
      <p:grpSp>
        <p:nvGrpSpPr>
          <p:cNvPr id="10" name="グループ化 9"/>
          <p:cNvGrpSpPr/>
          <p:nvPr/>
        </p:nvGrpSpPr>
        <p:grpSpPr>
          <a:xfrm>
            <a:off x="218363" y="728700"/>
            <a:ext cx="8707271" cy="4899863"/>
            <a:chOff x="63103" y="795641"/>
            <a:chExt cx="9015822" cy="5569228"/>
          </a:xfrm>
        </p:grpSpPr>
        <p:sp>
          <p:nvSpPr>
            <p:cNvPr id="11" name="Rectangle 17"/>
            <p:cNvSpPr/>
            <p:nvPr/>
          </p:nvSpPr>
          <p:spPr>
            <a:xfrm>
              <a:off x="63103" y="795641"/>
              <a:ext cx="9015822" cy="556922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grpSp>
          <p:nvGrpSpPr>
            <p:cNvPr id="12" name="Group 28"/>
            <p:cNvGrpSpPr/>
            <p:nvPr/>
          </p:nvGrpSpPr>
          <p:grpSpPr>
            <a:xfrm>
              <a:off x="2293112" y="1067351"/>
              <a:ext cx="6641578" cy="4987645"/>
              <a:chOff x="1145053" y="433702"/>
              <a:chExt cx="6641578" cy="4987645"/>
            </a:xfrm>
          </p:grpSpPr>
          <p:sp>
            <p:nvSpPr>
              <p:cNvPr id="24" name="Rectangle 3"/>
              <p:cNvSpPr/>
              <p:nvPr/>
            </p:nvSpPr>
            <p:spPr>
              <a:xfrm>
                <a:off x="3422950" y="433702"/>
                <a:ext cx="1971824" cy="728009"/>
              </a:xfrm>
              <a:prstGeom prst="rect">
                <a:avLst/>
              </a:prstGeom>
              <a:solidFill>
                <a:schemeClr val="accent1">
                  <a:lumMod val="60000"/>
                  <a:lumOff val="40000"/>
                </a:schemeClr>
              </a:solidFill>
              <a:ln w="25400">
                <a:solidFill>
                  <a:schemeClr val="accent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chemeClr val="accent1">
                        <a:lumMod val="50000"/>
                      </a:schemeClr>
                    </a:solidFill>
                    <a:latin typeface="Arial"/>
                    <a:cs typeface="Arial"/>
                  </a:rPr>
                  <a:t>ICFA</a:t>
                </a:r>
                <a:r>
                  <a:rPr lang="en-US" sz="1200" b="1" dirty="0">
                    <a:solidFill>
                      <a:schemeClr val="accent1">
                        <a:lumMod val="50000"/>
                      </a:schemeClr>
                    </a:solidFill>
                    <a:latin typeface="Arial"/>
                    <a:cs typeface="Arial"/>
                  </a:rPr>
                  <a:t/>
                </a:r>
                <a:br>
                  <a:rPr lang="en-US" sz="1200" b="1" dirty="0">
                    <a:solidFill>
                      <a:schemeClr val="accent1">
                        <a:lumMod val="50000"/>
                      </a:schemeClr>
                    </a:solidFill>
                    <a:latin typeface="Arial"/>
                    <a:cs typeface="Arial"/>
                  </a:rPr>
                </a:br>
                <a:r>
                  <a:rPr lang="en-US" sz="1200" dirty="0">
                    <a:solidFill>
                      <a:schemeClr val="accent1">
                        <a:lumMod val="50000"/>
                      </a:schemeClr>
                    </a:solidFill>
                    <a:latin typeface="Arial"/>
                    <a:cs typeface="Arial"/>
                  </a:rPr>
                  <a:t>Chair: </a:t>
                </a:r>
                <a:r>
                  <a:rPr lang="en-US" sz="1200" dirty="0" err="1" smtClean="0">
                    <a:solidFill>
                      <a:schemeClr val="accent1">
                        <a:lumMod val="50000"/>
                      </a:schemeClr>
                    </a:solidFill>
                    <a:latin typeface="Arial"/>
                    <a:cs typeface="Arial"/>
                  </a:rPr>
                  <a:t>G.Taylor</a:t>
                </a:r>
                <a:endParaRPr lang="en-US" sz="1200" dirty="0">
                  <a:solidFill>
                    <a:schemeClr val="accent1">
                      <a:lumMod val="50000"/>
                    </a:schemeClr>
                  </a:solidFill>
                  <a:latin typeface="Arial"/>
                  <a:cs typeface="Arial"/>
                </a:endParaRPr>
              </a:p>
            </p:txBody>
          </p:sp>
          <p:sp>
            <p:nvSpPr>
              <p:cNvPr id="25" name="Rectangle 4"/>
              <p:cNvSpPr/>
              <p:nvPr/>
            </p:nvSpPr>
            <p:spPr>
              <a:xfrm>
                <a:off x="3422950" y="1515481"/>
                <a:ext cx="1971824" cy="728009"/>
              </a:xfrm>
              <a:prstGeom prst="rect">
                <a:avLst/>
              </a:prstGeom>
              <a:solidFill>
                <a:srgbClr val="FFD64D"/>
              </a:solidFill>
              <a:ln w="25400">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rgbClr val="000000"/>
                    </a:solidFill>
                    <a:latin typeface="Arial"/>
                    <a:cs typeface="Arial"/>
                  </a:rPr>
                  <a:t>LCB</a:t>
                </a:r>
                <a:r>
                  <a:rPr lang="en-US" sz="1200" dirty="0">
                    <a:solidFill>
                      <a:srgbClr val="000000"/>
                    </a:solidFill>
                    <a:latin typeface="Arial"/>
                    <a:cs typeface="Arial"/>
                  </a:rPr>
                  <a:t/>
                </a:r>
                <a:br>
                  <a:rPr lang="en-US" sz="1200" dirty="0">
                    <a:solidFill>
                      <a:srgbClr val="000000"/>
                    </a:solidFill>
                    <a:latin typeface="Arial"/>
                    <a:cs typeface="Arial"/>
                  </a:rPr>
                </a:br>
                <a:r>
                  <a:rPr lang="en-US" sz="1200" dirty="0">
                    <a:solidFill>
                      <a:srgbClr val="000000"/>
                    </a:solidFill>
                    <a:latin typeface="Arial"/>
                    <a:cs typeface="Arial"/>
                  </a:rPr>
                  <a:t>Chair: </a:t>
                </a:r>
                <a:r>
                  <a:rPr lang="en-US" sz="1200" dirty="0" smtClean="0">
                    <a:solidFill>
                      <a:srgbClr val="000000"/>
                    </a:solidFill>
                    <a:latin typeface="Arial"/>
                    <a:cs typeface="Arial"/>
                  </a:rPr>
                  <a:t>T. </a:t>
                </a:r>
                <a:r>
                  <a:rPr lang="en-US" sz="1200" dirty="0" err="1" smtClean="0">
                    <a:solidFill>
                      <a:srgbClr val="000000"/>
                    </a:solidFill>
                    <a:latin typeface="Arial"/>
                    <a:cs typeface="Arial"/>
                  </a:rPr>
                  <a:t>Nakada</a:t>
                </a:r>
                <a:endParaRPr lang="en-US" sz="1200" dirty="0">
                  <a:solidFill>
                    <a:srgbClr val="000000"/>
                  </a:solidFill>
                  <a:latin typeface="Arial"/>
                  <a:cs typeface="Arial"/>
                </a:endParaRPr>
              </a:p>
            </p:txBody>
          </p:sp>
          <p:grpSp>
            <p:nvGrpSpPr>
              <p:cNvPr id="26" name="Group 11"/>
              <p:cNvGrpSpPr/>
              <p:nvPr/>
            </p:nvGrpSpPr>
            <p:grpSpPr>
              <a:xfrm>
                <a:off x="1145053" y="2589512"/>
                <a:ext cx="6641578" cy="2831835"/>
                <a:chOff x="1129565" y="2465592"/>
                <a:chExt cx="6641578" cy="2831835"/>
              </a:xfrm>
            </p:grpSpPr>
            <p:sp>
              <p:nvSpPr>
                <p:cNvPr id="33" name="Rectangle 9"/>
                <p:cNvSpPr/>
                <p:nvPr/>
              </p:nvSpPr>
              <p:spPr>
                <a:xfrm>
                  <a:off x="1129565" y="2465592"/>
                  <a:ext cx="6641578" cy="2831835"/>
                </a:xfrm>
                <a:prstGeom prst="rect">
                  <a:avLst/>
                </a:prstGeom>
                <a:solidFill>
                  <a:schemeClr val="bg1">
                    <a:lumMod val="65000"/>
                  </a:schemeClr>
                </a:solidFill>
                <a:ln w="25400">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b="1" dirty="0">
                    <a:latin typeface="Arial"/>
                    <a:cs typeface="Arial"/>
                  </a:endParaRPr>
                </a:p>
              </p:txBody>
            </p:sp>
            <p:sp>
              <p:nvSpPr>
                <p:cNvPr id="34" name="Rectangle 5"/>
                <p:cNvSpPr/>
                <p:nvPr/>
              </p:nvSpPr>
              <p:spPr>
                <a:xfrm>
                  <a:off x="3422950" y="2829597"/>
                  <a:ext cx="1956336" cy="728009"/>
                </a:xfrm>
                <a:prstGeom prst="rect">
                  <a:avLst/>
                </a:prstGeom>
                <a:solidFill>
                  <a:srgbClr val="FFD64D"/>
                </a:solidFill>
                <a:ln w="25400">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rgbClr val="000000"/>
                      </a:solidFill>
                      <a:latin typeface="Arial"/>
                      <a:cs typeface="Arial"/>
                    </a:rPr>
                    <a:t>LCC Director</a:t>
                  </a:r>
                  <a:r>
                    <a:rPr lang="en-US" sz="1200" dirty="0">
                      <a:solidFill>
                        <a:srgbClr val="000000"/>
                      </a:solidFill>
                      <a:latin typeface="Arial"/>
                      <a:cs typeface="Arial"/>
                    </a:rPr>
                    <a:t/>
                  </a:r>
                  <a:br>
                    <a:rPr lang="en-US" sz="1200" dirty="0">
                      <a:solidFill>
                        <a:srgbClr val="000000"/>
                      </a:solidFill>
                      <a:latin typeface="Arial"/>
                      <a:cs typeface="Arial"/>
                    </a:rPr>
                  </a:br>
                  <a:r>
                    <a:rPr lang="en-US" sz="1200" dirty="0">
                      <a:solidFill>
                        <a:srgbClr val="000000"/>
                      </a:solidFill>
                      <a:latin typeface="Arial"/>
                      <a:cs typeface="Arial"/>
                    </a:rPr>
                    <a:t>Lyn Evans</a:t>
                  </a:r>
                </a:p>
              </p:txBody>
            </p:sp>
            <p:sp>
              <p:nvSpPr>
                <p:cNvPr id="35" name="Rectangle 7"/>
                <p:cNvSpPr/>
                <p:nvPr/>
              </p:nvSpPr>
              <p:spPr>
                <a:xfrm>
                  <a:off x="5728311" y="4190182"/>
                  <a:ext cx="1957289" cy="906535"/>
                </a:xfrm>
                <a:prstGeom prst="rect">
                  <a:avLst/>
                </a:prstGeom>
                <a:solidFill>
                  <a:srgbClr val="C3D69B"/>
                </a:solidFill>
                <a:ln w="25400">
                  <a:solidFill>
                    <a:schemeClr val="accent3">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rgbClr val="4F6228"/>
                      </a:solidFill>
                      <a:latin typeface="Arial"/>
                      <a:cs typeface="Arial"/>
                    </a:rPr>
                    <a:t>Physics &amp; Detectors</a:t>
                  </a:r>
                  <a:r>
                    <a:rPr lang="en-US" sz="1200" b="1" dirty="0">
                      <a:solidFill>
                        <a:srgbClr val="4F6228"/>
                      </a:solidFill>
                      <a:latin typeface="Arial"/>
                      <a:cs typeface="Arial"/>
                    </a:rPr>
                    <a:t/>
                  </a:r>
                  <a:br>
                    <a:rPr lang="en-US" sz="1200" b="1" dirty="0">
                      <a:solidFill>
                        <a:srgbClr val="4F6228"/>
                      </a:solidFill>
                      <a:latin typeface="Arial"/>
                      <a:cs typeface="Arial"/>
                    </a:rPr>
                  </a:br>
                  <a:r>
                    <a:rPr lang="en-US" sz="1200" dirty="0">
                      <a:solidFill>
                        <a:srgbClr val="4F6228"/>
                      </a:solidFill>
                      <a:latin typeface="Arial"/>
                      <a:cs typeface="Arial"/>
                    </a:rPr>
                    <a:t>Associate Director: </a:t>
                  </a:r>
                  <a:br>
                    <a:rPr lang="en-US" sz="1200" dirty="0">
                      <a:solidFill>
                        <a:srgbClr val="4F6228"/>
                      </a:solidFill>
                      <a:latin typeface="Arial"/>
                      <a:cs typeface="Arial"/>
                    </a:rPr>
                  </a:br>
                  <a:r>
                    <a:rPr lang="en-US" sz="1200" dirty="0">
                      <a:solidFill>
                        <a:srgbClr val="4F6228"/>
                      </a:solidFill>
                      <a:latin typeface="Arial"/>
                      <a:cs typeface="Arial"/>
                    </a:rPr>
                    <a:t>Jim </a:t>
                  </a:r>
                  <a:r>
                    <a:rPr lang="en-US" sz="1200" dirty="0" err="1">
                      <a:solidFill>
                        <a:srgbClr val="4F6228"/>
                      </a:solidFill>
                      <a:latin typeface="Arial"/>
                      <a:cs typeface="Arial"/>
                    </a:rPr>
                    <a:t>Brau</a:t>
                  </a:r>
                  <a:r>
                    <a:rPr lang="en-US" sz="1200">
                      <a:solidFill>
                        <a:srgbClr val="4F6228"/>
                      </a:solidFill>
                      <a:latin typeface="Arial"/>
                      <a:cs typeface="Arial"/>
                    </a:rPr>
                    <a:t> </a:t>
                  </a:r>
                  <a:endParaRPr lang="en-US" sz="1200" dirty="0">
                    <a:solidFill>
                      <a:srgbClr val="4F6228"/>
                    </a:solidFill>
                    <a:latin typeface="Arial"/>
                    <a:cs typeface="Arial"/>
                  </a:endParaRPr>
                </a:p>
              </p:txBody>
            </p:sp>
            <p:sp>
              <p:nvSpPr>
                <p:cNvPr id="36" name="Rectangle 8"/>
                <p:cNvSpPr/>
                <p:nvPr/>
              </p:nvSpPr>
              <p:spPr>
                <a:xfrm>
                  <a:off x="1218873" y="4189314"/>
                  <a:ext cx="1943265" cy="906535"/>
                </a:xfrm>
                <a:prstGeom prst="rect">
                  <a:avLst/>
                </a:prstGeom>
                <a:solidFill>
                  <a:srgbClr val="C3D69B"/>
                </a:solidFill>
                <a:ln w="25400">
                  <a:solidFill>
                    <a:schemeClr val="accent3">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rgbClr val="4F6228"/>
                      </a:solidFill>
                      <a:latin typeface="Arial"/>
                      <a:cs typeface="Arial"/>
                    </a:rPr>
                    <a:t>ILC</a:t>
                  </a:r>
                  <a:br>
                    <a:rPr lang="en-US" sz="1500" b="1" dirty="0">
                      <a:solidFill>
                        <a:srgbClr val="4F6228"/>
                      </a:solidFill>
                      <a:latin typeface="Arial"/>
                      <a:cs typeface="Arial"/>
                    </a:rPr>
                  </a:br>
                  <a:r>
                    <a:rPr lang="en-US" sz="1200" dirty="0">
                      <a:solidFill>
                        <a:srgbClr val="4F6228"/>
                      </a:solidFill>
                      <a:latin typeface="Arial"/>
                      <a:cs typeface="Arial"/>
                    </a:rPr>
                    <a:t>Associate Director: </a:t>
                  </a:r>
                  <a:br>
                    <a:rPr lang="en-US" sz="1200" dirty="0">
                      <a:solidFill>
                        <a:srgbClr val="4F6228"/>
                      </a:solidFill>
                      <a:latin typeface="Arial"/>
                      <a:cs typeface="Arial"/>
                    </a:rPr>
                  </a:br>
                  <a:r>
                    <a:rPr lang="en-US" sz="1200" dirty="0">
                      <a:solidFill>
                        <a:srgbClr val="4F6228"/>
                      </a:solidFill>
                      <a:latin typeface="Arial"/>
                      <a:cs typeface="Arial"/>
                    </a:rPr>
                    <a:t>Shin </a:t>
                  </a:r>
                  <a:r>
                    <a:rPr lang="en-US" sz="1200" dirty="0" err="1">
                      <a:solidFill>
                        <a:srgbClr val="4F6228"/>
                      </a:solidFill>
                      <a:latin typeface="Arial"/>
                      <a:cs typeface="Arial"/>
                    </a:rPr>
                    <a:t>Michizono</a:t>
                  </a:r>
                  <a:r>
                    <a:rPr lang="en-US" sz="1200" dirty="0">
                      <a:solidFill>
                        <a:srgbClr val="4F6228"/>
                      </a:solidFill>
                      <a:latin typeface="Arial"/>
                      <a:cs typeface="Arial"/>
                    </a:rPr>
                    <a:t> </a:t>
                  </a:r>
                </a:p>
              </p:txBody>
            </p:sp>
            <p:sp>
              <p:nvSpPr>
                <p:cNvPr id="37" name="Rectangle 10"/>
                <p:cNvSpPr/>
                <p:nvPr/>
              </p:nvSpPr>
              <p:spPr>
                <a:xfrm>
                  <a:off x="1166750" y="2489491"/>
                  <a:ext cx="1109646" cy="425704"/>
                </a:xfrm>
                <a:prstGeom prst="rect">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2400" b="1" dirty="0">
                      <a:solidFill>
                        <a:schemeClr val="tx1"/>
                      </a:solidFill>
                      <a:latin typeface="Arial"/>
                      <a:cs typeface="Arial"/>
                    </a:rPr>
                    <a:t>LCC</a:t>
                  </a:r>
                </a:p>
              </p:txBody>
            </p:sp>
          </p:grpSp>
          <p:cxnSp>
            <p:nvCxnSpPr>
              <p:cNvPr id="27" name="Straight Connector 13"/>
              <p:cNvCxnSpPr>
                <a:stCxn id="24" idx="2"/>
                <a:endCxn id="25" idx="0"/>
              </p:cNvCxnSpPr>
              <p:nvPr/>
            </p:nvCxnSpPr>
            <p:spPr>
              <a:xfrm>
                <a:off x="4408862" y="1161711"/>
                <a:ext cx="0" cy="353770"/>
              </a:xfrm>
              <a:prstGeom prst="line">
                <a:avLst/>
              </a:prstGeom>
              <a:effectLst/>
            </p:spPr>
            <p:style>
              <a:lnRef idx="2">
                <a:schemeClr val="dk1"/>
              </a:lnRef>
              <a:fillRef idx="0">
                <a:schemeClr val="dk1"/>
              </a:fillRef>
              <a:effectRef idx="1">
                <a:schemeClr val="dk1"/>
              </a:effectRef>
              <a:fontRef idx="minor">
                <a:schemeClr val="tx1"/>
              </a:fontRef>
            </p:style>
          </p:cxnSp>
          <p:cxnSp>
            <p:nvCxnSpPr>
              <p:cNvPr id="28" name="Straight Connector 14"/>
              <p:cNvCxnSpPr>
                <a:stCxn id="25" idx="2"/>
                <a:endCxn id="34" idx="0"/>
              </p:cNvCxnSpPr>
              <p:nvPr/>
            </p:nvCxnSpPr>
            <p:spPr>
              <a:xfrm>
                <a:off x="4408862" y="2243490"/>
                <a:ext cx="7744" cy="710027"/>
              </a:xfrm>
              <a:prstGeom prst="line">
                <a:avLst/>
              </a:prstGeom>
              <a:effectLst/>
            </p:spPr>
            <p:style>
              <a:lnRef idx="2">
                <a:schemeClr val="dk1"/>
              </a:lnRef>
              <a:fillRef idx="0">
                <a:schemeClr val="dk1"/>
              </a:fillRef>
              <a:effectRef idx="1">
                <a:schemeClr val="dk1"/>
              </a:effectRef>
              <a:fontRef idx="minor">
                <a:schemeClr val="tx1"/>
              </a:fontRef>
            </p:style>
          </p:cxnSp>
          <p:cxnSp>
            <p:nvCxnSpPr>
              <p:cNvPr id="29" name="Straight Connector 16"/>
              <p:cNvCxnSpPr/>
              <p:nvPr/>
            </p:nvCxnSpPr>
            <p:spPr>
              <a:xfrm>
                <a:off x="4430154" y="3681526"/>
                <a:ext cx="0" cy="632576"/>
              </a:xfrm>
              <a:prstGeom prst="line">
                <a:avLst/>
              </a:prstGeom>
              <a:effectLst/>
            </p:spPr>
            <p:style>
              <a:lnRef idx="2">
                <a:schemeClr val="dk1"/>
              </a:lnRef>
              <a:fillRef idx="0">
                <a:schemeClr val="dk1"/>
              </a:fillRef>
              <a:effectRef idx="1">
                <a:schemeClr val="dk1"/>
              </a:effectRef>
              <a:fontRef idx="minor">
                <a:schemeClr val="tx1"/>
              </a:fontRef>
            </p:style>
          </p:cxnSp>
          <p:cxnSp>
            <p:nvCxnSpPr>
              <p:cNvPr id="30" name="Straight Connector 20"/>
              <p:cNvCxnSpPr/>
              <p:nvPr/>
            </p:nvCxnSpPr>
            <p:spPr>
              <a:xfrm flipH="1" flipV="1">
                <a:off x="2196296" y="3999698"/>
                <a:ext cx="4501858" cy="7888"/>
              </a:xfrm>
              <a:prstGeom prst="line">
                <a:avLst/>
              </a:prstGeom>
              <a:effectLst/>
            </p:spPr>
            <p:style>
              <a:lnRef idx="2">
                <a:schemeClr val="dk1"/>
              </a:lnRef>
              <a:fillRef idx="0">
                <a:schemeClr val="dk1"/>
              </a:fillRef>
              <a:effectRef idx="1">
                <a:schemeClr val="dk1"/>
              </a:effectRef>
              <a:fontRef idx="minor">
                <a:schemeClr val="tx1"/>
              </a:fontRef>
            </p:style>
          </p:cxnSp>
          <p:cxnSp>
            <p:nvCxnSpPr>
              <p:cNvPr id="31" name="Straight Connector 23"/>
              <p:cNvCxnSpPr/>
              <p:nvPr/>
            </p:nvCxnSpPr>
            <p:spPr>
              <a:xfrm>
                <a:off x="2196296" y="3999698"/>
                <a:ext cx="0" cy="316288"/>
              </a:xfrm>
              <a:prstGeom prst="line">
                <a:avLst/>
              </a:prstGeom>
              <a:effectLst/>
            </p:spPr>
            <p:style>
              <a:lnRef idx="2">
                <a:schemeClr val="dk1"/>
              </a:lnRef>
              <a:fillRef idx="0">
                <a:schemeClr val="dk1"/>
              </a:fillRef>
              <a:effectRef idx="1">
                <a:schemeClr val="dk1"/>
              </a:effectRef>
              <a:fontRef idx="minor">
                <a:schemeClr val="tx1"/>
              </a:fontRef>
            </p:style>
          </p:cxnSp>
          <p:cxnSp>
            <p:nvCxnSpPr>
              <p:cNvPr id="32" name="Straight Connector 24"/>
              <p:cNvCxnSpPr/>
              <p:nvPr/>
            </p:nvCxnSpPr>
            <p:spPr>
              <a:xfrm>
                <a:off x="6698153" y="4009470"/>
                <a:ext cx="0" cy="306516"/>
              </a:xfrm>
              <a:prstGeom prst="line">
                <a:avLst/>
              </a:prstGeom>
              <a:effectLst/>
            </p:spPr>
            <p:style>
              <a:lnRef idx="2">
                <a:schemeClr val="dk1"/>
              </a:lnRef>
              <a:fillRef idx="0">
                <a:schemeClr val="dk1"/>
              </a:fillRef>
              <a:effectRef idx="1">
                <a:schemeClr val="dk1"/>
              </a:effectRef>
              <a:fontRef idx="minor">
                <a:schemeClr val="tx1"/>
              </a:fontRef>
            </p:style>
          </p:cxnSp>
        </p:grpSp>
        <p:grpSp>
          <p:nvGrpSpPr>
            <p:cNvPr id="13" name="Group 27"/>
            <p:cNvGrpSpPr/>
            <p:nvPr/>
          </p:nvGrpSpPr>
          <p:grpSpPr>
            <a:xfrm>
              <a:off x="178003" y="3174283"/>
              <a:ext cx="2115110" cy="2243555"/>
              <a:chOff x="178003" y="2977082"/>
              <a:chExt cx="2115110" cy="2243555"/>
            </a:xfrm>
          </p:grpSpPr>
          <p:sp>
            <p:nvSpPr>
              <p:cNvPr id="18" name="Rectangle 29"/>
              <p:cNvSpPr/>
              <p:nvPr/>
            </p:nvSpPr>
            <p:spPr>
              <a:xfrm>
                <a:off x="178003" y="2977082"/>
                <a:ext cx="1580004" cy="728009"/>
              </a:xfrm>
              <a:prstGeom prst="rect">
                <a:avLst/>
              </a:prstGeom>
              <a:solidFill>
                <a:schemeClr val="bg1">
                  <a:lumMod val="65000"/>
                </a:schemeClr>
              </a:solidFill>
              <a:ln w="25400">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chemeClr val="tx1"/>
                    </a:solidFill>
                    <a:latin typeface="Arial"/>
                    <a:cs typeface="Arial"/>
                  </a:rPr>
                  <a:t>KEK </a:t>
                </a:r>
                <a:r>
                  <a:rPr lang="en-US" sz="1500" b="1" dirty="0" smtClean="0">
                    <a:solidFill>
                      <a:schemeClr val="tx1"/>
                    </a:solidFill>
                    <a:latin typeface="Arial"/>
                    <a:cs typeface="Arial"/>
                  </a:rPr>
                  <a:t>Planning Office for the ILC</a:t>
                </a:r>
                <a:endParaRPr lang="en-US" sz="1500" b="1" dirty="0">
                  <a:solidFill>
                    <a:schemeClr val="tx1"/>
                  </a:solidFill>
                  <a:latin typeface="Arial"/>
                  <a:cs typeface="Arial"/>
                </a:endParaRPr>
              </a:p>
            </p:txBody>
          </p:sp>
          <p:sp>
            <p:nvSpPr>
              <p:cNvPr id="19" name="Rectangle 30"/>
              <p:cNvSpPr/>
              <p:nvPr/>
            </p:nvSpPr>
            <p:spPr>
              <a:xfrm>
                <a:off x="178003" y="3734171"/>
                <a:ext cx="1580004" cy="728009"/>
              </a:xfrm>
              <a:prstGeom prst="rect">
                <a:avLst/>
              </a:prstGeom>
              <a:solidFill>
                <a:schemeClr val="bg1">
                  <a:lumMod val="65000"/>
                </a:schemeClr>
              </a:solidFill>
              <a:ln w="25400">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rgbClr val="000000"/>
                    </a:solidFill>
                    <a:latin typeface="Arial"/>
                    <a:cs typeface="Arial"/>
                  </a:rPr>
                  <a:t>CLIC</a:t>
                </a:r>
                <a:br>
                  <a:rPr lang="en-US" sz="1500" b="1" dirty="0">
                    <a:solidFill>
                      <a:srgbClr val="000000"/>
                    </a:solidFill>
                    <a:latin typeface="Arial"/>
                    <a:cs typeface="Arial"/>
                  </a:rPr>
                </a:br>
                <a:r>
                  <a:rPr lang="en-US" sz="1500" b="1" dirty="0">
                    <a:solidFill>
                      <a:srgbClr val="000000"/>
                    </a:solidFill>
                    <a:latin typeface="Arial"/>
                    <a:cs typeface="Arial"/>
                  </a:rPr>
                  <a:t>Collaboration</a:t>
                </a:r>
              </a:p>
            </p:txBody>
          </p:sp>
          <p:sp>
            <p:nvSpPr>
              <p:cNvPr id="20" name="Rectangle 31"/>
              <p:cNvSpPr/>
              <p:nvPr/>
            </p:nvSpPr>
            <p:spPr>
              <a:xfrm>
                <a:off x="182307" y="4492628"/>
                <a:ext cx="1575700" cy="728009"/>
              </a:xfrm>
              <a:prstGeom prst="rect">
                <a:avLst/>
              </a:prstGeom>
              <a:solidFill>
                <a:schemeClr val="bg1">
                  <a:lumMod val="65000"/>
                </a:schemeClr>
              </a:solidFill>
              <a:ln w="25400">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rgbClr val="000000"/>
                    </a:solidFill>
                    <a:latin typeface="Arial"/>
                    <a:cs typeface="Arial"/>
                  </a:rPr>
                  <a:t>Public Relations</a:t>
                </a:r>
              </a:p>
            </p:txBody>
          </p:sp>
          <p:cxnSp>
            <p:nvCxnSpPr>
              <p:cNvPr id="21" name="Straight Connector 32"/>
              <p:cNvCxnSpPr/>
              <p:nvPr/>
            </p:nvCxnSpPr>
            <p:spPr>
              <a:xfrm flipH="1">
                <a:off x="1758008" y="3363973"/>
                <a:ext cx="535105" cy="0"/>
              </a:xfrm>
              <a:prstGeom prst="line">
                <a:avLst/>
              </a:prstGeom>
              <a:ln>
                <a:headEnd type="none" w="lg" len="lg"/>
                <a:tailEnd type="none"/>
              </a:ln>
              <a:effectLst/>
            </p:spPr>
            <p:style>
              <a:lnRef idx="2">
                <a:schemeClr val="dk1"/>
              </a:lnRef>
              <a:fillRef idx="0">
                <a:schemeClr val="dk1"/>
              </a:fillRef>
              <a:effectRef idx="1">
                <a:schemeClr val="dk1"/>
              </a:effectRef>
              <a:fontRef idx="minor">
                <a:schemeClr val="tx1"/>
              </a:fontRef>
            </p:style>
          </p:cxnSp>
          <p:cxnSp>
            <p:nvCxnSpPr>
              <p:cNvPr id="22" name="Straight Connector 34"/>
              <p:cNvCxnSpPr/>
              <p:nvPr/>
            </p:nvCxnSpPr>
            <p:spPr>
              <a:xfrm flipH="1">
                <a:off x="1758007" y="4128581"/>
                <a:ext cx="535105" cy="0"/>
              </a:xfrm>
              <a:prstGeom prst="line">
                <a:avLst/>
              </a:prstGeom>
              <a:ln>
                <a:headEnd type="none" w="lg" len="lg"/>
                <a:tailEnd type="none"/>
              </a:ln>
              <a:effectLst/>
            </p:spPr>
            <p:style>
              <a:lnRef idx="2">
                <a:schemeClr val="dk1"/>
              </a:lnRef>
              <a:fillRef idx="0">
                <a:schemeClr val="dk1"/>
              </a:fillRef>
              <a:effectRef idx="1">
                <a:schemeClr val="dk1"/>
              </a:effectRef>
              <a:fontRef idx="minor">
                <a:schemeClr val="tx1"/>
              </a:fontRef>
            </p:style>
          </p:cxnSp>
          <p:cxnSp>
            <p:nvCxnSpPr>
              <p:cNvPr id="23" name="Straight Connector 35"/>
              <p:cNvCxnSpPr/>
              <p:nvPr/>
            </p:nvCxnSpPr>
            <p:spPr>
              <a:xfrm flipH="1">
                <a:off x="1758008" y="4854862"/>
                <a:ext cx="535105" cy="0"/>
              </a:xfrm>
              <a:prstGeom prst="line">
                <a:avLst/>
              </a:prstGeom>
              <a:ln>
                <a:headEnd type="none" w="lg" len="lg"/>
                <a:tailEnd type="none"/>
              </a:ln>
              <a:effectLst/>
            </p:spPr>
            <p:style>
              <a:lnRef idx="2">
                <a:schemeClr val="dk1"/>
              </a:lnRef>
              <a:fillRef idx="0">
                <a:schemeClr val="dk1"/>
              </a:fillRef>
              <a:effectRef idx="1">
                <a:schemeClr val="dk1"/>
              </a:effectRef>
              <a:fontRef idx="minor">
                <a:schemeClr val="tx1"/>
              </a:fontRef>
            </p:style>
          </p:cxnSp>
        </p:grpSp>
        <p:sp>
          <p:nvSpPr>
            <p:cNvPr id="14" name="Rectangle 36"/>
            <p:cNvSpPr/>
            <p:nvPr/>
          </p:nvSpPr>
          <p:spPr>
            <a:xfrm>
              <a:off x="2260576" y="1068542"/>
              <a:ext cx="1971824" cy="728009"/>
            </a:xfrm>
            <a:prstGeom prst="rect">
              <a:avLst/>
            </a:prstGeom>
            <a:solidFill>
              <a:srgbClr val="A6A6A6"/>
            </a:solidFill>
            <a:ln w="25400">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rgbClr val="000000"/>
                  </a:solidFill>
                  <a:latin typeface="Arial"/>
                  <a:cs typeface="Arial"/>
                </a:rPr>
                <a:t>FALC</a:t>
              </a:r>
              <a:r>
                <a:rPr lang="en-US" sz="1200" b="1" dirty="0">
                  <a:solidFill>
                    <a:srgbClr val="000000"/>
                  </a:solidFill>
                  <a:latin typeface="Arial"/>
                  <a:cs typeface="Arial"/>
                </a:rPr>
                <a:t/>
              </a:r>
              <a:br>
                <a:rPr lang="en-US" sz="1200" b="1" dirty="0">
                  <a:solidFill>
                    <a:srgbClr val="000000"/>
                  </a:solidFill>
                  <a:latin typeface="Arial"/>
                  <a:cs typeface="Arial"/>
                </a:rPr>
              </a:br>
              <a:r>
                <a:rPr lang="en-US" sz="1200" dirty="0">
                  <a:solidFill>
                    <a:srgbClr val="000000"/>
                  </a:solidFill>
                  <a:latin typeface="Arial"/>
                  <a:cs typeface="Arial"/>
                </a:rPr>
                <a:t>Chair: </a:t>
              </a:r>
              <a:r>
                <a:rPr lang="en-US" sz="1200" dirty="0" smtClean="0">
                  <a:solidFill>
                    <a:srgbClr val="000000"/>
                  </a:solidFill>
                  <a:latin typeface="Arial"/>
                  <a:cs typeface="Arial"/>
                </a:rPr>
                <a:t>M. </a:t>
              </a:r>
              <a:r>
                <a:rPr lang="en-US" sz="1200" dirty="0" err="1" smtClean="0">
                  <a:solidFill>
                    <a:srgbClr val="000000"/>
                  </a:solidFill>
                  <a:latin typeface="Arial"/>
                  <a:cs typeface="Arial"/>
                </a:rPr>
                <a:t>Procario</a:t>
              </a:r>
              <a:endParaRPr lang="en-US" sz="1200" dirty="0">
                <a:solidFill>
                  <a:srgbClr val="000000"/>
                </a:solidFill>
                <a:latin typeface="Arial"/>
                <a:cs typeface="Arial"/>
              </a:endParaRPr>
            </a:p>
          </p:txBody>
        </p:sp>
        <p:sp>
          <p:nvSpPr>
            <p:cNvPr id="15" name="Rectangle 25"/>
            <p:cNvSpPr/>
            <p:nvPr/>
          </p:nvSpPr>
          <p:spPr>
            <a:xfrm>
              <a:off x="6902954" y="3606354"/>
              <a:ext cx="1956337" cy="728009"/>
            </a:xfrm>
            <a:prstGeom prst="rect">
              <a:avLst/>
            </a:prstGeom>
            <a:solidFill>
              <a:schemeClr val="accent3">
                <a:lumMod val="60000"/>
                <a:lumOff val="40000"/>
              </a:schemeClr>
            </a:solidFill>
            <a:ln w="25400">
              <a:solidFill>
                <a:schemeClr val="accent3">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chemeClr val="accent3">
                      <a:lumMod val="50000"/>
                    </a:schemeClr>
                  </a:solidFill>
                  <a:latin typeface="Arial"/>
                  <a:cs typeface="Arial"/>
                </a:rPr>
                <a:t>Deputy</a:t>
              </a:r>
              <a:r>
                <a:rPr lang="en-US" sz="1200" dirty="0">
                  <a:solidFill>
                    <a:schemeClr val="accent3">
                      <a:lumMod val="50000"/>
                    </a:schemeClr>
                  </a:solidFill>
                  <a:latin typeface="Arial"/>
                  <a:cs typeface="Arial"/>
                </a:rPr>
                <a:t/>
              </a:r>
              <a:br>
                <a:rPr lang="en-US" sz="1200" dirty="0">
                  <a:solidFill>
                    <a:schemeClr val="accent3">
                      <a:lumMod val="50000"/>
                    </a:schemeClr>
                  </a:solidFill>
                  <a:latin typeface="Arial"/>
                  <a:cs typeface="Arial"/>
                </a:rPr>
              </a:br>
              <a:r>
                <a:rPr lang="en-US" sz="1200" dirty="0">
                  <a:solidFill>
                    <a:schemeClr val="accent3">
                      <a:lumMod val="50000"/>
                    </a:schemeClr>
                  </a:solidFill>
                  <a:latin typeface="Arial"/>
                  <a:cs typeface="Arial"/>
                </a:rPr>
                <a:t>Hitoshi Murayama</a:t>
              </a:r>
              <a:endParaRPr lang="en-US" sz="1500" b="1" dirty="0">
                <a:solidFill>
                  <a:schemeClr val="accent3">
                    <a:lumMod val="50000"/>
                  </a:schemeClr>
                </a:solidFill>
                <a:latin typeface="Arial"/>
                <a:cs typeface="Arial"/>
              </a:endParaRPr>
            </a:p>
          </p:txBody>
        </p:sp>
        <p:sp>
          <p:nvSpPr>
            <p:cNvPr id="16" name="Rectangle 33"/>
            <p:cNvSpPr/>
            <p:nvPr/>
          </p:nvSpPr>
          <p:spPr>
            <a:xfrm>
              <a:off x="4609712" y="4949103"/>
              <a:ext cx="1957289" cy="906535"/>
            </a:xfrm>
            <a:prstGeom prst="rect">
              <a:avLst/>
            </a:prstGeom>
            <a:solidFill>
              <a:srgbClr val="C3D69B"/>
            </a:solidFill>
            <a:ln w="25400">
              <a:solidFill>
                <a:schemeClr val="accent3">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rgbClr val="4F6228"/>
                  </a:solidFill>
                  <a:latin typeface="Arial"/>
                  <a:cs typeface="Arial"/>
                </a:rPr>
                <a:t>CLIC</a:t>
              </a:r>
              <a:br>
                <a:rPr lang="en-US" sz="1500" b="1" dirty="0">
                  <a:solidFill>
                    <a:srgbClr val="4F6228"/>
                  </a:solidFill>
                  <a:latin typeface="Arial"/>
                  <a:cs typeface="Arial"/>
                </a:rPr>
              </a:br>
              <a:r>
                <a:rPr lang="en-US" sz="1200" dirty="0">
                  <a:solidFill>
                    <a:srgbClr val="4F6228"/>
                  </a:solidFill>
                  <a:latin typeface="Arial"/>
                  <a:cs typeface="Arial"/>
                </a:rPr>
                <a:t>Associate Director: Steinar </a:t>
              </a:r>
              <a:r>
                <a:rPr lang="en-US" sz="1200" dirty="0" err="1">
                  <a:solidFill>
                    <a:srgbClr val="4F6228"/>
                  </a:solidFill>
                  <a:latin typeface="Arial"/>
                  <a:cs typeface="Arial"/>
                </a:rPr>
                <a:t>Stapnes</a:t>
              </a:r>
              <a:endParaRPr lang="en-US" sz="1200" dirty="0">
                <a:solidFill>
                  <a:srgbClr val="4F6228"/>
                </a:solidFill>
                <a:latin typeface="Arial"/>
                <a:cs typeface="Arial"/>
              </a:endParaRPr>
            </a:p>
          </p:txBody>
        </p:sp>
        <p:cxnSp>
          <p:nvCxnSpPr>
            <p:cNvPr id="17" name="Straight Connector 37"/>
            <p:cNvCxnSpPr/>
            <p:nvPr/>
          </p:nvCxnSpPr>
          <p:spPr>
            <a:xfrm flipH="1">
              <a:off x="6552977" y="3947267"/>
              <a:ext cx="349976" cy="0"/>
            </a:xfrm>
            <a:prstGeom prst="line">
              <a:avLst/>
            </a:prstGeom>
            <a:effectLst/>
          </p:spPr>
          <p:style>
            <a:lnRef idx="2">
              <a:schemeClr val="dk1"/>
            </a:lnRef>
            <a:fillRef idx="0">
              <a:schemeClr val="dk1"/>
            </a:fillRef>
            <a:effectRef idx="1">
              <a:schemeClr val="dk1"/>
            </a:effectRef>
            <a:fontRef idx="minor">
              <a:schemeClr val="tx1"/>
            </a:fontRef>
          </p:style>
        </p:cxnSp>
      </p:grpSp>
      <p:pic>
        <p:nvPicPr>
          <p:cNvPr id="3" name="図 2"/>
          <p:cNvPicPr>
            <a:picLocks noChangeAspect="1"/>
          </p:cNvPicPr>
          <p:nvPr/>
        </p:nvPicPr>
        <p:blipFill>
          <a:blip r:embed="rId2"/>
          <a:stretch>
            <a:fillRect/>
          </a:stretch>
        </p:blipFill>
        <p:spPr>
          <a:xfrm>
            <a:off x="1410663" y="5492847"/>
            <a:ext cx="6180973" cy="1350759"/>
          </a:xfrm>
          <a:prstGeom prst="rect">
            <a:avLst/>
          </a:prstGeom>
        </p:spPr>
      </p:pic>
    </p:spTree>
    <p:extLst>
      <p:ext uri="{BB962C8B-B14F-4D97-AF65-F5344CB8AC3E}">
        <p14:creationId xmlns:p14="http://schemas.microsoft.com/office/powerpoint/2010/main" val="3859603305"/>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ILC </a:t>
            </a:r>
            <a:r>
              <a:rPr lang="en-US" altLang="ja-JP" dirty="0" smtClean="0"/>
              <a:t>site candidate location in Japan: </a:t>
            </a:r>
            <a:r>
              <a:rPr lang="en-US" altLang="ja-JP" dirty="0" err="1" smtClean="0"/>
              <a:t>KItakami</a:t>
            </a:r>
            <a:endParaRPr kumimoji="1" lang="ja-JP" altLang="en-US" dirty="0"/>
          </a:p>
        </p:txBody>
      </p:sp>
      <p:sp>
        <p:nvSpPr>
          <p:cNvPr id="4" name="スライド番号プレースホルダー 3"/>
          <p:cNvSpPr>
            <a:spLocks noGrp="1"/>
          </p:cNvSpPr>
          <p:nvPr>
            <p:ph type="sldNum" sz="quarter" idx="4294967295"/>
          </p:nvPr>
        </p:nvSpPr>
        <p:spPr>
          <a:xfrm>
            <a:off x="7010400" y="6492875"/>
            <a:ext cx="2133600" cy="365125"/>
          </a:xfrm>
        </p:spPr>
        <p:txBody>
          <a:bodyPr/>
          <a:lstStyle/>
          <a:p>
            <a:fld id="{86CB4B4D-7CA3-9044-876B-883B54F8677D}" type="slidenum">
              <a:rPr lang="en-US" altLang="ja-JP" smtClean="0">
                <a:solidFill>
                  <a:prstClr val="black">
                    <a:tint val="75000"/>
                  </a:prstClr>
                </a:solidFill>
                <a:latin typeface="Gill Sans"/>
                <a:ea typeface="Gill Sans"/>
                <a:cs typeface="Gill Sans"/>
              </a:rPr>
              <a:pPr/>
              <a:t>7</a:t>
            </a:fld>
            <a:endParaRPr lang="en-US" altLang="ja-JP">
              <a:solidFill>
                <a:prstClr val="black">
                  <a:tint val="75000"/>
                </a:prstClr>
              </a:solidFill>
              <a:latin typeface="Gill Sans"/>
              <a:ea typeface="Gill Sans"/>
              <a:cs typeface="Gill Sans"/>
            </a:endParaRPr>
          </a:p>
        </p:txBody>
      </p:sp>
      <p:pic>
        <p:nvPicPr>
          <p:cNvPr id="7" name="図 6"/>
          <p:cNvPicPr>
            <a:picLocks noChangeAspect="1"/>
          </p:cNvPicPr>
          <p:nvPr/>
        </p:nvPicPr>
        <p:blipFill>
          <a:blip r:embed="rId2"/>
          <a:stretch>
            <a:fillRect/>
          </a:stretch>
        </p:blipFill>
        <p:spPr>
          <a:xfrm>
            <a:off x="664522" y="944724"/>
            <a:ext cx="7471874" cy="5127814"/>
          </a:xfrm>
          <a:prstGeom prst="rect">
            <a:avLst/>
          </a:prstGeom>
        </p:spPr>
        <p:style>
          <a:lnRef idx="2">
            <a:schemeClr val="accent1"/>
          </a:lnRef>
          <a:fillRef idx="1">
            <a:schemeClr val="lt1"/>
          </a:fillRef>
          <a:effectRef idx="0">
            <a:schemeClr val="accent1"/>
          </a:effectRef>
          <a:fontRef idx="minor">
            <a:schemeClr val="dk1"/>
          </a:fontRef>
        </p:style>
      </p:pic>
      <p:sp>
        <p:nvSpPr>
          <p:cNvPr id="8" name="テキスト ボックス 7"/>
          <p:cNvSpPr txBox="1"/>
          <p:nvPr/>
        </p:nvSpPr>
        <p:spPr>
          <a:xfrm>
            <a:off x="1943708" y="6405865"/>
            <a:ext cx="4817537" cy="369332"/>
          </a:xfrm>
          <a:prstGeom prst="rect">
            <a:avLst/>
          </a:prstGeom>
          <a:noFill/>
        </p:spPr>
        <p:txBody>
          <a:bodyPr wrap="none" rtlCol="0">
            <a:spAutoFit/>
          </a:bodyPr>
          <a:lstStyle/>
          <a:p>
            <a:r>
              <a:rPr kumimoji="1" lang="en-US" altLang="ja-JP" dirty="0" smtClean="0"/>
              <a:t>A site -specific design has proceeding since then. </a:t>
            </a:r>
            <a:endParaRPr kumimoji="1" lang="ja-JP" altLang="en-US" dirty="0"/>
          </a:p>
        </p:txBody>
      </p:sp>
    </p:spTree>
    <p:extLst>
      <p:ext uri="{BB962C8B-B14F-4D97-AF65-F5344CB8AC3E}">
        <p14:creationId xmlns:p14="http://schemas.microsoft.com/office/powerpoint/2010/main" val="6738233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2"/>
          <p:cNvSpPr txBox="1">
            <a:spLocks/>
          </p:cNvSpPr>
          <p:nvPr/>
        </p:nvSpPr>
        <p:spPr>
          <a:xfrm>
            <a:off x="384108" y="1039435"/>
            <a:ext cx="8280920" cy="4392488"/>
          </a:xfrm>
          <a:prstGeom prst="rect">
            <a:avLst/>
          </a:prstGeom>
        </p:spPr>
        <p:txBody>
          <a:bodyPr>
            <a:noAutofit/>
          </a:bodyPr>
          <a:lstStyle>
            <a:lvl1pPr marL="342900" indent="-342900" algn="l" defTabSz="914400" rtl="0" eaLnBrk="1" latinLnBrk="0" hangingPunct="1">
              <a:spcBef>
                <a:spcPct val="20000"/>
              </a:spcBef>
              <a:buClr>
                <a:srgbClr val="002060"/>
              </a:buClr>
              <a:buSzPct val="80000"/>
              <a:buFont typeface="Wingdings" panose="05000000000000000000" pitchFamily="2" charset="2"/>
              <a:buChar char="n"/>
              <a:defRPr kumimoji="1" sz="3200" kern="1200">
                <a:solidFill>
                  <a:schemeClr val="tx1"/>
                </a:solidFill>
                <a:latin typeface="+mn-lt"/>
                <a:ea typeface="+mn-ea"/>
                <a:cs typeface="+mn-cs"/>
              </a:defRPr>
            </a:lvl1pPr>
            <a:lvl2pPr marL="742950" indent="-285750" algn="l" defTabSz="914400" rtl="0" eaLnBrk="1" latinLnBrk="0" hangingPunct="1">
              <a:spcBef>
                <a:spcPct val="20000"/>
              </a:spcBef>
              <a:buClr>
                <a:srgbClr val="002060"/>
              </a:buClr>
              <a:buFontTx/>
              <a:buBlip>
                <a:blip r:embed="rId2"/>
              </a:buBlip>
              <a:defRPr kumimoji="1" sz="2800" kern="1200">
                <a:solidFill>
                  <a:schemeClr val="tx1"/>
                </a:solidFill>
                <a:latin typeface="+mn-lt"/>
                <a:ea typeface="+mn-ea"/>
                <a:cs typeface="+mn-cs"/>
              </a:defRPr>
            </a:lvl2pPr>
            <a:lvl3pPr marL="1143000" indent="-228600" algn="l" defTabSz="914400" rtl="0" eaLnBrk="1" latinLnBrk="0" hangingPunct="1">
              <a:spcBef>
                <a:spcPct val="20000"/>
              </a:spcBef>
              <a:buClr>
                <a:srgbClr val="002060"/>
              </a:buClr>
              <a:buFont typeface="Wingdings" panose="05000000000000000000" pitchFamily="2" charset="2"/>
              <a:buChar char="ü"/>
              <a:defRPr kumimoji="1" sz="2400" kern="1200">
                <a:solidFill>
                  <a:schemeClr val="tx1"/>
                </a:solidFill>
                <a:latin typeface="+mn-lt"/>
                <a:ea typeface="+mn-ea"/>
                <a:cs typeface="+mn-cs"/>
              </a:defRPr>
            </a:lvl3pPr>
            <a:lvl4pPr marL="1600200" indent="-228600" algn="l" defTabSz="914400" rtl="0" eaLnBrk="1" latinLnBrk="0" hangingPunct="1">
              <a:spcBef>
                <a:spcPct val="20000"/>
              </a:spcBef>
              <a:buClr>
                <a:srgbClr val="002060"/>
              </a:buClr>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Tx/>
              <a:buBlip>
                <a:blip r:embed="rId3"/>
              </a:buBlip>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defRPr/>
            </a:pPr>
            <a:r>
              <a:rPr kumimoji="1" lang="en-US" altLang="ja-JP" sz="2000" b="0" i="0" u="none" strike="noStrike" kern="1200" cap="none" spc="0" normalizeH="0" baseline="0" noProof="0" dirty="0">
                <a:ln>
                  <a:noFill/>
                </a:ln>
                <a:solidFill>
                  <a:prstClr val="black"/>
                </a:solidFill>
                <a:effectLst/>
                <a:uLnTx/>
                <a:uFillTx/>
                <a:ea typeface="ＭＳ Ｐゴシック" panose="020B0600070205080204" pitchFamily="50" charset="-128"/>
                <a:cs typeface="Arial" panose="020B0604020202020204" pitchFamily="34" charset="0"/>
              </a:rPr>
              <a:t>In October 2012, after the discovery of the Higgs boson at LHC, Japanese HEP community proposed to host the ILC in Japan as a global project</a:t>
            </a:r>
            <a:r>
              <a:rPr lang="en-US" altLang="ja-JP" sz="2000" dirty="0">
                <a:solidFill>
                  <a:prstClr val="black"/>
                </a:solidFill>
                <a:cs typeface="Arial" panose="020B0604020202020204" pitchFamily="34" charset="0"/>
              </a:rPr>
              <a:t>. This proposal was welcomed by </a:t>
            </a:r>
            <a:r>
              <a:rPr lang="en-US" altLang="ja-JP" sz="2000" dirty="0" smtClean="0">
                <a:solidFill>
                  <a:prstClr val="black"/>
                </a:solidFill>
                <a:cs typeface="Arial" panose="020B0604020202020204" pitchFamily="34" charset="0"/>
              </a:rPr>
              <a:t>the HEP communities across the world. Ex. European Strategy for Particle Physics Update 2013, US P5 Report (2014), ICFA and ACFA statements.</a:t>
            </a:r>
          </a:p>
          <a:p>
            <a:pPr>
              <a:defRPr/>
            </a:pPr>
            <a:r>
              <a:rPr lang="en-US" altLang="ja-JP" sz="2000" dirty="0" smtClean="0"/>
              <a:t>MEXT </a:t>
            </a:r>
            <a:r>
              <a:rPr lang="en-US" altLang="ja-JP" sz="2000" dirty="0"/>
              <a:t>set up </a:t>
            </a:r>
            <a:r>
              <a:rPr lang="en-US" altLang="ja-JP" sz="2000" dirty="0" smtClean="0"/>
              <a:t>the ILC </a:t>
            </a:r>
            <a:r>
              <a:rPr lang="en-US" altLang="ja-JP" sz="2000" dirty="0"/>
              <a:t>Advisory Panel in May </a:t>
            </a:r>
            <a:r>
              <a:rPr lang="en-US" altLang="ja-JP" sz="2000" dirty="0" smtClean="0"/>
              <a:t>2014. </a:t>
            </a:r>
            <a:endParaRPr lang="en-US" altLang="ja-JP" sz="2000" noProof="0" dirty="0">
              <a:solidFill>
                <a:prstClr val="black"/>
              </a:solidFill>
              <a:ea typeface="ＭＳ Ｐゴシック" panose="020B0600070205080204" pitchFamily="50" charset="-128"/>
              <a:cs typeface="Arial" panose="020B0604020202020204" pitchFamily="34" charset="0"/>
            </a:endParaRPr>
          </a:p>
          <a:p>
            <a:pPr>
              <a:defRPr/>
            </a:pPr>
            <a:r>
              <a:rPr lang="en-US" altLang="ja-JP" sz="2000" noProof="0" dirty="0" smtClean="0">
                <a:solidFill>
                  <a:prstClr val="black"/>
                </a:solidFill>
                <a:ea typeface="ＭＳ Ｐゴシック" panose="020B0600070205080204" pitchFamily="50" charset="-128"/>
                <a:cs typeface="Arial" panose="020B0604020202020204" pitchFamily="34" charset="0"/>
              </a:rPr>
              <a:t>Japanese HEP community proposed to </a:t>
            </a:r>
            <a:r>
              <a:rPr lang="en-US" altLang="ja-JP" sz="2000" dirty="0" smtClean="0">
                <a:solidFill>
                  <a:prstClr val="black"/>
                </a:solidFill>
                <a:ea typeface="ＭＳ Ｐゴシック" panose="020B0600070205080204" pitchFamily="50" charset="-128"/>
                <a:cs typeface="Arial" panose="020B0604020202020204" pitchFamily="34" charset="0"/>
              </a:rPr>
              <a:t>construct</a:t>
            </a:r>
            <a:r>
              <a:rPr lang="en-US" altLang="ja-JP" sz="2000" noProof="0" dirty="0" smtClean="0">
                <a:solidFill>
                  <a:prstClr val="black"/>
                </a:solidFill>
                <a:ea typeface="ＭＳ Ｐゴシック" panose="020B0600070205080204" pitchFamily="50" charset="-128"/>
                <a:cs typeface="Arial" panose="020B0604020202020204" pitchFamily="34" charset="0"/>
              </a:rPr>
              <a:t> the ILC as a 250GeV Higgs factory. This proposal was strongly endorsed by LCB/ICFA  (November 2017).</a:t>
            </a:r>
          </a:p>
          <a:p>
            <a:pPr>
              <a:defRPr/>
            </a:pPr>
            <a:r>
              <a:rPr lang="en-US" altLang="ja-JP" sz="2000" dirty="0" smtClean="0">
                <a:solidFill>
                  <a:prstClr val="black"/>
                </a:solidFill>
                <a:cs typeface="Arial" panose="020B0604020202020204" pitchFamily="34" charset="0"/>
              </a:rPr>
              <a:t>MEXT’s ILC </a:t>
            </a:r>
            <a:r>
              <a:rPr lang="en-US" altLang="ja-JP" sz="2000" dirty="0">
                <a:solidFill>
                  <a:prstClr val="black"/>
                </a:solidFill>
                <a:cs typeface="Arial" panose="020B0604020202020204" pitchFamily="34" charset="0"/>
              </a:rPr>
              <a:t>Advisory P</a:t>
            </a:r>
            <a:r>
              <a:rPr lang="en-US" altLang="ja-JP" sz="2000" dirty="0" smtClean="0">
                <a:solidFill>
                  <a:prstClr val="black"/>
                </a:solidFill>
                <a:cs typeface="Arial" panose="020B0604020202020204" pitchFamily="34" charset="0"/>
              </a:rPr>
              <a:t>anel report (July 2018), SCJ ILC committee’s report (December 2018).</a:t>
            </a:r>
          </a:p>
          <a:p>
            <a:pPr>
              <a:defRPr/>
            </a:pPr>
            <a:r>
              <a:rPr lang="en-US" altLang="ja-JP" sz="2000" dirty="0" smtClean="0"/>
              <a:t> </a:t>
            </a:r>
            <a:r>
              <a:rPr lang="en-US" altLang="ja-JP" sz="2000" dirty="0" smtClean="0">
                <a:solidFill>
                  <a:prstClr val="black"/>
                </a:solidFill>
                <a:cs typeface="Arial" panose="020B0604020202020204" pitchFamily="34" charset="0"/>
              </a:rPr>
              <a:t>March </a:t>
            </a:r>
            <a:r>
              <a:rPr lang="en-US" altLang="ja-JP" sz="2000" dirty="0">
                <a:solidFill>
                  <a:prstClr val="black"/>
                </a:solidFill>
                <a:cs typeface="Arial" panose="020B0604020202020204" pitchFamily="34" charset="0"/>
              </a:rPr>
              <a:t>2019: MEXT presented its view with regard to the ILC project at the LCB meeting in Tokyo. Also, ILC Federation of Diet Members presented supplemental message to the </a:t>
            </a:r>
            <a:r>
              <a:rPr lang="en-US" altLang="ja-JP" sz="2000" dirty="0" smtClean="0">
                <a:solidFill>
                  <a:prstClr val="black"/>
                </a:solidFill>
                <a:cs typeface="Arial" panose="020B0604020202020204" pitchFamily="34" charset="0"/>
              </a:rPr>
              <a:t>LCB.</a:t>
            </a:r>
          </a:p>
          <a:p>
            <a:pPr marL="0" indent="0">
              <a:buNone/>
              <a:defRPr/>
            </a:pPr>
            <a:endParaRPr kumimoji="1" lang="en-US" altLang="ja-JP" sz="2000" b="0" i="0" u="none" strike="noStrike" kern="1200" cap="none" spc="0" normalizeH="0" baseline="0" noProof="0" dirty="0">
              <a:ln>
                <a:noFill/>
              </a:ln>
              <a:solidFill>
                <a:prstClr val="black"/>
              </a:solidFill>
              <a:effectLst/>
              <a:uLnTx/>
              <a:uFillTx/>
              <a:ea typeface="ＭＳ Ｐゴシック" panose="020B0600070205080204" pitchFamily="50" charset="-128"/>
              <a:cs typeface="Arial" panose="020B0604020202020204" pitchFamily="34" charset="0"/>
            </a:endParaRPr>
          </a:p>
        </p:txBody>
      </p:sp>
      <p:sp>
        <p:nvSpPr>
          <p:cNvPr id="6" name="テキスト ボックス 5"/>
          <p:cNvSpPr txBox="1"/>
          <p:nvPr/>
        </p:nvSpPr>
        <p:spPr>
          <a:xfrm>
            <a:off x="843272" y="5888503"/>
            <a:ext cx="736259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MEXT= Ministry of Education, Culture, Sports, Science &amp; Technology in </a:t>
            </a:r>
            <a:r>
              <a:rPr kumimoji="1" lang="en-US" altLang="ja-JP" sz="1800" b="0" i="0" u="none" strike="noStrike" kern="1200" cap="none" spc="0" normalizeH="0" baseline="0" noProof="0" dirty="0" smtClean="0">
                <a:ln>
                  <a:noFill/>
                </a:ln>
                <a:solidFill>
                  <a:prstClr val="black"/>
                </a:solidFill>
                <a:effectLst/>
                <a:uLnTx/>
                <a:uFillTx/>
                <a:latin typeface="Calibri"/>
                <a:ea typeface="ＭＳ Ｐゴシック" panose="020B0600070205080204" pitchFamily="50" charset="-128"/>
                <a:cs typeface="+mn-cs"/>
              </a:rPr>
              <a:t>Japan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smtClean="0">
                <a:solidFill>
                  <a:prstClr val="black"/>
                </a:solidFill>
                <a:latin typeface="Calibri"/>
                <a:ea typeface="ＭＳ Ｐゴシック" panose="020B0600070205080204" pitchFamily="50" charset="-128"/>
              </a:rPr>
              <a:t>SCJ=Science Council of Japan</a:t>
            </a:r>
            <a:r>
              <a:rPr kumimoji="1" lang="en-US" altLang="ja-JP" sz="1800" b="0" i="0" u="none" strike="noStrike" kern="1200" cap="none" spc="0" normalizeH="0" baseline="0" noProof="0" dirty="0" smtClean="0">
                <a:ln>
                  <a:noFill/>
                </a:ln>
                <a:solidFill>
                  <a:prstClr val="black"/>
                </a:solidFill>
                <a:effectLst/>
                <a:uLnTx/>
                <a:uFillTx/>
                <a:latin typeface="Calibri"/>
                <a:ea typeface="ＭＳ Ｐゴシック" panose="020B0600070205080204" pitchFamily="50" charset="-128"/>
                <a:cs typeface="+mn-cs"/>
              </a:rPr>
              <a:t> </a:t>
            </a:r>
            <a:endParaRPr kumimoji="1" lang="ja-JP" altLang="en-US"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7" name="タイトル 6"/>
          <p:cNvSpPr txBox="1">
            <a:spLocks noGrp="1"/>
          </p:cNvSpPr>
          <p:nvPr>
            <p:ph type="title"/>
          </p:nvPr>
        </p:nvSpPr>
        <p:spPr>
          <a:xfrm>
            <a:off x="2873716" y="59635"/>
            <a:ext cx="4722620" cy="52322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i="0" u="none" strike="noStrike" kern="1200" cap="none" spc="0" normalizeH="0" baseline="0" noProof="0" dirty="0" smtClean="0">
                <a:ln>
                  <a:noFill/>
                </a:ln>
                <a:solidFill>
                  <a:prstClr val="white"/>
                </a:solidFill>
                <a:effectLst/>
                <a:uLnTx/>
                <a:uFillTx/>
                <a:ea typeface="ＭＳ Ｐゴシック" panose="020B0600070205080204" pitchFamily="50" charset="-128"/>
                <a:cs typeface="+mn-cs"/>
              </a:rPr>
              <a:t>Recent history </a:t>
            </a:r>
            <a:r>
              <a:rPr kumimoji="1" lang="en-US" altLang="ja-JP" i="0" u="none" strike="noStrike" kern="1200" cap="none" spc="0" normalizeH="0" baseline="0" noProof="0" dirty="0">
                <a:ln>
                  <a:noFill/>
                </a:ln>
                <a:solidFill>
                  <a:prstClr val="white"/>
                </a:solidFill>
                <a:effectLst/>
                <a:uLnTx/>
                <a:uFillTx/>
                <a:ea typeface="ＭＳ Ｐゴシック" panose="020B0600070205080204" pitchFamily="50" charset="-128"/>
                <a:cs typeface="+mn-cs"/>
              </a:rPr>
              <a:t>of ILC in </a:t>
            </a:r>
            <a:r>
              <a:rPr kumimoji="1" lang="en-US" altLang="ja-JP" i="0" u="none" strike="noStrike" kern="1200" cap="none" spc="0" normalizeH="0" baseline="0" noProof="0" dirty="0" smtClean="0">
                <a:ln>
                  <a:noFill/>
                </a:ln>
                <a:solidFill>
                  <a:prstClr val="white"/>
                </a:solidFill>
                <a:effectLst/>
                <a:uLnTx/>
                <a:uFillTx/>
                <a:ea typeface="ＭＳ Ｐゴシック" panose="020B0600070205080204" pitchFamily="50" charset="-128"/>
                <a:cs typeface="+mn-cs"/>
              </a:rPr>
              <a:t>Japan</a:t>
            </a:r>
            <a:endParaRPr kumimoji="1" lang="ja-JP" altLang="en-US" i="0" u="none" strike="noStrike" kern="1200" cap="none" spc="0" normalizeH="0" baseline="0" noProof="0" dirty="0">
              <a:ln>
                <a:noFill/>
              </a:ln>
              <a:solidFill>
                <a:prstClr val="white"/>
              </a:solidFill>
              <a:effectLst/>
              <a:uLnTx/>
              <a:uFillTx/>
              <a:ea typeface="ＭＳ Ｐゴシック" panose="020B0600070205080204" pitchFamily="50" charset="-128"/>
              <a:cs typeface="+mn-cs"/>
            </a:endParaRPr>
          </a:p>
        </p:txBody>
      </p:sp>
      <p:sp>
        <p:nvSpPr>
          <p:cNvPr id="2" name="スライド番号プレースホルダー 1"/>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8</a:t>
            </a:fld>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4193646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2400" dirty="0" smtClean="0"/>
              <a:t>LCB and ICFA meetings in Tokyo</a:t>
            </a:r>
            <a:endParaRPr kumimoji="1" lang="ja-JP" altLang="en-US" sz="2400" dirty="0"/>
          </a:p>
        </p:txBody>
      </p:sp>
      <p:pic>
        <p:nvPicPr>
          <p:cNvPr id="4" name="コンテンツ プレースホルダー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71492" y="728700"/>
            <a:ext cx="4572508" cy="3049455"/>
          </a:xfrm>
        </p:spPr>
      </p:pic>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28" y="3869668"/>
            <a:ext cx="4480858" cy="2988332"/>
          </a:xfrm>
          <a:prstGeom prst="rect">
            <a:avLst/>
          </a:prstGeom>
        </p:spPr>
      </p:pic>
      <p:pic>
        <p:nvPicPr>
          <p:cNvPr id="6" name="図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9718" y="3825044"/>
            <a:ext cx="4549434" cy="3032956"/>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764704"/>
            <a:ext cx="4482498" cy="2988332"/>
          </a:xfrm>
          <a:prstGeom prst="rect">
            <a:avLst/>
          </a:prstGeom>
        </p:spPr>
      </p:pic>
      <p:sp>
        <p:nvSpPr>
          <p:cNvPr id="3" name="スライド番号プレースホルダー 2"/>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9</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323685439"/>
      </p:ext>
    </p:extLst>
  </p:cSld>
  <p:clrMapOvr>
    <a:masterClrMapping/>
  </p:clrMapOvr>
  <p:timing>
    <p:tnLst>
      <p:par>
        <p:cTn id="1" dur="indefinite" restart="never" nodeType="tmRoot"/>
      </p:par>
    </p:tnLst>
  </p:timing>
</p:sld>
</file>

<file path=ppt/theme/theme1.xml><?xml version="1.0" encoding="utf-8"?>
<a:theme xmlns:a="http://schemas.openxmlformats.org/drawingml/2006/main" name="KEK Standar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KEK Standar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onference_Katsuro">
  <a:themeElements>
    <a:clrScheme name="Katsuro-Presentation">
      <a:dk1>
        <a:sysClr val="windowText" lastClr="000000"/>
      </a:dk1>
      <a:lt1>
        <a:srgbClr val="FFFFFF"/>
      </a:lt1>
      <a:dk2>
        <a:srgbClr val="1F497D"/>
      </a:dk2>
      <a:lt2>
        <a:srgbClr val="EEECE1"/>
      </a:lt2>
      <a:accent1>
        <a:srgbClr val="FFC000"/>
      </a:accent1>
      <a:accent2>
        <a:srgbClr val="0070C0"/>
      </a:accent2>
      <a:accent3>
        <a:srgbClr val="FFFF00"/>
      </a:accent3>
      <a:accent4>
        <a:srgbClr val="92D050"/>
      </a:accent4>
      <a:accent5>
        <a:srgbClr val="00B050"/>
      </a:accent5>
      <a:accent6>
        <a:srgbClr val="FF0000"/>
      </a:accent6>
      <a:hlink>
        <a:srgbClr val="33CC33"/>
      </a:hlink>
      <a:folHlink>
        <a:srgbClr val="FF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G-kiosk1 1">
        <a:dk1>
          <a:srgbClr val="000000"/>
        </a:dk1>
        <a:lt1>
          <a:srgbClr val="FFFFFF"/>
        </a:lt1>
        <a:dk2>
          <a:srgbClr val="000000"/>
        </a:dk2>
        <a:lt2>
          <a:srgbClr val="808080"/>
        </a:lt2>
        <a:accent1>
          <a:srgbClr val="EBCEB1"/>
        </a:accent1>
        <a:accent2>
          <a:srgbClr val="3366CC"/>
        </a:accent2>
        <a:accent3>
          <a:srgbClr val="FFFFFF"/>
        </a:accent3>
        <a:accent4>
          <a:srgbClr val="000000"/>
        </a:accent4>
        <a:accent5>
          <a:srgbClr val="F3E3D5"/>
        </a:accent5>
        <a:accent6>
          <a:srgbClr val="2D5CB9"/>
        </a:accent6>
        <a:hlink>
          <a:srgbClr val="99CCFF"/>
        </a:hlink>
        <a:folHlink>
          <a:srgbClr val="B2B2B2"/>
        </a:folHlink>
      </a:clrScheme>
      <a:clrMap bg1="lt1" tx1="dk1" bg2="lt2" tx2="dk2" accent1="accent1" accent2="accent2" accent3="accent3" accent4="accent4" accent5="accent5" accent6="accent6" hlink="hlink" folHlink="folHlink"/>
    </a:extraClrScheme>
    <a:extraClrScheme>
      <a:clrScheme name="TG-kiosk1 2">
        <a:dk1>
          <a:srgbClr val="000000"/>
        </a:dk1>
        <a:lt1>
          <a:srgbClr val="FFFFFF"/>
        </a:lt1>
        <a:dk2>
          <a:srgbClr val="000000"/>
        </a:dk2>
        <a:lt2>
          <a:srgbClr val="C0C0C0"/>
        </a:lt2>
        <a:accent1>
          <a:srgbClr val="FFB727"/>
        </a:accent1>
        <a:accent2>
          <a:srgbClr val="4F78BA"/>
        </a:accent2>
        <a:accent3>
          <a:srgbClr val="FFFFFF"/>
        </a:accent3>
        <a:accent4>
          <a:srgbClr val="000000"/>
        </a:accent4>
        <a:accent5>
          <a:srgbClr val="FFD8AC"/>
        </a:accent5>
        <a:accent6>
          <a:srgbClr val="476CA8"/>
        </a:accent6>
        <a:hlink>
          <a:srgbClr val="93CE4C"/>
        </a:hlink>
        <a:folHlink>
          <a:srgbClr val="FF9999"/>
        </a:folHlink>
      </a:clrScheme>
      <a:clrMap bg1="lt1" tx1="dk1" bg2="lt2" tx2="dk2" accent1="accent1" accent2="accent2" accent3="accent3" accent4="accent4" accent5="accent5" accent6="accent6" hlink="hlink" folHlink="folHlink"/>
    </a:extraClrScheme>
    <a:extraClrScheme>
      <a:clrScheme name="TG-kiosk1 3">
        <a:dk1>
          <a:srgbClr val="000000"/>
        </a:dk1>
        <a:lt1>
          <a:srgbClr val="FFFFFF"/>
        </a:lt1>
        <a:dk2>
          <a:srgbClr val="000000"/>
        </a:dk2>
        <a:lt2>
          <a:srgbClr val="808080"/>
        </a:lt2>
        <a:accent1>
          <a:srgbClr val="63DDD7"/>
        </a:accent1>
        <a:accent2>
          <a:srgbClr val="4454CE"/>
        </a:accent2>
        <a:accent3>
          <a:srgbClr val="FFFFFF"/>
        </a:accent3>
        <a:accent4>
          <a:srgbClr val="000000"/>
        </a:accent4>
        <a:accent5>
          <a:srgbClr val="B7EBE8"/>
        </a:accent5>
        <a:accent6>
          <a:srgbClr val="3D4BBA"/>
        </a:accent6>
        <a:hlink>
          <a:srgbClr val="9999FF"/>
        </a:hlink>
        <a:folHlink>
          <a:srgbClr val="9933FF"/>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Conference_Katsuro">
  <a:themeElements>
    <a:clrScheme name="Katsuro-Presentation">
      <a:dk1>
        <a:sysClr val="windowText" lastClr="000000"/>
      </a:dk1>
      <a:lt1>
        <a:srgbClr val="FFFFFF"/>
      </a:lt1>
      <a:dk2>
        <a:srgbClr val="1F497D"/>
      </a:dk2>
      <a:lt2>
        <a:srgbClr val="EEECE1"/>
      </a:lt2>
      <a:accent1>
        <a:srgbClr val="FFC000"/>
      </a:accent1>
      <a:accent2>
        <a:srgbClr val="0070C0"/>
      </a:accent2>
      <a:accent3>
        <a:srgbClr val="FFFF00"/>
      </a:accent3>
      <a:accent4>
        <a:srgbClr val="92D050"/>
      </a:accent4>
      <a:accent5>
        <a:srgbClr val="00B050"/>
      </a:accent5>
      <a:accent6>
        <a:srgbClr val="FF0000"/>
      </a:accent6>
      <a:hlink>
        <a:srgbClr val="33CC33"/>
      </a:hlink>
      <a:folHlink>
        <a:srgbClr val="FF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G-kiosk1 1">
        <a:dk1>
          <a:srgbClr val="000000"/>
        </a:dk1>
        <a:lt1>
          <a:srgbClr val="FFFFFF"/>
        </a:lt1>
        <a:dk2>
          <a:srgbClr val="000000"/>
        </a:dk2>
        <a:lt2>
          <a:srgbClr val="808080"/>
        </a:lt2>
        <a:accent1>
          <a:srgbClr val="EBCEB1"/>
        </a:accent1>
        <a:accent2>
          <a:srgbClr val="3366CC"/>
        </a:accent2>
        <a:accent3>
          <a:srgbClr val="FFFFFF"/>
        </a:accent3>
        <a:accent4>
          <a:srgbClr val="000000"/>
        </a:accent4>
        <a:accent5>
          <a:srgbClr val="F3E3D5"/>
        </a:accent5>
        <a:accent6>
          <a:srgbClr val="2D5CB9"/>
        </a:accent6>
        <a:hlink>
          <a:srgbClr val="99CCFF"/>
        </a:hlink>
        <a:folHlink>
          <a:srgbClr val="B2B2B2"/>
        </a:folHlink>
      </a:clrScheme>
      <a:clrMap bg1="lt1" tx1="dk1" bg2="lt2" tx2="dk2" accent1="accent1" accent2="accent2" accent3="accent3" accent4="accent4" accent5="accent5" accent6="accent6" hlink="hlink" folHlink="folHlink"/>
    </a:extraClrScheme>
    <a:extraClrScheme>
      <a:clrScheme name="TG-kiosk1 2">
        <a:dk1>
          <a:srgbClr val="000000"/>
        </a:dk1>
        <a:lt1>
          <a:srgbClr val="FFFFFF"/>
        </a:lt1>
        <a:dk2>
          <a:srgbClr val="000000"/>
        </a:dk2>
        <a:lt2>
          <a:srgbClr val="C0C0C0"/>
        </a:lt2>
        <a:accent1>
          <a:srgbClr val="FFB727"/>
        </a:accent1>
        <a:accent2>
          <a:srgbClr val="4F78BA"/>
        </a:accent2>
        <a:accent3>
          <a:srgbClr val="FFFFFF"/>
        </a:accent3>
        <a:accent4>
          <a:srgbClr val="000000"/>
        </a:accent4>
        <a:accent5>
          <a:srgbClr val="FFD8AC"/>
        </a:accent5>
        <a:accent6>
          <a:srgbClr val="476CA8"/>
        </a:accent6>
        <a:hlink>
          <a:srgbClr val="93CE4C"/>
        </a:hlink>
        <a:folHlink>
          <a:srgbClr val="FF9999"/>
        </a:folHlink>
      </a:clrScheme>
      <a:clrMap bg1="lt1" tx1="dk1" bg2="lt2" tx2="dk2" accent1="accent1" accent2="accent2" accent3="accent3" accent4="accent4" accent5="accent5" accent6="accent6" hlink="hlink" folHlink="folHlink"/>
    </a:extraClrScheme>
    <a:extraClrScheme>
      <a:clrScheme name="TG-kiosk1 3">
        <a:dk1>
          <a:srgbClr val="000000"/>
        </a:dk1>
        <a:lt1>
          <a:srgbClr val="FFFFFF"/>
        </a:lt1>
        <a:dk2>
          <a:srgbClr val="000000"/>
        </a:dk2>
        <a:lt2>
          <a:srgbClr val="808080"/>
        </a:lt2>
        <a:accent1>
          <a:srgbClr val="63DDD7"/>
        </a:accent1>
        <a:accent2>
          <a:srgbClr val="4454CE"/>
        </a:accent2>
        <a:accent3>
          <a:srgbClr val="FFFFFF"/>
        </a:accent3>
        <a:accent4>
          <a:srgbClr val="000000"/>
        </a:accent4>
        <a:accent5>
          <a:srgbClr val="B7EBE8"/>
        </a:accent5>
        <a:accent6>
          <a:srgbClr val="3D4BBA"/>
        </a:accent6>
        <a:hlink>
          <a:srgbClr val="9999FF"/>
        </a:hlink>
        <a:folHlink>
          <a:srgbClr val="9933FF"/>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Conference_Katsuro">
  <a:themeElements>
    <a:clrScheme name="Katsuro-Presentation">
      <a:dk1>
        <a:sysClr val="windowText" lastClr="000000"/>
      </a:dk1>
      <a:lt1>
        <a:srgbClr val="FFFFFF"/>
      </a:lt1>
      <a:dk2>
        <a:srgbClr val="1F497D"/>
      </a:dk2>
      <a:lt2>
        <a:srgbClr val="EEECE1"/>
      </a:lt2>
      <a:accent1>
        <a:srgbClr val="FFC000"/>
      </a:accent1>
      <a:accent2>
        <a:srgbClr val="0070C0"/>
      </a:accent2>
      <a:accent3>
        <a:srgbClr val="FFFF00"/>
      </a:accent3>
      <a:accent4>
        <a:srgbClr val="92D050"/>
      </a:accent4>
      <a:accent5>
        <a:srgbClr val="00B050"/>
      </a:accent5>
      <a:accent6>
        <a:srgbClr val="FF0000"/>
      </a:accent6>
      <a:hlink>
        <a:srgbClr val="33CC33"/>
      </a:hlink>
      <a:folHlink>
        <a:srgbClr val="FF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G-kiosk1 1">
        <a:dk1>
          <a:srgbClr val="000000"/>
        </a:dk1>
        <a:lt1>
          <a:srgbClr val="FFFFFF"/>
        </a:lt1>
        <a:dk2>
          <a:srgbClr val="000000"/>
        </a:dk2>
        <a:lt2>
          <a:srgbClr val="808080"/>
        </a:lt2>
        <a:accent1>
          <a:srgbClr val="EBCEB1"/>
        </a:accent1>
        <a:accent2>
          <a:srgbClr val="3366CC"/>
        </a:accent2>
        <a:accent3>
          <a:srgbClr val="FFFFFF"/>
        </a:accent3>
        <a:accent4>
          <a:srgbClr val="000000"/>
        </a:accent4>
        <a:accent5>
          <a:srgbClr val="F3E3D5"/>
        </a:accent5>
        <a:accent6>
          <a:srgbClr val="2D5CB9"/>
        </a:accent6>
        <a:hlink>
          <a:srgbClr val="99CCFF"/>
        </a:hlink>
        <a:folHlink>
          <a:srgbClr val="B2B2B2"/>
        </a:folHlink>
      </a:clrScheme>
      <a:clrMap bg1="lt1" tx1="dk1" bg2="lt2" tx2="dk2" accent1="accent1" accent2="accent2" accent3="accent3" accent4="accent4" accent5="accent5" accent6="accent6" hlink="hlink" folHlink="folHlink"/>
    </a:extraClrScheme>
    <a:extraClrScheme>
      <a:clrScheme name="TG-kiosk1 2">
        <a:dk1>
          <a:srgbClr val="000000"/>
        </a:dk1>
        <a:lt1>
          <a:srgbClr val="FFFFFF"/>
        </a:lt1>
        <a:dk2>
          <a:srgbClr val="000000"/>
        </a:dk2>
        <a:lt2>
          <a:srgbClr val="C0C0C0"/>
        </a:lt2>
        <a:accent1>
          <a:srgbClr val="FFB727"/>
        </a:accent1>
        <a:accent2>
          <a:srgbClr val="4F78BA"/>
        </a:accent2>
        <a:accent3>
          <a:srgbClr val="FFFFFF"/>
        </a:accent3>
        <a:accent4>
          <a:srgbClr val="000000"/>
        </a:accent4>
        <a:accent5>
          <a:srgbClr val="FFD8AC"/>
        </a:accent5>
        <a:accent6>
          <a:srgbClr val="476CA8"/>
        </a:accent6>
        <a:hlink>
          <a:srgbClr val="93CE4C"/>
        </a:hlink>
        <a:folHlink>
          <a:srgbClr val="FF9999"/>
        </a:folHlink>
      </a:clrScheme>
      <a:clrMap bg1="lt1" tx1="dk1" bg2="lt2" tx2="dk2" accent1="accent1" accent2="accent2" accent3="accent3" accent4="accent4" accent5="accent5" accent6="accent6" hlink="hlink" folHlink="folHlink"/>
    </a:extraClrScheme>
    <a:extraClrScheme>
      <a:clrScheme name="TG-kiosk1 3">
        <a:dk1>
          <a:srgbClr val="000000"/>
        </a:dk1>
        <a:lt1>
          <a:srgbClr val="FFFFFF"/>
        </a:lt1>
        <a:dk2>
          <a:srgbClr val="000000"/>
        </a:dk2>
        <a:lt2>
          <a:srgbClr val="808080"/>
        </a:lt2>
        <a:accent1>
          <a:srgbClr val="63DDD7"/>
        </a:accent1>
        <a:accent2>
          <a:srgbClr val="4454CE"/>
        </a:accent2>
        <a:accent3>
          <a:srgbClr val="FFFFFF"/>
        </a:accent3>
        <a:accent4>
          <a:srgbClr val="000000"/>
        </a:accent4>
        <a:accent5>
          <a:srgbClr val="B7EBE8"/>
        </a:accent5>
        <a:accent6>
          <a:srgbClr val="3D4BBA"/>
        </a:accent6>
        <a:hlink>
          <a:srgbClr val="9999FF"/>
        </a:hlink>
        <a:folHlink>
          <a:srgbClr val="9933FF"/>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58241</TotalTime>
  <Words>2098</Words>
  <Application>Microsoft Office PowerPoint</Application>
  <PresentationFormat>画面に合わせる (4:3)</PresentationFormat>
  <Paragraphs>184</Paragraphs>
  <Slides>23</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6</vt:i4>
      </vt:variant>
      <vt:variant>
        <vt:lpstr>スライド タイトル</vt:lpstr>
      </vt:variant>
      <vt:variant>
        <vt:i4>23</vt:i4>
      </vt:variant>
    </vt:vector>
  </HeadingPairs>
  <TitlesOfParts>
    <vt:vector size="35" baseType="lpstr">
      <vt:lpstr>Gill Sans</vt:lpstr>
      <vt:lpstr>ＭＳ Ｐゴシック</vt:lpstr>
      <vt:lpstr>Arial</vt:lpstr>
      <vt:lpstr>Calibri</vt:lpstr>
      <vt:lpstr>Verdana</vt:lpstr>
      <vt:lpstr>Wingdings</vt:lpstr>
      <vt:lpstr>KEK Standard</vt:lpstr>
      <vt:lpstr>デザインの設定</vt:lpstr>
      <vt:lpstr>1_KEK Standard</vt:lpstr>
      <vt:lpstr>Conference_Katsuro</vt:lpstr>
      <vt:lpstr>1_Conference_Katsuro</vt:lpstr>
      <vt:lpstr>2_Conference_Katsuro</vt:lpstr>
      <vt:lpstr>Status of ILC  </vt:lpstr>
      <vt:lpstr>PowerPoint プレゼンテーション</vt:lpstr>
      <vt:lpstr>A long history of Linear Collider physics study  </vt:lpstr>
      <vt:lpstr>GLC Project proposed by the Asian Community</vt:lpstr>
      <vt:lpstr>ILC since 2004</vt:lpstr>
      <vt:lpstr>LC promotion structure in ICFA </vt:lpstr>
      <vt:lpstr>ILC site candidate location in Japan: KItakami</vt:lpstr>
      <vt:lpstr>Recent history of ILC in Japan</vt:lpstr>
      <vt:lpstr>LCB and ICFA meetings in Tokyo</vt:lpstr>
      <vt:lpstr>Statement by MEXT at LCB Meeting in March 2019</vt:lpstr>
      <vt:lpstr>Message from the Federation of the Diet Members for ILC</vt:lpstr>
      <vt:lpstr>Actions stated  by MEXT in a Diet session</vt:lpstr>
      <vt:lpstr>Discussions between MEXT and foreign governments</vt:lpstr>
      <vt:lpstr>SCJ Master Plan</vt:lpstr>
      <vt:lpstr>ILC International Working Group</vt:lpstr>
      <vt:lpstr>Outline of the KEK’s recommendations</vt:lpstr>
      <vt:lpstr>New MEXT Minister, Mr. Hagiuda visited STF</vt:lpstr>
      <vt:lpstr>MEXT statement will be updated in Feb. 2020</vt:lpstr>
      <vt:lpstr>KEK /Japan’s efforts to Worldwide HEP communities</vt:lpstr>
      <vt:lpstr>European Strategy for Particle Physics Update</vt:lpstr>
      <vt:lpstr>LCWS 2019</vt:lpstr>
      <vt:lpstr>Process toward Realization of ILC</vt:lpstr>
      <vt:lpstr>Summary and Outlook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yamauchi</dc:creator>
  <cp:lastModifiedBy>岡田 安弘</cp:lastModifiedBy>
  <cp:revision>356</cp:revision>
  <cp:lastPrinted>2019-12-01T07:07:22Z</cp:lastPrinted>
  <dcterms:created xsi:type="dcterms:W3CDTF">2015-02-23T05:26:10Z</dcterms:created>
  <dcterms:modified xsi:type="dcterms:W3CDTF">2019-12-05T01:43:41Z</dcterms:modified>
</cp:coreProperties>
</file>