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313" r:id="rId3"/>
    <p:sldId id="309" r:id="rId4"/>
    <p:sldId id="266" r:id="rId5"/>
    <p:sldId id="265" r:id="rId6"/>
    <p:sldId id="292" r:id="rId7"/>
    <p:sldId id="293" r:id="rId8"/>
    <p:sldId id="306" r:id="rId9"/>
    <p:sldId id="263" r:id="rId10"/>
    <p:sldId id="301" r:id="rId11"/>
    <p:sldId id="302" r:id="rId12"/>
    <p:sldId id="299" r:id="rId13"/>
    <p:sldId id="308" r:id="rId14"/>
    <p:sldId id="262" r:id="rId15"/>
    <p:sldId id="291" r:id="rId16"/>
    <p:sldId id="315" r:id="rId17"/>
    <p:sldId id="316" r:id="rId18"/>
    <p:sldId id="317" r:id="rId19"/>
    <p:sldId id="279" r:id="rId20"/>
    <p:sldId id="297" r:id="rId21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mbria Math" panose="02040503050406030204" pitchFamily="18" charset="0"/>
      <p:regular r:id="rId28"/>
    </p:embeddedFont>
    <p:embeddedFont>
      <p:font typeface="Franklin Gothic Demi" panose="020B0703020102020204" pitchFamily="34" charset="0"/>
      <p:regular r:id="rId29"/>
      <p:italic r:id="rId30"/>
    </p:embeddedFont>
    <p:embeddedFont>
      <p:font typeface="Open Sans" panose="020B0606030504020204" pitchFamily="34" charset="0"/>
      <p:regular r:id="rId31"/>
      <p:bold r:id="rId32"/>
      <p:italic r:id="rId33"/>
    </p:embeddedFont>
    <p:embeddedFont>
      <p:font typeface="Open Sans Semibold" panose="020B0706030804020204" pitchFamily="34" charset="0"/>
      <p:bold r:id="rId34"/>
    </p:embeddedFont>
  </p:embeddedFontLst>
  <p:custShowLst>
    <p:custShow name="part 1" id="0">
      <p:sldLst>
        <p:sld r:id="rId2"/>
        <p:sld r:id="rId10"/>
        <p:sld r:id="rId6"/>
        <p:sld r:id="rId5"/>
      </p:sldLst>
    </p:custShow>
    <p:custShow name="Custom Show 1" id="1">
      <p:sldLst/>
    </p:custShow>
    <p:custShow name="Custom Show 2" id="2">
      <p:sldLst>
        <p:sld r:id="rId15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933"/>
    <a:srgbClr val="0D19FF"/>
    <a:srgbClr val="51B2DA"/>
    <a:srgbClr val="000000"/>
    <a:srgbClr val="212D65"/>
    <a:srgbClr val="FFFFFF"/>
    <a:srgbClr val="DB4E4E"/>
    <a:srgbClr val="335791"/>
    <a:srgbClr val="2B3441"/>
    <a:srgbClr val="4E5E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58BA40-78A1-4601-A89A-41636E411DB9}" v="1024" dt="2023-05-08T04:58:05.802"/>
    <p1510:client id="{EAFEE96E-F106-438A-9087-49BFCB16A4AF}" v="5150" dt="2023-05-09T02:40:37.5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322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y Hagimoto" userId="df88e41e-652c-4a24-aa3c-5f7012b96879" providerId="ADAL" clId="{EAFEE96E-F106-438A-9087-49BFCB16A4AF}"/>
    <pc:docChg chg="undo custSel addSld delSld modSld sldOrd modMainMaster">
      <pc:chgData name="Ray Hagimoto" userId="df88e41e-652c-4a24-aa3c-5f7012b96879" providerId="ADAL" clId="{EAFEE96E-F106-438A-9087-49BFCB16A4AF}" dt="2023-05-09T02:41:01.937" v="5101" actId="47"/>
      <pc:docMkLst>
        <pc:docMk/>
      </pc:docMkLst>
      <pc:sldChg chg="delSp modSp mod modNotesTx">
        <pc:chgData name="Ray Hagimoto" userId="df88e41e-652c-4a24-aa3c-5f7012b96879" providerId="ADAL" clId="{EAFEE96E-F106-438A-9087-49BFCB16A4AF}" dt="2023-05-08T02:38:13.041" v="1809" actId="478"/>
        <pc:sldMkLst>
          <pc:docMk/>
          <pc:sldMk cId="1509471670" sldId="258"/>
        </pc:sldMkLst>
        <pc:spChg chg="mod">
          <ac:chgData name="Ray Hagimoto" userId="df88e41e-652c-4a24-aa3c-5f7012b96879" providerId="ADAL" clId="{EAFEE96E-F106-438A-9087-49BFCB16A4AF}" dt="2023-05-05T17:46:55.534" v="51" actId="1076"/>
          <ac:spMkLst>
            <pc:docMk/>
            <pc:sldMk cId="1509471670" sldId="258"/>
            <ac:spMk id="3" creationId="{877213B9-7B2A-4610-B2D6-18533A5DFFF7}"/>
          </ac:spMkLst>
        </pc:spChg>
        <pc:picChg chg="del mod replST">
          <ac:chgData name="Ray Hagimoto" userId="df88e41e-652c-4a24-aa3c-5f7012b96879" providerId="ADAL" clId="{EAFEE96E-F106-438A-9087-49BFCB16A4AF}" dt="2023-05-08T02:38:13.041" v="1809" actId="478"/>
          <ac:picMkLst>
            <pc:docMk/>
            <pc:sldMk cId="1509471670" sldId="258"/>
            <ac:picMk id="9" creationId="{347F4A4B-24AA-9D97-E219-BD3C5FF71274}"/>
          </ac:picMkLst>
        </pc:picChg>
        <pc:picChg chg="mod">
          <ac:chgData name="Ray Hagimoto" userId="df88e41e-652c-4a24-aa3c-5f7012b96879" providerId="ADAL" clId="{EAFEE96E-F106-438A-9087-49BFCB16A4AF}" dt="2023-05-05T17:47:13.747" v="55" actId="1076"/>
          <ac:picMkLst>
            <pc:docMk/>
            <pc:sldMk cId="1509471670" sldId="258"/>
            <ac:picMk id="1026" creationId="{C49F32D6-A573-B1FD-79C5-36E7BEB970C9}"/>
          </ac:picMkLst>
        </pc:picChg>
      </pc:sldChg>
      <pc:sldChg chg="addSp delSp modSp mod">
        <pc:chgData name="Ray Hagimoto" userId="df88e41e-652c-4a24-aa3c-5f7012b96879" providerId="ADAL" clId="{EAFEE96E-F106-438A-9087-49BFCB16A4AF}" dt="2023-05-07T21:31:07.765" v="1785" actId="20577"/>
        <pc:sldMkLst>
          <pc:docMk/>
          <pc:sldMk cId="772069212" sldId="262"/>
        </pc:sldMkLst>
        <pc:spChg chg="mod">
          <ac:chgData name="Ray Hagimoto" userId="df88e41e-652c-4a24-aa3c-5f7012b96879" providerId="ADAL" clId="{EAFEE96E-F106-438A-9087-49BFCB16A4AF}" dt="2023-05-05T18:08:02.682" v="900" actId="20577"/>
          <ac:spMkLst>
            <pc:docMk/>
            <pc:sldMk cId="772069212" sldId="262"/>
            <ac:spMk id="3" creationId="{FA2598DA-310C-4D78-8331-B0AC09897F69}"/>
          </ac:spMkLst>
        </pc:spChg>
        <pc:spChg chg="add mod">
          <ac:chgData name="Ray Hagimoto" userId="df88e41e-652c-4a24-aa3c-5f7012b96879" providerId="ADAL" clId="{EAFEE96E-F106-438A-9087-49BFCB16A4AF}" dt="2023-05-07T21:31:07.765" v="1785" actId="20577"/>
          <ac:spMkLst>
            <pc:docMk/>
            <pc:sldMk cId="772069212" sldId="262"/>
            <ac:spMk id="4" creationId="{90923E52-5E97-236B-C868-3B05869ACA6C}"/>
          </ac:spMkLst>
        </pc:spChg>
        <pc:spChg chg="del">
          <ac:chgData name="Ray Hagimoto" userId="df88e41e-652c-4a24-aa3c-5f7012b96879" providerId="ADAL" clId="{EAFEE96E-F106-438A-9087-49BFCB16A4AF}" dt="2023-05-07T21:30:53.448" v="1774" actId="478"/>
          <ac:spMkLst>
            <pc:docMk/>
            <pc:sldMk cId="772069212" sldId="262"/>
            <ac:spMk id="14" creationId="{2C0F5BD1-2B9B-0226-41D0-812228F254AB}"/>
          </ac:spMkLst>
        </pc:spChg>
        <pc:spChg chg="del">
          <ac:chgData name="Ray Hagimoto" userId="df88e41e-652c-4a24-aa3c-5f7012b96879" providerId="ADAL" clId="{EAFEE96E-F106-438A-9087-49BFCB16A4AF}" dt="2023-05-07T21:30:53.448" v="1774" actId="478"/>
          <ac:spMkLst>
            <pc:docMk/>
            <pc:sldMk cId="772069212" sldId="262"/>
            <ac:spMk id="16" creationId="{A98EF588-D186-28AE-AF4E-74F1619A07BF}"/>
          </ac:spMkLst>
        </pc:spChg>
        <pc:spChg chg="del">
          <ac:chgData name="Ray Hagimoto" userId="df88e41e-652c-4a24-aa3c-5f7012b96879" providerId="ADAL" clId="{EAFEE96E-F106-438A-9087-49BFCB16A4AF}" dt="2023-05-07T21:30:53.448" v="1774" actId="478"/>
          <ac:spMkLst>
            <pc:docMk/>
            <pc:sldMk cId="772069212" sldId="262"/>
            <ac:spMk id="19" creationId="{B75ABEB1-449C-D112-5E36-837C49B0064C}"/>
          </ac:spMkLst>
        </pc:spChg>
        <pc:spChg chg="del">
          <ac:chgData name="Ray Hagimoto" userId="df88e41e-652c-4a24-aa3c-5f7012b96879" providerId="ADAL" clId="{EAFEE96E-F106-438A-9087-49BFCB16A4AF}" dt="2023-05-07T21:30:53.448" v="1774" actId="478"/>
          <ac:spMkLst>
            <pc:docMk/>
            <pc:sldMk cId="772069212" sldId="262"/>
            <ac:spMk id="22" creationId="{EE6ADECC-6636-7B68-C18F-1FC9C423CE93}"/>
          </ac:spMkLst>
        </pc:spChg>
      </pc:sldChg>
      <pc:sldChg chg="addSp modSp mod modAnim">
        <pc:chgData name="Ray Hagimoto" userId="df88e41e-652c-4a24-aa3c-5f7012b96879" providerId="ADAL" clId="{EAFEE96E-F106-438A-9087-49BFCB16A4AF}" dt="2023-05-09T02:11:00.314" v="4929" actId="207"/>
        <pc:sldMkLst>
          <pc:docMk/>
          <pc:sldMk cId="3532801112" sldId="263"/>
        </pc:sldMkLst>
        <pc:spChg chg="mod">
          <ac:chgData name="Ray Hagimoto" userId="df88e41e-652c-4a24-aa3c-5f7012b96879" providerId="ADAL" clId="{EAFEE96E-F106-438A-9087-49BFCB16A4AF}" dt="2023-05-09T02:09:52.849" v="4928" actId="207"/>
          <ac:spMkLst>
            <pc:docMk/>
            <pc:sldMk cId="3532801112" sldId="263"/>
            <ac:spMk id="2" creationId="{28620C1F-EC84-4CAD-A907-5D939BB22093}"/>
          </ac:spMkLst>
        </pc:spChg>
        <pc:spChg chg="add mod">
          <ac:chgData name="Ray Hagimoto" userId="df88e41e-652c-4a24-aa3c-5f7012b96879" providerId="ADAL" clId="{EAFEE96E-F106-438A-9087-49BFCB16A4AF}" dt="2023-05-09T02:11:00.314" v="4929" actId="207"/>
          <ac:spMkLst>
            <pc:docMk/>
            <pc:sldMk cId="3532801112" sldId="263"/>
            <ac:spMk id="3" creationId="{6170F569-59F5-05FC-AF40-177692C76663}"/>
          </ac:spMkLst>
        </pc:spChg>
      </pc:sldChg>
      <pc:sldChg chg="addSp delSp modSp mod modNotesTx">
        <pc:chgData name="Ray Hagimoto" userId="df88e41e-652c-4a24-aa3c-5f7012b96879" providerId="ADAL" clId="{EAFEE96E-F106-438A-9087-49BFCB16A4AF}" dt="2023-05-08T03:18:42.346" v="1957" actId="1076"/>
        <pc:sldMkLst>
          <pc:docMk/>
          <pc:sldMk cId="3252260627" sldId="265"/>
        </pc:sldMkLst>
        <pc:spChg chg="add mod">
          <ac:chgData name="Ray Hagimoto" userId="df88e41e-652c-4a24-aa3c-5f7012b96879" providerId="ADAL" clId="{EAFEE96E-F106-438A-9087-49BFCB16A4AF}" dt="2023-05-07T18:16:35.306" v="1057" actId="20577"/>
          <ac:spMkLst>
            <pc:docMk/>
            <pc:sldMk cId="3252260627" sldId="265"/>
            <ac:spMk id="4" creationId="{D04AAA0B-016B-221E-B83A-669D90B9A496}"/>
          </ac:spMkLst>
        </pc:spChg>
        <pc:spChg chg="mod">
          <ac:chgData name="Ray Hagimoto" userId="df88e41e-652c-4a24-aa3c-5f7012b96879" providerId="ADAL" clId="{EAFEE96E-F106-438A-9087-49BFCB16A4AF}" dt="2023-05-05T18:08:49.623" v="935" actId="20577"/>
          <ac:spMkLst>
            <pc:docMk/>
            <pc:sldMk cId="3252260627" sldId="265"/>
            <ac:spMk id="5" creationId="{E6729764-05E2-11E8-C2E9-B72C6D1EC038}"/>
          </ac:spMkLst>
        </pc:spChg>
        <pc:spChg chg="del">
          <ac:chgData name="Ray Hagimoto" userId="df88e41e-652c-4a24-aa3c-5f7012b96879" providerId="ADAL" clId="{EAFEE96E-F106-438A-9087-49BFCB16A4AF}" dt="2023-05-07T18:16:31.204" v="1035" actId="478"/>
          <ac:spMkLst>
            <pc:docMk/>
            <pc:sldMk cId="3252260627" sldId="265"/>
            <ac:spMk id="8" creationId="{5F9792D6-73D2-C702-17DF-560B978581A7}"/>
          </ac:spMkLst>
        </pc:spChg>
        <pc:spChg chg="del mod topLvl">
          <ac:chgData name="Ray Hagimoto" userId="df88e41e-652c-4a24-aa3c-5f7012b96879" providerId="ADAL" clId="{EAFEE96E-F106-438A-9087-49BFCB16A4AF}" dt="2023-05-08T02:40:50.024" v="1835" actId="478"/>
          <ac:spMkLst>
            <pc:docMk/>
            <pc:sldMk cId="3252260627" sldId="265"/>
            <ac:spMk id="13" creationId="{2FF05A38-7045-4C66-B2F3-379FE4952F9F}"/>
          </ac:spMkLst>
        </pc:spChg>
        <pc:spChg chg="mod topLvl">
          <ac:chgData name="Ray Hagimoto" userId="df88e41e-652c-4a24-aa3c-5f7012b96879" providerId="ADAL" clId="{EAFEE96E-F106-438A-9087-49BFCB16A4AF}" dt="2023-05-07T18:16:41.674" v="1060" actId="165"/>
          <ac:spMkLst>
            <pc:docMk/>
            <pc:sldMk cId="3252260627" sldId="265"/>
            <ac:spMk id="16" creationId="{1136BEBE-3940-4E22-AE7A-BA6A58556599}"/>
          </ac:spMkLst>
        </pc:spChg>
        <pc:spChg chg="mod topLvl">
          <ac:chgData name="Ray Hagimoto" userId="df88e41e-652c-4a24-aa3c-5f7012b96879" providerId="ADAL" clId="{EAFEE96E-F106-438A-9087-49BFCB16A4AF}" dt="2023-05-07T18:16:41.674" v="1060" actId="165"/>
          <ac:spMkLst>
            <pc:docMk/>
            <pc:sldMk cId="3252260627" sldId="265"/>
            <ac:spMk id="18" creationId="{A37AB9C8-E510-44CC-9FE5-9AE235FC7772}"/>
          </ac:spMkLst>
        </pc:spChg>
        <pc:spChg chg="mod topLvl">
          <ac:chgData name="Ray Hagimoto" userId="df88e41e-652c-4a24-aa3c-5f7012b96879" providerId="ADAL" clId="{EAFEE96E-F106-438A-9087-49BFCB16A4AF}" dt="2023-05-07T18:16:41.674" v="1060" actId="165"/>
          <ac:spMkLst>
            <pc:docMk/>
            <pc:sldMk cId="3252260627" sldId="265"/>
            <ac:spMk id="19" creationId="{05B73888-B5AA-4B47-A542-BF9EBB5FBD2B}"/>
          </ac:spMkLst>
        </pc:spChg>
        <pc:spChg chg="mod topLvl">
          <ac:chgData name="Ray Hagimoto" userId="df88e41e-652c-4a24-aa3c-5f7012b96879" providerId="ADAL" clId="{EAFEE96E-F106-438A-9087-49BFCB16A4AF}" dt="2023-05-07T18:16:41.674" v="1060" actId="165"/>
          <ac:spMkLst>
            <pc:docMk/>
            <pc:sldMk cId="3252260627" sldId="265"/>
            <ac:spMk id="22" creationId="{595F5D72-7799-43D1-90BF-344BC1C9137A}"/>
          </ac:spMkLst>
        </pc:spChg>
        <pc:spChg chg="mod topLvl">
          <ac:chgData name="Ray Hagimoto" userId="df88e41e-652c-4a24-aa3c-5f7012b96879" providerId="ADAL" clId="{EAFEE96E-F106-438A-9087-49BFCB16A4AF}" dt="2023-05-07T18:16:41.674" v="1060" actId="165"/>
          <ac:spMkLst>
            <pc:docMk/>
            <pc:sldMk cId="3252260627" sldId="265"/>
            <ac:spMk id="23" creationId="{1BE150DE-362C-4504-9EDC-20FBFDA3A567}"/>
          </ac:spMkLst>
        </pc:spChg>
        <pc:grpChg chg="del mod">
          <ac:chgData name="Ray Hagimoto" userId="df88e41e-652c-4a24-aa3c-5f7012b96879" providerId="ADAL" clId="{EAFEE96E-F106-438A-9087-49BFCB16A4AF}" dt="2023-05-07T18:16:41.674" v="1060" actId="165"/>
          <ac:grpSpMkLst>
            <pc:docMk/>
            <pc:sldMk cId="3252260627" sldId="265"/>
            <ac:grpSpMk id="3" creationId="{BF481BBD-CB2C-EFC0-70FB-AE4A930F923D}"/>
          </ac:grpSpMkLst>
        </pc:grpChg>
        <pc:grpChg chg="add mod">
          <ac:chgData name="Ray Hagimoto" userId="df88e41e-652c-4a24-aa3c-5f7012b96879" providerId="ADAL" clId="{EAFEE96E-F106-438A-9087-49BFCB16A4AF}" dt="2023-05-07T18:16:48.098" v="1064" actId="164"/>
          <ac:grpSpMkLst>
            <pc:docMk/>
            <pc:sldMk cId="3252260627" sldId="265"/>
            <ac:grpSpMk id="6" creationId="{626A8A47-F3EC-0012-8672-C3ACBEC64597}"/>
          </ac:grpSpMkLst>
        </pc:grpChg>
        <pc:picChg chg="mod replST">
          <ac:chgData name="Ray Hagimoto" userId="df88e41e-652c-4a24-aa3c-5f7012b96879" providerId="ADAL" clId="{EAFEE96E-F106-438A-9087-49BFCB16A4AF}" dt="2023-05-08T03:18:42.346" v="1957" actId="1076"/>
          <ac:picMkLst>
            <pc:docMk/>
            <pc:sldMk cId="3252260627" sldId="265"/>
            <ac:picMk id="6" creationId="{DA0FE599-FBC8-C7B7-0973-BB5A08BD1A9F}"/>
          </ac:picMkLst>
        </pc:picChg>
        <pc:picChg chg="del mod topLvl">
          <ac:chgData name="Ray Hagimoto" userId="df88e41e-652c-4a24-aa3c-5f7012b96879" providerId="ADAL" clId="{EAFEE96E-F106-438A-9087-49BFCB16A4AF}" dt="2023-05-08T02:40:47.036" v="1833" actId="478"/>
          <ac:picMkLst>
            <pc:docMk/>
            <pc:sldMk cId="3252260627" sldId="265"/>
            <ac:picMk id="7" creationId="{6EF7AD53-0E94-4039-B3E5-5A143CF404A4}"/>
          </ac:picMkLst>
        </pc:picChg>
        <pc:picChg chg="add del mod">
          <ac:chgData name="Ray Hagimoto" userId="df88e41e-652c-4a24-aa3c-5f7012b96879" providerId="ADAL" clId="{EAFEE96E-F106-438A-9087-49BFCB16A4AF}" dt="2023-05-08T02:42:51.379" v="1863" actId="478"/>
          <ac:picMkLst>
            <pc:docMk/>
            <pc:sldMk cId="3252260627" sldId="265"/>
            <ac:picMk id="8" creationId="{4E638D93-C9C6-299E-5796-D2D663FDF9EF}"/>
          </ac:picMkLst>
        </pc:picChg>
        <pc:picChg chg="add mod">
          <ac:chgData name="Ray Hagimoto" userId="df88e41e-652c-4a24-aa3c-5f7012b96879" providerId="ADAL" clId="{EAFEE96E-F106-438A-9087-49BFCB16A4AF}" dt="2023-05-07T18:16:50.772" v="1066" actId="571"/>
          <ac:picMkLst>
            <pc:docMk/>
            <pc:sldMk cId="3252260627" sldId="265"/>
            <ac:picMk id="9" creationId="{88075F86-6731-32FA-1CAC-B63B2C26B46A}"/>
          </ac:picMkLst>
        </pc:picChg>
        <pc:picChg chg="del mod ord replST">
          <ac:chgData name="Ray Hagimoto" userId="df88e41e-652c-4a24-aa3c-5f7012b96879" providerId="ADAL" clId="{EAFEE96E-F106-438A-9087-49BFCB16A4AF}" dt="2023-05-08T02:43:07.872" v="1892" actId="478"/>
          <ac:picMkLst>
            <pc:docMk/>
            <pc:sldMk cId="3252260627" sldId="265"/>
            <ac:picMk id="10" creationId="{88D25036-1D9F-4D0B-96A0-D6C615639DA8}"/>
          </ac:picMkLst>
        </pc:picChg>
        <pc:picChg chg="del mod ord replST">
          <ac:chgData name="Ray Hagimoto" userId="df88e41e-652c-4a24-aa3c-5f7012b96879" providerId="ADAL" clId="{EAFEE96E-F106-438A-9087-49BFCB16A4AF}" dt="2023-05-08T02:43:13.377" v="1898" actId="478"/>
          <ac:picMkLst>
            <pc:docMk/>
            <pc:sldMk cId="3252260627" sldId="265"/>
            <ac:picMk id="12" creationId="{30861443-30F6-1462-5709-B51F6473A6FF}"/>
          </ac:picMkLst>
        </pc:picChg>
        <pc:picChg chg="mod topLvl">
          <ac:chgData name="Ray Hagimoto" userId="df88e41e-652c-4a24-aa3c-5f7012b96879" providerId="ADAL" clId="{EAFEE96E-F106-438A-9087-49BFCB16A4AF}" dt="2023-05-08T02:45:19.020" v="1948" actId="1076"/>
          <ac:picMkLst>
            <pc:docMk/>
            <pc:sldMk cId="3252260627" sldId="265"/>
            <ac:picMk id="14" creationId="{838A6A96-E88A-4D42-AF2B-0AECED7EC572}"/>
          </ac:picMkLst>
        </pc:picChg>
        <pc:picChg chg="del mod topLvl">
          <ac:chgData name="Ray Hagimoto" userId="df88e41e-652c-4a24-aa3c-5f7012b96879" providerId="ADAL" clId="{EAFEE96E-F106-438A-9087-49BFCB16A4AF}" dt="2023-05-08T02:43:09.961" v="1895" actId="478"/>
          <ac:picMkLst>
            <pc:docMk/>
            <pc:sldMk cId="3252260627" sldId="265"/>
            <ac:picMk id="17" creationId="{B39526D5-2C0E-41CF-BDC7-37F8DEE7208B}"/>
          </ac:picMkLst>
        </pc:picChg>
        <pc:picChg chg="add mod">
          <ac:chgData name="Ray Hagimoto" userId="df88e41e-652c-4a24-aa3c-5f7012b96879" providerId="ADAL" clId="{EAFEE96E-F106-438A-9087-49BFCB16A4AF}" dt="2023-05-08T03:18:42.346" v="1957" actId="1076"/>
          <ac:picMkLst>
            <pc:docMk/>
            <pc:sldMk cId="3252260627" sldId="265"/>
            <ac:picMk id="20" creationId="{A91E9EC8-F47B-F4D1-E2EF-E24B7607EFCE}"/>
          </ac:picMkLst>
        </pc:picChg>
        <pc:picChg chg="mod replST">
          <ac:chgData name="Ray Hagimoto" userId="df88e41e-652c-4a24-aa3c-5f7012b96879" providerId="ADAL" clId="{EAFEE96E-F106-438A-9087-49BFCB16A4AF}" dt="2023-05-08T03:18:42.346" v="1957" actId="1076"/>
          <ac:picMkLst>
            <pc:docMk/>
            <pc:sldMk cId="3252260627" sldId="265"/>
            <ac:picMk id="25" creationId="{52F3DB55-7D01-B841-1A37-23FB81224B02}"/>
          </ac:picMkLst>
        </pc:picChg>
        <pc:picChg chg="del mod replST">
          <ac:chgData name="Ray Hagimoto" userId="df88e41e-652c-4a24-aa3c-5f7012b96879" providerId="ADAL" clId="{EAFEE96E-F106-438A-9087-49BFCB16A4AF}" dt="2023-05-08T02:45:28.400" v="1951" actId="478"/>
          <ac:picMkLst>
            <pc:docMk/>
            <pc:sldMk cId="3252260627" sldId="265"/>
            <ac:picMk id="27" creationId="{9CC40241-4C05-3AED-C218-49B72E28F43C}"/>
          </ac:picMkLst>
        </pc:picChg>
        <pc:cxnChg chg="mod topLvl">
          <ac:chgData name="Ray Hagimoto" userId="df88e41e-652c-4a24-aa3c-5f7012b96879" providerId="ADAL" clId="{EAFEE96E-F106-438A-9087-49BFCB16A4AF}" dt="2023-05-07T18:16:41.674" v="1060" actId="165"/>
          <ac:cxnSpMkLst>
            <pc:docMk/>
            <pc:sldMk cId="3252260627" sldId="265"/>
            <ac:cxnSpMk id="21" creationId="{1B9A5B6E-44C4-44E5-8779-4F89BCEEFBF1}"/>
          </ac:cxnSpMkLst>
        </pc:cxnChg>
      </pc:sldChg>
      <pc:sldChg chg="addSp delSp modSp mod ord modNotesTx">
        <pc:chgData name="Ray Hagimoto" userId="df88e41e-652c-4a24-aa3c-5f7012b96879" providerId="ADAL" clId="{EAFEE96E-F106-438A-9087-49BFCB16A4AF}" dt="2023-05-09T02:12:34.175" v="4989"/>
        <pc:sldMkLst>
          <pc:docMk/>
          <pc:sldMk cId="3342260664" sldId="266"/>
        </pc:sldMkLst>
        <pc:spChg chg="add mod">
          <ac:chgData name="Ray Hagimoto" userId="df88e41e-652c-4a24-aa3c-5f7012b96879" providerId="ADAL" clId="{EAFEE96E-F106-438A-9087-49BFCB16A4AF}" dt="2023-05-07T18:16:19.466" v="1034" actId="20577"/>
          <ac:spMkLst>
            <pc:docMk/>
            <pc:sldMk cId="3342260664" sldId="266"/>
            <ac:spMk id="3" creationId="{AA7C581C-7F3A-4F14-A01E-7A6F5C375668}"/>
          </ac:spMkLst>
        </pc:spChg>
        <pc:spChg chg="del">
          <ac:chgData name="Ray Hagimoto" userId="df88e41e-652c-4a24-aa3c-5f7012b96879" providerId="ADAL" clId="{EAFEE96E-F106-438A-9087-49BFCB16A4AF}" dt="2023-05-05T17:55:47.512" v="418" actId="478"/>
          <ac:spMkLst>
            <pc:docMk/>
            <pc:sldMk cId="3342260664" sldId="266"/>
            <ac:spMk id="3" creationId="{D6BB1923-5198-760E-6C61-4CA732BD7E07}"/>
          </ac:spMkLst>
        </pc:spChg>
        <pc:spChg chg="del">
          <ac:chgData name="Ray Hagimoto" userId="df88e41e-652c-4a24-aa3c-5f7012b96879" providerId="ADAL" clId="{EAFEE96E-F106-438A-9087-49BFCB16A4AF}" dt="2023-05-07T18:16:16.005" v="1019" actId="478"/>
          <ac:spMkLst>
            <pc:docMk/>
            <pc:sldMk cId="3342260664" sldId="266"/>
            <ac:spMk id="7" creationId="{C4BD7DE0-C41B-1FC2-D318-19044E5BBDC8}"/>
          </ac:spMkLst>
        </pc:spChg>
      </pc:sldChg>
      <pc:sldChg chg="addSp modSp add mod ord">
        <pc:chgData name="Ray Hagimoto" userId="df88e41e-652c-4a24-aa3c-5f7012b96879" providerId="ADAL" clId="{EAFEE96E-F106-438A-9087-49BFCB16A4AF}" dt="2023-05-09T02:13:30.107" v="5010"/>
        <pc:sldMkLst>
          <pc:docMk/>
          <pc:sldMk cId="2637114231" sldId="279"/>
        </pc:sldMkLst>
        <pc:spChg chg="add mod">
          <ac:chgData name="Ray Hagimoto" userId="df88e41e-652c-4a24-aa3c-5f7012b96879" providerId="ADAL" clId="{EAFEE96E-F106-438A-9087-49BFCB16A4AF}" dt="2023-05-08T04:52:35.120" v="3251" actId="164"/>
          <ac:spMkLst>
            <pc:docMk/>
            <pc:sldMk cId="2637114231" sldId="279"/>
            <ac:spMk id="2" creationId="{96843DA8-C31E-2338-E24E-4666ABAB9904}"/>
          </ac:spMkLst>
        </pc:spChg>
        <pc:spChg chg="add mod">
          <ac:chgData name="Ray Hagimoto" userId="df88e41e-652c-4a24-aa3c-5f7012b96879" providerId="ADAL" clId="{EAFEE96E-F106-438A-9087-49BFCB16A4AF}" dt="2023-05-08T04:52:35.120" v="3251" actId="164"/>
          <ac:spMkLst>
            <pc:docMk/>
            <pc:sldMk cId="2637114231" sldId="279"/>
            <ac:spMk id="3" creationId="{09C6D5A3-EE39-BFFD-40AC-8C7BE8A23221}"/>
          </ac:spMkLst>
        </pc:spChg>
        <pc:grpChg chg="add mod">
          <ac:chgData name="Ray Hagimoto" userId="df88e41e-652c-4a24-aa3c-5f7012b96879" providerId="ADAL" clId="{EAFEE96E-F106-438A-9087-49BFCB16A4AF}" dt="2023-05-08T04:52:35.120" v="3251" actId="164"/>
          <ac:grpSpMkLst>
            <pc:docMk/>
            <pc:sldMk cId="2637114231" sldId="279"/>
            <ac:grpSpMk id="4" creationId="{27F24C74-DF92-FA0F-B669-29DADC24C128}"/>
          </ac:grpSpMkLst>
        </pc:grpChg>
        <pc:picChg chg="mod">
          <ac:chgData name="Ray Hagimoto" userId="df88e41e-652c-4a24-aa3c-5f7012b96879" providerId="ADAL" clId="{EAFEE96E-F106-438A-9087-49BFCB16A4AF}" dt="2023-05-08T04:52:35.120" v="3251" actId="164"/>
          <ac:picMkLst>
            <pc:docMk/>
            <pc:sldMk cId="2637114231" sldId="279"/>
            <ac:picMk id="32" creationId="{9CAB3899-8B8E-4FBD-9085-02D65D1F2011}"/>
          </ac:picMkLst>
        </pc:picChg>
      </pc:sldChg>
      <pc:sldChg chg="addSp delSp modSp mod">
        <pc:chgData name="Ray Hagimoto" userId="df88e41e-652c-4a24-aa3c-5f7012b96879" providerId="ADAL" clId="{EAFEE96E-F106-438A-9087-49BFCB16A4AF}" dt="2023-05-09T02:04:59.330" v="4838" actId="14100"/>
        <pc:sldMkLst>
          <pc:docMk/>
          <pc:sldMk cId="3642434404" sldId="292"/>
        </pc:sldMkLst>
        <pc:spChg chg="add del mod">
          <ac:chgData name="Ray Hagimoto" userId="df88e41e-652c-4a24-aa3c-5f7012b96879" providerId="ADAL" clId="{EAFEE96E-F106-438A-9087-49BFCB16A4AF}" dt="2023-05-07T21:27:52.933" v="1607" actId="478"/>
          <ac:spMkLst>
            <pc:docMk/>
            <pc:sldMk cId="3642434404" sldId="292"/>
            <ac:spMk id="2" creationId="{02559A05-1DBE-F0D2-AEE4-51042AF2565A}"/>
          </ac:spMkLst>
        </pc:spChg>
        <pc:spChg chg="add mod">
          <ac:chgData name="Ray Hagimoto" userId="df88e41e-652c-4a24-aa3c-5f7012b96879" providerId="ADAL" clId="{EAFEE96E-F106-438A-9087-49BFCB16A4AF}" dt="2023-05-07T21:27:59.324" v="1609" actId="20577"/>
          <ac:spMkLst>
            <pc:docMk/>
            <pc:sldMk cId="3642434404" sldId="292"/>
            <ac:spMk id="3" creationId="{878731B7-DC62-05D0-CFDF-EEC6101B2599}"/>
          </ac:spMkLst>
        </pc:spChg>
        <pc:spChg chg="add del mod">
          <ac:chgData name="Ray Hagimoto" userId="df88e41e-652c-4a24-aa3c-5f7012b96879" providerId="ADAL" clId="{EAFEE96E-F106-438A-9087-49BFCB16A4AF}" dt="2023-05-05T18:11:36.450" v="969" actId="478"/>
          <ac:spMkLst>
            <pc:docMk/>
            <pc:sldMk cId="3642434404" sldId="292"/>
            <ac:spMk id="3" creationId="{B26F8D54-A797-FB19-D8D2-D4083A751EC5}"/>
          </ac:spMkLst>
        </pc:spChg>
        <pc:spChg chg="del">
          <ac:chgData name="Ray Hagimoto" userId="df88e41e-652c-4a24-aa3c-5f7012b96879" providerId="ADAL" clId="{EAFEE96E-F106-438A-9087-49BFCB16A4AF}" dt="2023-05-07T21:26:31.145" v="1487" actId="478"/>
          <ac:spMkLst>
            <pc:docMk/>
            <pc:sldMk cId="3642434404" sldId="292"/>
            <ac:spMk id="5" creationId="{B21CC6AF-AD4D-C7C9-13FC-9A964C3112F6}"/>
          </ac:spMkLst>
        </pc:spChg>
        <pc:spChg chg="mod topLvl">
          <ac:chgData name="Ray Hagimoto" userId="df88e41e-652c-4a24-aa3c-5f7012b96879" providerId="ADAL" clId="{EAFEE96E-F106-438A-9087-49BFCB16A4AF}" dt="2023-05-09T02:04:27.511" v="4833" actId="164"/>
          <ac:spMkLst>
            <pc:docMk/>
            <pc:sldMk cId="3642434404" sldId="292"/>
            <ac:spMk id="10" creationId="{45430CEC-097A-CA94-58A7-E60A1E30A605}"/>
          </ac:spMkLst>
        </pc:spChg>
        <pc:spChg chg="mod topLvl">
          <ac:chgData name="Ray Hagimoto" userId="df88e41e-652c-4a24-aa3c-5f7012b96879" providerId="ADAL" clId="{EAFEE96E-F106-438A-9087-49BFCB16A4AF}" dt="2023-05-09T02:04:27.511" v="4833" actId="164"/>
          <ac:spMkLst>
            <pc:docMk/>
            <pc:sldMk cId="3642434404" sldId="292"/>
            <ac:spMk id="13" creationId="{A2893A3D-C26C-D0F5-52B9-E8845BCC8A1D}"/>
          </ac:spMkLst>
        </pc:spChg>
        <pc:spChg chg="mod topLvl">
          <ac:chgData name="Ray Hagimoto" userId="df88e41e-652c-4a24-aa3c-5f7012b96879" providerId="ADAL" clId="{EAFEE96E-F106-438A-9087-49BFCB16A4AF}" dt="2023-05-09T02:04:27.511" v="4833" actId="164"/>
          <ac:spMkLst>
            <pc:docMk/>
            <pc:sldMk cId="3642434404" sldId="292"/>
            <ac:spMk id="14" creationId="{A9833D4A-4B14-CC5E-DEA7-FBD49808C3AA}"/>
          </ac:spMkLst>
        </pc:spChg>
        <pc:spChg chg="add mod topLvl">
          <ac:chgData name="Ray Hagimoto" userId="df88e41e-652c-4a24-aa3c-5f7012b96879" providerId="ADAL" clId="{EAFEE96E-F106-438A-9087-49BFCB16A4AF}" dt="2023-05-09T02:04:27.511" v="4833" actId="164"/>
          <ac:spMkLst>
            <pc:docMk/>
            <pc:sldMk cId="3642434404" sldId="292"/>
            <ac:spMk id="16" creationId="{F835217F-3987-0924-B383-5A38E88B276A}"/>
          </ac:spMkLst>
        </pc:spChg>
        <pc:spChg chg="add mod topLvl">
          <ac:chgData name="Ray Hagimoto" userId="df88e41e-652c-4a24-aa3c-5f7012b96879" providerId="ADAL" clId="{EAFEE96E-F106-438A-9087-49BFCB16A4AF}" dt="2023-05-09T02:04:27.511" v="4833" actId="164"/>
          <ac:spMkLst>
            <pc:docMk/>
            <pc:sldMk cId="3642434404" sldId="292"/>
            <ac:spMk id="26" creationId="{FD483524-A93A-62AB-B5D8-E40799676AEC}"/>
          </ac:spMkLst>
        </pc:spChg>
        <pc:spChg chg="del mod">
          <ac:chgData name="Ray Hagimoto" userId="df88e41e-652c-4a24-aa3c-5f7012b96879" providerId="ADAL" clId="{EAFEE96E-F106-438A-9087-49BFCB16A4AF}" dt="2023-05-09T01:56:08.731" v="4406" actId="478"/>
          <ac:spMkLst>
            <pc:docMk/>
            <pc:sldMk cId="3642434404" sldId="292"/>
            <ac:spMk id="28" creationId="{4DD9B1CE-017F-C133-7FAB-CB0EBECEF461}"/>
          </ac:spMkLst>
        </pc:spChg>
        <pc:spChg chg="mod">
          <ac:chgData name="Ray Hagimoto" userId="df88e41e-652c-4a24-aa3c-5f7012b96879" providerId="ADAL" clId="{EAFEE96E-F106-438A-9087-49BFCB16A4AF}" dt="2023-05-07T21:26:44.241" v="1524" actId="20577"/>
          <ac:spMkLst>
            <pc:docMk/>
            <pc:sldMk cId="3642434404" sldId="292"/>
            <ac:spMk id="30" creationId="{87E79B06-5325-4F27-90FE-7B711ECC28B6}"/>
          </ac:spMkLst>
        </pc:spChg>
        <pc:spChg chg="mod">
          <ac:chgData name="Ray Hagimoto" userId="df88e41e-652c-4a24-aa3c-5f7012b96879" providerId="ADAL" clId="{EAFEE96E-F106-438A-9087-49BFCB16A4AF}" dt="2023-05-08T04:48:01.621" v="3153" actId="403"/>
          <ac:spMkLst>
            <pc:docMk/>
            <pc:sldMk cId="3642434404" sldId="292"/>
            <ac:spMk id="31" creationId="{25C82AF0-FD3F-488B-B4D5-BF7E9E3ED0A8}"/>
          </ac:spMkLst>
        </pc:spChg>
        <pc:spChg chg="mod">
          <ac:chgData name="Ray Hagimoto" userId="df88e41e-652c-4a24-aa3c-5f7012b96879" providerId="ADAL" clId="{EAFEE96E-F106-438A-9087-49BFCB16A4AF}" dt="2023-05-09T02:04:59.330" v="4838" actId="14100"/>
          <ac:spMkLst>
            <pc:docMk/>
            <pc:sldMk cId="3642434404" sldId="292"/>
            <ac:spMk id="35" creationId="{7D71CCAF-804A-416B-830A-8A3351C03A0A}"/>
          </ac:spMkLst>
        </pc:spChg>
        <pc:grpChg chg="add mod ord">
          <ac:chgData name="Ray Hagimoto" userId="df88e41e-652c-4a24-aa3c-5f7012b96879" providerId="ADAL" clId="{EAFEE96E-F106-438A-9087-49BFCB16A4AF}" dt="2023-05-09T02:04:15.927" v="4830" actId="1076"/>
          <ac:grpSpMkLst>
            <pc:docMk/>
            <pc:sldMk cId="3642434404" sldId="292"/>
            <ac:grpSpMk id="7" creationId="{B2BFAE16-9AF5-C78F-DC1E-2A4003ED307B}"/>
          </ac:grpSpMkLst>
        </pc:grpChg>
        <pc:grpChg chg="add del mod">
          <ac:chgData name="Ray Hagimoto" userId="df88e41e-652c-4a24-aa3c-5f7012b96879" providerId="ADAL" clId="{EAFEE96E-F106-438A-9087-49BFCB16A4AF}" dt="2023-05-09T01:56:56.394" v="4463" actId="165"/>
          <ac:grpSpMkLst>
            <pc:docMk/>
            <pc:sldMk cId="3642434404" sldId="292"/>
            <ac:grpSpMk id="8" creationId="{90C90FAD-49EF-3789-49B2-D45F199D68E3}"/>
          </ac:grpSpMkLst>
        </pc:grpChg>
        <pc:grpChg chg="add del mod">
          <ac:chgData name="Ray Hagimoto" userId="df88e41e-652c-4a24-aa3c-5f7012b96879" providerId="ADAL" clId="{EAFEE96E-F106-438A-9087-49BFCB16A4AF}" dt="2023-05-09T02:00:32.506" v="4675" actId="165"/>
          <ac:grpSpMkLst>
            <pc:docMk/>
            <pc:sldMk cId="3642434404" sldId="292"/>
            <ac:grpSpMk id="27" creationId="{95D7FF75-2F09-E3BD-2B31-ECA56AA779D2}"/>
          </ac:grpSpMkLst>
        </pc:grpChg>
        <pc:grpChg chg="add mod">
          <ac:chgData name="Ray Hagimoto" userId="df88e41e-652c-4a24-aa3c-5f7012b96879" providerId="ADAL" clId="{EAFEE96E-F106-438A-9087-49BFCB16A4AF}" dt="2023-05-09T02:04:21.720" v="4832" actId="164"/>
          <ac:grpSpMkLst>
            <pc:docMk/>
            <pc:sldMk cId="3642434404" sldId="292"/>
            <ac:grpSpMk id="43" creationId="{4CB021CD-B2C8-FFCF-8BC0-36AEF3D8E9EF}"/>
          </ac:grpSpMkLst>
        </pc:grpChg>
        <pc:grpChg chg="add mod">
          <ac:chgData name="Ray Hagimoto" userId="df88e41e-652c-4a24-aa3c-5f7012b96879" providerId="ADAL" clId="{EAFEE96E-F106-438A-9087-49BFCB16A4AF}" dt="2023-05-09T02:04:30.396" v="4834" actId="1076"/>
          <ac:grpSpMkLst>
            <pc:docMk/>
            <pc:sldMk cId="3642434404" sldId="292"/>
            <ac:grpSpMk id="44" creationId="{00298A50-5F12-AAC1-AE94-46E4F3E070D3}"/>
          </ac:grpSpMkLst>
        </pc:grpChg>
        <pc:picChg chg="del mod replST">
          <ac:chgData name="Ray Hagimoto" userId="df88e41e-652c-4a24-aa3c-5f7012b96879" providerId="ADAL" clId="{EAFEE96E-F106-438A-9087-49BFCB16A4AF}" dt="2023-05-09T01:56:33.858" v="4453" actId="478"/>
          <ac:picMkLst>
            <pc:docMk/>
            <pc:sldMk cId="3642434404" sldId="292"/>
            <ac:picMk id="4" creationId="{F52B600D-754A-6370-071E-A5F45A9FB9CE}"/>
          </ac:picMkLst>
        </pc:picChg>
        <pc:picChg chg="mod ord replST">
          <ac:chgData name="Ray Hagimoto" userId="df88e41e-652c-4a24-aa3c-5f7012b96879" providerId="ADAL" clId="{EAFEE96E-F106-438A-9087-49BFCB16A4AF}" dt="2023-05-09T01:56:38.510" v="4457" actId="164"/>
          <ac:picMkLst>
            <pc:docMk/>
            <pc:sldMk cId="3642434404" sldId="292"/>
            <ac:picMk id="6" creationId="{2797E35E-CB55-9DA0-D5C2-2370A1EDE25F}"/>
          </ac:picMkLst>
        </pc:picChg>
        <pc:picChg chg="mod">
          <ac:chgData name="Ray Hagimoto" userId="df88e41e-652c-4a24-aa3c-5f7012b96879" providerId="ADAL" clId="{EAFEE96E-F106-438A-9087-49BFCB16A4AF}" dt="2023-05-09T01:56:38.510" v="4457" actId="164"/>
          <ac:picMkLst>
            <pc:docMk/>
            <pc:sldMk cId="3642434404" sldId="292"/>
            <ac:picMk id="9" creationId="{021196B0-21FD-1A00-B2C3-95A8578DE8A1}"/>
          </ac:picMkLst>
        </pc:picChg>
        <pc:picChg chg="del mod topLvl">
          <ac:chgData name="Ray Hagimoto" userId="df88e41e-652c-4a24-aa3c-5f7012b96879" providerId="ADAL" clId="{EAFEE96E-F106-438A-9087-49BFCB16A4AF}" dt="2023-05-09T02:01:19.268" v="4795" actId="478"/>
          <ac:picMkLst>
            <pc:docMk/>
            <pc:sldMk cId="3642434404" sldId="292"/>
            <ac:picMk id="11" creationId="{3C53680A-BD79-3F8E-BA61-D19FE3D7AAED}"/>
          </ac:picMkLst>
        </pc:picChg>
        <pc:picChg chg="del mod topLvl">
          <ac:chgData name="Ray Hagimoto" userId="df88e41e-652c-4a24-aa3c-5f7012b96879" providerId="ADAL" clId="{EAFEE96E-F106-438A-9087-49BFCB16A4AF}" dt="2023-05-09T02:01:17.754" v="4794" actId="478"/>
          <ac:picMkLst>
            <pc:docMk/>
            <pc:sldMk cId="3642434404" sldId="292"/>
            <ac:picMk id="12" creationId="{21E5F1C9-F169-5607-2BC8-8F9E1F091979}"/>
          </ac:picMkLst>
        </pc:picChg>
        <pc:picChg chg="add del mod">
          <ac:chgData name="Ray Hagimoto" userId="df88e41e-652c-4a24-aa3c-5f7012b96879" providerId="ADAL" clId="{EAFEE96E-F106-438A-9087-49BFCB16A4AF}" dt="2023-05-09T01:57:41.898" v="4536" actId="478"/>
          <ac:picMkLst>
            <pc:docMk/>
            <pc:sldMk cId="3642434404" sldId="292"/>
            <ac:picMk id="17" creationId="{EF570EED-3811-D6FE-8E05-962DF1D28385}"/>
          </ac:picMkLst>
        </pc:picChg>
        <pc:picChg chg="del mod replST">
          <ac:chgData name="Ray Hagimoto" userId="df88e41e-652c-4a24-aa3c-5f7012b96879" providerId="ADAL" clId="{EAFEE96E-F106-438A-9087-49BFCB16A4AF}" dt="2023-05-09T01:57:51.792" v="4561" actId="478"/>
          <ac:picMkLst>
            <pc:docMk/>
            <pc:sldMk cId="3642434404" sldId="292"/>
            <ac:picMk id="19" creationId="{707C1506-8E9A-E095-7A03-DDEFEC80A5C2}"/>
          </ac:picMkLst>
        </pc:picChg>
        <pc:picChg chg="del mod ord topLvl replST">
          <ac:chgData name="Ray Hagimoto" userId="df88e41e-652c-4a24-aa3c-5f7012b96879" providerId="ADAL" clId="{EAFEE96E-F106-438A-9087-49BFCB16A4AF}" dt="2023-05-09T02:00:43.122" v="4701" actId="478"/>
          <ac:picMkLst>
            <pc:docMk/>
            <pc:sldMk cId="3642434404" sldId="292"/>
            <ac:picMk id="21" creationId="{08A8CC31-979C-9E6D-7DFD-772159D5E524}"/>
          </ac:picMkLst>
        </pc:picChg>
        <pc:picChg chg="add del mod">
          <ac:chgData name="Ray Hagimoto" userId="df88e41e-652c-4a24-aa3c-5f7012b96879" providerId="ADAL" clId="{EAFEE96E-F106-438A-9087-49BFCB16A4AF}" dt="2023-05-09T01:58:21.568" v="4575" actId="478"/>
          <ac:picMkLst>
            <pc:docMk/>
            <pc:sldMk cId="3642434404" sldId="292"/>
            <ac:picMk id="22" creationId="{BF0211B5-6DC0-F940-8932-B99D6901E177}"/>
          </ac:picMkLst>
        </pc:picChg>
        <pc:picChg chg="add del mod">
          <ac:chgData name="Ray Hagimoto" userId="df88e41e-652c-4a24-aa3c-5f7012b96879" providerId="ADAL" clId="{EAFEE96E-F106-438A-9087-49BFCB16A4AF}" dt="2023-05-09T01:58:33.460" v="4603" actId="478"/>
          <ac:picMkLst>
            <pc:docMk/>
            <pc:sldMk cId="3642434404" sldId="292"/>
            <ac:picMk id="23" creationId="{365D7B8C-6D85-0482-2A00-499F47F7B3E5}"/>
          </ac:picMkLst>
        </pc:picChg>
        <pc:picChg chg="del mod ord topLvl replST">
          <ac:chgData name="Ray Hagimoto" userId="df88e41e-652c-4a24-aa3c-5f7012b96879" providerId="ADAL" clId="{EAFEE96E-F106-438A-9087-49BFCB16A4AF}" dt="2023-05-09T02:01:16.461" v="4791" actId="478"/>
          <ac:picMkLst>
            <pc:docMk/>
            <pc:sldMk cId="3642434404" sldId="292"/>
            <ac:picMk id="25" creationId="{AAF19ADF-68AB-C9B1-0744-B7ED02A23BFB}"/>
          </ac:picMkLst>
        </pc:picChg>
        <pc:picChg chg="mod ord replST">
          <ac:chgData name="Ray Hagimoto" userId="df88e41e-652c-4a24-aa3c-5f7012b96879" providerId="ADAL" clId="{EAFEE96E-F106-438A-9087-49BFCB16A4AF}" dt="2023-05-09T02:04:27.511" v="4833" actId="164"/>
          <ac:picMkLst>
            <pc:docMk/>
            <pc:sldMk cId="3642434404" sldId="292"/>
            <ac:picMk id="32" creationId="{16E29EED-A447-8C28-C6BA-6C3FC70461BD}"/>
          </ac:picMkLst>
        </pc:picChg>
        <pc:picChg chg="add del mod">
          <ac:chgData name="Ray Hagimoto" userId="df88e41e-652c-4a24-aa3c-5f7012b96879" providerId="ADAL" clId="{EAFEE96E-F106-438A-9087-49BFCB16A4AF}" dt="2023-05-09T02:00:54.263" v="4731" actId="478"/>
          <ac:picMkLst>
            <pc:docMk/>
            <pc:sldMk cId="3642434404" sldId="292"/>
            <ac:picMk id="33" creationId="{7FE9CA72-D47D-57FF-E370-6C6101999A63}"/>
          </ac:picMkLst>
        </pc:picChg>
        <pc:picChg chg="mod ord replST">
          <ac:chgData name="Ray Hagimoto" userId="df88e41e-652c-4a24-aa3c-5f7012b96879" providerId="ADAL" clId="{EAFEE96E-F106-438A-9087-49BFCB16A4AF}" dt="2023-05-09T02:04:27.511" v="4833" actId="164"/>
          <ac:picMkLst>
            <pc:docMk/>
            <pc:sldMk cId="3642434404" sldId="292"/>
            <ac:picMk id="36" creationId="{72795708-22AE-8CEF-D7F6-9A0585DEBDDB}"/>
          </ac:picMkLst>
        </pc:picChg>
        <pc:picChg chg="add del mod">
          <ac:chgData name="Ray Hagimoto" userId="df88e41e-652c-4a24-aa3c-5f7012b96879" providerId="ADAL" clId="{EAFEE96E-F106-438A-9087-49BFCB16A4AF}" dt="2023-05-09T02:01:06.418" v="4760" actId="478"/>
          <ac:picMkLst>
            <pc:docMk/>
            <pc:sldMk cId="3642434404" sldId="292"/>
            <ac:picMk id="37" creationId="{60ACCD8C-931F-8DF5-C277-F474C1E1EC7E}"/>
          </ac:picMkLst>
        </pc:picChg>
        <pc:picChg chg="mod ord replST">
          <ac:chgData name="Ray Hagimoto" userId="df88e41e-652c-4a24-aa3c-5f7012b96879" providerId="ADAL" clId="{EAFEE96E-F106-438A-9087-49BFCB16A4AF}" dt="2023-05-09T02:04:27.511" v="4833" actId="164"/>
          <ac:picMkLst>
            <pc:docMk/>
            <pc:sldMk cId="3642434404" sldId="292"/>
            <ac:picMk id="39" creationId="{44F71909-295A-7923-2F33-7402ABD9908F}"/>
          </ac:picMkLst>
        </pc:picChg>
        <pc:picChg chg="add del mod">
          <ac:chgData name="Ray Hagimoto" userId="df88e41e-652c-4a24-aa3c-5f7012b96879" providerId="ADAL" clId="{EAFEE96E-F106-438A-9087-49BFCB16A4AF}" dt="2023-05-09T02:01:08.538" v="4764" actId="478"/>
          <ac:picMkLst>
            <pc:docMk/>
            <pc:sldMk cId="3642434404" sldId="292"/>
            <ac:picMk id="40" creationId="{10D90DC8-3B3F-C2E0-AFAE-CB4AF5879DE2}"/>
          </ac:picMkLst>
        </pc:picChg>
        <pc:picChg chg="mod ord replST">
          <ac:chgData name="Ray Hagimoto" userId="df88e41e-652c-4a24-aa3c-5f7012b96879" providerId="ADAL" clId="{EAFEE96E-F106-438A-9087-49BFCB16A4AF}" dt="2023-05-09T02:04:27.511" v="4833" actId="164"/>
          <ac:picMkLst>
            <pc:docMk/>
            <pc:sldMk cId="3642434404" sldId="292"/>
            <ac:picMk id="42" creationId="{B457DFD8-81CB-1993-3161-B8C1360F3FB7}"/>
          </ac:picMkLst>
        </pc:picChg>
      </pc:sldChg>
      <pc:sldChg chg="addSp delSp modSp mod modAnim">
        <pc:chgData name="Ray Hagimoto" userId="df88e41e-652c-4a24-aa3c-5f7012b96879" providerId="ADAL" clId="{EAFEE96E-F106-438A-9087-49BFCB16A4AF}" dt="2023-05-09T02:07:13.989" v="4895"/>
        <pc:sldMkLst>
          <pc:docMk/>
          <pc:sldMk cId="3919391945" sldId="293"/>
        </pc:sldMkLst>
        <pc:spChg chg="add mod">
          <ac:chgData name="Ray Hagimoto" userId="df88e41e-652c-4a24-aa3c-5f7012b96879" providerId="ADAL" clId="{EAFEE96E-F106-438A-9087-49BFCB16A4AF}" dt="2023-05-09T02:06:55.660" v="4885" actId="164"/>
          <ac:spMkLst>
            <pc:docMk/>
            <pc:sldMk cId="3919391945" sldId="293"/>
            <ac:spMk id="2" creationId="{85C2864D-036E-5E58-02D7-7B0D4E3927E8}"/>
          </ac:spMkLst>
        </pc:spChg>
        <pc:spChg chg="del">
          <ac:chgData name="Ray Hagimoto" userId="df88e41e-652c-4a24-aa3c-5f7012b96879" providerId="ADAL" clId="{EAFEE96E-F106-438A-9087-49BFCB16A4AF}" dt="2023-05-07T21:26:58.764" v="1529" actId="478"/>
          <ac:spMkLst>
            <pc:docMk/>
            <pc:sldMk cId="3919391945" sldId="293"/>
            <ac:spMk id="2" creationId="{F97CD1BA-4939-139C-33BE-617BE5211795}"/>
          </ac:spMkLst>
        </pc:spChg>
        <pc:spChg chg="add del mod">
          <ac:chgData name="Ray Hagimoto" userId="df88e41e-652c-4a24-aa3c-5f7012b96879" providerId="ADAL" clId="{EAFEE96E-F106-438A-9087-49BFCB16A4AF}" dt="2023-05-07T21:27:48.763" v="1605" actId="478"/>
          <ac:spMkLst>
            <pc:docMk/>
            <pc:sldMk cId="3919391945" sldId="293"/>
            <ac:spMk id="3" creationId="{378801C1-7553-5F49-57FA-4B2784681CE5}"/>
          </ac:spMkLst>
        </pc:spChg>
        <pc:spChg chg="del mod">
          <ac:chgData name="Ray Hagimoto" userId="df88e41e-652c-4a24-aa3c-5f7012b96879" providerId="ADAL" clId="{EAFEE96E-F106-438A-9087-49BFCB16A4AF}" dt="2023-05-09T02:04:47.409" v="4835" actId="478"/>
          <ac:spMkLst>
            <pc:docMk/>
            <pc:sldMk cId="3919391945" sldId="293"/>
            <ac:spMk id="5" creationId="{B4C64FBF-443D-BF90-6426-AFF9652E1964}"/>
          </ac:spMkLst>
        </pc:spChg>
        <pc:spChg chg="mod">
          <ac:chgData name="Ray Hagimoto" userId="df88e41e-652c-4a24-aa3c-5f7012b96879" providerId="ADAL" clId="{EAFEE96E-F106-438A-9087-49BFCB16A4AF}" dt="2023-05-09T02:05:07.405" v="4846" actId="20577"/>
          <ac:spMkLst>
            <pc:docMk/>
            <pc:sldMk cId="3919391945" sldId="293"/>
            <ac:spMk id="8" creationId="{2F16A424-DCBD-906A-73E6-440BBD8664A9}"/>
          </ac:spMkLst>
        </pc:spChg>
        <pc:spChg chg="mod">
          <ac:chgData name="Ray Hagimoto" userId="df88e41e-652c-4a24-aa3c-5f7012b96879" providerId="ADAL" clId="{EAFEE96E-F106-438A-9087-49BFCB16A4AF}" dt="2023-05-09T02:05:16.367" v="4858" actId="20577"/>
          <ac:spMkLst>
            <pc:docMk/>
            <pc:sldMk cId="3919391945" sldId="293"/>
            <ac:spMk id="9" creationId="{4D774948-B951-381B-EEC8-434CAE255DF3}"/>
          </ac:spMkLst>
        </pc:spChg>
        <pc:spChg chg="add mod">
          <ac:chgData name="Ray Hagimoto" userId="df88e41e-652c-4a24-aa3c-5f7012b96879" providerId="ADAL" clId="{EAFEE96E-F106-438A-9087-49BFCB16A4AF}" dt="2023-05-07T21:28:02.324" v="1610" actId="20577"/>
          <ac:spMkLst>
            <pc:docMk/>
            <pc:sldMk cId="3919391945" sldId="293"/>
            <ac:spMk id="10" creationId="{3D3321F0-4890-1ACB-53BC-A47EB1FA6C53}"/>
          </ac:spMkLst>
        </pc:spChg>
        <pc:spChg chg="mod">
          <ac:chgData name="Ray Hagimoto" userId="df88e41e-652c-4a24-aa3c-5f7012b96879" providerId="ADAL" clId="{EAFEE96E-F106-438A-9087-49BFCB16A4AF}" dt="2023-05-08T04:55:11.002" v="3399"/>
          <ac:spMkLst>
            <pc:docMk/>
            <pc:sldMk cId="3919391945" sldId="293"/>
            <ac:spMk id="12" creationId="{C408FAD4-F00B-9409-5E82-BDE091698B0F}"/>
          </ac:spMkLst>
        </pc:spChg>
        <pc:spChg chg="mod">
          <ac:chgData name="Ray Hagimoto" userId="df88e41e-652c-4a24-aa3c-5f7012b96879" providerId="ADAL" clId="{EAFEE96E-F106-438A-9087-49BFCB16A4AF}" dt="2023-05-08T04:55:11.001" v="3398"/>
          <ac:spMkLst>
            <pc:docMk/>
            <pc:sldMk cId="3919391945" sldId="293"/>
            <ac:spMk id="35" creationId="{7D71CCAF-804A-416B-830A-8A3351C03A0A}"/>
          </ac:spMkLst>
        </pc:spChg>
        <pc:grpChg chg="add mod">
          <ac:chgData name="Ray Hagimoto" userId="df88e41e-652c-4a24-aa3c-5f7012b96879" providerId="ADAL" clId="{EAFEE96E-F106-438A-9087-49BFCB16A4AF}" dt="2023-05-09T02:07:11.387" v="4894" actId="1076"/>
          <ac:grpSpMkLst>
            <pc:docMk/>
            <pc:sldMk cId="3919391945" sldId="293"/>
            <ac:grpSpMk id="3" creationId="{4E6ED8CD-7D42-15BF-9C93-14035F5E2742}"/>
          </ac:grpSpMkLst>
        </pc:grpChg>
        <pc:picChg chg="add del mod replST">
          <ac:chgData name="Ray Hagimoto" userId="df88e41e-652c-4a24-aa3c-5f7012b96879" providerId="ADAL" clId="{EAFEE96E-F106-438A-9087-49BFCB16A4AF}" dt="2023-05-08T04:55:21.360" v="3425" actId="478"/>
          <ac:picMkLst>
            <pc:docMk/>
            <pc:sldMk cId="3919391945" sldId="293"/>
            <ac:picMk id="3" creationId="{B3183FD4-4CFD-A230-9DE9-578834A704D4}"/>
          </ac:picMkLst>
        </pc:picChg>
        <pc:picChg chg="mod">
          <ac:chgData name="Ray Hagimoto" userId="df88e41e-652c-4a24-aa3c-5f7012b96879" providerId="ADAL" clId="{EAFEE96E-F106-438A-9087-49BFCB16A4AF}" dt="2023-05-09T02:07:06.899" v="4893" actId="1036"/>
          <ac:picMkLst>
            <pc:docMk/>
            <pc:sldMk cId="3919391945" sldId="293"/>
            <ac:picMk id="13" creationId="{15811F49-69BB-552B-B0D8-2CDFF86E0F49}"/>
          </ac:picMkLst>
        </pc:picChg>
        <pc:picChg chg="del mod ord replST delST">
          <ac:chgData name="Ray Hagimoto" userId="df88e41e-652c-4a24-aa3c-5f7012b96879" providerId="ADAL" clId="{EAFEE96E-F106-438A-9087-49BFCB16A4AF}" dt="2023-05-08T04:52:04.329" v="3242"/>
          <ac:picMkLst>
            <pc:docMk/>
            <pc:sldMk cId="3919391945" sldId="293"/>
            <ac:picMk id="14" creationId="{A6A0A453-A606-CAC5-5450-2831E3015861}"/>
          </ac:picMkLst>
        </pc:picChg>
        <pc:picChg chg="mod ord replST">
          <ac:chgData name="Ray Hagimoto" userId="df88e41e-652c-4a24-aa3c-5f7012b96879" providerId="ADAL" clId="{EAFEE96E-F106-438A-9087-49BFCB16A4AF}" dt="2023-05-09T02:06:55.660" v="4885" actId="164"/>
          <ac:picMkLst>
            <pc:docMk/>
            <pc:sldMk cId="3919391945" sldId="293"/>
            <ac:picMk id="17" creationId="{858079B9-B6BF-7F69-E0C3-C0B264B98841}"/>
          </ac:picMkLst>
        </pc:picChg>
      </pc:sldChg>
      <pc:sldChg chg="addSp delSp modSp mod modClrScheme chgLayout">
        <pc:chgData name="Ray Hagimoto" userId="df88e41e-652c-4a24-aa3c-5f7012b96879" providerId="ADAL" clId="{EAFEE96E-F106-438A-9087-49BFCB16A4AF}" dt="2023-05-09T02:30:17.244" v="5058" actId="1076"/>
        <pc:sldMkLst>
          <pc:docMk/>
          <pc:sldMk cId="1282608946" sldId="297"/>
        </pc:sldMkLst>
        <pc:spChg chg="mod ord">
          <ac:chgData name="Ray Hagimoto" userId="df88e41e-652c-4a24-aa3c-5f7012b96879" providerId="ADAL" clId="{EAFEE96E-F106-438A-9087-49BFCB16A4AF}" dt="2023-05-09T02:13:26.868" v="5008" actId="20577"/>
          <ac:spMkLst>
            <pc:docMk/>
            <pc:sldMk cId="1282608946" sldId="297"/>
            <ac:spMk id="2" creationId="{5DA560AA-F528-4E0D-8E66-72907E5BC345}"/>
          </ac:spMkLst>
        </pc:spChg>
        <pc:spChg chg="mod ord">
          <ac:chgData name="Ray Hagimoto" userId="df88e41e-652c-4a24-aa3c-5f7012b96879" providerId="ADAL" clId="{EAFEE96E-F106-438A-9087-49BFCB16A4AF}" dt="2023-05-08T05:09:16.166" v="3463" actId="700"/>
          <ac:spMkLst>
            <pc:docMk/>
            <pc:sldMk cId="1282608946" sldId="297"/>
            <ac:spMk id="5" creationId="{88D4F65F-D0C0-4CB8-9A6C-3D82906460B8}"/>
          </ac:spMkLst>
        </pc:spChg>
        <pc:spChg chg="del">
          <ac:chgData name="Ray Hagimoto" userId="df88e41e-652c-4a24-aa3c-5f7012b96879" providerId="ADAL" clId="{EAFEE96E-F106-438A-9087-49BFCB16A4AF}" dt="2023-05-08T03:51:37.446" v="1963" actId="478"/>
          <ac:spMkLst>
            <pc:docMk/>
            <pc:sldMk cId="1282608946" sldId="297"/>
            <ac:spMk id="6" creationId="{42765D72-68E4-CDF7-7242-3B074AC372D2}"/>
          </ac:spMkLst>
        </pc:spChg>
        <pc:spChg chg="del">
          <ac:chgData name="Ray Hagimoto" userId="df88e41e-652c-4a24-aa3c-5f7012b96879" providerId="ADAL" clId="{EAFEE96E-F106-438A-9087-49BFCB16A4AF}" dt="2023-05-08T03:51:38.284" v="1964" actId="478"/>
          <ac:spMkLst>
            <pc:docMk/>
            <pc:sldMk cId="1282608946" sldId="297"/>
            <ac:spMk id="7" creationId="{46D1356F-78AD-E99B-6125-AA2B5A849232}"/>
          </ac:spMkLst>
        </pc:spChg>
        <pc:spChg chg="del">
          <ac:chgData name="Ray Hagimoto" userId="df88e41e-652c-4a24-aa3c-5f7012b96879" providerId="ADAL" clId="{EAFEE96E-F106-438A-9087-49BFCB16A4AF}" dt="2023-05-08T03:51:38.870" v="1965" actId="478"/>
          <ac:spMkLst>
            <pc:docMk/>
            <pc:sldMk cId="1282608946" sldId="297"/>
            <ac:spMk id="9" creationId="{79B0BD2F-28E5-308A-1DA1-5AC384119F0F}"/>
          </ac:spMkLst>
        </pc:spChg>
        <pc:spChg chg="add del mod ord">
          <ac:chgData name="Ray Hagimoto" userId="df88e41e-652c-4a24-aa3c-5f7012b96879" providerId="ADAL" clId="{EAFEE96E-F106-438A-9087-49BFCB16A4AF}" dt="2023-05-09T02:29:36.327" v="5048" actId="478"/>
          <ac:spMkLst>
            <pc:docMk/>
            <pc:sldMk cId="1282608946" sldId="297"/>
            <ac:spMk id="10" creationId="{2F3E09D1-6728-585E-B54F-F57B7B38BEF9}"/>
          </ac:spMkLst>
        </pc:spChg>
        <pc:spChg chg="del">
          <ac:chgData name="Ray Hagimoto" userId="df88e41e-652c-4a24-aa3c-5f7012b96879" providerId="ADAL" clId="{EAFEE96E-F106-438A-9087-49BFCB16A4AF}" dt="2023-05-08T03:51:39.948" v="1966" actId="478"/>
          <ac:spMkLst>
            <pc:docMk/>
            <pc:sldMk cId="1282608946" sldId="297"/>
            <ac:spMk id="12" creationId="{DBD9DBE9-CFAD-B11E-8464-18F13BD7E0B4}"/>
          </ac:spMkLst>
        </pc:spChg>
        <pc:grpChg chg="add mod">
          <ac:chgData name="Ray Hagimoto" userId="df88e41e-652c-4a24-aa3c-5f7012b96879" providerId="ADAL" clId="{EAFEE96E-F106-438A-9087-49BFCB16A4AF}" dt="2023-05-09T02:30:17.244" v="5058" actId="1076"/>
          <ac:grpSpMkLst>
            <pc:docMk/>
            <pc:sldMk cId="1282608946" sldId="297"/>
            <ac:grpSpMk id="8" creationId="{815B963D-7614-3374-9CB2-54714C4A84ED}"/>
          </ac:grpSpMkLst>
        </pc:grpChg>
        <pc:graphicFrameChg chg="add del mod">
          <ac:chgData name="Ray Hagimoto" userId="df88e41e-652c-4a24-aa3c-5f7012b96879" providerId="ADAL" clId="{EAFEE96E-F106-438A-9087-49BFCB16A4AF}" dt="2023-05-08T05:02:50.541" v="3460" actId="478"/>
          <ac:graphicFrameMkLst>
            <pc:docMk/>
            <pc:sldMk cId="1282608946" sldId="297"/>
            <ac:graphicFrameMk id="3" creationId="{A9384D6C-3C6E-0BBA-758A-C180FB926102}"/>
          </ac:graphicFrameMkLst>
        </pc:graphicFrameChg>
        <pc:picChg chg="add mod modCrop">
          <ac:chgData name="Ray Hagimoto" userId="df88e41e-652c-4a24-aa3c-5f7012b96879" providerId="ADAL" clId="{EAFEE96E-F106-438A-9087-49BFCB16A4AF}" dt="2023-05-09T02:30:06.750" v="5055" actId="164"/>
          <ac:picMkLst>
            <pc:docMk/>
            <pc:sldMk cId="1282608946" sldId="297"/>
            <ac:picMk id="4" creationId="{229F72E8-9E82-C0BA-6CD0-0D8DE472995D}"/>
          </ac:picMkLst>
        </pc:picChg>
        <pc:picChg chg="add mod modCrop">
          <ac:chgData name="Ray Hagimoto" userId="df88e41e-652c-4a24-aa3c-5f7012b96879" providerId="ADAL" clId="{EAFEE96E-F106-438A-9087-49BFCB16A4AF}" dt="2023-05-09T02:30:06.750" v="5055" actId="164"/>
          <ac:picMkLst>
            <pc:docMk/>
            <pc:sldMk cId="1282608946" sldId="297"/>
            <ac:picMk id="6" creationId="{B9995A56-1CE2-5790-4E37-166151BF84C4}"/>
          </ac:picMkLst>
        </pc:picChg>
        <pc:picChg chg="add mod modCrop">
          <ac:chgData name="Ray Hagimoto" userId="df88e41e-652c-4a24-aa3c-5f7012b96879" providerId="ADAL" clId="{EAFEE96E-F106-438A-9087-49BFCB16A4AF}" dt="2023-05-09T02:30:06.750" v="5055" actId="164"/>
          <ac:picMkLst>
            <pc:docMk/>
            <pc:sldMk cId="1282608946" sldId="297"/>
            <ac:picMk id="7" creationId="{72E6E7DA-F9F8-E6E0-CEE1-50AC5EFCF81E}"/>
          </ac:picMkLst>
        </pc:picChg>
        <pc:picChg chg="add del mod">
          <ac:chgData name="Ray Hagimoto" userId="df88e41e-652c-4a24-aa3c-5f7012b96879" providerId="ADAL" clId="{EAFEE96E-F106-438A-9087-49BFCB16A4AF}" dt="2023-05-08T05:03:35.354" v="3462" actId="478"/>
          <ac:picMkLst>
            <pc:docMk/>
            <pc:sldMk cId="1282608946" sldId="297"/>
            <ac:picMk id="8" creationId="{5B91A4B0-6648-1766-3505-A5B688E727F3}"/>
          </ac:picMkLst>
        </pc:picChg>
        <pc:picChg chg="del mod">
          <ac:chgData name="Ray Hagimoto" userId="df88e41e-652c-4a24-aa3c-5f7012b96879" providerId="ADAL" clId="{EAFEE96E-F106-438A-9087-49BFCB16A4AF}" dt="2023-05-09T02:26:45.003" v="5011" actId="478"/>
          <ac:picMkLst>
            <pc:docMk/>
            <pc:sldMk cId="1282608946" sldId="297"/>
            <ac:picMk id="14" creationId="{B4655700-7961-D230-1469-31B1A3BACB99}"/>
          </ac:picMkLst>
        </pc:picChg>
        <pc:picChg chg="del mod">
          <ac:chgData name="Ray Hagimoto" userId="df88e41e-652c-4a24-aa3c-5f7012b96879" providerId="ADAL" clId="{EAFEE96E-F106-438A-9087-49BFCB16A4AF}" dt="2023-05-09T02:26:45.003" v="5011" actId="478"/>
          <ac:picMkLst>
            <pc:docMk/>
            <pc:sldMk cId="1282608946" sldId="297"/>
            <ac:picMk id="20" creationId="{8B65989D-49AE-FE2E-6892-F0316826E850}"/>
          </ac:picMkLst>
        </pc:picChg>
      </pc:sldChg>
      <pc:sldChg chg="delSp modSp del mod ord">
        <pc:chgData name="Ray Hagimoto" userId="df88e41e-652c-4a24-aa3c-5f7012b96879" providerId="ADAL" clId="{EAFEE96E-F106-438A-9087-49BFCB16A4AF}" dt="2023-05-09T02:40:46.249" v="5098" actId="47"/>
        <pc:sldMkLst>
          <pc:docMk/>
          <pc:sldMk cId="1278503951" sldId="298"/>
        </pc:sldMkLst>
        <pc:spChg chg="mod">
          <ac:chgData name="Ray Hagimoto" userId="df88e41e-652c-4a24-aa3c-5f7012b96879" providerId="ADAL" clId="{EAFEE96E-F106-438A-9087-49BFCB16A4AF}" dt="2023-05-05T16:49:52.619" v="44" actId="20577"/>
          <ac:spMkLst>
            <pc:docMk/>
            <pc:sldMk cId="1278503951" sldId="298"/>
            <ac:spMk id="2" creationId="{5DA560AA-F528-4E0D-8E66-72907E5BC345}"/>
          </ac:spMkLst>
        </pc:spChg>
        <pc:spChg chg="del">
          <ac:chgData name="Ray Hagimoto" userId="df88e41e-652c-4a24-aa3c-5f7012b96879" providerId="ADAL" clId="{EAFEE96E-F106-438A-9087-49BFCB16A4AF}" dt="2023-05-08T03:51:31.334" v="1958" actId="478"/>
          <ac:spMkLst>
            <pc:docMk/>
            <pc:sldMk cId="1278503951" sldId="298"/>
            <ac:spMk id="14" creationId="{2E56CD0C-EC81-EE3C-7AA3-0A63C4B0FC83}"/>
          </ac:spMkLst>
        </pc:spChg>
        <pc:spChg chg="del mod">
          <ac:chgData name="Ray Hagimoto" userId="df88e41e-652c-4a24-aa3c-5f7012b96879" providerId="ADAL" clId="{EAFEE96E-F106-438A-9087-49BFCB16A4AF}" dt="2023-05-08T03:51:32.584" v="1960" actId="478"/>
          <ac:spMkLst>
            <pc:docMk/>
            <pc:sldMk cId="1278503951" sldId="298"/>
            <ac:spMk id="15" creationId="{D2282580-3236-4755-286B-3865DD079747}"/>
          </ac:spMkLst>
        </pc:spChg>
        <pc:spChg chg="del">
          <ac:chgData name="Ray Hagimoto" userId="df88e41e-652c-4a24-aa3c-5f7012b96879" providerId="ADAL" clId="{EAFEE96E-F106-438A-9087-49BFCB16A4AF}" dt="2023-05-08T03:51:33.253" v="1961" actId="478"/>
          <ac:spMkLst>
            <pc:docMk/>
            <pc:sldMk cId="1278503951" sldId="298"/>
            <ac:spMk id="16" creationId="{0D3E839E-DA61-7F0A-E59A-7E9958ECE8BD}"/>
          </ac:spMkLst>
        </pc:spChg>
        <pc:spChg chg="del">
          <ac:chgData name="Ray Hagimoto" userId="df88e41e-652c-4a24-aa3c-5f7012b96879" providerId="ADAL" clId="{EAFEE96E-F106-438A-9087-49BFCB16A4AF}" dt="2023-05-08T03:51:33.945" v="1962" actId="478"/>
          <ac:spMkLst>
            <pc:docMk/>
            <pc:sldMk cId="1278503951" sldId="298"/>
            <ac:spMk id="20" creationId="{D5407590-95D1-436D-5678-F5D5B5646D9D}"/>
          </ac:spMkLst>
        </pc:spChg>
      </pc:sldChg>
      <pc:sldChg chg="addSp delSp modSp mod modAnim">
        <pc:chgData name="Ray Hagimoto" userId="df88e41e-652c-4a24-aa3c-5f7012b96879" providerId="ADAL" clId="{EAFEE96E-F106-438A-9087-49BFCB16A4AF}" dt="2023-05-08T04:49:20.690" v="3160"/>
        <pc:sldMkLst>
          <pc:docMk/>
          <pc:sldMk cId="2946900503" sldId="299"/>
        </pc:sldMkLst>
        <pc:spChg chg="add mod">
          <ac:chgData name="Ray Hagimoto" userId="df88e41e-652c-4a24-aa3c-5f7012b96879" providerId="ADAL" clId="{EAFEE96E-F106-438A-9087-49BFCB16A4AF}" dt="2023-05-07T21:30:44.184" v="1773" actId="20577"/>
          <ac:spMkLst>
            <pc:docMk/>
            <pc:sldMk cId="2946900503" sldId="299"/>
            <ac:spMk id="2" creationId="{A6FA996E-C086-DDEE-E7A4-ACACBB549715}"/>
          </ac:spMkLst>
        </pc:spChg>
        <pc:spChg chg="mod">
          <ac:chgData name="Ray Hagimoto" userId="df88e41e-652c-4a24-aa3c-5f7012b96879" providerId="ADAL" clId="{EAFEE96E-F106-438A-9087-49BFCB16A4AF}" dt="2023-05-08T04:48:49.401" v="3155"/>
          <ac:spMkLst>
            <pc:docMk/>
            <pc:sldMk cId="2946900503" sldId="299"/>
            <ac:spMk id="4" creationId="{A22627D3-63C2-5E34-595F-CF11336B0DFA}"/>
          </ac:spMkLst>
        </pc:spChg>
        <pc:spChg chg="del">
          <ac:chgData name="Ray Hagimoto" userId="df88e41e-652c-4a24-aa3c-5f7012b96879" providerId="ADAL" clId="{EAFEE96E-F106-438A-9087-49BFCB16A4AF}" dt="2023-05-07T21:28:59.798" v="1670" actId="478"/>
          <ac:spMkLst>
            <pc:docMk/>
            <pc:sldMk cId="2946900503" sldId="299"/>
            <ac:spMk id="7" creationId="{E704B99E-7736-ACCA-E8C1-A7FA419B3D88}"/>
          </ac:spMkLst>
        </pc:spChg>
        <pc:spChg chg="mod">
          <ac:chgData name="Ray Hagimoto" userId="df88e41e-652c-4a24-aa3c-5f7012b96879" providerId="ADAL" clId="{EAFEE96E-F106-438A-9087-49BFCB16A4AF}" dt="2023-05-08T04:48:49.401" v="3155"/>
          <ac:spMkLst>
            <pc:docMk/>
            <pc:sldMk cId="2946900503" sldId="299"/>
            <ac:spMk id="8" creationId="{4D00EE5B-B019-EEE4-6029-9351F3CD98CA}"/>
          </ac:spMkLst>
        </pc:spChg>
        <pc:spChg chg="mod">
          <ac:chgData name="Ray Hagimoto" userId="df88e41e-652c-4a24-aa3c-5f7012b96879" providerId="ADAL" clId="{EAFEE96E-F106-438A-9087-49BFCB16A4AF}" dt="2023-05-08T04:48:49.401" v="3155"/>
          <ac:spMkLst>
            <pc:docMk/>
            <pc:sldMk cId="2946900503" sldId="299"/>
            <ac:spMk id="9" creationId="{1A90DA1A-5FB5-77CF-9717-D7001298FCC9}"/>
          </ac:spMkLst>
        </pc:spChg>
        <pc:spChg chg="del">
          <ac:chgData name="Ray Hagimoto" userId="df88e41e-652c-4a24-aa3c-5f7012b96879" providerId="ADAL" clId="{EAFEE96E-F106-438A-9087-49BFCB16A4AF}" dt="2023-05-07T21:29:07.095" v="1672" actId="478"/>
          <ac:spMkLst>
            <pc:docMk/>
            <pc:sldMk cId="2946900503" sldId="299"/>
            <ac:spMk id="62" creationId="{B0279CB4-BA3F-47A7-8671-42A9EF07EFDF}"/>
          </ac:spMkLst>
        </pc:spChg>
        <pc:spChg chg="del">
          <ac:chgData name="Ray Hagimoto" userId="df88e41e-652c-4a24-aa3c-5f7012b96879" providerId="ADAL" clId="{EAFEE96E-F106-438A-9087-49BFCB16A4AF}" dt="2023-05-07T21:29:03.895" v="1671" actId="478"/>
          <ac:spMkLst>
            <pc:docMk/>
            <pc:sldMk cId="2946900503" sldId="299"/>
            <ac:spMk id="63" creationId="{03B0372A-DB88-BFD5-9739-2D1A9E152B11}"/>
          </ac:spMkLst>
        </pc:spChg>
        <pc:grpChg chg="add mod">
          <ac:chgData name="Ray Hagimoto" userId="df88e41e-652c-4a24-aa3c-5f7012b96879" providerId="ADAL" clId="{EAFEE96E-F106-438A-9087-49BFCB16A4AF}" dt="2023-05-08T04:49:06.372" v="3157" actId="1076"/>
          <ac:grpSpMkLst>
            <pc:docMk/>
            <pc:sldMk cId="2946900503" sldId="299"/>
            <ac:grpSpMk id="3" creationId="{2B650E55-77BA-8538-F648-2D996726F672}"/>
          </ac:grpSpMkLst>
        </pc:grpChg>
        <pc:picChg chg="mod">
          <ac:chgData name="Ray Hagimoto" userId="df88e41e-652c-4a24-aa3c-5f7012b96879" providerId="ADAL" clId="{EAFEE96E-F106-438A-9087-49BFCB16A4AF}" dt="2023-05-08T04:48:49.401" v="3155"/>
          <ac:picMkLst>
            <pc:docMk/>
            <pc:sldMk cId="2946900503" sldId="299"/>
            <ac:picMk id="5" creationId="{A66C5126-4868-67EB-EF24-719F6B059AAD}"/>
          </ac:picMkLst>
        </pc:picChg>
        <pc:picChg chg="mod">
          <ac:chgData name="Ray Hagimoto" userId="df88e41e-652c-4a24-aa3c-5f7012b96879" providerId="ADAL" clId="{EAFEE96E-F106-438A-9087-49BFCB16A4AF}" dt="2023-05-08T04:48:49.401" v="3155"/>
          <ac:picMkLst>
            <pc:docMk/>
            <pc:sldMk cId="2946900503" sldId="299"/>
            <ac:picMk id="7" creationId="{08DFB006-713A-95D5-C575-145FCFEDB7E5}"/>
          </ac:picMkLst>
        </pc:picChg>
      </pc:sldChg>
      <pc:sldChg chg="addSp delSp modSp mod">
        <pc:chgData name="Ray Hagimoto" userId="df88e41e-652c-4a24-aa3c-5f7012b96879" providerId="ADAL" clId="{EAFEE96E-F106-438A-9087-49BFCB16A4AF}" dt="2023-05-07T21:28:48.367" v="1666" actId="20577"/>
        <pc:sldMkLst>
          <pc:docMk/>
          <pc:sldMk cId="52467934" sldId="301"/>
        </pc:sldMkLst>
        <pc:spChg chg="del">
          <ac:chgData name="Ray Hagimoto" userId="df88e41e-652c-4a24-aa3c-5f7012b96879" providerId="ADAL" clId="{EAFEE96E-F106-438A-9087-49BFCB16A4AF}" dt="2023-05-07T21:28:12.190" v="1611" actId="478"/>
          <ac:spMkLst>
            <pc:docMk/>
            <pc:sldMk cId="52467934" sldId="301"/>
            <ac:spMk id="3" creationId="{5AF549DA-E5B1-4C2E-6359-F3BFB6161EC4}"/>
          </ac:spMkLst>
        </pc:spChg>
        <pc:spChg chg="add mod">
          <ac:chgData name="Ray Hagimoto" userId="df88e41e-652c-4a24-aa3c-5f7012b96879" providerId="ADAL" clId="{EAFEE96E-F106-438A-9087-49BFCB16A4AF}" dt="2023-05-07T21:28:48.367" v="1666" actId="20577"/>
          <ac:spMkLst>
            <pc:docMk/>
            <pc:sldMk cId="52467934" sldId="301"/>
            <ac:spMk id="4" creationId="{461CE2E4-6659-1959-FA85-9AB05DCEF5A3}"/>
          </ac:spMkLst>
        </pc:spChg>
        <pc:spChg chg="del">
          <ac:chgData name="Ray Hagimoto" userId="df88e41e-652c-4a24-aa3c-5f7012b96879" providerId="ADAL" clId="{EAFEE96E-F106-438A-9087-49BFCB16A4AF}" dt="2023-05-07T21:28:14.219" v="1612" actId="478"/>
          <ac:spMkLst>
            <pc:docMk/>
            <pc:sldMk cId="52467934" sldId="301"/>
            <ac:spMk id="19" creationId="{13E2D5FF-5224-5389-02D8-9963A4C53E0F}"/>
          </ac:spMkLst>
        </pc:spChg>
      </pc:sldChg>
      <pc:sldChg chg="addSp delSp modSp mod">
        <pc:chgData name="Ray Hagimoto" userId="df88e41e-652c-4a24-aa3c-5f7012b96879" providerId="ADAL" clId="{EAFEE96E-F106-438A-9087-49BFCB16A4AF}" dt="2023-05-09T02:11:43.550" v="4987" actId="20577"/>
        <pc:sldMkLst>
          <pc:docMk/>
          <pc:sldMk cId="1579855038" sldId="302"/>
        </pc:sldMkLst>
        <pc:spChg chg="mod topLvl">
          <ac:chgData name="Ray Hagimoto" userId="df88e41e-652c-4a24-aa3c-5f7012b96879" providerId="ADAL" clId="{EAFEE96E-F106-438A-9087-49BFCB16A4AF}" dt="2023-05-09T02:11:43.550" v="4987" actId="20577"/>
          <ac:spMkLst>
            <pc:docMk/>
            <pc:sldMk cId="1579855038" sldId="302"/>
            <ac:spMk id="2" creationId="{C0E1E139-5C9F-36B5-7ACA-05EA2EFFD5AD}"/>
          </ac:spMkLst>
        </pc:spChg>
        <pc:spChg chg="add mod">
          <ac:chgData name="Ray Hagimoto" userId="df88e41e-652c-4a24-aa3c-5f7012b96879" providerId="ADAL" clId="{EAFEE96E-F106-438A-9087-49BFCB16A4AF}" dt="2023-05-07T21:28:55.344" v="1669"/>
          <ac:spMkLst>
            <pc:docMk/>
            <pc:sldMk cId="1579855038" sldId="302"/>
            <ac:spMk id="3" creationId="{CEB7AA3B-22F5-ACCD-40A3-ACAF42BB9C8B}"/>
          </ac:spMkLst>
        </pc:spChg>
        <pc:spChg chg="del">
          <ac:chgData name="Ray Hagimoto" userId="df88e41e-652c-4a24-aa3c-5f7012b96879" providerId="ADAL" clId="{EAFEE96E-F106-438A-9087-49BFCB16A4AF}" dt="2023-05-07T21:28:54.988" v="1668" actId="478"/>
          <ac:spMkLst>
            <pc:docMk/>
            <pc:sldMk cId="1579855038" sldId="302"/>
            <ac:spMk id="21" creationId="{5698391A-3DF3-13FA-5D36-D732764F0AAB}"/>
          </ac:spMkLst>
        </pc:spChg>
        <pc:spChg chg="del">
          <ac:chgData name="Ray Hagimoto" userId="df88e41e-652c-4a24-aa3c-5f7012b96879" providerId="ADAL" clId="{EAFEE96E-F106-438A-9087-49BFCB16A4AF}" dt="2023-05-07T21:28:53.315" v="1667" actId="478"/>
          <ac:spMkLst>
            <pc:docMk/>
            <pc:sldMk cId="1579855038" sldId="302"/>
            <ac:spMk id="22" creationId="{1D36EA1A-32A6-87F5-F3AD-DDDF96EEDC0E}"/>
          </ac:spMkLst>
        </pc:spChg>
        <pc:grpChg chg="del">
          <ac:chgData name="Ray Hagimoto" userId="df88e41e-652c-4a24-aa3c-5f7012b96879" providerId="ADAL" clId="{EAFEE96E-F106-438A-9087-49BFCB16A4AF}" dt="2023-05-09T02:11:31.236" v="4941" actId="478"/>
          <ac:grpSpMkLst>
            <pc:docMk/>
            <pc:sldMk cId="1579855038" sldId="302"/>
            <ac:grpSpMk id="41" creationId="{6A489F36-B93A-9CD5-49D4-08FE8D126656}"/>
          </ac:grpSpMkLst>
        </pc:grpChg>
        <pc:picChg chg="del mod topLvl">
          <ac:chgData name="Ray Hagimoto" userId="df88e41e-652c-4a24-aa3c-5f7012b96879" providerId="ADAL" clId="{EAFEE96E-F106-438A-9087-49BFCB16A4AF}" dt="2023-05-09T02:11:31.236" v="4941" actId="478"/>
          <ac:picMkLst>
            <pc:docMk/>
            <pc:sldMk cId="1579855038" sldId="302"/>
            <ac:picMk id="17" creationId="{0A558A44-9B2B-EB90-302C-3349217FEE2A}"/>
          </ac:picMkLst>
        </pc:picChg>
      </pc:sldChg>
      <pc:sldChg chg="addSp delSp modSp mod modNotesTx">
        <pc:chgData name="Ray Hagimoto" userId="df88e41e-652c-4a24-aa3c-5f7012b96879" providerId="ADAL" clId="{EAFEE96E-F106-438A-9087-49BFCB16A4AF}" dt="2023-05-09T02:09:13.225" v="4918" actId="1076"/>
        <pc:sldMkLst>
          <pc:docMk/>
          <pc:sldMk cId="2784065583" sldId="306"/>
        </pc:sldMkLst>
        <pc:spChg chg="add del mod">
          <ac:chgData name="Ray Hagimoto" userId="df88e41e-652c-4a24-aa3c-5f7012b96879" providerId="ADAL" clId="{EAFEE96E-F106-438A-9087-49BFCB16A4AF}" dt="2023-05-07T21:26:13.494" v="1485" actId="478"/>
          <ac:spMkLst>
            <pc:docMk/>
            <pc:sldMk cId="2784065583" sldId="306"/>
            <ac:spMk id="2" creationId="{DB616CB5-EC34-DEFF-8607-79D5A8C477B6}"/>
          </ac:spMkLst>
        </pc:spChg>
        <pc:spChg chg="del">
          <ac:chgData name="Ray Hagimoto" userId="df88e41e-652c-4a24-aa3c-5f7012b96879" providerId="ADAL" clId="{EAFEE96E-F106-438A-9087-49BFCB16A4AF}" dt="2023-05-07T21:27:08.121" v="1550" actId="478"/>
          <ac:spMkLst>
            <pc:docMk/>
            <pc:sldMk cId="2784065583" sldId="306"/>
            <ac:spMk id="3" creationId="{69A24513-1D76-FF8C-9B4C-896F0835A03C}"/>
          </ac:spMkLst>
        </pc:spChg>
        <pc:spChg chg="add mod">
          <ac:chgData name="Ray Hagimoto" userId="df88e41e-652c-4a24-aa3c-5f7012b96879" providerId="ADAL" clId="{EAFEE96E-F106-438A-9087-49BFCB16A4AF}" dt="2023-05-07T21:27:42.109" v="1604" actId="20577"/>
          <ac:spMkLst>
            <pc:docMk/>
            <pc:sldMk cId="2784065583" sldId="306"/>
            <ac:spMk id="4" creationId="{0978E17A-C5FD-78EC-79FE-153D2B94B1F2}"/>
          </ac:spMkLst>
        </pc:spChg>
        <pc:spChg chg="mod">
          <ac:chgData name="Ray Hagimoto" userId="df88e41e-652c-4a24-aa3c-5f7012b96879" providerId="ADAL" clId="{EAFEE96E-F106-438A-9087-49BFCB16A4AF}" dt="2023-05-09T02:08:28.485" v="4913" actId="1076"/>
          <ac:spMkLst>
            <pc:docMk/>
            <pc:sldMk cId="2784065583" sldId="306"/>
            <ac:spMk id="10" creationId="{880BA7B2-7C59-6EF7-F69C-B702117C8AB5}"/>
          </ac:spMkLst>
        </pc:spChg>
        <pc:spChg chg="mod">
          <ac:chgData name="Ray Hagimoto" userId="df88e41e-652c-4a24-aa3c-5f7012b96879" providerId="ADAL" clId="{EAFEE96E-F106-438A-9087-49BFCB16A4AF}" dt="2023-05-09T02:07:54.965" v="4907" actId="1076"/>
          <ac:spMkLst>
            <pc:docMk/>
            <pc:sldMk cId="2784065583" sldId="306"/>
            <ac:spMk id="11" creationId="{D5EEA60B-81FE-2CBF-0080-2BDDDEA3A1A0}"/>
          </ac:spMkLst>
        </pc:spChg>
        <pc:spChg chg="mod">
          <ac:chgData name="Ray Hagimoto" userId="df88e41e-652c-4a24-aa3c-5f7012b96879" providerId="ADAL" clId="{EAFEE96E-F106-438A-9087-49BFCB16A4AF}" dt="2023-05-09T02:09:13.225" v="4918" actId="1076"/>
          <ac:spMkLst>
            <pc:docMk/>
            <pc:sldMk cId="2784065583" sldId="306"/>
            <ac:spMk id="24" creationId="{3251E750-E4AF-93E5-AB03-EBC432C07FE2}"/>
          </ac:spMkLst>
        </pc:spChg>
        <pc:spChg chg="mod">
          <ac:chgData name="Ray Hagimoto" userId="df88e41e-652c-4a24-aa3c-5f7012b96879" providerId="ADAL" clId="{EAFEE96E-F106-438A-9087-49BFCB16A4AF}" dt="2023-05-09T02:09:13.225" v="4918" actId="1076"/>
          <ac:spMkLst>
            <pc:docMk/>
            <pc:sldMk cId="2784065583" sldId="306"/>
            <ac:spMk id="26" creationId="{73B61B73-F76E-0CA3-5623-3C2263EF786C}"/>
          </ac:spMkLst>
        </pc:spChg>
        <pc:spChg chg="del mod">
          <ac:chgData name="Ray Hagimoto" userId="df88e41e-652c-4a24-aa3c-5f7012b96879" providerId="ADAL" clId="{EAFEE96E-F106-438A-9087-49BFCB16A4AF}" dt="2023-05-07T21:26:11.413" v="1484" actId="478"/>
          <ac:spMkLst>
            <pc:docMk/>
            <pc:sldMk cId="2784065583" sldId="306"/>
            <ac:spMk id="27" creationId="{BFD13FE8-DD95-67D3-3F05-37C2A2483C7A}"/>
          </ac:spMkLst>
        </pc:spChg>
        <pc:picChg chg="mod">
          <ac:chgData name="Ray Hagimoto" userId="df88e41e-652c-4a24-aa3c-5f7012b96879" providerId="ADAL" clId="{EAFEE96E-F106-438A-9087-49BFCB16A4AF}" dt="2023-05-09T02:07:43.396" v="4903" actId="1076"/>
          <ac:picMkLst>
            <pc:docMk/>
            <pc:sldMk cId="2784065583" sldId="306"/>
            <ac:picMk id="9" creationId="{B946AE68-D1A4-6777-4FFA-C8D4D48D8795}"/>
          </ac:picMkLst>
        </pc:picChg>
      </pc:sldChg>
      <pc:sldChg chg="addSp delSp modSp mod">
        <pc:chgData name="Ray Hagimoto" userId="df88e41e-652c-4a24-aa3c-5f7012b96879" providerId="ADAL" clId="{EAFEE96E-F106-438A-9087-49BFCB16A4AF}" dt="2023-05-07T21:30:33.698" v="1768"/>
        <pc:sldMkLst>
          <pc:docMk/>
          <pc:sldMk cId="3697047723" sldId="308"/>
        </pc:sldMkLst>
        <pc:spChg chg="add mod">
          <ac:chgData name="Ray Hagimoto" userId="df88e41e-652c-4a24-aa3c-5f7012b96879" providerId="ADAL" clId="{EAFEE96E-F106-438A-9087-49BFCB16A4AF}" dt="2023-05-07T21:30:33.698" v="1768"/>
          <ac:spMkLst>
            <pc:docMk/>
            <pc:sldMk cId="3697047723" sldId="308"/>
            <ac:spMk id="3" creationId="{7514CF66-99CC-C55D-DCEF-1C1351B497F3}"/>
          </ac:spMkLst>
        </pc:spChg>
        <pc:spChg chg="del">
          <ac:chgData name="Ray Hagimoto" userId="df88e41e-652c-4a24-aa3c-5f7012b96879" providerId="ADAL" clId="{EAFEE96E-F106-438A-9087-49BFCB16A4AF}" dt="2023-05-07T21:30:33.392" v="1767" actId="478"/>
          <ac:spMkLst>
            <pc:docMk/>
            <pc:sldMk cId="3697047723" sldId="308"/>
            <ac:spMk id="5" creationId="{748652F2-E2B4-F2E4-128D-41CA76400AFF}"/>
          </ac:spMkLst>
        </pc:spChg>
        <pc:spChg chg="del">
          <ac:chgData name="Ray Hagimoto" userId="df88e41e-652c-4a24-aa3c-5f7012b96879" providerId="ADAL" clId="{EAFEE96E-F106-438A-9087-49BFCB16A4AF}" dt="2023-05-07T21:30:33.392" v="1767" actId="478"/>
          <ac:spMkLst>
            <pc:docMk/>
            <pc:sldMk cId="3697047723" sldId="308"/>
            <ac:spMk id="6" creationId="{4A8DA869-909E-9D49-5D53-EF7A39C5AAEA}"/>
          </ac:spMkLst>
        </pc:spChg>
        <pc:spChg chg="del">
          <ac:chgData name="Ray Hagimoto" userId="df88e41e-652c-4a24-aa3c-5f7012b96879" providerId="ADAL" clId="{EAFEE96E-F106-438A-9087-49BFCB16A4AF}" dt="2023-05-07T21:30:33.392" v="1767" actId="478"/>
          <ac:spMkLst>
            <pc:docMk/>
            <pc:sldMk cId="3697047723" sldId="308"/>
            <ac:spMk id="7" creationId="{CD6FF2CD-B626-569A-5FAE-03F19D21523F}"/>
          </ac:spMkLst>
        </pc:spChg>
      </pc:sldChg>
      <pc:sldChg chg="addSp delSp modSp mod modNotesTx">
        <pc:chgData name="Ray Hagimoto" userId="df88e41e-652c-4a24-aa3c-5f7012b96879" providerId="ADAL" clId="{EAFEE96E-F106-438A-9087-49BFCB16A4AF}" dt="2023-05-08T05:00:43.422" v="3458" actId="20577"/>
        <pc:sldMkLst>
          <pc:docMk/>
          <pc:sldMk cId="3946615691" sldId="309"/>
        </pc:sldMkLst>
        <pc:spChg chg="add del mod">
          <ac:chgData name="Ray Hagimoto" userId="df88e41e-652c-4a24-aa3c-5f7012b96879" providerId="ADAL" clId="{EAFEE96E-F106-438A-9087-49BFCB16A4AF}" dt="2023-05-07T21:26:53.912" v="1527"/>
          <ac:spMkLst>
            <pc:docMk/>
            <pc:sldMk cId="3946615691" sldId="309"/>
            <ac:spMk id="3" creationId="{20FDF5E0-97D6-9EAE-5800-0AC4AD6C7CB1}"/>
          </ac:spMkLst>
        </pc:spChg>
        <pc:spChg chg="add del mod">
          <ac:chgData name="Ray Hagimoto" userId="df88e41e-652c-4a24-aa3c-5f7012b96879" providerId="ADAL" clId="{EAFEE96E-F106-438A-9087-49BFCB16A4AF}" dt="2023-05-07T21:26:54.291" v="1528" actId="478"/>
          <ac:spMkLst>
            <pc:docMk/>
            <pc:sldMk cId="3946615691" sldId="309"/>
            <ac:spMk id="18" creationId="{C54DDC03-37B1-D980-E7E3-56D2D0C3AFAB}"/>
          </ac:spMkLst>
        </pc:spChg>
        <pc:spChg chg="add del mod">
          <ac:chgData name="Ray Hagimoto" userId="df88e41e-652c-4a24-aa3c-5f7012b96879" providerId="ADAL" clId="{EAFEE96E-F106-438A-9087-49BFCB16A4AF}" dt="2023-05-05T17:51:19.024" v="292"/>
          <ac:spMkLst>
            <pc:docMk/>
            <pc:sldMk cId="3946615691" sldId="309"/>
            <ac:spMk id="37" creationId="{9C6594BF-C1F5-E77C-09DC-3ACDCEF27D5B}"/>
          </ac:spMkLst>
        </pc:spChg>
        <pc:grpChg chg="mod">
          <ac:chgData name="Ray Hagimoto" userId="df88e41e-652c-4a24-aa3c-5f7012b96879" providerId="ADAL" clId="{EAFEE96E-F106-438A-9087-49BFCB16A4AF}" dt="2023-05-05T17:50:36.193" v="256" actId="1076"/>
          <ac:grpSpMkLst>
            <pc:docMk/>
            <pc:sldMk cId="3946615691" sldId="309"/>
            <ac:grpSpMk id="92" creationId="{F4213872-497A-848C-1289-0C832EB575A1}"/>
          </ac:grpSpMkLst>
        </pc:grpChg>
      </pc:sldChg>
      <pc:sldChg chg="add del">
        <pc:chgData name="Ray Hagimoto" userId="df88e41e-652c-4a24-aa3c-5f7012b96879" providerId="ADAL" clId="{EAFEE96E-F106-438A-9087-49BFCB16A4AF}" dt="2023-05-09T02:41:01.937" v="5101" actId="47"/>
        <pc:sldMkLst>
          <pc:docMk/>
          <pc:sldMk cId="844839697" sldId="310"/>
        </pc:sldMkLst>
      </pc:sldChg>
      <pc:sldChg chg="add del">
        <pc:chgData name="Ray Hagimoto" userId="df88e41e-652c-4a24-aa3c-5f7012b96879" providerId="ADAL" clId="{EAFEE96E-F106-438A-9087-49BFCB16A4AF}" dt="2023-05-05T18:09:27.870" v="939" actId="47"/>
        <pc:sldMkLst>
          <pc:docMk/>
          <pc:sldMk cId="4193064775" sldId="312"/>
        </pc:sldMkLst>
      </pc:sldChg>
      <pc:sldChg chg="modSp mod">
        <pc:chgData name="Ray Hagimoto" userId="df88e41e-652c-4a24-aa3c-5f7012b96879" providerId="ADAL" clId="{EAFEE96E-F106-438A-9087-49BFCB16A4AF}" dt="2023-05-05T17:48:29.323" v="98" actId="20577"/>
        <pc:sldMkLst>
          <pc:docMk/>
          <pc:sldMk cId="4277920376" sldId="313"/>
        </pc:sldMkLst>
        <pc:spChg chg="mod">
          <ac:chgData name="Ray Hagimoto" userId="df88e41e-652c-4a24-aa3c-5f7012b96879" providerId="ADAL" clId="{EAFEE96E-F106-438A-9087-49BFCB16A4AF}" dt="2023-05-05T17:48:29.323" v="98" actId="20577"/>
          <ac:spMkLst>
            <pc:docMk/>
            <pc:sldMk cId="4277920376" sldId="313"/>
            <ac:spMk id="9" creationId="{149D6615-1302-FBBF-7291-0F2106F3F685}"/>
          </ac:spMkLst>
        </pc:spChg>
      </pc:sldChg>
      <pc:sldChg chg="addSp delSp modSp add del mod ord">
        <pc:chgData name="Ray Hagimoto" userId="df88e41e-652c-4a24-aa3c-5f7012b96879" providerId="ADAL" clId="{EAFEE96E-F106-438A-9087-49BFCB16A4AF}" dt="2023-05-09T02:40:57.773" v="5100" actId="47"/>
        <pc:sldMkLst>
          <pc:docMk/>
          <pc:sldMk cId="600922040" sldId="314"/>
        </pc:sldMkLst>
        <pc:spChg chg="add mod">
          <ac:chgData name="Ray Hagimoto" userId="df88e41e-652c-4a24-aa3c-5f7012b96879" providerId="ADAL" clId="{EAFEE96E-F106-438A-9087-49BFCB16A4AF}" dt="2023-05-08T04:22:43.043" v="3148" actId="20577"/>
          <ac:spMkLst>
            <pc:docMk/>
            <pc:sldMk cId="600922040" sldId="314"/>
            <ac:spMk id="4" creationId="{0FED342E-9CF5-D141-08A8-071EBB8C531A}"/>
          </ac:spMkLst>
        </pc:spChg>
        <pc:spChg chg="add mod">
          <ac:chgData name="Ray Hagimoto" userId="df88e41e-652c-4a24-aa3c-5f7012b96879" providerId="ADAL" clId="{EAFEE96E-F106-438A-9087-49BFCB16A4AF}" dt="2023-05-08T04:06:00.064" v="2423" actId="20577"/>
          <ac:spMkLst>
            <pc:docMk/>
            <pc:sldMk cId="600922040" sldId="314"/>
            <ac:spMk id="37" creationId="{01D789A5-76D8-94F4-4F94-8FA1DB0EC8CE}"/>
          </ac:spMkLst>
        </pc:spChg>
        <pc:spChg chg="add mod">
          <ac:chgData name="Ray Hagimoto" userId="df88e41e-652c-4a24-aa3c-5f7012b96879" providerId="ADAL" clId="{EAFEE96E-F106-438A-9087-49BFCB16A4AF}" dt="2023-05-08T04:22:49.444" v="3149" actId="1076"/>
          <ac:spMkLst>
            <pc:docMk/>
            <pc:sldMk cId="600922040" sldId="314"/>
            <ac:spMk id="54" creationId="{A751D6A5-7344-68ED-394A-AF50165A48DF}"/>
          </ac:spMkLst>
        </pc:spChg>
        <pc:picChg chg="del mod replST">
          <ac:chgData name="Ray Hagimoto" userId="df88e41e-652c-4a24-aa3c-5f7012b96879" providerId="ADAL" clId="{EAFEE96E-F106-438A-9087-49BFCB16A4AF}" dt="2023-05-08T03:55:06.415" v="2024" actId="478"/>
          <ac:picMkLst>
            <pc:docMk/>
            <pc:sldMk cId="600922040" sldId="314"/>
            <ac:picMk id="7" creationId="{98D6E4D4-E92C-54E3-01B9-7A3D69D83C6B}"/>
          </ac:picMkLst>
        </pc:picChg>
        <pc:picChg chg="del">
          <ac:chgData name="Ray Hagimoto" userId="df88e41e-652c-4a24-aa3c-5f7012b96879" providerId="ADAL" clId="{EAFEE96E-F106-438A-9087-49BFCB16A4AF}" dt="2023-05-08T03:51:45.109" v="1969" actId="478"/>
          <ac:picMkLst>
            <pc:docMk/>
            <pc:sldMk cId="600922040" sldId="314"/>
            <ac:picMk id="9" creationId="{23591F85-2B45-55C7-68E3-F0D309B494A6}"/>
          </ac:picMkLst>
        </pc:picChg>
        <pc:picChg chg="del mod ord replST">
          <ac:chgData name="Ray Hagimoto" userId="df88e41e-652c-4a24-aa3c-5f7012b96879" providerId="ADAL" clId="{EAFEE96E-F106-438A-9087-49BFCB16A4AF}" dt="2023-05-08T03:55:18.483" v="2055" actId="478"/>
          <ac:picMkLst>
            <pc:docMk/>
            <pc:sldMk cId="600922040" sldId="314"/>
            <ac:picMk id="10" creationId="{4A6BCF34-211D-6D6A-D0DC-59F432913376}"/>
          </ac:picMkLst>
        </pc:picChg>
        <pc:picChg chg="del mod ord replST">
          <ac:chgData name="Ray Hagimoto" userId="df88e41e-652c-4a24-aa3c-5f7012b96879" providerId="ADAL" clId="{EAFEE96E-F106-438A-9087-49BFCB16A4AF}" dt="2023-05-08T03:55:26.203" v="2085" actId="478"/>
          <ac:picMkLst>
            <pc:docMk/>
            <pc:sldMk cId="600922040" sldId="314"/>
            <ac:picMk id="12" creationId="{3FCDDD76-6A6C-BE46-E28A-0B8942EC8505}"/>
          </ac:picMkLst>
        </pc:picChg>
        <pc:picChg chg="del">
          <ac:chgData name="Ray Hagimoto" userId="df88e41e-652c-4a24-aa3c-5f7012b96879" providerId="ADAL" clId="{EAFEE96E-F106-438A-9087-49BFCB16A4AF}" dt="2023-05-08T03:51:43.911" v="1968" actId="478"/>
          <ac:picMkLst>
            <pc:docMk/>
            <pc:sldMk cId="600922040" sldId="314"/>
            <ac:picMk id="13" creationId="{D0C90575-DE28-B8DA-7795-7B8D69517042}"/>
          </ac:picMkLst>
        </pc:picChg>
        <pc:picChg chg="del mod ord replST">
          <ac:chgData name="Ray Hagimoto" userId="df88e41e-652c-4a24-aa3c-5f7012b96879" providerId="ADAL" clId="{EAFEE96E-F106-438A-9087-49BFCB16A4AF}" dt="2023-05-08T04:05:22.084" v="2396" actId="478"/>
          <ac:picMkLst>
            <pc:docMk/>
            <pc:sldMk cId="600922040" sldId="314"/>
            <ac:picMk id="15" creationId="{263AAE78-2A8F-D88F-5020-EF24846C11F0}"/>
          </ac:picMkLst>
        </pc:picChg>
        <pc:picChg chg="add del mod">
          <ac:chgData name="Ray Hagimoto" userId="df88e41e-652c-4a24-aa3c-5f7012b96879" providerId="ADAL" clId="{EAFEE96E-F106-438A-9087-49BFCB16A4AF}" dt="2023-05-08T03:58:51.403" v="2118" actId="478"/>
          <ac:picMkLst>
            <pc:docMk/>
            <pc:sldMk cId="600922040" sldId="314"/>
            <ac:picMk id="16" creationId="{F1AD6B99-4A0D-03B8-DA64-80F9A335B9FA}"/>
          </ac:picMkLst>
        </pc:picChg>
        <pc:picChg chg="del mod ord replST">
          <ac:chgData name="Ray Hagimoto" userId="df88e41e-652c-4a24-aa3c-5f7012b96879" providerId="ADAL" clId="{EAFEE96E-F106-438A-9087-49BFCB16A4AF}" dt="2023-05-08T03:59:22.745" v="2150" actId="478"/>
          <ac:picMkLst>
            <pc:docMk/>
            <pc:sldMk cId="600922040" sldId="314"/>
            <ac:picMk id="18" creationId="{11EA9F7F-188D-D871-C318-148EA64C7DCC}"/>
          </ac:picMkLst>
        </pc:picChg>
        <pc:picChg chg="del mod ord replST">
          <ac:chgData name="Ray Hagimoto" userId="df88e41e-652c-4a24-aa3c-5f7012b96879" providerId="ADAL" clId="{EAFEE96E-F106-438A-9087-49BFCB16A4AF}" dt="2023-05-08T03:59:56.277" v="2181" actId="478"/>
          <ac:picMkLst>
            <pc:docMk/>
            <pc:sldMk cId="600922040" sldId="314"/>
            <ac:picMk id="20" creationId="{6F85633C-29EF-8126-9F1D-94E5CF5A991F}"/>
          </ac:picMkLst>
        </pc:picChg>
        <pc:picChg chg="del mod ord replST">
          <ac:chgData name="Ray Hagimoto" userId="df88e41e-652c-4a24-aa3c-5f7012b96879" providerId="ADAL" clId="{EAFEE96E-F106-438A-9087-49BFCB16A4AF}" dt="2023-05-08T04:03:49.069" v="2212" actId="478"/>
          <ac:picMkLst>
            <pc:docMk/>
            <pc:sldMk cId="600922040" sldId="314"/>
            <ac:picMk id="22" creationId="{044C69F6-68BE-9046-4991-C5C2C8A723FF}"/>
          </ac:picMkLst>
        </pc:picChg>
        <pc:picChg chg="del mod ord replST">
          <ac:chgData name="Ray Hagimoto" userId="df88e41e-652c-4a24-aa3c-5f7012b96879" providerId="ADAL" clId="{EAFEE96E-F106-438A-9087-49BFCB16A4AF}" dt="2023-05-08T04:04:04.524" v="2243" actId="478"/>
          <ac:picMkLst>
            <pc:docMk/>
            <pc:sldMk cId="600922040" sldId="314"/>
            <ac:picMk id="24" creationId="{2037693C-C731-2E66-2729-3201501C5DAE}"/>
          </ac:picMkLst>
        </pc:picChg>
        <pc:picChg chg="del mod ord replST">
          <ac:chgData name="Ray Hagimoto" userId="df88e41e-652c-4a24-aa3c-5f7012b96879" providerId="ADAL" clId="{EAFEE96E-F106-438A-9087-49BFCB16A4AF}" dt="2023-05-08T04:04:14.437" v="2274" actId="478"/>
          <ac:picMkLst>
            <pc:docMk/>
            <pc:sldMk cId="600922040" sldId="314"/>
            <ac:picMk id="26" creationId="{75C9067F-5575-6056-5249-06DBB518D02D}"/>
          </ac:picMkLst>
        </pc:picChg>
        <pc:picChg chg="del mod ord replST">
          <ac:chgData name="Ray Hagimoto" userId="df88e41e-652c-4a24-aa3c-5f7012b96879" providerId="ADAL" clId="{EAFEE96E-F106-438A-9087-49BFCB16A4AF}" dt="2023-05-08T04:04:55.398" v="2305" actId="478"/>
          <ac:picMkLst>
            <pc:docMk/>
            <pc:sldMk cId="600922040" sldId="314"/>
            <ac:picMk id="28" creationId="{D852427B-6AA1-ACB0-8F42-E42ECA75A99B}"/>
          </ac:picMkLst>
        </pc:picChg>
        <pc:picChg chg="del mod ord replST">
          <ac:chgData name="Ray Hagimoto" userId="df88e41e-652c-4a24-aa3c-5f7012b96879" providerId="ADAL" clId="{EAFEE96E-F106-438A-9087-49BFCB16A4AF}" dt="2023-05-08T04:05:06.794" v="2336" actId="478"/>
          <ac:picMkLst>
            <pc:docMk/>
            <pc:sldMk cId="600922040" sldId="314"/>
            <ac:picMk id="30" creationId="{66C5EECF-B236-53DA-83C4-FDB8A9F94988}"/>
          </ac:picMkLst>
        </pc:picChg>
        <pc:picChg chg="del mod ord replST">
          <ac:chgData name="Ray Hagimoto" userId="df88e41e-652c-4a24-aa3c-5f7012b96879" providerId="ADAL" clId="{EAFEE96E-F106-438A-9087-49BFCB16A4AF}" dt="2023-05-08T04:05:13.553" v="2365" actId="478"/>
          <ac:picMkLst>
            <pc:docMk/>
            <pc:sldMk cId="600922040" sldId="314"/>
            <ac:picMk id="32" creationId="{11F1D5EE-2824-F81D-DC82-D9A1EC0C2A81}"/>
          </ac:picMkLst>
        </pc:picChg>
        <pc:picChg chg="del mod ord replST">
          <ac:chgData name="Ray Hagimoto" userId="df88e41e-652c-4a24-aa3c-5f7012b96879" providerId="ADAL" clId="{EAFEE96E-F106-438A-9087-49BFCB16A4AF}" dt="2023-05-08T04:11:52.143" v="2756" actId="478"/>
          <ac:picMkLst>
            <pc:docMk/>
            <pc:sldMk cId="600922040" sldId="314"/>
            <ac:picMk id="34" creationId="{5E5806F8-FBBA-6A86-64AD-A76EF08E7265}"/>
          </ac:picMkLst>
        </pc:picChg>
        <pc:picChg chg="del mod ord replST">
          <ac:chgData name="Ray Hagimoto" userId="df88e41e-652c-4a24-aa3c-5f7012b96879" providerId="ADAL" clId="{EAFEE96E-F106-438A-9087-49BFCB16A4AF}" dt="2023-05-08T04:06:10.591" v="2452" actId="478"/>
          <ac:picMkLst>
            <pc:docMk/>
            <pc:sldMk cId="600922040" sldId="314"/>
            <ac:picMk id="36" creationId="{3E15FD5F-B1D9-2F08-FC54-4AD024ACFEBC}"/>
          </ac:picMkLst>
        </pc:picChg>
        <pc:picChg chg="del mod ord replST">
          <ac:chgData name="Ray Hagimoto" userId="df88e41e-652c-4a24-aa3c-5f7012b96879" providerId="ADAL" clId="{EAFEE96E-F106-438A-9087-49BFCB16A4AF}" dt="2023-05-08T04:10:19.396" v="2682" actId="478"/>
          <ac:picMkLst>
            <pc:docMk/>
            <pc:sldMk cId="600922040" sldId="314"/>
            <ac:picMk id="39" creationId="{11F3C56D-FFF6-3917-D517-26736C1BC38E}"/>
          </ac:picMkLst>
        </pc:picChg>
        <pc:picChg chg="add del mod">
          <ac:chgData name="Ray Hagimoto" userId="df88e41e-652c-4a24-aa3c-5f7012b96879" providerId="ADAL" clId="{EAFEE96E-F106-438A-9087-49BFCB16A4AF}" dt="2023-05-08T04:08:40.117" v="2562" actId="478"/>
          <ac:picMkLst>
            <pc:docMk/>
            <pc:sldMk cId="600922040" sldId="314"/>
            <ac:picMk id="40" creationId="{C5A70CCB-791C-DFF7-4868-F857EBB2C48C}"/>
          </ac:picMkLst>
        </pc:picChg>
        <pc:picChg chg="del mod ord replST">
          <ac:chgData name="Ray Hagimoto" userId="df88e41e-652c-4a24-aa3c-5f7012b96879" providerId="ADAL" clId="{EAFEE96E-F106-438A-9087-49BFCB16A4AF}" dt="2023-05-08T04:10:40.619" v="2715" actId="478"/>
          <ac:picMkLst>
            <pc:docMk/>
            <pc:sldMk cId="600922040" sldId="314"/>
            <ac:picMk id="42" creationId="{426958FD-7359-F4D3-7029-644A8ED498CB}"/>
          </ac:picMkLst>
        </pc:picChg>
        <pc:picChg chg="add del mod">
          <ac:chgData name="Ray Hagimoto" userId="df88e41e-652c-4a24-aa3c-5f7012b96879" providerId="ADAL" clId="{EAFEE96E-F106-438A-9087-49BFCB16A4AF}" dt="2023-05-08T04:11:47.091" v="2747" actId="478"/>
          <ac:picMkLst>
            <pc:docMk/>
            <pc:sldMk cId="600922040" sldId="314"/>
            <ac:picMk id="43" creationId="{D95C0E2C-C15C-A634-CD8F-E5128F8582C4}"/>
          </ac:picMkLst>
        </pc:picChg>
        <pc:picChg chg="del mod ord replST">
          <ac:chgData name="Ray Hagimoto" userId="df88e41e-652c-4a24-aa3c-5f7012b96879" providerId="ADAL" clId="{EAFEE96E-F106-438A-9087-49BFCB16A4AF}" dt="2023-05-08T04:20:29.698" v="3004" actId="478"/>
          <ac:picMkLst>
            <pc:docMk/>
            <pc:sldMk cId="600922040" sldId="314"/>
            <ac:picMk id="45" creationId="{FD13D28F-9F99-0257-8FD6-455F4167EB5D}"/>
          </ac:picMkLst>
        </pc:picChg>
        <pc:picChg chg="del mod ord replST">
          <ac:chgData name="Ray Hagimoto" userId="df88e41e-652c-4a24-aa3c-5f7012b96879" providerId="ADAL" clId="{EAFEE96E-F106-438A-9087-49BFCB16A4AF}" dt="2023-05-08T04:12:56.244" v="2792" actId="478"/>
          <ac:picMkLst>
            <pc:docMk/>
            <pc:sldMk cId="600922040" sldId="314"/>
            <ac:picMk id="47" creationId="{F12117BF-A309-A67D-4168-DDEEE533F1BD}"/>
          </ac:picMkLst>
        </pc:picChg>
        <pc:picChg chg="del mod ord replST">
          <ac:chgData name="Ray Hagimoto" userId="df88e41e-652c-4a24-aa3c-5f7012b96879" providerId="ADAL" clId="{EAFEE96E-F106-438A-9087-49BFCB16A4AF}" dt="2023-05-08T04:14:54.177" v="2909" actId="478"/>
          <ac:picMkLst>
            <pc:docMk/>
            <pc:sldMk cId="600922040" sldId="314"/>
            <ac:picMk id="49" creationId="{9B6FC893-1629-28B8-1C45-6A3653BD19D5}"/>
          </ac:picMkLst>
        </pc:picChg>
        <pc:picChg chg="del mod ord replST">
          <ac:chgData name="Ray Hagimoto" userId="df88e41e-652c-4a24-aa3c-5f7012b96879" providerId="ADAL" clId="{EAFEE96E-F106-438A-9087-49BFCB16A4AF}" dt="2023-05-08T04:13:07.923" v="2827" actId="478"/>
          <ac:picMkLst>
            <pc:docMk/>
            <pc:sldMk cId="600922040" sldId="314"/>
            <ac:picMk id="51" creationId="{11F54D1E-70DD-7680-B0AD-131CE216D8E2}"/>
          </ac:picMkLst>
        </pc:picChg>
        <pc:picChg chg="del mod ord replST">
          <ac:chgData name="Ray Hagimoto" userId="df88e41e-652c-4a24-aa3c-5f7012b96879" providerId="ADAL" clId="{EAFEE96E-F106-438A-9087-49BFCB16A4AF}" dt="2023-05-08T04:14:16.514" v="2872" actId="478"/>
          <ac:picMkLst>
            <pc:docMk/>
            <pc:sldMk cId="600922040" sldId="314"/>
            <ac:picMk id="53" creationId="{8FB21542-FE02-CAF6-1974-A954B272C1A9}"/>
          </ac:picMkLst>
        </pc:picChg>
        <pc:picChg chg="del mod ord replST">
          <ac:chgData name="Ray Hagimoto" userId="df88e41e-652c-4a24-aa3c-5f7012b96879" providerId="ADAL" clId="{EAFEE96E-F106-438A-9087-49BFCB16A4AF}" dt="2023-05-08T04:14:52.457" v="2904" actId="478"/>
          <ac:picMkLst>
            <pc:docMk/>
            <pc:sldMk cId="600922040" sldId="314"/>
            <ac:picMk id="56" creationId="{144DE479-1A9F-C675-DB56-B8D1CE91FA20}"/>
          </ac:picMkLst>
        </pc:picChg>
        <pc:picChg chg="mod ord replST">
          <ac:chgData name="Ray Hagimoto" userId="df88e41e-652c-4a24-aa3c-5f7012b96879" providerId="ADAL" clId="{EAFEE96E-F106-438A-9087-49BFCB16A4AF}" dt="2023-05-08T04:21:59.952" v="3082" actId="1076"/>
          <ac:picMkLst>
            <pc:docMk/>
            <pc:sldMk cId="600922040" sldId="314"/>
            <ac:picMk id="58" creationId="{54F668F4-0CCE-BEAD-E0F2-759C46AB5039}"/>
          </ac:picMkLst>
        </pc:picChg>
        <pc:picChg chg="add del mod">
          <ac:chgData name="Ray Hagimoto" userId="df88e41e-652c-4a24-aa3c-5f7012b96879" providerId="ADAL" clId="{EAFEE96E-F106-438A-9087-49BFCB16A4AF}" dt="2023-05-08T04:19:06.306" v="2938" actId="478"/>
          <ac:picMkLst>
            <pc:docMk/>
            <pc:sldMk cId="600922040" sldId="314"/>
            <ac:picMk id="59" creationId="{CC8D4B4E-0B12-AA7E-21C9-E0B8926C4B70}"/>
          </ac:picMkLst>
        </pc:picChg>
        <pc:picChg chg="del mod ord replST">
          <ac:chgData name="Ray Hagimoto" userId="df88e41e-652c-4a24-aa3c-5f7012b96879" providerId="ADAL" clId="{EAFEE96E-F106-438A-9087-49BFCB16A4AF}" dt="2023-05-08T04:19:52.996" v="2968" actId="478"/>
          <ac:picMkLst>
            <pc:docMk/>
            <pc:sldMk cId="600922040" sldId="314"/>
            <ac:picMk id="61" creationId="{AD3EB812-63B2-61E4-1E43-896F454D0CB2}"/>
          </ac:picMkLst>
        </pc:picChg>
        <pc:picChg chg="del mod ord replST">
          <ac:chgData name="Ray Hagimoto" userId="df88e41e-652c-4a24-aa3c-5f7012b96879" providerId="ADAL" clId="{EAFEE96E-F106-438A-9087-49BFCB16A4AF}" dt="2023-05-08T04:21:23.885" v="3039" actId="478"/>
          <ac:picMkLst>
            <pc:docMk/>
            <pc:sldMk cId="600922040" sldId="314"/>
            <ac:picMk id="63" creationId="{8C4FE656-9A94-F741-4BBE-96264205F25F}"/>
          </ac:picMkLst>
        </pc:picChg>
        <pc:picChg chg="mod ord replST">
          <ac:chgData name="Ray Hagimoto" userId="df88e41e-652c-4a24-aa3c-5f7012b96879" providerId="ADAL" clId="{EAFEE96E-F106-438A-9087-49BFCB16A4AF}" dt="2023-05-08T04:22:49.444" v="3149" actId="1076"/>
          <ac:picMkLst>
            <pc:docMk/>
            <pc:sldMk cId="600922040" sldId="314"/>
            <ac:picMk id="65" creationId="{65897FA7-E059-6371-93B5-CE4AA9D6B3F9}"/>
          </ac:picMkLst>
        </pc:picChg>
        <pc:picChg chg="add del mod">
          <ac:chgData name="Ray Hagimoto" userId="df88e41e-652c-4a24-aa3c-5f7012b96879" providerId="ADAL" clId="{EAFEE96E-F106-438A-9087-49BFCB16A4AF}" dt="2023-05-08T04:20:54.628" v="3013" actId="478"/>
          <ac:picMkLst>
            <pc:docMk/>
            <pc:sldMk cId="600922040" sldId="314"/>
            <ac:picMk id="66" creationId="{83756A1B-7B90-33B7-0962-C8C7F2595513}"/>
          </ac:picMkLst>
        </pc:picChg>
        <pc:picChg chg="del mod ord replST">
          <ac:chgData name="Ray Hagimoto" userId="df88e41e-652c-4a24-aa3c-5f7012b96879" providerId="ADAL" clId="{EAFEE96E-F106-438A-9087-49BFCB16A4AF}" dt="2023-05-08T04:21:41.347" v="3069" actId="478"/>
          <ac:picMkLst>
            <pc:docMk/>
            <pc:sldMk cId="600922040" sldId="314"/>
            <ac:picMk id="68" creationId="{3D6C3358-6174-DD73-36C0-95CD694E5D58}"/>
          </ac:picMkLst>
        </pc:picChg>
        <pc:picChg chg="mod ord replST">
          <ac:chgData name="Ray Hagimoto" userId="df88e41e-652c-4a24-aa3c-5f7012b96879" providerId="ADAL" clId="{EAFEE96E-F106-438A-9087-49BFCB16A4AF}" dt="2023-05-08T04:21:59.952" v="3082" actId="1076"/>
          <ac:picMkLst>
            <pc:docMk/>
            <pc:sldMk cId="600922040" sldId="314"/>
            <ac:picMk id="70" creationId="{E586EE08-22F3-B1CA-B444-51FE60F22DC9}"/>
          </ac:picMkLst>
        </pc:picChg>
      </pc:sldChg>
      <pc:sldChg chg="addSp delSp modSp add del mod">
        <pc:chgData name="Ray Hagimoto" userId="df88e41e-652c-4a24-aa3c-5f7012b96879" providerId="ADAL" clId="{EAFEE96E-F106-438A-9087-49BFCB16A4AF}" dt="2023-05-05T16:55:30.175" v="49" actId="47"/>
        <pc:sldMkLst>
          <pc:docMk/>
          <pc:sldMk cId="1322432730" sldId="314"/>
        </pc:sldMkLst>
        <pc:spChg chg="add mod">
          <ac:chgData name="Ray Hagimoto" userId="df88e41e-652c-4a24-aa3c-5f7012b96879" providerId="ADAL" clId="{EAFEE96E-F106-438A-9087-49BFCB16A4AF}" dt="2023-05-05T16:55:21.775" v="47" actId="478"/>
          <ac:spMkLst>
            <pc:docMk/>
            <pc:sldMk cId="1322432730" sldId="314"/>
            <ac:spMk id="4" creationId="{C9295F65-7719-43CF-F2E5-BD497813E0F3}"/>
          </ac:spMkLst>
        </pc:spChg>
        <pc:picChg chg="del">
          <ac:chgData name="Ray Hagimoto" userId="df88e41e-652c-4a24-aa3c-5f7012b96879" providerId="ADAL" clId="{EAFEE96E-F106-438A-9087-49BFCB16A4AF}" dt="2023-05-05T16:55:21.775" v="47" actId="478"/>
          <ac:picMkLst>
            <pc:docMk/>
            <pc:sldMk cId="1322432730" sldId="314"/>
            <ac:picMk id="9" creationId="{23591F85-2B45-55C7-68E3-F0D309B494A6}"/>
          </ac:picMkLst>
        </pc:picChg>
        <pc:picChg chg="del">
          <ac:chgData name="Ray Hagimoto" userId="df88e41e-652c-4a24-aa3c-5f7012b96879" providerId="ADAL" clId="{EAFEE96E-F106-438A-9087-49BFCB16A4AF}" dt="2023-05-05T16:55:20.676" v="46" actId="478"/>
          <ac:picMkLst>
            <pc:docMk/>
            <pc:sldMk cId="1322432730" sldId="314"/>
            <ac:picMk id="13" creationId="{D0C90575-DE28-B8DA-7795-7B8D69517042}"/>
          </ac:picMkLst>
        </pc:picChg>
      </pc:sldChg>
      <pc:sldChg chg="new del">
        <pc:chgData name="Ray Hagimoto" userId="df88e41e-652c-4a24-aa3c-5f7012b96879" providerId="ADAL" clId="{EAFEE96E-F106-438A-9087-49BFCB16A4AF}" dt="2023-05-09T00:58:52.420" v="3520" actId="680"/>
        <pc:sldMkLst>
          <pc:docMk/>
          <pc:sldMk cId="579542010" sldId="315"/>
        </pc:sldMkLst>
      </pc:sldChg>
      <pc:sldChg chg="addSp delSp modSp new mod ord">
        <pc:chgData name="Ray Hagimoto" userId="df88e41e-652c-4a24-aa3c-5f7012b96879" providerId="ADAL" clId="{EAFEE96E-F106-438A-9087-49BFCB16A4AF}" dt="2023-05-09T02:13:15.776" v="4991"/>
        <pc:sldMkLst>
          <pc:docMk/>
          <pc:sldMk cId="3624800890" sldId="315"/>
        </pc:sldMkLst>
        <pc:spChg chg="del">
          <ac:chgData name="Ray Hagimoto" userId="df88e41e-652c-4a24-aa3c-5f7012b96879" providerId="ADAL" clId="{EAFEE96E-F106-438A-9087-49BFCB16A4AF}" dt="2023-05-09T00:59:08.657" v="3539" actId="478"/>
          <ac:spMkLst>
            <pc:docMk/>
            <pc:sldMk cId="3624800890" sldId="315"/>
            <ac:spMk id="2" creationId="{E74AE222-0D83-804B-5B2C-AF9C861B5E49}"/>
          </ac:spMkLst>
        </pc:spChg>
        <pc:spChg chg="del">
          <ac:chgData name="Ray Hagimoto" userId="df88e41e-652c-4a24-aa3c-5f7012b96879" providerId="ADAL" clId="{EAFEE96E-F106-438A-9087-49BFCB16A4AF}" dt="2023-05-09T00:59:12.365" v="3540" actId="478"/>
          <ac:spMkLst>
            <pc:docMk/>
            <pc:sldMk cId="3624800890" sldId="315"/>
            <ac:spMk id="3" creationId="{7D07846B-1D16-4ECA-296A-613B680DD8BB}"/>
          </ac:spMkLst>
        </pc:spChg>
        <pc:spChg chg="add mod">
          <ac:chgData name="Ray Hagimoto" userId="df88e41e-652c-4a24-aa3c-5f7012b96879" providerId="ADAL" clId="{EAFEE96E-F106-438A-9087-49BFCB16A4AF}" dt="2023-05-09T00:59:06.746" v="3538" actId="20577"/>
          <ac:spMkLst>
            <pc:docMk/>
            <pc:sldMk cId="3624800890" sldId="315"/>
            <ac:spMk id="5" creationId="{521C1672-3DA6-7809-A928-AD6A578A92E6}"/>
          </ac:spMkLst>
        </pc:spChg>
        <pc:spChg chg="add mod">
          <ac:chgData name="Ray Hagimoto" userId="df88e41e-652c-4a24-aa3c-5f7012b96879" providerId="ADAL" clId="{EAFEE96E-F106-438A-9087-49BFCB16A4AF}" dt="2023-05-09T01:52:55.465" v="4388" actId="1038"/>
          <ac:spMkLst>
            <pc:docMk/>
            <pc:sldMk cId="3624800890" sldId="315"/>
            <ac:spMk id="6" creationId="{828E88F7-7328-78D3-7CE2-F403A9A94B62}"/>
          </ac:spMkLst>
        </pc:spChg>
        <pc:grpChg chg="add del mod">
          <ac:chgData name="Ray Hagimoto" userId="df88e41e-652c-4a24-aa3c-5f7012b96879" providerId="ADAL" clId="{EAFEE96E-F106-438A-9087-49BFCB16A4AF}" dt="2023-05-09T01:14:10.753" v="3720" actId="165"/>
          <ac:grpSpMkLst>
            <pc:docMk/>
            <pc:sldMk cId="3624800890" sldId="315"/>
            <ac:grpSpMk id="28" creationId="{FE723F07-CC0D-ED4A-A2FB-85B8F2124928}"/>
          </ac:grpSpMkLst>
        </pc:grpChg>
        <pc:grpChg chg="add del mod">
          <ac:chgData name="Ray Hagimoto" userId="df88e41e-652c-4a24-aa3c-5f7012b96879" providerId="ADAL" clId="{EAFEE96E-F106-438A-9087-49BFCB16A4AF}" dt="2023-05-09T01:21:42.374" v="3855" actId="165"/>
          <ac:grpSpMkLst>
            <pc:docMk/>
            <pc:sldMk cId="3624800890" sldId="315"/>
            <ac:grpSpMk id="47" creationId="{83B322FC-1FE1-7D0F-F6C1-5252238F74A2}"/>
          </ac:grpSpMkLst>
        </pc:grpChg>
        <pc:grpChg chg="add del mod">
          <ac:chgData name="Ray Hagimoto" userId="df88e41e-652c-4a24-aa3c-5f7012b96879" providerId="ADAL" clId="{EAFEE96E-F106-438A-9087-49BFCB16A4AF}" dt="2023-05-09T01:24:51.998" v="3930" actId="165"/>
          <ac:grpSpMkLst>
            <pc:docMk/>
            <pc:sldMk cId="3624800890" sldId="315"/>
            <ac:grpSpMk id="48" creationId="{F9EF0402-2785-00BC-E445-F633F5C72F58}"/>
          </ac:grpSpMkLst>
        </pc:grpChg>
        <pc:grpChg chg="add del mod">
          <ac:chgData name="Ray Hagimoto" userId="df88e41e-652c-4a24-aa3c-5f7012b96879" providerId="ADAL" clId="{EAFEE96E-F106-438A-9087-49BFCB16A4AF}" dt="2023-05-09T01:24:55.175" v="3932" actId="165"/>
          <ac:grpSpMkLst>
            <pc:docMk/>
            <pc:sldMk cId="3624800890" sldId="315"/>
            <ac:grpSpMk id="52" creationId="{F5F6E06B-B005-B0EC-0ED4-20F73C69122E}"/>
          </ac:grpSpMkLst>
        </pc:grpChg>
        <pc:grpChg chg="add mod">
          <ac:chgData name="Ray Hagimoto" userId="df88e41e-652c-4a24-aa3c-5f7012b96879" providerId="ADAL" clId="{EAFEE96E-F106-438A-9087-49BFCB16A4AF}" dt="2023-05-09T01:53:22.430" v="4401" actId="1038"/>
          <ac:grpSpMkLst>
            <pc:docMk/>
            <pc:sldMk cId="3624800890" sldId="315"/>
            <ac:grpSpMk id="66" creationId="{804AF09C-1CA4-5C58-77F4-F646C998BCD8}"/>
          </ac:grpSpMkLst>
        </pc:grpChg>
        <pc:picChg chg="del mod replST">
          <ac:chgData name="Ray Hagimoto" userId="df88e41e-652c-4a24-aa3c-5f7012b96879" providerId="ADAL" clId="{EAFEE96E-F106-438A-9087-49BFCB16A4AF}" dt="2023-05-09T01:12:01.230" v="3673" actId="478"/>
          <ac:picMkLst>
            <pc:docMk/>
            <pc:sldMk cId="3624800890" sldId="315"/>
            <ac:picMk id="8" creationId="{288B69DD-C2FC-4C5A-F762-5E996C90EA15}"/>
          </ac:picMkLst>
        </pc:picChg>
        <pc:picChg chg="add del mod">
          <ac:chgData name="Ray Hagimoto" userId="df88e41e-652c-4a24-aa3c-5f7012b96879" providerId="ADAL" clId="{EAFEE96E-F106-438A-9087-49BFCB16A4AF}" dt="2023-05-09T01:00:14.810" v="3607" actId="478"/>
          <ac:picMkLst>
            <pc:docMk/>
            <pc:sldMk cId="3624800890" sldId="315"/>
            <ac:picMk id="9" creationId="{6A46503B-45C3-E3E6-7FCF-2AFCC9BAAEB0}"/>
          </ac:picMkLst>
        </pc:picChg>
        <pc:picChg chg="del mod ord replST">
          <ac:chgData name="Ray Hagimoto" userId="df88e41e-652c-4a24-aa3c-5f7012b96879" providerId="ADAL" clId="{EAFEE96E-F106-438A-9087-49BFCB16A4AF}" dt="2023-05-09T01:12:09.077" v="3702" actId="478"/>
          <ac:picMkLst>
            <pc:docMk/>
            <pc:sldMk cId="3624800890" sldId="315"/>
            <ac:picMk id="11" creationId="{5155E3A5-AA75-17F7-74D0-9C68907F1EF1}"/>
          </ac:picMkLst>
        </pc:picChg>
        <pc:picChg chg="add del mod topLvl">
          <ac:chgData name="Ray Hagimoto" userId="df88e41e-652c-4a24-aa3c-5f7012b96879" providerId="ADAL" clId="{EAFEE96E-F106-438A-9087-49BFCB16A4AF}" dt="2023-05-09T01:24:53.658" v="3931" actId="478"/>
          <ac:picMkLst>
            <pc:docMk/>
            <pc:sldMk cId="3624800890" sldId="315"/>
            <ac:picMk id="13" creationId="{E85BDED1-DDE9-9E04-1AE1-2CD2A11326BD}"/>
          </ac:picMkLst>
        </pc:picChg>
        <pc:picChg chg="add del mod">
          <ac:chgData name="Ray Hagimoto" userId="df88e41e-652c-4a24-aa3c-5f7012b96879" providerId="ADAL" clId="{EAFEE96E-F106-438A-9087-49BFCB16A4AF}" dt="2023-05-09T01:10:38.727" v="3629" actId="478"/>
          <ac:picMkLst>
            <pc:docMk/>
            <pc:sldMk cId="3624800890" sldId="315"/>
            <ac:picMk id="15" creationId="{56B2840E-2F98-B709-916C-65CE371FEE2F}"/>
          </ac:picMkLst>
        </pc:picChg>
        <pc:picChg chg="add mod topLvl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17" creationId="{643A17EB-6E88-65DF-814E-C03C13FC0DBD}"/>
          </ac:picMkLst>
        </pc:picChg>
        <pc:picChg chg="add del mod">
          <ac:chgData name="Ray Hagimoto" userId="df88e41e-652c-4a24-aa3c-5f7012b96879" providerId="ADAL" clId="{EAFEE96E-F106-438A-9087-49BFCB16A4AF}" dt="2023-05-09T01:11:13.030" v="3639" actId="478"/>
          <ac:picMkLst>
            <pc:docMk/>
            <pc:sldMk cId="3624800890" sldId="315"/>
            <ac:picMk id="19" creationId="{F0A00526-4E2A-4DC6-973A-8D41DBF597AB}"/>
          </ac:picMkLst>
        </pc:picChg>
        <pc:picChg chg="add mod topLvl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21" creationId="{20D3831E-F957-4A82-CD12-17020686EF37}"/>
          </ac:picMkLst>
        </pc:picChg>
        <pc:picChg chg="mod ord replST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23" creationId="{134FFBF1-6A3F-D19C-0254-4EBE1BD3E64E}"/>
          </ac:picMkLst>
        </pc:picChg>
        <pc:picChg chg="mod ord replST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25" creationId="{2DB1E50C-71EC-D9B2-7EF9-57C578AD7EC6}"/>
          </ac:picMkLst>
        </pc:picChg>
        <pc:picChg chg="del mod replST">
          <ac:chgData name="Ray Hagimoto" userId="df88e41e-652c-4a24-aa3c-5f7012b96879" providerId="ADAL" clId="{EAFEE96E-F106-438A-9087-49BFCB16A4AF}" dt="2023-05-09T01:23:37.774" v="3913" actId="478"/>
          <ac:picMkLst>
            <pc:docMk/>
            <pc:sldMk cId="3624800890" sldId="315"/>
            <ac:picMk id="30" creationId="{60AF599C-16EB-2EAC-208F-E90FE60FE406}"/>
          </ac:picMkLst>
        </pc:picChg>
        <pc:picChg chg="add del mod">
          <ac:chgData name="Ray Hagimoto" userId="df88e41e-652c-4a24-aa3c-5f7012b96879" providerId="ADAL" clId="{EAFEE96E-F106-438A-9087-49BFCB16A4AF}" dt="2023-05-09T01:14:59.165" v="3778" actId="478"/>
          <ac:picMkLst>
            <pc:docMk/>
            <pc:sldMk cId="3624800890" sldId="315"/>
            <ac:picMk id="31" creationId="{6834A78D-AC4D-F94E-EBDD-55E19881FFD5}"/>
          </ac:picMkLst>
        </pc:picChg>
        <pc:picChg chg="mod ord replST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33" creationId="{337A3AE0-CE5F-1C37-3CE0-38499F80B975}"/>
          </ac:picMkLst>
        </pc:picChg>
        <pc:picChg chg="add del mod">
          <ac:chgData name="Ray Hagimoto" userId="df88e41e-652c-4a24-aa3c-5f7012b96879" providerId="ADAL" clId="{EAFEE96E-F106-438A-9087-49BFCB16A4AF}" dt="2023-05-09T01:15:17.376" v="3809" actId="478"/>
          <ac:picMkLst>
            <pc:docMk/>
            <pc:sldMk cId="3624800890" sldId="315"/>
            <ac:picMk id="34" creationId="{1F899F2F-139E-52A5-0D21-83272437903D}"/>
          </ac:picMkLst>
        </pc:picChg>
        <pc:picChg chg="mod ord replST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36" creationId="{660E7C6D-C0B4-056D-6241-710252372536}"/>
          </ac:picMkLst>
        </pc:picChg>
        <pc:picChg chg="add del mod">
          <ac:chgData name="Ray Hagimoto" userId="df88e41e-652c-4a24-aa3c-5f7012b96879" providerId="ADAL" clId="{EAFEE96E-F106-438A-9087-49BFCB16A4AF}" dt="2023-05-09T01:19:02.342" v="3826" actId="478"/>
          <ac:picMkLst>
            <pc:docMk/>
            <pc:sldMk cId="3624800890" sldId="315"/>
            <ac:picMk id="37" creationId="{E396082D-7968-A8FD-3889-62D03402D18B}"/>
          </ac:picMkLst>
        </pc:picChg>
        <pc:picChg chg="add del mod">
          <ac:chgData name="Ray Hagimoto" userId="df88e41e-652c-4a24-aa3c-5f7012b96879" providerId="ADAL" clId="{EAFEE96E-F106-438A-9087-49BFCB16A4AF}" dt="2023-05-09T01:19:02.342" v="3826" actId="478"/>
          <ac:picMkLst>
            <pc:docMk/>
            <pc:sldMk cId="3624800890" sldId="315"/>
            <ac:picMk id="38" creationId="{71418112-A3CE-210C-6737-114335E07622}"/>
          </ac:picMkLst>
        </pc:picChg>
        <pc:picChg chg="add del mod">
          <ac:chgData name="Ray Hagimoto" userId="df88e41e-652c-4a24-aa3c-5f7012b96879" providerId="ADAL" clId="{EAFEE96E-F106-438A-9087-49BFCB16A4AF}" dt="2023-05-09T01:19:02.342" v="3826" actId="478"/>
          <ac:picMkLst>
            <pc:docMk/>
            <pc:sldMk cId="3624800890" sldId="315"/>
            <ac:picMk id="39" creationId="{2C0B2F63-251C-9BE9-829D-8E9B24FA69C7}"/>
          </ac:picMkLst>
        </pc:picChg>
        <pc:picChg chg="add del mod">
          <ac:chgData name="Ray Hagimoto" userId="df88e41e-652c-4a24-aa3c-5f7012b96879" providerId="ADAL" clId="{EAFEE96E-F106-438A-9087-49BFCB16A4AF}" dt="2023-05-09T01:16:25.825" v="3822" actId="478"/>
          <ac:picMkLst>
            <pc:docMk/>
            <pc:sldMk cId="3624800890" sldId="315"/>
            <ac:picMk id="40" creationId="{1E6229B3-6567-8115-2C72-FD83FB2E3F64}"/>
          </ac:picMkLst>
        </pc:picChg>
        <pc:picChg chg="add del mod">
          <ac:chgData name="Ray Hagimoto" userId="df88e41e-652c-4a24-aa3c-5f7012b96879" providerId="ADAL" clId="{EAFEE96E-F106-438A-9087-49BFCB16A4AF}" dt="2023-05-09T01:19:49.834" v="3834" actId="478"/>
          <ac:picMkLst>
            <pc:docMk/>
            <pc:sldMk cId="3624800890" sldId="315"/>
            <ac:picMk id="42" creationId="{2AA117C1-E55F-EB4F-32B9-E6B587E404B5}"/>
          </ac:picMkLst>
        </pc:picChg>
        <pc:picChg chg="add mod topLvl">
          <ac:chgData name="Ray Hagimoto" userId="df88e41e-652c-4a24-aa3c-5f7012b96879" providerId="ADAL" clId="{EAFEE96E-F106-438A-9087-49BFCB16A4AF}" dt="2023-05-09T01:28:01.325" v="4005" actId="164"/>
          <ac:picMkLst>
            <pc:docMk/>
            <pc:sldMk cId="3624800890" sldId="315"/>
            <ac:picMk id="44" creationId="{1304979A-7300-BEFA-D3DA-5CD6207D043E}"/>
          </ac:picMkLst>
        </pc:picChg>
        <pc:picChg chg="add mod topLvl">
          <ac:chgData name="Ray Hagimoto" userId="df88e41e-652c-4a24-aa3c-5f7012b96879" providerId="ADAL" clId="{EAFEE96E-F106-438A-9087-49BFCB16A4AF}" dt="2023-05-09T01:28:01.325" v="4005" actId="164"/>
          <ac:picMkLst>
            <pc:docMk/>
            <pc:sldMk cId="3624800890" sldId="315"/>
            <ac:picMk id="46" creationId="{53D6FE62-9107-D945-5463-98235E5238EC}"/>
          </ac:picMkLst>
        </pc:picChg>
        <pc:picChg chg="add del mod">
          <ac:chgData name="Ray Hagimoto" userId="df88e41e-652c-4a24-aa3c-5f7012b96879" providerId="ADAL" clId="{EAFEE96E-F106-438A-9087-49BFCB16A4AF}" dt="2023-05-09T01:22:17.548" v="3866" actId="478"/>
          <ac:picMkLst>
            <pc:docMk/>
            <pc:sldMk cId="3624800890" sldId="315"/>
            <ac:picMk id="49" creationId="{381656D7-2691-F8AD-41D6-51FF44C0BEBE}"/>
          </ac:picMkLst>
        </pc:picChg>
        <pc:picChg chg="add mod topLvl">
          <ac:chgData name="Ray Hagimoto" userId="df88e41e-652c-4a24-aa3c-5f7012b96879" providerId="ADAL" clId="{EAFEE96E-F106-438A-9087-49BFCB16A4AF}" dt="2023-05-09T01:28:01.325" v="4005" actId="164"/>
          <ac:picMkLst>
            <pc:docMk/>
            <pc:sldMk cId="3624800890" sldId="315"/>
            <ac:picMk id="50" creationId="{CCC34CAF-2AEC-6580-767C-291017F70783}"/>
          </ac:picMkLst>
        </pc:picChg>
        <pc:picChg chg="add del mod">
          <ac:chgData name="Ray Hagimoto" userId="df88e41e-652c-4a24-aa3c-5f7012b96879" providerId="ADAL" clId="{EAFEE96E-F106-438A-9087-49BFCB16A4AF}" dt="2023-05-09T01:22:31.357" v="3868" actId="478"/>
          <ac:picMkLst>
            <pc:docMk/>
            <pc:sldMk cId="3624800890" sldId="315"/>
            <ac:picMk id="51" creationId="{40D77800-3B84-C573-DCFD-4D05BF71F51B}"/>
          </ac:picMkLst>
        </pc:picChg>
        <pc:picChg chg="add del mod">
          <ac:chgData name="Ray Hagimoto" userId="df88e41e-652c-4a24-aa3c-5f7012b96879" providerId="ADAL" clId="{EAFEE96E-F106-438A-9087-49BFCB16A4AF}" dt="2023-05-09T01:23:19.490" v="3879" actId="478"/>
          <ac:picMkLst>
            <pc:docMk/>
            <pc:sldMk cId="3624800890" sldId="315"/>
            <ac:picMk id="55" creationId="{C99AF4B9-3E59-EAA8-5872-9A5D8F509FBD}"/>
          </ac:picMkLst>
        </pc:picChg>
        <pc:picChg chg="mod ord replST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58" creationId="{616D03DB-B2CC-E05F-8727-296240DFAA2D}"/>
          </ac:picMkLst>
        </pc:picChg>
        <pc:picChg chg="del mod replST">
          <ac:chgData name="Ray Hagimoto" userId="df88e41e-652c-4a24-aa3c-5f7012b96879" providerId="ADAL" clId="{EAFEE96E-F106-438A-9087-49BFCB16A4AF}" dt="2023-05-09T01:26:40.563" v="3984" actId="478"/>
          <ac:picMkLst>
            <pc:docMk/>
            <pc:sldMk cId="3624800890" sldId="315"/>
            <ac:picMk id="60" creationId="{93B80303-3384-AEA9-6EA6-4493CE1CB59C}"/>
          </ac:picMkLst>
        </pc:picChg>
        <pc:picChg chg="del mod ord replST">
          <ac:chgData name="Ray Hagimoto" userId="df88e41e-652c-4a24-aa3c-5f7012b96879" providerId="ADAL" clId="{EAFEE96E-F106-438A-9087-49BFCB16A4AF}" dt="2023-05-09T01:36:24.764" v="4115" actId="478"/>
          <ac:picMkLst>
            <pc:docMk/>
            <pc:sldMk cId="3624800890" sldId="315"/>
            <ac:picMk id="62" creationId="{32705E63-EDC7-66C7-679E-22DBBAC9C77F}"/>
          </ac:picMkLst>
        </pc:picChg>
        <pc:picChg chg="add del mod">
          <ac:chgData name="Ray Hagimoto" userId="df88e41e-652c-4a24-aa3c-5f7012b96879" providerId="ADAL" clId="{EAFEE96E-F106-438A-9087-49BFCB16A4AF}" dt="2023-05-09T01:33:37.373" v="4050" actId="478"/>
          <ac:picMkLst>
            <pc:docMk/>
            <pc:sldMk cId="3624800890" sldId="315"/>
            <ac:picMk id="63" creationId="{D618BD89-BFF0-37B9-9079-61492C1DDFBB}"/>
          </ac:picMkLst>
        </pc:picChg>
        <pc:picChg chg="add mod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65" creationId="{62D2A3F6-0FB6-0B15-3334-EE82B389F494}"/>
          </ac:picMkLst>
        </pc:picChg>
        <pc:picChg chg="del mod ord replST">
          <ac:chgData name="Ray Hagimoto" userId="df88e41e-652c-4a24-aa3c-5f7012b96879" providerId="ADAL" clId="{EAFEE96E-F106-438A-9087-49BFCB16A4AF}" dt="2023-05-09T01:36:48.902" v="4200" actId="478"/>
          <ac:picMkLst>
            <pc:docMk/>
            <pc:sldMk cId="3624800890" sldId="315"/>
            <ac:picMk id="72" creationId="{693BBF09-0F69-15CA-FA9A-F9CECDF69267}"/>
          </ac:picMkLst>
        </pc:picChg>
        <pc:picChg chg="add del mod">
          <ac:chgData name="Ray Hagimoto" userId="df88e41e-652c-4a24-aa3c-5f7012b96879" providerId="ADAL" clId="{EAFEE96E-F106-438A-9087-49BFCB16A4AF}" dt="2023-05-09T01:35:57.538" v="4082" actId="478"/>
          <ac:picMkLst>
            <pc:docMk/>
            <pc:sldMk cId="3624800890" sldId="315"/>
            <ac:picMk id="73" creationId="{8C04DDFB-4B85-F223-51F7-AA17D100CC14}"/>
          </ac:picMkLst>
        </pc:picChg>
        <pc:picChg chg="del mod ord replST">
          <ac:chgData name="Ray Hagimoto" userId="df88e41e-652c-4a24-aa3c-5f7012b96879" providerId="ADAL" clId="{EAFEE96E-F106-438A-9087-49BFCB16A4AF}" dt="2023-05-09T01:36:33.838" v="4141" actId="478"/>
          <ac:picMkLst>
            <pc:docMk/>
            <pc:sldMk cId="3624800890" sldId="315"/>
            <ac:picMk id="75" creationId="{4C6D089C-4EA0-83E8-C112-5FCD263E7018}"/>
          </ac:picMkLst>
        </pc:picChg>
        <pc:picChg chg="del mod ord replST">
          <ac:chgData name="Ray Hagimoto" userId="df88e41e-652c-4a24-aa3c-5f7012b96879" providerId="ADAL" clId="{EAFEE96E-F106-438A-9087-49BFCB16A4AF}" dt="2023-05-09T01:36:41.618" v="4171" actId="478"/>
          <ac:picMkLst>
            <pc:docMk/>
            <pc:sldMk cId="3624800890" sldId="315"/>
            <ac:picMk id="77" creationId="{435B4513-EEB2-D649-8B9C-3F85C98CF4D6}"/>
          </ac:picMkLst>
        </pc:picChg>
        <pc:picChg chg="mod ord replST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79" creationId="{424D43C1-21FB-FED4-5888-FB7EA700DFEF}"/>
          </ac:picMkLst>
        </pc:picChg>
        <pc:picChg chg="mod ord replST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81" creationId="{93797E3D-CAFF-4E36-B677-27702E0BCCC5}"/>
          </ac:picMkLst>
        </pc:picChg>
        <pc:picChg chg="add del mod ord replST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83" creationId="{E7EAB0D5-DB7C-6F4B-1343-619F8B97FC30}"/>
          </ac:picMkLst>
        </pc:picChg>
        <pc:picChg chg="add del mod">
          <ac:chgData name="Ray Hagimoto" userId="df88e41e-652c-4a24-aa3c-5f7012b96879" providerId="ADAL" clId="{EAFEE96E-F106-438A-9087-49BFCB16A4AF}" dt="2023-05-09T01:38:52.989" v="4241" actId="478"/>
          <ac:picMkLst>
            <pc:docMk/>
            <pc:sldMk cId="3624800890" sldId="315"/>
            <ac:picMk id="88" creationId="{9107AF15-B848-69F7-D9B7-C21FC3E1EF6C}"/>
          </ac:picMkLst>
        </pc:picChg>
        <pc:picChg chg="mod ord replST">
          <ac:chgData name="Ray Hagimoto" userId="df88e41e-652c-4a24-aa3c-5f7012b96879" providerId="ADAL" clId="{EAFEE96E-F106-438A-9087-49BFCB16A4AF}" dt="2023-05-09T01:53:22.430" v="4401" actId="1038"/>
          <ac:picMkLst>
            <pc:docMk/>
            <pc:sldMk cId="3624800890" sldId="315"/>
            <ac:picMk id="90" creationId="{AA2FD792-7FA6-C7F0-78BE-5B9E251EA9A8}"/>
          </ac:picMkLst>
        </pc:picChg>
        <pc:picChg chg="del mod ord replST delST">
          <ac:chgData name="Ray Hagimoto" userId="df88e41e-652c-4a24-aa3c-5f7012b96879" providerId="ADAL" clId="{EAFEE96E-F106-438A-9087-49BFCB16A4AF}" dt="2023-05-09T01:51:50.152" v="4329"/>
          <ac:picMkLst>
            <pc:docMk/>
            <pc:sldMk cId="3624800890" sldId="315"/>
            <ac:picMk id="97" creationId="{2CCCFC1F-3CCD-A7C2-953A-A78BAE0D665F}"/>
          </ac:picMkLst>
        </pc:picChg>
        <pc:cxnChg chg="add del mod">
          <ac:chgData name="Ray Hagimoto" userId="df88e41e-652c-4a24-aa3c-5f7012b96879" providerId="ADAL" clId="{EAFEE96E-F106-438A-9087-49BFCB16A4AF}" dt="2023-05-09T01:16:21.421" v="3821" actId="478"/>
          <ac:cxnSpMkLst>
            <pc:docMk/>
            <pc:sldMk cId="3624800890" sldId="315"/>
            <ac:cxnSpMk id="27" creationId="{C80A9A37-A357-7813-3642-6D4374EB9EBA}"/>
          </ac:cxnSpMkLst>
        </pc:cxnChg>
        <pc:cxnChg chg="add mod">
          <ac:chgData name="Ray Hagimoto" userId="df88e41e-652c-4a24-aa3c-5f7012b96879" providerId="ADAL" clId="{EAFEE96E-F106-438A-9087-49BFCB16A4AF}" dt="2023-05-09T01:53:22.430" v="4401" actId="1038"/>
          <ac:cxnSpMkLst>
            <pc:docMk/>
            <pc:sldMk cId="3624800890" sldId="315"/>
            <ac:cxnSpMk id="54" creationId="{E2715A05-92FB-9B11-B4D7-D1DC2AE8AEC4}"/>
          </ac:cxnSpMkLst>
        </pc:cxnChg>
        <pc:cxnChg chg="add del mod">
          <ac:chgData name="Ray Hagimoto" userId="df88e41e-652c-4a24-aa3c-5f7012b96879" providerId="ADAL" clId="{EAFEE96E-F106-438A-9087-49BFCB16A4AF}" dt="2023-05-09T01:28:32.408" v="4018" actId="478"/>
          <ac:cxnSpMkLst>
            <pc:docMk/>
            <pc:sldMk cId="3624800890" sldId="315"/>
            <ac:cxnSpMk id="56" creationId="{564CD9D5-D8DD-06C7-76B2-9923123A64FE}"/>
          </ac:cxnSpMkLst>
        </pc:cxnChg>
        <pc:cxnChg chg="add mod">
          <ac:chgData name="Ray Hagimoto" userId="df88e41e-652c-4a24-aa3c-5f7012b96879" providerId="ADAL" clId="{EAFEE96E-F106-438A-9087-49BFCB16A4AF}" dt="2023-05-09T01:53:22.430" v="4401" actId="1038"/>
          <ac:cxnSpMkLst>
            <pc:docMk/>
            <pc:sldMk cId="3624800890" sldId="315"/>
            <ac:cxnSpMk id="70" creationId="{CA75CC17-DF36-1920-7265-FEEE57ECB5CE}"/>
          </ac:cxnSpMkLst>
        </pc:cxnChg>
        <pc:cxnChg chg="add mod">
          <ac:chgData name="Ray Hagimoto" userId="df88e41e-652c-4a24-aa3c-5f7012b96879" providerId="ADAL" clId="{EAFEE96E-F106-438A-9087-49BFCB16A4AF}" dt="2023-05-09T01:53:22.430" v="4401" actId="1038"/>
          <ac:cxnSpMkLst>
            <pc:docMk/>
            <pc:sldMk cId="3624800890" sldId="315"/>
            <ac:cxnSpMk id="85" creationId="{81AD38C1-59E4-4208-05C7-86DB32D4968D}"/>
          </ac:cxnSpMkLst>
        </pc:cxnChg>
      </pc:sldChg>
      <pc:sldChg chg="addSp delSp modSp new mod">
        <pc:chgData name="Ray Hagimoto" userId="df88e41e-652c-4a24-aa3c-5f7012b96879" providerId="ADAL" clId="{EAFEE96E-F106-438A-9087-49BFCB16A4AF}" dt="2023-05-09T02:39:57.962" v="5092" actId="1076"/>
        <pc:sldMkLst>
          <pc:docMk/>
          <pc:sldMk cId="1271634542" sldId="316"/>
        </pc:sldMkLst>
        <pc:spChg chg="del">
          <ac:chgData name="Ray Hagimoto" userId="df88e41e-652c-4a24-aa3c-5f7012b96879" providerId="ADAL" clId="{EAFEE96E-F106-438A-9087-49BFCB16A4AF}" dt="2023-05-09T02:39:47.148" v="5089" actId="478"/>
          <ac:spMkLst>
            <pc:docMk/>
            <pc:sldMk cId="1271634542" sldId="316"/>
            <ac:spMk id="2" creationId="{EA64788B-3A9D-4EFD-E3AD-60FDC11D032D}"/>
          </ac:spMkLst>
        </pc:spChg>
        <pc:spChg chg="del">
          <ac:chgData name="Ray Hagimoto" userId="df88e41e-652c-4a24-aa3c-5f7012b96879" providerId="ADAL" clId="{EAFEE96E-F106-438A-9087-49BFCB16A4AF}" dt="2023-05-09T02:38:29.551" v="5069" actId="478"/>
          <ac:spMkLst>
            <pc:docMk/>
            <pc:sldMk cId="1271634542" sldId="316"/>
            <ac:spMk id="3" creationId="{58BA3BC9-9C8C-8CB3-8EA0-51A775E8EC28}"/>
          </ac:spMkLst>
        </pc:spChg>
        <pc:spChg chg="del">
          <ac:chgData name="Ray Hagimoto" userId="df88e41e-652c-4a24-aa3c-5f7012b96879" providerId="ADAL" clId="{EAFEE96E-F106-438A-9087-49BFCB16A4AF}" dt="2023-05-09T02:38:27.945" v="5068" actId="478"/>
          <ac:spMkLst>
            <pc:docMk/>
            <pc:sldMk cId="1271634542" sldId="316"/>
            <ac:spMk id="4" creationId="{3979DB71-FCF9-FCC6-26B3-81B840564A46}"/>
          </ac:spMkLst>
        </pc:spChg>
        <pc:spChg chg="add mod">
          <ac:chgData name="Ray Hagimoto" userId="df88e41e-652c-4a24-aa3c-5f7012b96879" providerId="ADAL" clId="{EAFEE96E-F106-438A-9087-49BFCB16A4AF}" dt="2023-05-09T02:38:53.398" v="5078" actId="14100"/>
          <ac:spMkLst>
            <pc:docMk/>
            <pc:sldMk cId="1271634542" sldId="316"/>
            <ac:spMk id="5" creationId="{87AEEA14-065A-6BC0-2AE5-0A3897B208BB}"/>
          </ac:spMkLst>
        </pc:spChg>
        <pc:spChg chg="add del mod">
          <ac:chgData name="Ray Hagimoto" userId="df88e41e-652c-4a24-aa3c-5f7012b96879" providerId="ADAL" clId="{EAFEE96E-F106-438A-9087-49BFCB16A4AF}" dt="2023-05-09T02:38:46.653" v="5076" actId="14100"/>
          <ac:spMkLst>
            <pc:docMk/>
            <pc:sldMk cId="1271634542" sldId="316"/>
            <ac:spMk id="6" creationId="{3D299D6F-B4D0-81E5-B2C1-3EB9A4413FEA}"/>
          </ac:spMkLst>
        </pc:spChg>
        <pc:spChg chg="add mod">
          <ac:chgData name="Ray Hagimoto" userId="df88e41e-652c-4a24-aa3c-5f7012b96879" providerId="ADAL" clId="{EAFEE96E-F106-438A-9087-49BFCB16A4AF}" dt="2023-05-09T02:38:59.293" v="5079" actId="14100"/>
          <ac:spMkLst>
            <pc:docMk/>
            <pc:sldMk cId="1271634542" sldId="316"/>
            <ac:spMk id="7" creationId="{FCD7661C-3623-C9CE-D25D-DC27B4EA727A}"/>
          </ac:spMkLst>
        </pc:spChg>
        <pc:spChg chg="add mod">
          <ac:chgData name="Ray Hagimoto" userId="df88e41e-652c-4a24-aa3c-5f7012b96879" providerId="ADAL" clId="{EAFEE96E-F106-438A-9087-49BFCB16A4AF}" dt="2023-05-09T02:39:43.493" v="5088" actId="1076"/>
          <ac:spMkLst>
            <pc:docMk/>
            <pc:sldMk cId="1271634542" sldId="316"/>
            <ac:spMk id="9" creationId="{CCA16FA9-6F72-1A1B-B7F2-247DC339304D}"/>
          </ac:spMkLst>
        </pc:spChg>
        <pc:spChg chg="add mod">
          <ac:chgData name="Ray Hagimoto" userId="df88e41e-652c-4a24-aa3c-5f7012b96879" providerId="ADAL" clId="{EAFEE96E-F106-438A-9087-49BFCB16A4AF}" dt="2023-05-09T02:39:27" v="5084" actId="1076"/>
          <ac:spMkLst>
            <pc:docMk/>
            <pc:sldMk cId="1271634542" sldId="316"/>
            <ac:spMk id="11" creationId="{57AE9D6C-3BC9-6A67-52F2-046A1A6F715E}"/>
          </ac:spMkLst>
        </pc:spChg>
        <pc:picChg chg="add mod">
          <ac:chgData name="Ray Hagimoto" userId="df88e41e-652c-4a24-aa3c-5f7012b96879" providerId="ADAL" clId="{EAFEE96E-F106-438A-9087-49BFCB16A4AF}" dt="2023-05-09T02:39:57.962" v="5092" actId="1076"/>
          <ac:picMkLst>
            <pc:docMk/>
            <pc:sldMk cId="1271634542" sldId="316"/>
            <ac:picMk id="8" creationId="{50C96542-9399-6E51-A76C-C95C9CF7E680}"/>
          </ac:picMkLst>
        </pc:picChg>
        <pc:picChg chg="add mod">
          <ac:chgData name="Ray Hagimoto" userId="df88e41e-652c-4a24-aa3c-5f7012b96879" providerId="ADAL" clId="{EAFEE96E-F106-438A-9087-49BFCB16A4AF}" dt="2023-05-09T02:39:54.200" v="5091" actId="1076"/>
          <ac:picMkLst>
            <pc:docMk/>
            <pc:sldMk cId="1271634542" sldId="316"/>
            <ac:picMk id="10" creationId="{28965336-9611-960B-F6F7-B12386FCCD4A}"/>
          </ac:picMkLst>
        </pc:picChg>
        <pc:picChg chg="add mod">
          <ac:chgData name="Ray Hagimoto" userId="df88e41e-652c-4a24-aa3c-5f7012b96879" providerId="ADAL" clId="{EAFEE96E-F106-438A-9087-49BFCB16A4AF}" dt="2023-05-09T02:39:51.391" v="5090" actId="1076"/>
          <ac:picMkLst>
            <pc:docMk/>
            <pc:sldMk cId="1271634542" sldId="316"/>
            <ac:picMk id="12" creationId="{1D6FCC69-EAD8-15E9-7055-46B45ED44947}"/>
          </ac:picMkLst>
        </pc:picChg>
      </pc:sldChg>
      <pc:sldChg chg="addSp delSp modSp add mod">
        <pc:chgData name="Ray Hagimoto" userId="df88e41e-652c-4a24-aa3c-5f7012b96879" providerId="ADAL" clId="{EAFEE96E-F106-438A-9087-49BFCB16A4AF}" dt="2023-05-09T02:40:49.312" v="5099" actId="478"/>
        <pc:sldMkLst>
          <pc:docMk/>
          <pc:sldMk cId="3356687803" sldId="317"/>
        </pc:sldMkLst>
        <pc:spChg chg="add del mod">
          <ac:chgData name="Ray Hagimoto" userId="df88e41e-652c-4a24-aa3c-5f7012b96879" providerId="ADAL" clId="{EAFEE96E-F106-438A-9087-49BFCB16A4AF}" dt="2023-05-09T02:40:49.312" v="5099" actId="478"/>
          <ac:spMkLst>
            <pc:docMk/>
            <pc:sldMk cId="3356687803" sldId="317"/>
            <ac:spMk id="3" creationId="{4A2DC451-09B7-7D14-512F-B15F6737A991}"/>
          </ac:spMkLst>
        </pc:spChg>
        <pc:spChg chg="del">
          <ac:chgData name="Ray Hagimoto" userId="df88e41e-652c-4a24-aa3c-5f7012b96879" providerId="ADAL" clId="{EAFEE96E-F106-438A-9087-49BFCB16A4AF}" dt="2023-05-09T02:40:33.965" v="5095" actId="478"/>
          <ac:spMkLst>
            <pc:docMk/>
            <pc:sldMk cId="3356687803" sldId="317"/>
            <ac:spMk id="6" creationId="{3D299D6F-B4D0-81E5-B2C1-3EB9A4413FEA}"/>
          </ac:spMkLst>
        </pc:spChg>
        <pc:spChg chg="del">
          <ac:chgData name="Ray Hagimoto" userId="df88e41e-652c-4a24-aa3c-5f7012b96879" providerId="ADAL" clId="{EAFEE96E-F106-438A-9087-49BFCB16A4AF}" dt="2023-05-09T02:40:33.965" v="5095" actId="478"/>
          <ac:spMkLst>
            <pc:docMk/>
            <pc:sldMk cId="3356687803" sldId="317"/>
            <ac:spMk id="7" creationId="{FCD7661C-3623-C9CE-D25D-DC27B4EA727A}"/>
          </ac:spMkLst>
        </pc:spChg>
        <pc:spChg chg="del">
          <ac:chgData name="Ray Hagimoto" userId="df88e41e-652c-4a24-aa3c-5f7012b96879" providerId="ADAL" clId="{EAFEE96E-F106-438A-9087-49BFCB16A4AF}" dt="2023-05-09T02:40:30.653" v="5094" actId="478"/>
          <ac:spMkLst>
            <pc:docMk/>
            <pc:sldMk cId="3356687803" sldId="317"/>
            <ac:spMk id="9" creationId="{CCA16FA9-6F72-1A1B-B7F2-247DC339304D}"/>
          </ac:spMkLst>
        </pc:spChg>
        <pc:spChg chg="del">
          <ac:chgData name="Ray Hagimoto" userId="df88e41e-652c-4a24-aa3c-5f7012b96879" providerId="ADAL" clId="{EAFEE96E-F106-438A-9087-49BFCB16A4AF}" dt="2023-05-09T02:40:33.965" v="5095" actId="478"/>
          <ac:spMkLst>
            <pc:docMk/>
            <pc:sldMk cId="3356687803" sldId="317"/>
            <ac:spMk id="11" creationId="{57AE9D6C-3BC9-6A67-52F2-046A1A6F715E}"/>
          </ac:spMkLst>
        </pc:spChg>
        <pc:picChg chg="add mod">
          <ac:chgData name="Ray Hagimoto" userId="df88e41e-652c-4a24-aa3c-5f7012b96879" providerId="ADAL" clId="{EAFEE96E-F106-438A-9087-49BFCB16A4AF}" dt="2023-05-09T02:40:41.871" v="5097" actId="1076"/>
          <ac:picMkLst>
            <pc:docMk/>
            <pc:sldMk cId="3356687803" sldId="317"/>
            <ac:picMk id="4" creationId="{047D8E5A-6D88-46CA-3D96-975391AE6D64}"/>
          </ac:picMkLst>
        </pc:picChg>
        <pc:picChg chg="del">
          <ac:chgData name="Ray Hagimoto" userId="df88e41e-652c-4a24-aa3c-5f7012b96879" providerId="ADAL" clId="{EAFEE96E-F106-438A-9087-49BFCB16A4AF}" dt="2023-05-09T02:40:33.965" v="5095" actId="478"/>
          <ac:picMkLst>
            <pc:docMk/>
            <pc:sldMk cId="3356687803" sldId="317"/>
            <ac:picMk id="8" creationId="{50C96542-9399-6E51-A76C-C95C9CF7E680}"/>
          </ac:picMkLst>
        </pc:picChg>
        <pc:picChg chg="del">
          <ac:chgData name="Ray Hagimoto" userId="df88e41e-652c-4a24-aa3c-5f7012b96879" providerId="ADAL" clId="{EAFEE96E-F106-438A-9087-49BFCB16A4AF}" dt="2023-05-09T02:40:33.965" v="5095" actId="478"/>
          <ac:picMkLst>
            <pc:docMk/>
            <pc:sldMk cId="3356687803" sldId="317"/>
            <ac:picMk id="10" creationId="{28965336-9611-960B-F6F7-B12386FCCD4A}"/>
          </ac:picMkLst>
        </pc:picChg>
        <pc:picChg chg="del">
          <ac:chgData name="Ray Hagimoto" userId="df88e41e-652c-4a24-aa3c-5f7012b96879" providerId="ADAL" clId="{EAFEE96E-F106-438A-9087-49BFCB16A4AF}" dt="2023-05-09T02:40:33.965" v="5095" actId="478"/>
          <ac:picMkLst>
            <pc:docMk/>
            <pc:sldMk cId="3356687803" sldId="317"/>
            <ac:picMk id="12" creationId="{1D6FCC69-EAD8-15E9-7055-46B45ED44947}"/>
          </ac:picMkLst>
        </pc:picChg>
        <pc:picChg chg="add mod">
          <ac:chgData name="Ray Hagimoto" userId="df88e41e-652c-4a24-aa3c-5f7012b96879" providerId="ADAL" clId="{EAFEE96E-F106-438A-9087-49BFCB16A4AF}" dt="2023-05-09T02:40:41.871" v="5097" actId="1076"/>
          <ac:picMkLst>
            <pc:docMk/>
            <pc:sldMk cId="3356687803" sldId="317"/>
            <ac:picMk id="13" creationId="{F6F5A34F-729E-BC71-9FE7-22E3D535C160}"/>
          </ac:picMkLst>
        </pc:picChg>
      </pc:sldChg>
      <pc:sldMasterChg chg="delSldLayout modSldLayout">
        <pc:chgData name="Ray Hagimoto" userId="df88e41e-652c-4a24-aa3c-5f7012b96879" providerId="ADAL" clId="{EAFEE96E-F106-438A-9087-49BFCB16A4AF}" dt="2023-05-09T02:38:06.843" v="5066" actId="478"/>
        <pc:sldMasterMkLst>
          <pc:docMk/>
          <pc:sldMasterMk cId="740411398" sldId="2147483648"/>
        </pc:sldMasterMkLst>
        <pc:sldLayoutChg chg="del">
          <pc:chgData name="Ray Hagimoto" userId="df88e41e-652c-4a24-aa3c-5f7012b96879" providerId="ADAL" clId="{EAFEE96E-F106-438A-9087-49BFCB16A4AF}" dt="2023-05-09T02:37:55.603" v="5064" actId="2696"/>
          <pc:sldLayoutMkLst>
            <pc:docMk/>
            <pc:sldMasterMk cId="740411398" sldId="2147483648"/>
            <pc:sldLayoutMk cId="608432695" sldId="2147483652"/>
          </pc:sldLayoutMkLst>
        </pc:sldLayoutChg>
        <pc:sldLayoutChg chg="addSp delSp modSp mod">
          <pc:chgData name="Ray Hagimoto" userId="df88e41e-652c-4a24-aa3c-5f7012b96879" providerId="ADAL" clId="{EAFEE96E-F106-438A-9087-49BFCB16A4AF}" dt="2023-05-09T02:38:06.843" v="5066" actId="478"/>
          <pc:sldLayoutMkLst>
            <pc:docMk/>
            <pc:sldMasterMk cId="740411398" sldId="2147483648"/>
            <pc:sldLayoutMk cId="1777746486" sldId="2147483653"/>
          </pc:sldLayoutMkLst>
          <pc:spChg chg="del">
            <ac:chgData name="Ray Hagimoto" userId="df88e41e-652c-4a24-aa3c-5f7012b96879" providerId="ADAL" clId="{EAFEE96E-F106-438A-9087-49BFCB16A4AF}" dt="2023-05-09T02:37:09.112" v="5059" actId="478"/>
            <ac:spMkLst>
              <pc:docMk/>
              <pc:sldMasterMk cId="740411398" sldId="2147483648"/>
              <pc:sldLayoutMk cId="1777746486" sldId="2147483653"/>
              <ac:spMk id="2" creationId="{C33CCD89-6434-4CDC-942A-92E65F696BF5}"/>
            </ac:spMkLst>
          </pc:spChg>
          <pc:spChg chg="del">
            <ac:chgData name="Ray Hagimoto" userId="df88e41e-652c-4a24-aa3c-5f7012b96879" providerId="ADAL" clId="{EAFEE96E-F106-438A-9087-49BFCB16A4AF}" dt="2023-05-09T02:37:11.700" v="5060" actId="478"/>
            <ac:spMkLst>
              <pc:docMk/>
              <pc:sldMasterMk cId="740411398" sldId="2147483648"/>
              <pc:sldLayoutMk cId="1777746486" sldId="2147483653"/>
              <ac:spMk id="3" creationId="{E9D79E2A-CEEB-462A-80F2-5A03A8A061F6}"/>
            </ac:spMkLst>
          </pc:spChg>
          <pc:spChg chg="del">
            <ac:chgData name="Ray Hagimoto" userId="df88e41e-652c-4a24-aa3c-5f7012b96879" providerId="ADAL" clId="{EAFEE96E-F106-438A-9087-49BFCB16A4AF}" dt="2023-05-09T02:38:00.940" v="5065" actId="478"/>
            <ac:spMkLst>
              <pc:docMk/>
              <pc:sldMasterMk cId="740411398" sldId="2147483648"/>
              <pc:sldLayoutMk cId="1777746486" sldId="2147483653"/>
              <ac:spMk id="4" creationId="{5D8F9B87-F12A-4490-AAFE-2E838328D661}"/>
            </ac:spMkLst>
          </pc:spChg>
          <pc:spChg chg="del">
            <ac:chgData name="Ray Hagimoto" userId="df88e41e-652c-4a24-aa3c-5f7012b96879" providerId="ADAL" clId="{EAFEE96E-F106-438A-9087-49BFCB16A4AF}" dt="2023-05-09T02:38:06.843" v="5066" actId="478"/>
            <ac:spMkLst>
              <pc:docMk/>
              <pc:sldMasterMk cId="740411398" sldId="2147483648"/>
              <pc:sldLayoutMk cId="1777746486" sldId="2147483653"/>
              <ac:spMk id="5" creationId="{23DF19C7-EB30-4D23-9AF3-1B4011321E0F}"/>
            </ac:spMkLst>
          </pc:spChg>
          <pc:spChg chg="add mod">
            <ac:chgData name="Ray Hagimoto" userId="df88e41e-652c-4a24-aa3c-5f7012b96879" providerId="ADAL" clId="{EAFEE96E-F106-438A-9087-49BFCB16A4AF}" dt="2023-05-09T02:37:30.909" v="5063" actId="14100"/>
            <ac:spMkLst>
              <pc:docMk/>
              <pc:sldMasterMk cId="740411398" sldId="2147483648"/>
              <pc:sldLayoutMk cId="1777746486" sldId="2147483653"/>
              <ac:spMk id="7" creationId="{A2068445-6B5E-6B98-ED17-0C632BD501AF}"/>
            </ac:spMkLst>
          </pc:spChg>
          <pc:spChg chg="add mod">
            <ac:chgData name="Ray Hagimoto" userId="df88e41e-652c-4a24-aa3c-5f7012b96879" providerId="ADAL" clId="{EAFEE96E-F106-438A-9087-49BFCB16A4AF}" dt="2023-05-09T02:37:30.909" v="5063" actId="14100"/>
            <ac:spMkLst>
              <pc:docMk/>
              <pc:sldMasterMk cId="740411398" sldId="2147483648"/>
              <pc:sldLayoutMk cId="1777746486" sldId="2147483653"/>
              <ac:spMk id="8" creationId="{89BCDEE5-85F8-2E36-9BCF-4402B6F1C232}"/>
            </ac:spMkLst>
          </pc:spChg>
        </pc:sldLayoutChg>
      </pc:sldMasterChg>
    </pc:docChg>
  </pc:docChgLst>
  <pc:docChgLst>
    <pc:chgData name="Ray M Hagimoto" userId="df88e41e-652c-4a24-aa3c-5f7012b96879" providerId="ADAL" clId="{07437F9D-4C56-4320-BEE0-6B75690BF484}"/>
    <pc:docChg chg="undo redo custSel addSld delSld modSld sldOrd modMainMaster modShowInfo">
      <pc:chgData name="Ray M Hagimoto" userId="df88e41e-652c-4a24-aa3c-5f7012b96879" providerId="ADAL" clId="{07437F9D-4C56-4320-BEE0-6B75690BF484}" dt="2022-05-25T02:21:46.565" v="15416" actId="1076"/>
      <pc:docMkLst>
        <pc:docMk/>
      </pc:docMkLst>
      <pc:sldChg chg="add del">
        <pc:chgData name="Ray M Hagimoto" userId="df88e41e-652c-4a24-aa3c-5f7012b96879" providerId="ADAL" clId="{07437F9D-4C56-4320-BEE0-6B75690BF484}" dt="2022-04-16T19:57:07.593" v="12427" actId="47"/>
        <pc:sldMkLst>
          <pc:docMk/>
          <pc:sldMk cId="2542609397" sldId="256"/>
        </pc:sldMkLst>
      </pc:sldChg>
      <pc:sldChg chg="modSp mod">
        <pc:chgData name="Ray M Hagimoto" userId="df88e41e-652c-4a24-aa3c-5f7012b96879" providerId="ADAL" clId="{07437F9D-4C56-4320-BEE0-6B75690BF484}" dt="2022-04-19T23:56:53.388" v="13440" actId="20577"/>
        <pc:sldMkLst>
          <pc:docMk/>
          <pc:sldMk cId="1509471670" sldId="258"/>
        </pc:sldMkLst>
        <pc:spChg chg="mod">
          <ac:chgData name="Ray M Hagimoto" userId="df88e41e-652c-4a24-aa3c-5f7012b96879" providerId="ADAL" clId="{07437F9D-4C56-4320-BEE0-6B75690BF484}" dt="2022-04-19T23:56:53.388" v="13440" actId="20577"/>
          <ac:spMkLst>
            <pc:docMk/>
            <pc:sldMk cId="1509471670" sldId="258"/>
            <ac:spMk id="2" creationId="{28620C1F-EC84-4CAD-A907-5D939BB22093}"/>
          </ac:spMkLst>
        </pc:spChg>
        <pc:spChg chg="mod">
          <ac:chgData name="Ray M Hagimoto" userId="df88e41e-652c-4a24-aa3c-5f7012b96879" providerId="ADAL" clId="{07437F9D-4C56-4320-BEE0-6B75690BF484}" dt="2022-04-15T02:36:24.311" v="732" actId="20577"/>
          <ac:spMkLst>
            <pc:docMk/>
            <pc:sldMk cId="1509471670" sldId="258"/>
            <ac:spMk id="3" creationId="{877213B9-7B2A-4610-B2D6-18533A5DFFF7}"/>
          </ac:spMkLst>
        </pc:spChg>
        <pc:spChg chg="mod">
          <ac:chgData name="Ray M Hagimoto" userId="df88e41e-652c-4a24-aa3c-5f7012b96879" providerId="ADAL" clId="{07437F9D-4C56-4320-BEE0-6B75690BF484}" dt="2022-04-15T03:32:14.561" v="1419" actId="20577"/>
          <ac:spMkLst>
            <pc:docMk/>
            <pc:sldMk cId="1509471670" sldId="258"/>
            <ac:spMk id="4" creationId="{5B8BB28A-408A-43C3-B490-DBDD3580447A}"/>
          </ac:spMkLst>
        </pc:spChg>
        <pc:spChg chg="mod">
          <ac:chgData name="Ray M Hagimoto" userId="df88e41e-652c-4a24-aa3c-5f7012b96879" providerId="ADAL" clId="{07437F9D-4C56-4320-BEE0-6B75690BF484}" dt="2022-04-15T02:35:48.418" v="709" actId="207"/>
          <ac:spMkLst>
            <pc:docMk/>
            <pc:sldMk cId="1509471670" sldId="258"/>
            <ac:spMk id="8" creationId="{57545A50-F787-4BA8-83A6-6F10D5E95605}"/>
          </ac:spMkLst>
        </pc:spChg>
      </pc:sldChg>
      <pc:sldChg chg="addSp delSp modSp new del mod">
        <pc:chgData name="Ray M Hagimoto" userId="df88e41e-652c-4a24-aa3c-5f7012b96879" providerId="ADAL" clId="{07437F9D-4C56-4320-BEE0-6B75690BF484}" dt="2022-04-14T23:37:35.809" v="432" actId="47"/>
        <pc:sldMkLst>
          <pc:docMk/>
          <pc:sldMk cId="3806419124" sldId="259"/>
        </pc:sldMkLst>
        <pc:spChg chg="add mod">
          <ac:chgData name="Ray M Hagimoto" userId="df88e41e-652c-4a24-aa3c-5f7012b96879" providerId="ADAL" clId="{07437F9D-4C56-4320-BEE0-6B75690BF484}" dt="2022-04-14T22:11:15.281" v="199" actId="20577"/>
          <ac:spMkLst>
            <pc:docMk/>
            <pc:sldMk cId="3806419124" sldId="259"/>
            <ac:spMk id="4" creationId="{54BCC74C-CD1F-4718-9444-CEE196AFD39F}"/>
          </ac:spMkLst>
        </pc:spChg>
        <pc:spChg chg="add del mod">
          <ac:chgData name="Ray M Hagimoto" userId="df88e41e-652c-4a24-aa3c-5f7012b96879" providerId="ADAL" clId="{07437F9D-4C56-4320-BEE0-6B75690BF484}" dt="2022-04-14T22:07:06.297" v="19"/>
          <ac:spMkLst>
            <pc:docMk/>
            <pc:sldMk cId="3806419124" sldId="259"/>
            <ac:spMk id="5" creationId="{98ADCB64-8556-470C-9F5D-5FCBA29A2E5C}"/>
          </ac:spMkLst>
        </pc:spChg>
        <pc:spChg chg="add del mod ord">
          <ac:chgData name="Ray M Hagimoto" userId="df88e41e-652c-4a24-aa3c-5f7012b96879" providerId="ADAL" clId="{07437F9D-4C56-4320-BEE0-6B75690BF484}" dt="2022-04-14T22:09:16.023" v="46" actId="478"/>
          <ac:spMkLst>
            <pc:docMk/>
            <pc:sldMk cId="3806419124" sldId="259"/>
            <ac:spMk id="6" creationId="{DCA3D8A9-9A16-4BED-AE49-D6CB5492E68A}"/>
          </ac:spMkLst>
        </pc:spChg>
        <pc:spChg chg="add mod">
          <ac:chgData name="Ray M Hagimoto" userId="df88e41e-652c-4a24-aa3c-5f7012b96879" providerId="ADAL" clId="{07437F9D-4C56-4320-BEE0-6B75690BF484}" dt="2022-04-14T23:03:46.523" v="238" actId="1076"/>
          <ac:spMkLst>
            <pc:docMk/>
            <pc:sldMk cId="3806419124" sldId="259"/>
            <ac:spMk id="7" creationId="{E965CCB4-4D0C-4B29-B866-C647AE5E985D}"/>
          </ac:spMkLst>
        </pc:spChg>
        <pc:spChg chg="add mod">
          <ac:chgData name="Ray M Hagimoto" userId="df88e41e-652c-4a24-aa3c-5f7012b96879" providerId="ADAL" clId="{07437F9D-4C56-4320-BEE0-6B75690BF484}" dt="2022-04-14T23:03:53.787" v="240" actId="1076"/>
          <ac:spMkLst>
            <pc:docMk/>
            <pc:sldMk cId="3806419124" sldId="259"/>
            <ac:spMk id="8" creationId="{00F42618-5D42-4A0A-AEC3-BA28F67E51CF}"/>
          </ac:spMkLst>
        </pc:spChg>
      </pc:sldChg>
      <pc:sldChg chg="addSp delSp modSp add mod ord modAnim modShow">
        <pc:chgData name="Ray M Hagimoto" userId="df88e41e-652c-4a24-aa3c-5f7012b96879" providerId="ADAL" clId="{07437F9D-4C56-4320-BEE0-6B75690BF484}" dt="2022-05-23T17:12:54.339" v="15373" actId="1076"/>
        <pc:sldMkLst>
          <pc:docMk/>
          <pc:sldMk cId="2416194325" sldId="260"/>
        </pc:sldMkLst>
        <pc:spChg chg="mod">
          <ac:chgData name="Ray M Hagimoto" userId="df88e41e-652c-4a24-aa3c-5f7012b96879" providerId="ADAL" clId="{07437F9D-4C56-4320-BEE0-6B75690BF484}" dt="2022-04-15T06:05:55.942" v="2167" actId="20577"/>
          <ac:spMkLst>
            <pc:docMk/>
            <pc:sldMk cId="2416194325" sldId="260"/>
            <ac:spMk id="2" creationId="{5DA560AA-F528-4E0D-8E66-72907E5BC345}"/>
          </ac:spMkLst>
        </pc:spChg>
        <pc:spChg chg="add mod">
          <ac:chgData name="Ray M Hagimoto" userId="df88e41e-652c-4a24-aa3c-5f7012b96879" providerId="ADAL" clId="{07437F9D-4C56-4320-BEE0-6B75690BF484}" dt="2022-04-16T06:03:38.243" v="12078" actId="1076"/>
          <ac:spMkLst>
            <pc:docMk/>
            <pc:sldMk cId="2416194325" sldId="260"/>
            <ac:spMk id="3" creationId="{D602A39C-8387-47CC-8AEB-D68132F86D4C}"/>
          </ac:spMkLst>
        </pc:spChg>
        <pc:spChg chg="del mod">
          <ac:chgData name="Ray M Hagimoto" userId="df88e41e-652c-4a24-aa3c-5f7012b96879" providerId="ADAL" clId="{07437F9D-4C56-4320-BEE0-6B75690BF484}" dt="2022-04-15T02:39:56.909" v="770" actId="478"/>
          <ac:spMkLst>
            <pc:docMk/>
            <pc:sldMk cId="2416194325" sldId="260"/>
            <ac:spMk id="3" creationId="{FA2598DA-310C-4D78-8331-B0AC09897F69}"/>
          </ac:spMkLst>
        </pc:spChg>
        <pc:spChg chg="del mod">
          <ac:chgData name="Ray M Hagimoto" userId="df88e41e-652c-4a24-aa3c-5f7012b96879" providerId="ADAL" clId="{07437F9D-4C56-4320-BEE0-6B75690BF484}" dt="2022-04-15T03:46:47.429" v="1885" actId="478"/>
          <ac:spMkLst>
            <pc:docMk/>
            <pc:sldMk cId="2416194325" sldId="260"/>
            <ac:spMk id="4" creationId="{54BCC74C-CD1F-4718-9444-CEE196AFD39F}"/>
          </ac:spMkLst>
        </pc:spChg>
        <pc:spChg chg="add mod">
          <ac:chgData name="Ray M Hagimoto" userId="df88e41e-652c-4a24-aa3c-5f7012b96879" providerId="ADAL" clId="{07437F9D-4C56-4320-BEE0-6B75690BF484}" dt="2022-05-23T17:12:54.339" v="15373" actId="1076"/>
          <ac:spMkLst>
            <pc:docMk/>
            <pc:sldMk cId="2416194325" sldId="260"/>
            <ac:spMk id="6" creationId="{12A0B6B6-ADE1-4A05-9EE3-C3AECAC4CED8}"/>
          </ac:spMkLst>
        </pc:spChg>
        <pc:spChg chg="del mod">
          <ac:chgData name="Ray M Hagimoto" userId="df88e41e-652c-4a24-aa3c-5f7012b96879" providerId="ADAL" clId="{07437F9D-4C56-4320-BEE0-6B75690BF484}" dt="2022-04-15T03:44:36.871" v="1795" actId="478"/>
          <ac:spMkLst>
            <pc:docMk/>
            <pc:sldMk cId="2416194325" sldId="260"/>
            <ac:spMk id="7" creationId="{E965CCB4-4D0C-4B29-B866-C647AE5E985D}"/>
          </ac:spMkLst>
        </pc:spChg>
        <pc:spChg chg="del mod">
          <ac:chgData name="Ray M Hagimoto" userId="df88e41e-652c-4a24-aa3c-5f7012b96879" providerId="ADAL" clId="{07437F9D-4C56-4320-BEE0-6B75690BF484}" dt="2022-04-15T03:44:36.395" v="1794" actId="478"/>
          <ac:spMkLst>
            <pc:docMk/>
            <pc:sldMk cId="2416194325" sldId="260"/>
            <ac:spMk id="8" creationId="{00F42618-5D42-4A0A-AEC3-BA28F67E51CF}"/>
          </ac:spMkLst>
        </pc:spChg>
        <pc:spChg chg="add del mod">
          <ac:chgData name="Ray M Hagimoto" userId="df88e41e-652c-4a24-aa3c-5f7012b96879" providerId="ADAL" clId="{07437F9D-4C56-4320-BEE0-6B75690BF484}" dt="2022-04-15T03:44:35.816" v="1793" actId="478"/>
          <ac:spMkLst>
            <pc:docMk/>
            <pc:sldMk cId="2416194325" sldId="260"/>
            <ac:spMk id="9" creationId="{D80EF6FF-B83C-4BD9-BA52-52472DA52DF5}"/>
          </ac:spMkLst>
        </pc:spChg>
        <pc:spChg chg="add del mod">
          <ac:chgData name="Ray M Hagimoto" userId="df88e41e-652c-4a24-aa3c-5f7012b96879" providerId="ADAL" clId="{07437F9D-4C56-4320-BEE0-6B75690BF484}" dt="2022-04-15T03:44:35" v="1792" actId="478"/>
          <ac:spMkLst>
            <pc:docMk/>
            <pc:sldMk cId="2416194325" sldId="260"/>
            <ac:spMk id="10" creationId="{0BE866A7-09E7-4146-B93E-B6B493FCCF89}"/>
          </ac:spMkLst>
        </pc:spChg>
        <pc:spChg chg="add mod ord">
          <ac:chgData name="Ray M Hagimoto" userId="df88e41e-652c-4a24-aa3c-5f7012b96879" providerId="ADAL" clId="{07437F9D-4C56-4320-BEE0-6B75690BF484}" dt="2022-04-16T06:04:29.610" v="12100" actId="167"/>
          <ac:spMkLst>
            <pc:docMk/>
            <pc:sldMk cId="2416194325" sldId="260"/>
            <ac:spMk id="10" creationId="{25A1A3F3-06EA-4A85-8A2E-4C3BA2464731}"/>
          </ac:spMkLst>
        </pc:spChg>
        <pc:spChg chg="add del mod">
          <ac:chgData name="Ray M Hagimoto" userId="df88e41e-652c-4a24-aa3c-5f7012b96879" providerId="ADAL" clId="{07437F9D-4C56-4320-BEE0-6B75690BF484}" dt="2022-04-15T03:44:37.412" v="1796" actId="478"/>
          <ac:spMkLst>
            <pc:docMk/>
            <pc:sldMk cId="2416194325" sldId="260"/>
            <ac:spMk id="11" creationId="{32D82AD7-A1E4-4B73-8C5D-02DB16DECC92}"/>
          </ac:spMkLst>
        </pc:spChg>
        <pc:spChg chg="add del mod">
          <ac:chgData name="Ray M Hagimoto" userId="df88e41e-652c-4a24-aa3c-5f7012b96879" providerId="ADAL" clId="{07437F9D-4C56-4320-BEE0-6B75690BF484}" dt="2022-04-15T03:44:38.069" v="1797" actId="478"/>
          <ac:spMkLst>
            <pc:docMk/>
            <pc:sldMk cId="2416194325" sldId="260"/>
            <ac:spMk id="12" creationId="{BC747C95-7A72-4EE6-8623-3D8DEE0CC7A1}"/>
          </ac:spMkLst>
        </pc:spChg>
        <pc:spChg chg="add mod">
          <ac:chgData name="Ray M Hagimoto" userId="df88e41e-652c-4a24-aa3c-5f7012b96879" providerId="ADAL" clId="{07437F9D-4C56-4320-BEE0-6B75690BF484}" dt="2022-04-15T06:19:45.298" v="2431" actId="20577"/>
          <ac:spMkLst>
            <pc:docMk/>
            <pc:sldMk cId="2416194325" sldId="260"/>
            <ac:spMk id="16" creationId="{3DF4A305-4007-4B5A-93FC-34E9ED133BB3}"/>
          </ac:spMkLst>
        </pc:spChg>
        <pc:spChg chg="add mod">
          <ac:chgData name="Ray M Hagimoto" userId="df88e41e-652c-4a24-aa3c-5f7012b96879" providerId="ADAL" clId="{07437F9D-4C56-4320-BEE0-6B75690BF484}" dt="2022-04-16T03:08:06.291" v="9837" actId="20577"/>
          <ac:spMkLst>
            <pc:docMk/>
            <pc:sldMk cId="2416194325" sldId="260"/>
            <ac:spMk id="26" creationId="{E1B00CEB-66C7-48B7-8BB1-4519F294222F}"/>
          </ac:spMkLst>
        </pc:spChg>
        <pc:picChg chg="add del mod">
          <ac:chgData name="Ray M Hagimoto" userId="df88e41e-652c-4a24-aa3c-5f7012b96879" providerId="ADAL" clId="{07437F9D-4C56-4320-BEE0-6B75690BF484}" dt="2022-04-15T03:05:04.975" v="1219" actId="478"/>
          <ac:picMkLst>
            <pc:docMk/>
            <pc:sldMk cId="2416194325" sldId="260"/>
            <ac:picMk id="14" creationId="{087C0D9E-4BB4-4B9D-9045-ACF151EB74F0}"/>
          </ac:picMkLst>
        </pc:picChg>
        <pc:picChg chg="add del">
          <ac:chgData name="Ray M Hagimoto" userId="df88e41e-652c-4a24-aa3c-5f7012b96879" providerId="ADAL" clId="{07437F9D-4C56-4320-BEE0-6B75690BF484}" dt="2022-04-15T03:01:09.345" v="1216" actId="478"/>
          <ac:picMkLst>
            <pc:docMk/>
            <pc:sldMk cId="2416194325" sldId="260"/>
            <ac:picMk id="18" creationId="{B4E0F0FF-6055-4F2B-B5D9-489B23F45890}"/>
          </ac:picMkLst>
        </pc:picChg>
        <pc:picChg chg="add mod">
          <ac:chgData name="Ray M Hagimoto" userId="df88e41e-652c-4a24-aa3c-5f7012b96879" providerId="ADAL" clId="{07437F9D-4C56-4320-BEE0-6B75690BF484}" dt="2022-04-15T03:07:32.425" v="1238" actId="1076"/>
          <ac:picMkLst>
            <pc:docMk/>
            <pc:sldMk cId="2416194325" sldId="260"/>
            <ac:picMk id="20" creationId="{12DFA263-57E7-4E5F-8736-4A724913CBAF}"/>
          </ac:picMkLst>
        </pc:picChg>
        <pc:picChg chg="add del mod">
          <ac:chgData name="Ray M Hagimoto" userId="df88e41e-652c-4a24-aa3c-5f7012b96879" providerId="ADAL" clId="{07437F9D-4C56-4320-BEE0-6B75690BF484}" dt="2022-04-15T03:05:45.431" v="1229" actId="478"/>
          <ac:picMkLst>
            <pc:docMk/>
            <pc:sldMk cId="2416194325" sldId="260"/>
            <ac:picMk id="22" creationId="{B6DC1AD7-F53D-43F1-B26C-43337501332B}"/>
          </ac:picMkLst>
        </pc:picChg>
        <pc:picChg chg="add mod">
          <ac:chgData name="Ray M Hagimoto" userId="df88e41e-652c-4a24-aa3c-5f7012b96879" providerId="ADAL" clId="{07437F9D-4C56-4320-BEE0-6B75690BF484}" dt="2022-04-15T03:07:35.269" v="1239" actId="1076"/>
          <ac:picMkLst>
            <pc:docMk/>
            <pc:sldMk cId="2416194325" sldId="260"/>
            <ac:picMk id="24" creationId="{D580DBE3-EF99-4C1B-A1CD-56A265250AD1}"/>
          </ac:picMkLst>
        </pc:picChg>
        <pc:picChg chg="add del mod">
          <ac:chgData name="Ray M Hagimoto" userId="df88e41e-652c-4a24-aa3c-5f7012b96879" providerId="ADAL" clId="{07437F9D-4C56-4320-BEE0-6B75690BF484}" dt="2022-04-15T02:52:01.134" v="1174" actId="478"/>
          <ac:picMkLst>
            <pc:docMk/>
            <pc:sldMk cId="2416194325" sldId="260"/>
            <ac:picMk id="1026" creationId="{46793B50-C207-4113-8E3E-07187FD5D037}"/>
          </ac:picMkLst>
        </pc:picChg>
      </pc:sldChg>
      <pc:sldChg chg="addSp delSp modSp add del mod">
        <pc:chgData name="Ray M Hagimoto" userId="df88e41e-652c-4a24-aa3c-5f7012b96879" providerId="ADAL" clId="{07437F9D-4C56-4320-BEE0-6B75690BF484}" dt="2022-04-16T03:20:04.609" v="10222" actId="47"/>
        <pc:sldMkLst>
          <pc:docMk/>
          <pc:sldMk cId="3416569518" sldId="261"/>
        </pc:sldMkLst>
        <pc:spChg chg="mod">
          <ac:chgData name="Ray M Hagimoto" userId="df88e41e-652c-4a24-aa3c-5f7012b96879" providerId="ADAL" clId="{07437F9D-4C56-4320-BEE0-6B75690BF484}" dt="2022-04-15T02:39:50.381" v="769" actId="404"/>
          <ac:spMkLst>
            <pc:docMk/>
            <pc:sldMk cId="3416569518" sldId="261"/>
            <ac:spMk id="2" creationId="{5DA560AA-F528-4E0D-8E66-72907E5BC345}"/>
          </ac:spMkLst>
        </pc:spChg>
        <pc:spChg chg="mod">
          <ac:chgData name="Ray M Hagimoto" userId="df88e41e-652c-4a24-aa3c-5f7012b96879" providerId="ADAL" clId="{07437F9D-4C56-4320-BEE0-6B75690BF484}" dt="2022-04-15T02:34:34.750" v="691" actId="14100"/>
          <ac:spMkLst>
            <pc:docMk/>
            <pc:sldMk cId="3416569518" sldId="261"/>
            <ac:spMk id="3" creationId="{FA2598DA-310C-4D78-8331-B0AC09897F69}"/>
          </ac:spMkLst>
        </pc:spChg>
        <pc:spChg chg="del">
          <ac:chgData name="Ray M Hagimoto" userId="df88e41e-652c-4a24-aa3c-5f7012b96879" providerId="ADAL" clId="{07437F9D-4C56-4320-BEE0-6B75690BF484}" dt="2022-04-15T06:08:08.489" v="2285" actId="478"/>
          <ac:spMkLst>
            <pc:docMk/>
            <pc:sldMk cId="3416569518" sldId="261"/>
            <ac:spMk id="4" creationId="{54BCC74C-CD1F-4718-9444-CEE196AFD39F}"/>
          </ac:spMkLst>
        </pc:spChg>
        <pc:spChg chg="del">
          <ac:chgData name="Ray M Hagimoto" userId="df88e41e-652c-4a24-aa3c-5f7012b96879" providerId="ADAL" clId="{07437F9D-4C56-4320-BEE0-6B75690BF484}" dt="2022-04-15T06:08:10.220" v="2286" actId="478"/>
          <ac:spMkLst>
            <pc:docMk/>
            <pc:sldMk cId="3416569518" sldId="261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5T06:08:10.723" v="2287" actId="478"/>
          <ac:spMkLst>
            <pc:docMk/>
            <pc:sldMk cId="3416569518" sldId="261"/>
            <ac:spMk id="8" creationId="{00F42618-5D42-4A0A-AEC3-BA28F67E51CF}"/>
          </ac:spMkLst>
        </pc:spChg>
        <pc:picChg chg="add del mod">
          <ac:chgData name="Ray M Hagimoto" userId="df88e41e-652c-4a24-aa3c-5f7012b96879" providerId="ADAL" clId="{07437F9D-4C56-4320-BEE0-6B75690BF484}" dt="2022-04-14T23:56:57.218" v="576" actId="478"/>
          <ac:picMkLst>
            <pc:docMk/>
            <pc:sldMk cId="3416569518" sldId="261"/>
            <ac:picMk id="6" creationId="{11E22703-5EC4-4F94-87E3-BA3D2DBE3D56}"/>
          </ac:picMkLst>
        </pc:picChg>
      </pc:sldChg>
      <pc:sldChg chg="addSp delSp modSp add mod">
        <pc:chgData name="Ray M Hagimoto" userId="df88e41e-652c-4a24-aa3c-5f7012b96879" providerId="ADAL" clId="{07437F9D-4C56-4320-BEE0-6B75690BF484}" dt="2022-04-20T00:05:55.491" v="13832" actId="1076"/>
        <pc:sldMkLst>
          <pc:docMk/>
          <pc:sldMk cId="772069212" sldId="262"/>
        </pc:sldMkLst>
        <pc:spChg chg="mod">
          <ac:chgData name="Ray M Hagimoto" userId="df88e41e-652c-4a24-aa3c-5f7012b96879" providerId="ADAL" clId="{07437F9D-4C56-4320-BEE0-6B75690BF484}" dt="2022-04-15T02:39:47.191" v="768" actId="404"/>
          <ac:spMkLst>
            <pc:docMk/>
            <pc:sldMk cId="772069212" sldId="262"/>
            <ac:spMk id="2" creationId="{5DA560AA-F528-4E0D-8E66-72907E5BC345}"/>
          </ac:spMkLst>
        </pc:spChg>
        <pc:spChg chg="add del mod">
          <ac:chgData name="Ray M Hagimoto" userId="df88e41e-652c-4a24-aa3c-5f7012b96879" providerId="ADAL" clId="{07437F9D-4C56-4320-BEE0-6B75690BF484}" dt="2022-04-20T00:05:29.410" v="13823" actId="2710"/>
          <ac:spMkLst>
            <pc:docMk/>
            <pc:sldMk cId="772069212" sldId="262"/>
            <ac:spMk id="3" creationId="{FA2598DA-310C-4D78-8331-B0AC09897F69}"/>
          </ac:spMkLst>
        </pc:spChg>
        <pc:spChg chg="del">
          <ac:chgData name="Ray M Hagimoto" userId="df88e41e-652c-4a24-aa3c-5f7012b96879" providerId="ADAL" clId="{07437F9D-4C56-4320-BEE0-6B75690BF484}" dt="2022-04-15T06:08:12.082" v="2288" actId="478"/>
          <ac:spMkLst>
            <pc:docMk/>
            <pc:sldMk cId="772069212" sldId="262"/>
            <ac:spMk id="4" creationId="{54BCC74C-CD1F-4718-9444-CEE196AFD39F}"/>
          </ac:spMkLst>
        </pc:spChg>
        <pc:spChg chg="add del mod">
          <ac:chgData name="Ray M Hagimoto" userId="df88e41e-652c-4a24-aa3c-5f7012b96879" providerId="ADAL" clId="{07437F9D-4C56-4320-BEE0-6B75690BF484}" dt="2022-04-16T03:16:18.361" v="10220" actId="478"/>
          <ac:spMkLst>
            <pc:docMk/>
            <pc:sldMk cId="772069212" sldId="262"/>
            <ac:spMk id="6" creationId="{89AF729B-33D8-4C07-AA66-2BC3C370D431}"/>
          </ac:spMkLst>
        </pc:spChg>
        <pc:spChg chg="del">
          <ac:chgData name="Ray M Hagimoto" userId="df88e41e-652c-4a24-aa3c-5f7012b96879" providerId="ADAL" clId="{07437F9D-4C56-4320-BEE0-6B75690BF484}" dt="2022-04-15T06:08:12.975" v="2289" actId="478"/>
          <ac:spMkLst>
            <pc:docMk/>
            <pc:sldMk cId="772069212" sldId="262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5T06:08:13.454" v="2290" actId="478"/>
          <ac:spMkLst>
            <pc:docMk/>
            <pc:sldMk cId="772069212" sldId="262"/>
            <ac:spMk id="8" creationId="{00F42618-5D42-4A0A-AEC3-BA28F67E51CF}"/>
          </ac:spMkLst>
        </pc:spChg>
        <pc:spChg chg="add del mod">
          <ac:chgData name="Ray M Hagimoto" userId="df88e41e-652c-4a24-aa3c-5f7012b96879" providerId="ADAL" clId="{07437F9D-4C56-4320-BEE0-6B75690BF484}" dt="2022-04-16T04:49:51.347" v="11475" actId="478"/>
          <ac:spMkLst>
            <pc:docMk/>
            <pc:sldMk cId="772069212" sldId="262"/>
            <ac:spMk id="9" creationId="{60228D46-3A92-4778-93D7-3CEEC93AF96F}"/>
          </ac:spMkLst>
        </pc:spChg>
        <pc:spChg chg="add mod">
          <ac:chgData name="Ray M Hagimoto" userId="df88e41e-652c-4a24-aa3c-5f7012b96879" providerId="ADAL" clId="{07437F9D-4C56-4320-BEE0-6B75690BF484}" dt="2022-04-16T06:00:37.015" v="11892" actId="207"/>
          <ac:spMkLst>
            <pc:docMk/>
            <pc:sldMk cId="772069212" sldId="262"/>
            <ac:spMk id="10" creationId="{95228226-765D-438F-8CA1-9DEF3A3F6090}"/>
          </ac:spMkLst>
        </pc:spChg>
        <pc:spChg chg="add del mod">
          <ac:chgData name="Ray M Hagimoto" userId="df88e41e-652c-4a24-aa3c-5f7012b96879" providerId="ADAL" clId="{07437F9D-4C56-4320-BEE0-6B75690BF484}" dt="2022-04-16T04:49:51.347" v="11475" actId="478"/>
          <ac:spMkLst>
            <pc:docMk/>
            <pc:sldMk cId="772069212" sldId="262"/>
            <ac:spMk id="10" creationId="{EB914F93-6C29-4571-8598-70417250DABF}"/>
          </ac:spMkLst>
        </pc:spChg>
        <pc:spChg chg="add del mod">
          <ac:chgData name="Ray M Hagimoto" userId="df88e41e-652c-4a24-aa3c-5f7012b96879" providerId="ADAL" clId="{07437F9D-4C56-4320-BEE0-6B75690BF484}" dt="2022-04-16T04:49:51.347" v="11475" actId="478"/>
          <ac:spMkLst>
            <pc:docMk/>
            <pc:sldMk cId="772069212" sldId="262"/>
            <ac:spMk id="11" creationId="{D4CED479-A66B-4511-9BBD-0408F8EBA466}"/>
          </ac:spMkLst>
        </pc:spChg>
        <pc:spChg chg="add mod">
          <ac:chgData name="Ray M Hagimoto" userId="df88e41e-652c-4a24-aa3c-5f7012b96879" providerId="ADAL" clId="{07437F9D-4C56-4320-BEE0-6B75690BF484}" dt="2022-04-16T06:00:37.015" v="11892" actId="207"/>
          <ac:spMkLst>
            <pc:docMk/>
            <pc:sldMk cId="772069212" sldId="262"/>
            <ac:spMk id="11" creationId="{FD65EA71-3B27-4610-9E85-64869009772F}"/>
          </ac:spMkLst>
        </pc:spChg>
        <pc:spChg chg="add del mod">
          <ac:chgData name="Ray M Hagimoto" userId="df88e41e-652c-4a24-aa3c-5f7012b96879" providerId="ADAL" clId="{07437F9D-4C56-4320-BEE0-6B75690BF484}" dt="2022-04-16T06:00:34.333" v="11890" actId="478"/>
          <ac:spMkLst>
            <pc:docMk/>
            <pc:sldMk cId="772069212" sldId="262"/>
            <ac:spMk id="13" creationId="{B4D3A607-EC98-4128-988C-B2565AAFEC68}"/>
          </ac:spMkLst>
        </pc:spChg>
        <pc:spChg chg="add del mod">
          <ac:chgData name="Ray M Hagimoto" userId="df88e41e-652c-4a24-aa3c-5f7012b96879" providerId="ADAL" clId="{07437F9D-4C56-4320-BEE0-6B75690BF484}" dt="2022-04-16T06:00:34.333" v="11890" actId="478"/>
          <ac:spMkLst>
            <pc:docMk/>
            <pc:sldMk cId="772069212" sldId="262"/>
            <ac:spMk id="14" creationId="{869F0558-D16C-4AF1-9B06-B5352E96DF06}"/>
          </ac:spMkLst>
        </pc:spChg>
        <pc:spChg chg="add del mod">
          <ac:chgData name="Ray M Hagimoto" userId="df88e41e-652c-4a24-aa3c-5f7012b96879" providerId="ADAL" clId="{07437F9D-4C56-4320-BEE0-6B75690BF484}" dt="2022-04-16T06:00:34.333" v="11890" actId="478"/>
          <ac:spMkLst>
            <pc:docMk/>
            <pc:sldMk cId="772069212" sldId="262"/>
            <ac:spMk id="15" creationId="{B8865F69-DEA7-4420-B6A0-F68F40A65612}"/>
          </ac:spMkLst>
        </pc:spChg>
        <pc:spChg chg="add del mod">
          <ac:chgData name="Ray M Hagimoto" userId="df88e41e-652c-4a24-aa3c-5f7012b96879" providerId="ADAL" clId="{07437F9D-4C56-4320-BEE0-6B75690BF484}" dt="2022-04-16T06:00:34.333" v="11890" actId="478"/>
          <ac:spMkLst>
            <pc:docMk/>
            <pc:sldMk cId="772069212" sldId="262"/>
            <ac:spMk id="16" creationId="{77EB2F05-C079-41A8-A9DB-D4EB1D307E0A}"/>
          </ac:spMkLst>
        </pc:spChg>
        <pc:spChg chg="add mod">
          <ac:chgData name="Ray M Hagimoto" userId="df88e41e-652c-4a24-aa3c-5f7012b96879" providerId="ADAL" clId="{07437F9D-4C56-4320-BEE0-6B75690BF484}" dt="2022-04-16T06:00:37.015" v="11892" actId="207"/>
          <ac:spMkLst>
            <pc:docMk/>
            <pc:sldMk cId="772069212" sldId="262"/>
            <ac:spMk id="17" creationId="{41E6C5E6-E6BD-4CA7-87FA-69BC32B8C9A1}"/>
          </ac:spMkLst>
        </pc:spChg>
        <pc:spChg chg="add mod">
          <ac:chgData name="Ray M Hagimoto" userId="df88e41e-652c-4a24-aa3c-5f7012b96879" providerId="ADAL" clId="{07437F9D-4C56-4320-BEE0-6B75690BF484}" dt="2022-04-16T06:00:37.015" v="11892" actId="207"/>
          <ac:spMkLst>
            <pc:docMk/>
            <pc:sldMk cId="772069212" sldId="262"/>
            <ac:spMk id="18" creationId="{5B1192DF-BB8E-46A2-A494-108F483AEF00}"/>
          </ac:spMkLst>
        </pc:spChg>
        <pc:spChg chg="add mod">
          <ac:chgData name="Ray M Hagimoto" userId="df88e41e-652c-4a24-aa3c-5f7012b96879" providerId="ADAL" clId="{07437F9D-4C56-4320-BEE0-6B75690BF484}" dt="2022-04-16T06:00:37.015" v="11892" actId="207"/>
          <ac:spMkLst>
            <pc:docMk/>
            <pc:sldMk cId="772069212" sldId="262"/>
            <ac:spMk id="19" creationId="{C5E627AE-AFE5-4169-A0FF-1166E8B9AF38}"/>
          </ac:spMkLst>
        </pc:spChg>
        <pc:spChg chg="add del mod">
          <ac:chgData name="Ray M Hagimoto" userId="df88e41e-652c-4a24-aa3c-5f7012b96879" providerId="ADAL" clId="{07437F9D-4C56-4320-BEE0-6B75690BF484}" dt="2022-04-20T00:05:55.491" v="13832" actId="1076"/>
          <ac:spMkLst>
            <pc:docMk/>
            <pc:sldMk cId="772069212" sldId="262"/>
            <ac:spMk id="20" creationId="{F3685F6F-4975-4174-B48F-B83FC642AD7F}"/>
          </ac:spMkLst>
        </pc:spChg>
        <pc:spChg chg="add mod">
          <ac:chgData name="Ray M Hagimoto" userId="df88e41e-652c-4a24-aa3c-5f7012b96879" providerId="ADAL" clId="{07437F9D-4C56-4320-BEE0-6B75690BF484}" dt="2022-04-20T00:05:55.491" v="13832" actId="1076"/>
          <ac:spMkLst>
            <pc:docMk/>
            <pc:sldMk cId="772069212" sldId="262"/>
            <ac:spMk id="21" creationId="{5131D962-3F00-4959-8A1E-D8FE0C312FA4}"/>
          </ac:spMkLst>
        </pc:spChg>
        <pc:picChg chg="add del mod">
          <ac:chgData name="Ray M Hagimoto" userId="df88e41e-652c-4a24-aa3c-5f7012b96879" providerId="ADAL" clId="{07437F9D-4C56-4320-BEE0-6B75690BF484}" dt="2022-04-16T04:48:16.145" v="11445" actId="478"/>
          <ac:picMkLst>
            <pc:docMk/>
            <pc:sldMk cId="772069212" sldId="262"/>
            <ac:picMk id="8" creationId="{3571715B-589A-4B5F-AEBD-AD800CC9DF5C}"/>
          </ac:picMkLst>
        </pc:picChg>
        <pc:picChg chg="add mod">
          <ac:chgData name="Ray M Hagimoto" userId="df88e41e-652c-4a24-aa3c-5f7012b96879" providerId="ADAL" clId="{07437F9D-4C56-4320-BEE0-6B75690BF484}" dt="2022-04-20T00:05:34.677" v="13831" actId="1036"/>
          <ac:picMkLst>
            <pc:docMk/>
            <pc:sldMk cId="772069212" sldId="262"/>
            <ac:picMk id="12" creationId="{DE3EA6DC-C4F7-46AF-B7E0-928F9B43133E}"/>
          </ac:picMkLst>
        </pc:picChg>
      </pc:sldChg>
      <pc:sldChg chg="addSp delSp modSp add mod ord">
        <pc:chgData name="Ray M Hagimoto" userId="df88e41e-652c-4a24-aa3c-5f7012b96879" providerId="ADAL" clId="{07437F9D-4C56-4320-BEE0-6B75690BF484}" dt="2022-04-20T00:45:14.738" v="15338"/>
        <pc:sldMkLst>
          <pc:docMk/>
          <pc:sldMk cId="3532801112" sldId="263"/>
        </pc:sldMkLst>
        <pc:spChg chg="mod">
          <ac:chgData name="Ray M Hagimoto" userId="df88e41e-652c-4a24-aa3c-5f7012b96879" providerId="ADAL" clId="{07437F9D-4C56-4320-BEE0-6B75690BF484}" dt="2022-04-15T03:35:14.596" v="1657" actId="1076"/>
          <ac:spMkLst>
            <pc:docMk/>
            <pc:sldMk cId="3532801112" sldId="263"/>
            <ac:spMk id="2" creationId="{28620C1F-EC84-4CAD-A907-5D939BB22093}"/>
          </ac:spMkLst>
        </pc:spChg>
        <pc:spChg chg="del">
          <ac:chgData name="Ray M Hagimoto" userId="df88e41e-652c-4a24-aa3c-5f7012b96879" providerId="ADAL" clId="{07437F9D-4C56-4320-BEE0-6B75690BF484}" dt="2022-04-15T03:33:09.439" v="1520" actId="478"/>
          <ac:spMkLst>
            <pc:docMk/>
            <pc:sldMk cId="3532801112" sldId="263"/>
            <ac:spMk id="3" creationId="{877213B9-7B2A-4610-B2D6-18533A5DFFF7}"/>
          </ac:spMkLst>
        </pc:spChg>
        <pc:spChg chg="del">
          <ac:chgData name="Ray M Hagimoto" userId="df88e41e-652c-4a24-aa3c-5f7012b96879" providerId="ADAL" clId="{07437F9D-4C56-4320-BEE0-6B75690BF484}" dt="2022-04-15T03:33:08.348" v="1519" actId="478"/>
          <ac:spMkLst>
            <pc:docMk/>
            <pc:sldMk cId="3532801112" sldId="263"/>
            <ac:spMk id="4" creationId="{5B8BB28A-408A-43C3-B490-DBDD3580447A}"/>
          </ac:spMkLst>
        </pc:spChg>
        <pc:spChg chg="del">
          <ac:chgData name="Ray M Hagimoto" userId="df88e41e-652c-4a24-aa3c-5f7012b96879" providerId="ADAL" clId="{07437F9D-4C56-4320-BEE0-6B75690BF484}" dt="2022-04-15T03:32:34.172" v="1422" actId="478"/>
          <ac:spMkLst>
            <pc:docMk/>
            <pc:sldMk cId="3532801112" sldId="263"/>
            <ac:spMk id="8" creationId="{57545A50-F787-4BA8-83A6-6F10D5E95605}"/>
          </ac:spMkLst>
        </pc:spChg>
        <pc:spChg chg="add del mod">
          <ac:chgData name="Ray M Hagimoto" userId="df88e41e-652c-4a24-aa3c-5f7012b96879" providerId="ADAL" clId="{07437F9D-4C56-4320-BEE0-6B75690BF484}" dt="2022-04-15T03:33:11.235" v="1521" actId="478"/>
          <ac:spMkLst>
            <pc:docMk/>
            <pc:sldMk cId="3532801112" sldId="263"/>
            <ac:spMk id="9" creationId="{426456BE-9283-4EAA-A048-F3D20D4DC248}"/>
          </ac:spMkLst>
        </pc:spChg>
        <pc:picChg chg="del">
          <ac:chgData name="Ray M Hagimoto" userId="df88e41e-652c-4a24-aa3c-5f7012b96879" providerId="ADAL" clId="{07437F9D-4C56-4320-BEE0-6B75690BF484}" dt="2022-04-15T03:32:31.373" v="1421" actId="478"/>
          <ac:picMkLst>
            <pc:docMk/>
            <pc:sldMk cId="3532801112" sldId="263"/>
            <ac:picMk id="7" creationId="{5147D0B4-F7F9-4311-B297-6F5DC1FEBEBE}"/>
          </ac:picMkLst>
        </pc:picChg>
      </pc:sldChg>
      <pc:sldChg chg="addSp delSp modSp add mod modAnim">
        <pc:chgData name="Ray M Hagimoto" userId="df88e41e-652c-4a24-aa3c-5f7012b96879" providerId="ADAL" clId="{07437F9D-4C56-4320-BEE0-6B75690BF484}" dt="2022-05-23T17:19:01.195" v="15374" actId="1076"/>
        <pc:sldMkLst>
          <pc:docMk/>
          <pc:sldMk cId="2858723966" sldId="264"/>
        </pc:sldMkLst>
        <pc:spChg chg="mod">
          <ac:chgData name="Ray M Hagimoto" userId="df88e41e-652c-4a24-aa3c-5f7012b96879" providerId="ADAL" clId="{07437F9D-4C56-4320-BEE0-6B75690BF484}" dt="2022-04-15T06:06:00.630" v="2168"/>
          <ac:spMkLst>
            <pc:docMk/>
            <pc:sldMk cId="2858723966" sldId="264"/>
            <ac:spMk id="2" creationId="{5DA560AA-F528-4E0D-8E66-72907E5BC345}"/>
          </ac:spMkLst>
        </pc:spChg>
        <pc:spChg chg="add mod">
          <ac:chgData name="Ray M Hagimoto" userId="df88e41e-652c-4a24-aa3c-5f7012b96879" providerId="ADAL" clId="{07437F9D-4C56-4320-BEE0-6B75690BF484}" dt="2022-04-20T00:27:45.438" v="14945" actId="2085"/>
          <ac:spMkLst>
            <pc:docMk/>
            <pc:sldMk cId="2858723966" sldId="264"/>
            <ac:spMk id="3" creationId="{839D0832-4720-454C-AC18-9670F1E85D5E}"/>
          </ac:spMkLst>
        </pc:spChg>
        <pc:spChg chg="mod">
          <ac:chgData name="Ray M Hagimoto" userId="df88e41e-652c-4a24-aa3c-5f7012b96879" providerId="ADAL" clId="{07437F9D-4C56-4320-BEE0-6B75690BF484}" dt="2022-04-16T03:08:11.649" v="9840" actId="20577"/>
          <ac:spMkLst>
            <pc:docMk/>
            <pc:sldMk cId="2858723966" sldId="264"/>
            <ac:spMk id="4" creationId="{54BCC74C-CD1F-4718-9444-CEE196AFD39F}"/>
          </ac:spMkLst>
        </pc:spChg>
        <pc:spChg chg="mod">
          <ac:chgData name="Ray M Hagimoto" userId="df88e41e-652c-4a24-aa3c-5f7012b96879" providerId="ADAL" clId="{07437F9D-4C56-4320-BEE0-6B75690BF484}" dt="2022-04-20T00:26:58.571" v="14937" actId="1076"/>
          <ac:spMkLst>
            <pc:docMk/>
            <pc:sldMk cId="2858723966" sldId="264"/>
            <ac:spMk id="6" creationId="{12A0B6B6-ADE1-4A05-9EE3-C3AECAC4CED8}"/>
          </ac:spMkLst>
        </pc:spChg>
        <pc:spChg chg="del">
          <ac:chgData name="Ray M Hagimoto" userId="df88e41e-652c-4a24-aa3c-5f7012b96879" providerId="ADAL" clId="{07437F9D-4C56-4320-BEE0-6B75690BF484}" dt="2022-04-15T06:09:32.702" v="2334" actId="478"/>
          <ac:spMkLst>
            <pc:docMk/>
            <pc:sldMk cId="2858723966" sldId="264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5T06:09:32.226" v="2333" actId="478"/>
          <ac:spMkLst>
            <pc:docMk/>
            <pc:sldMk cId="2858723966" sldId="264"/>
            <ac:spMk id="8" creationId="{00F42618-5D42-4A0A-AEC3-BA28F67E51CF}"/>
          </ac:spMkLst>
        </pc:spChg>
        <pc:spChg chg="del">
          <ac:chgData name="Ray M Hagimoto" userId="df88e41e-652c-4a24-aa3c-5f7012b96879" providerId="ADAL" clId="{07437F9D-4C56-4320-BEE0-6B75690BF484}" dt="2022-04-15T06:09:30.888" v="2331" actId="478"/>
          <ac:spMkLst>
            <pc:docMk/>
            <pc:sldMk cId="2858723966" sldId="264"/>
            <ac:spMk id="9" creationId="{D80EF6FF-B83C-4BD9-BA52-52472DA52DF5}"/>
          </ac:spMkLst>
        </pc:spChg>
        <pc:spChg chg="del">
          <ac:chgData name="Ray M Hagimoto" userId="df88e41e-652c-4a24-aa3c-5f7012b96879" providerId="ADAL" clId="{07437F9D-4C56-4320-BEE0-6B75690BF484}" dt="2022-04-15T06:09:31.638" v="2332" actId="478"/>
          <ac:spMkLst>
            <pc:docMk/>
            <pc:sldMk cId="2858723966" sldId="264"/>
            <ac:spMk id="10" creationId="{0BE866A7-09E7-4146-B93E-B6B493FCCF89}"/>
          </ac:spMkLst>
        </pc:spChg>
        <pc:spChg chg="del">
          <ac:chgData name="Ray M Hagimoto" userId="df88e41e-652c-4a24-aa3c-5f7012b96879" providerId="ADAL" clId="{07437F9D-4C56-4320-BEE0-6B75690BF484}" dt="2022-04-15T06:09:33.137" v="2335" actId="478"/>
          <ac:spMkLst>
            <pc:docMk/>
            <pc:sldMk cId="2858723966" sldId="264"/>
            <ac:spMk id="11" creationId="{32D82AD7-A1E4-4B73-8C5D-02DB16DECC92}"/>
          </ac:spMkLst>
        </pc:spChg>
        <pc:spChg chg="del">
          <ac:chgData name="Ray M Hagimoto" userId="df88e41e-652c-4a24-aa3c-5f7012b96879" providerId="ADAL" clId="{07437F9D-4C56-4320-BEE0-6B75690BF484}" dt="2022-04-15T06:09:33.677" v="2336" actId="478"/>
          <ac:spMkLst>
            <pc:docMk/>
            <pc:sldMk cId="2858723966" sldId="264"/>
            <ac:spMk id="12" creationId="{BC747C95-7A72-4EE6-8623-3D8DEE0CC7A1}"/>
          </ac:spMkLst>
        </pc:spChg>
        <pc:spChg chg="add mod">
          <ac:chgData name="Ray M Hagimoto" userId="df88e41e-652c-4a24-aa3c-5f7012b96879" providerId="ADAL" clId="{07437F9D-4C56-4320-BEE0-6B75690BF484}" dt="2022-04-20T00:28:14.116" v="14955" actId="1076"/>
          <ac:spMkLst>
            <pc:docMk/>
            <pc:sldMk cId="2858723966" sldId="264"/>
            <ac:spMk id="13" creationId="{5BC8734A-D47F-4894-9546-21305FC10D51}"/>
          </ac:spMkLst>
        </pc:spChg>
        <pc:spChg chg="del">
          <ac:chgData name="Ray M Hagimoto" userId="df88e41e-652c-4a24-aa3c-5f7012b96879" providerId="ADAL" clId="{07437F9D-4C56-4320-BEE0-6B75690BF484}" dt="2022-04-15T03:48:16.161" v="1929" actId="478"/>
          <ac:spMkLst>
            <pc:docMk/>
            <pc:sldMk cId="2858723966" sldId="264"/>
            <ac:spMk id="16" creationId="{3DF4A305-4007-4B5A-93FC-34E9ED133BB3}"/>
          </ac:spMkLst>
        </pc:spChg>
        <pc:spChg chg="add mod">
          <ac:chgData name="Ray M Hagimoto" userId="df88e41e-652c-4a24-aa3c-5f7012b96879" providerId="ADAL" clId="{07437F9D-4C56-4320-BEE0-6B75690BF484}" dt="2022-04-15T05:59:57.099" v="2058" actId="20577"/>
          <ac:spMkLst>
            <pc:docMk/>
            <pc:sldMk cId="2858723966" sldId="264"/>
            <ac:spMk id="19" creationId="{05B73888-B5AA-4B47-A542-BF9EBB5FBD2B}"/>
          </ac:spMkLst>
        </pc:spChg>
        <pc:spChg chg="add mod">
          <ac:chgData name="Ray M Hagimoto" userId="df88e41e-652c-4a24-aa3c-5f7012b96879" providerId="ADAL" clId="{07437F9D-4C56-4320-BEE0-6B75690BF484}" dt="2022-04-15T06:03:27.570" v="2107" actId="122"/>
          <ac:spMkLst>
            <pc:docMk/>
            <pc:sldMk cId="2858723966" sldId="264"/>
            <ac:spMk id="22" creationId="{595F5D72-7799-43D1-90BF-344BC1C9137A}"/>
          </ac:spMkLst>
        </pc:spChg>
        <pc:spChg chg="add mod">
          <ac:chgData name="Ray M Hagimoto" userId="df88e41e-652c-4a24-aa3c-5f7012b96879" providerId="ADAL" clId="{07437F9D-4C56-4320-BEE0-6B75690BF484}" dt="2022-04-15T05:59:50.342" v="2047" actId="20577"/>
          <ac:spMkLst>
            <pc:docMk/>
            <pc:sldMk cId="2858723966" sldId="264"/>
            <ac:spMk id="23" creationId="{1BE150DE-362C-4504-9EDC-20FBFDA3A567}"/>
          </ac:spMkLst>
        </pc:spChg>
        <pc:picChg chg="add del mod">
          <ac:chgData name="Ray M Hagimoto" userId="df88e41e-652c-4a24-aa3c-5f7012b96879" providerId="ADAL" clId="{07437F9D-4C56-4320-BEE0-6B75690BF484}" dt="2022-04-15T05:58:18.549" v="1932" actId="478"/>
          <ac:picMkLst>
            <pc:docMk/>
            <pc:sldMk cId="2858723966" sldId="264"/>
            <ac:picMk id="5" creationId="{4CCF3F14-33D1-4B98-B613-FD4037B415F8}"/>
          </ac:picMkLst>
        </pc:picChg>
        <pc:picChg chg="add del mod">
          <ac:chgData name="Ray M Hagimoto" userId="df88e41e-652c-4a24-aa3c-5f7012b96879" providerId="ADAL" clId="{07437F9D-4C56-4320-BEE0-6B75690BF484}" dt="2022-04-16T03:25:11.238" v="10238" actId="478"/>
          <ac:picMkLst>
            <pc:docMk/>
            <pc:sldMk cId="2858723966" sldId="264"/>
            <ac:picMk id="5" creationId="{F592EF43-9176-4DE3-BBEF-55C795A4773C}"/>
          </ac:picMkLst>
        </pc:picChg>
        <pc:picChg chg="add mod">
          <ac:chgData name="Ray M Hagimoto" userId="df88e41e-652c-4a24-aa3c-5f7012b96879" providerId="ADAL" clId="{07437F9D-4C56-4320-BEE0-6B75690BF484}" dt="2022-04-15T05:58:29.452" v="1938" actId="1076"/>
          <ac:picMkLst>
            <pc:docMk/>
            <pc:sldMk cId="2858723966" sldId="264"/>
            <ac:picMk id="14" creationId="{838A6A96-E88A-4D42-AF2B-0AECED7EC572}"/>
          </ac:picMkLst>
        </pc:picChg>
        <pc:picChg chg="add del mod modCrop">
          <ac:chgData name="Ray M Hagimoto" userId="df88e41e-652c-4a24-aa3c-5f7012b96879" providerId="ADAL" clId="{07437F9D-4C56-4320-BEE0-6B75690BF484}" dt="2022-04-16T03:25:54.017" v="10245" actId="478"/>
          <ac:picMkLst>
            <pc:docMk/>
            <pc:sldMk cId="2858723966" sldId="264"/>
            <ac:picMk id="16" creationId="{B7103953-05DF-4772-91A9-3CB18F141644}"/>
          </ac:picMkLst>
        </pc:picChg>
        <pc:picChg chg="add mod modCrop">
          <ac:chgData name="Ray M Hagimoto" userId="df88e41e-652c-4a24-aa3c-5f7012b96879" providerId="ADAL" clId="{07437F9D-4C56-4320-BEE0-6B75690BF484}" dt="2022-05-23T17:19:01.195" v="15374" actId="1076"/>
          <ac:picMkLst>
            <pc:docMk/>
            <pc:sldMk cId="2858723966" sldId="264"/>
            <ac:picMk id="17" creationId="{BFAD7565-42EB-4EC6-AC27-63A6FAE2B02B}"/>
          </ac:picMkLst>
        </pc:picChg>
        <pc:picChg chg="add del mod">
          <ac:chgData name="Ray M Hagimoto" userId="df88e41e-652c-4a24-aa3c-5f7012b96879" providerId="ADAL" clId="{07437F9D-4C56-4320-BEE0-6B75690BF484}" dt="2022-04-15T06:03:38.802" v="2126" actId="478"/>
          <ac:picMkLst>
            <pc:docMk/>
            <pc:sldMk cId="2858723966" sldId="264"/>
            <ac:picMk id="18" creationId="{DE52F4E8-9BD1-47BC-ABCA-0B4EEC958078}"/>
          </ac:picMkLst>
        </pc:picChg>
        <pc:picChg chg="del">
          <ac:chgData name="Ray M Hagimoto" userId="df88e41e-652c-4a24-aa3c-5f7012b96879" providerId="ADAL" clId="{07437F9D-4C56-4320-BEE0-6B75690BF484}" dt="2022-04-15T03:48:12.309" v="1928" actId="478"/>
          <ac:picMkLst>
            <pc:docMk/>
            <pc:sldMk cId="2858723966" sldId="264"/>
            <ac:picMk id="20" creationId="{12DFA263-57E7-4E5F-8736-4A724913CBAF}"/>
          </ac:picMkLst>
        </pc:picChg>
        <pc:picChg chg="add del">
          <ac:chgData name="Ray M Hagimoto" userId="df88e41e-652c-4a24-aa3c-5f7012b96879" providerId="ADAL" clId="{07437F9D-4C56-4320-BEE0-6B75690BF484}" dt="2022-04-15T03:48:10.498" v="1927" actId="478"/>
          <ac:picMkLst>
            <pc:docMk/>
            <pc:sldMk cId="2858723966" sldId="264"/>
            <ac:picMk id="24" creationId="{D580DBE3-EF99-4C1B-A1CD-56A265250AD1}"/>
          </ac:picMkLst>
        </pc:picChg>
        <pc:picChg chg="add del mod modCrop">
          <ac:chgData name="Ray M Hagimoto" userId="df88e41e-652c-4a24-aa3c-5f7012b96879" providerId="ADAL" clId="{07437F9D-4C56-4320-BEE0-6B75690BF484}" dt="2022-04-16T03:24:09.937" v="10230" actId="478"/>
          <ac:picMkLst>
            <pc:docMk/>
            <pc:sldMk cId="2858723966" sldId="264"/>
            <ac:picMk id="25" creationId="{D6FB3A57-9E27-425F-A9CF-EF3FEFFB087C}"/>
          </ac:picMkLst>
        </pc:picChg>
        <pc:cxnChg chg="add mod">
          <ac:chgData name="Ray M Hagimoto" userId="df88e41e-652c-4a24-aa3c-5f7012b96879" providerId="ADAL" clId="{07437F9D-4C56-4320-BEE0-6B75690BF484}" dt="2022-04-15T20:02:13.305" v="4272" actId="208"/>
          <ac:cxnSpMkLst>
            <pc:docMk/>
            <pc:sldMk cId="2858723966" sldId="264"/>
            <ac:cxnSpMk id="26" creationId="{ADACEEBE-498F-4640-884C-0A09E78F1FE1}"/>
          </ac:cxnSpMkLst>
        </pc:cxnChg>
      </pc:sldChg>
      <pc:sldChg chg="addSp delSp modSp add mod modNotesTx">
        <pc:chgData name="Ray M Hagimoto" userId="df88e41e-652c-4a24-aa3c-5f7012b96879" providerId="ADAL" clId="{07437F9D-4C56-4320-BEE0-6B75690BF484}" dt="2022-04-20T00:51:06.765" v="15350"/>
        <pc:sldMkLst>
          <pc:docMk/>
          <pc:sldMk cId="3252260627" sldId="265"/>
        </pc:sldMkLst>
        <pc:spChg chg="mod">
          <ac:chgData name="Ray M Hagimoto" userId="df88e41e-652c-4a24-aa3c-5f7012b96879" providerId="ADAL" clId="{07437F9D-4C56-4320-BEE0-6B75690BF484}" dt="2022-04-15T06:06:02.204" v="2169"/>
          <ac:spMkLst>
            <pc:docMk/>
            <pc:sldMk cId="3252260627" sldId="265"/>
            <ac:spMk id="2" creationId="{5DA560AA-F528-4E0D-8E66-72907E5BC345}"/>
          </ac:spMkLst>
        </pc:spChg>
        <pc:spChg chg="mod">
          <ac:chgData name="Ray M Hagimoto" userId="df88e41e-652c-4a24-aa3c-5f7012b96879" providerId="ADAL" clId="{07437F9D-4C56-4320-BEE0-6B75690BF484}" dt="2022-04-16T03:08:15.650" v="9843" actId="20577"/>
          <ac:spMkLst>
            <pc:docMk/>
            <pc:sldMk cId="3252260627" sldId="265"/>
            <ac:spMk id="4" creationId="{54BCC74C-CD1F-4718-9444-CEE196AFD39F}"/>
          </ac:spMkLst>
        </pc:spChg>
        <pc:spChg chg="del mod">
          <ac:chgData name="Ray M Hagimoto" userId="df88e41e-652c-4a24-aa3c-5f7012b96879" providerId="ADAL" clId="{07437F9D-4C56-4320-BEE0-6B75690BF484}" dt="2022-04-20T00:51:06.213" v="15349" actId="478"/>
          <ac:spMkLst>
            <pc:docMk/>
            <pc:sldMk cId="3252260627" sldId="265"/>
            <ac:spMk id="6" creationId="{12A0B6B6-ADE1-4A05-9EE3-C3AECAC4CED8}"/>
          </ac:spMkLst>
        </pc:spChg>
        <pc:spChg chg="del mod">
          <ac:chgData name="Ray M Hagimoto" userId="df88e41e-652c-4a24-aa3c-5f7012b96879" providerId="ADAL" clId="{07437F9D-4C56-4320-BEE0-6B75690BF484}" dt="2022-04-15T06:09:39.534" v="2340" actId="478"/>
          <ac:spMkLst>
            <pc:docMk/>
            <pc:sldMk cId="3252260627" sldId="265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5T06:09:38.317" v="2338" actId="478"/>
          <ac:spMkLst>
            <pc:docMk/>
            <pc:sldMk cId="3252260627" sldId="265"/>
            <ac:spMk id="8" creationId="{00F42618-5D42-4A0A-AEC3-BA28F67E51CF}"/>
          </ac:spMkLst>
        </pc:spChg>
        <pc:spChg chg="add mod">
          <ac:chgData name="Ray M Hagimoto" userId="df88e41e-652c-4a24-aa3c-5f7012b96879" providerId="ADAL" clId="{07437F9D-4C56-4320-BEE0-6B75690BF484}" dt="2022-04-20T00:51:06.213" v="15349" actId="478"/>
          <ac:spMkLst>
            <pc:docMk/>
            <pc:sldMk cId="3252260627" sldId="265"/>
            <ac:spMk id="9" creationId="{B98E5380-BB8C-42F6-BCB5-5F2858846D5A}"/>
          </ac:spMkLst>
        </pc:spChg>
        <pc:spChg chg="del">
          <ac:chgData name="Ray M Hagimoto" userId="df88e41e-652c-4a24-aa3c-5f7012b96879" providerId="ADAL" clId="{07437F9D-4C56-4320-BEE0-6B75690BF484}" dt="2022-04-15T06:09:37.930" v="2337" actId="478"/>
          <ac:spMkLst>
            <pc:docMk/>
            <pc:sldMk cId="3252260627" sldId="265"/>
            <ac:spMk id="9" creationId="{D80EF6FF-B83C-4BD9-BA52-52472DA52DF5}"/>
          </ac:spMkLst>
        </pc:spChg>
        <pc:spChg chg="del">
          <ac:chgData name="Ray M Hagimoto" userId="df88e41e-652c-4a24-aa3c-5f7012b96879" providerId="ADAL" clId="{07437F9D-4C56-4320-BEE0-6B75690BF484}" dt="2022-04-15T06:09:29.243" v="2330" actId="478"/>
          <ac:spMkLst>
            <pc:docMk/>
            <pc:sldMk cId="3252260627" sldId="265"/>
            <ac:spMk id="10" creationId="{0BE866A7-09E7-4146-B93E-B6B493FCCF89}"/>
          </ac:spMkLst>
        </pc:spChg>
        <pc:spChg chg="del">
          <ac:chgData name="Ray M Hagimoto" userId="df88e41e-652c-4a24-aa3c-5f7012b96879" providerId="ADAL" clId="{07437F9D-4C56-4320-BEE0-6B75690BF484}" dt="2022-04-15T06:09:40.158" v="2341" actId="478"/>
          <ac:spMkLst>
            <pc:docMk/>
            <pc:sldMk cId="3252260627" sldId="265"/>
            <ac:spMk id="11" creationId="{32D82AD7-A1E4-4B73-8C5D-02DB16DECC92}"/>
          </ac:spMkLst>
        </pc:spChg>
        <pc:spChg chg="del mod">
          <ac:chgData name="Ray M Hagimoto" userId="df88e41e-652c-4a24-aa3c-5f7012b96879" providerId="ADAL" clId="{07437F9D-4C56-4320-BEE0-6B75690BF484}" dt="2022-04-15T06:09:41.114" v="2343" actId="478"/>
          <ac:spMkLst>
            <pc:docMk/>
            <pc:sldMk cId="3252260627" sldId="265"/>
            <ac:spMk id="12" creationId="{BC747C95-7A72-4EE6-8623-3D8DEE0CC7A1}"/>
          </ac:spMkLst>
        </pc:spChg>
        <pc:spChg chg="add mod">
          <ac:chgData name="Ray M Hagimoto" userId="df88e41e-652c-4a24-aa3c-5f7012b96879" providerId="ADAL" clId="{07437F9D-4C56-4320-BEE0-6B75690BF484}" dt="2022-04-16T03:25:43.024" v="10242" actId="1076"/>
          <ac:spMkLst>
            <pc:docMk/>
            <pc:sldMk cId="3252260627" sldId="265"/>
            <ac:spMk id="13" creationId="{2FF05A38-7045-4C66-B2F3-379FE4952F9F}"/>
          </ac:spMkLst>
        </pc:spChg>
        <pc:spChg chg="add mod">
          <ac:chgData name="Ray M Hagimoto" userId="df88e41e-652c-4a24-aa3c-5f7012b96879" providerId="ADAL" clId="{07437F9D-4C56-4320-BEE0-6B75690BF484}" dt="2022-04-20T00:28:20.768" v="14956"/>
          <ac:spMkLst>
            <pc:docMk/>
            <pc:sldMk cId="3252260627" sldId="265"/>
            <ac:spMk id="16" creationId="{1136BEBE-3940-4E22-AE7A-BA6A58556599}"/>
          </ac:spMkLst>
        </pc:spChg>
        <pc:spChg chg="add mod">
          <ac:chgData name="Ray M Hagimoto" userId="df88e41e-652c-4a24-aa3c-5f7012b96879" providerId="ADAL" clId="{07437F9D-4C56-4320-BEE0-6B75690BF484}" dt="2022-04-20T00:28:20.768" v="14956"/>
          <ac:spMkLst>
            <pc:docMk/>
            <pc:sldMk cId="3252260627" sldId="265"/>
            <ac:spMk id="18" creationId="{A37AB9C8-E510-44CC-9FE5-9AE235FC7772}"/>
          </ac:spMkLst>
        </pc:spChg>
        <pc:spChg chg="add mod">
          <ac:chgData name="Ray M Hagimoto" userId="df88e41e-652c-4a24-aa3c-5f7012b96879" providerId="ADAL" clId="{07437F9D-4C56-4320-BEE0-6B75690BF484}" dt="2022-04-20T00:51:06.765" v="15350"/>
          <ac:spMkLst>
            <pc:docMk/>
            <pc:sldMk cId="3252260627" sldId="265"/>
            <ac:spMk id="20" creationId="{436B0CCC-2970-4EEC-B6B1-3E5BD9485E5A}"/>
          </ac:spMkLst>
        </pc:spChg>
        <pc:spChg chg="mod">
          <ac:chgData name="Ray M Hagimoto" userId="df88e41e-652c-4a24-aa3c-5f7012b96879" providerId="ADAL" clId="{07437F9D-4C56-4320-BEE0-6B75690BF484}" dt="2022-04-15T06:03:31.545" v="2124" actId="20577"/>
          <ac:spMkLst>
            <pc:docMk/>
            <pc:sldMk cId="3252260627" sldId="265"/>
            <ac:spMk id="22" creationId="{595F5D72-7799-43D1-90BF-344BC1C9137A}"/>
          </ac:spMkLst>
        </pc:spChg>
        <pc:picChg chg="add del mod">
          <ac:chgData name="Ray M Hagimoto" userId="df88e41e-652c-4a24-aa3c-5f7012b96879" providerId="ADAL" clId="{07437F9D-4C56-4320-BEE0-6B75690BF484}" dt="2022-04-20T00:30:49.851" v="14957" actId="478"/>
          <ac:picMkLst>
            <pc:docMk/>
            <pc:sldMk cId="3252260627" sldId="265"/>
            <ac:picMk id="5" creationId="{8700FB4E-66B6-463D-980C-34CE6715A9CC}"/>
          </ac:picMkLst>
        </pc:picChg>
        <pc:picChg chg="add mod">
          <ac:chgData name="Ray M Hagimoto" userId="df88e41e-652c-4a24-aa3c-5f7012b96879" providerId="ADAL" clId="{07437F9D-4C56-4320-BEE0-6B75690BF484}" dt="2022-04-20T00:31:04.670" v="14966" actId="1076"/>
          <ac:picMkLst>
            <pc:docMk/>
            <pc:sldMk cId="3252260627" sldId="265"/>
            <ac:picMk id="7" creationId="{6EF7AD53-0E94-4039-B3E5-5A143CF404A4}"/>
          </ac:picMkLst>
        </pc:picChg>
        <pc:picChg chg="add del mod">
          <ac:chgData name="Ray M Hagimoto" userId="df88e41e-652c-4a24-aa3c-5f7012b96879" providerId="ADAL" clId="{07437F9D-4C56-4320-BEE0-6B75690BF484}" dt="2022-04-16T03:42:48.736" v="10782" actId="478"/>
          <ac:picMkLst>
            <pc:docMk/>
            <pc:sldMk cId="3252260627" sldId="265"/>
            <ac:picMk id="7" creationId="{DE3809C3-D47B-4840-A515-8CE8012684ED}"/>
          </ac:picMkLst>
        </pc:picChg>
        <pc:picChg chg="add del mod">
          <ac:chgData name="Ray M Hagimoto" userId="df88e41e-652c-4a24-aa3c-5f7012b96879" providerId="ADAL" clId="{07437F9D-4C56-4320-BEE0-6B75690BF484}" dt="2022-04-16T03:42:47.796" v="10781"/>
          <ac:picMkLst>
            <pc:docMk/>
            <pc:sldMk cId="3252260627" sldId="265"/>
            <ac:picMk id="16" creationId="{03E360BC-CE58-48AA-9206-C0B499B29ADC}"/>
          </ac:picMkLst>
        </pc:picChg>
        <pc:picChg chg="add mod">
          <ac:chgData name="Ray M Hagimoto" userId="df88e41e-652c-4a24-aa3c-5f7012b96879" providerId="ADAL" clId="{07437F9D-4C56-4320-BEE0-6B75690BF484}" dt="2022-04-16T03:42:48.958" v="10783"/>
          <ac:picMkLst>
            <pc:docMk/>
            <pc:sldMk cId="3252260627" sldId="265"/>
            <ac:picMk id="17" creationId="{B39526D5-2C0E-41CF-BDC7-37F8DEE7208B}"/>
          </ac:picMkLst>
        </pc:picChg>
        <pc:picChg chg="del">
          <ac:chgData name="Ray M Hagimoto" userId="df88e41e-652c-4a24-aa3c-5f7012b96879" providerId="ADAL" clId="{07437F9D-4C56-4320-BEE0-6B75690BF484}" dt="2022-04-16T03:24:52.880" v="10233" actId="478"/>
          <ac:picMkLst>
            <pc:docMk/>
            <pc:sldMk cId="3252260627" sldId="265"/>
            <ac:picMk id="18" creationId="{DE52F4E8-9BD1-47BC-ABCA-0B4EEC958078}"/>
          </ac:picMkLst>
        </pc:picChg>
        <pc:picChg chg="del">
          <ac:chgData name="Ray M Hagimoto" userId="df88e41e-652c-4a24-aa3c-5f7012b96879" providerId="ADAL" clId="{07437F9D-4C56-4320-BEE0-6B75690BF484}" dt="2022-04-15T06:03:35.983" v="2125" actId="478"/>
          <ac:picMkLst>
            <pc:docMk/>
            <pc:sldMk cId="3252260627" sldId="265"/>
            <ac:picMk id="25" creationId="{D6FB3A57-9E27-425F-A9CF-EF3FEFFB087C}"/>
          </ac:picMkLst>
        </pc:picChg>
        <pc:cxnChg chg="add mod">
          <ac:chgData name="Ray M Hagimoto" userId="df88e41e-652c-4a24-aa3c-5f7012b96879" providerId="ADAL" clId="{07437F9D-4C56-4320-BEE0-6B75690BF484}" dt="2022-04-15T20:02:25.691" v="4273"/>
          <ac:cxnSpMkLst>
            <pc:docMk/>
            <pc:sldMk cId="3252260627" sldId="265"/>
            <ac:cxnSpMk id="21" creationId="{1B9A5B6E-44C4-44E5-8779-4F89BCEEFBF1}"/>
          </ac:cxnSpMkLst>
        </pc:cxnChg>
      </pc:sldChg>
      <pc:sldChg chg="addSp delSp modSp add del mod delAnim modAnim">
        <pc:chgData name="Ray M Hagimoto" userId="df88e41e-652c-4a24-aa3c-5f7012b96879" providerId="ADAL" clId="{07437F9D-4C56-4320-BEE0-6B75690BF484}" dt="2022-04-20T00:31:27.439" v="14970" actId="20577"/>
        <pc:sldMkLst>
          <pc:docMk/>
          <pc:sldMk cId="3342260664" sldId="266"/>
        </pc:sldMkLst>
        <pc:spChg chg="add del mod">
          <ac:chgData name="Ray M Hagimoto" userId="df88e41e-652c-4a24-aa3c-5f7012b96879" providerId="ADAL" clId="{07437F9D-4C56-4320-BEE0-6B75690BF484}" dt="2022-04-15T06:27:17.994" v="2439" actId="478"/>
          <ac:spMkLst>
            <pc:docMk/>
            <pc:sldMk cId="3342260664" sldId="266"/>
            <ac:spMk id="3" creationId="{35A2AEBF-D70B-432D-A33D-ACC9286D2B56}"/>
          </ac:spMkLst>
        </pc:spChg>
        <pc:spChg chg="mod">
          <ac:chgData name="Ray M Hagimoto" userId="df88e41e-652c-4a24-aa3c-5f7012b96879" providerId="ADAL" clId="{07437F9D-4C56-4320-BEE0-6B75690BF484}" dt="2022-04-16T03:08:20.919" v="9846" actId="20577"/>
          <ac:spMkLst>
            <pc:docMk/>
            <pc:sldMk cId="3342260664" sldId="266"/>
            <ac:spMk id="4" creationId="{54BCC74C-CD1F-4718-9444-CEE196AFD39F}"/>
          </ac:spMkLst>
        </pc:spChg>
        <pc:spChg chg="add mod">
          <ac:chgData name="Ray M Hagimoto" userId="df88e41e-652c-4a24-aa3c-5f7012b96879" providerId="ADAL" clId="{07437F9D-4C56-4320-BEE0-6B75690BF484}" dt="2022-04-20T00:31:27.439" v="14970" actId="20577"/>
          <ac:spMkLst>
            <pc:docMk/>
            <pc:sldMk cId="3342260664" sldId="266"/>
            <ac:spMk id="5" creationId="{A28D4DBF-C815-40DF-922C-68220B0D06EF}"/>
          </ac:spMkLst>
        </pc:spChg>
        <pc:spChg chg="del mod">
          <ac:chgData name="Ray M Hagimoto" userId="df88e41e-652c-4a24-aa3c-5f7012b96879" providerId="ADAL" clId="{07437F9D-4C56-4320-BEE0-6B75690BF484}" dt="2022-04-16T03:03:34.572" v="9744" actId="478"/>
          <ac:spMkLst>
            <pc:docMk/>
            <pc:sldMk cId="3342260664" sldId="266"/>
            <ac:spMk id="6" creationId="{12A0B6B6-ADE1-4A05-9EE3-C3AECAC4CED8}"/>
          </ac:spMkLst>
        </pc:spChg>
        <pc:spChg chg="add del mod">
          <ac:chgData name="Ray M Hagimoto" userId="df88e41e-652c-4a24-aa3c-5f7012b96879" providerId="ADAL" clId="{07437F9D-4C56-4320-BEE0-6B75690BF484}" dt="2022-04-16T03:03:39.661" v="9745" actId="478"/>
          <ac:spMkLst>
            <pc:docMk/>
            <pc:sldMk cId="3342260664" sldId="266"/>
            <ac:spMk id="7" creationId="{A28AEF54-0BFA-4648-A9A4-3CC176AF20DC}"/>
          </ac:spMkLst>
        </pc:spChg>
        <pc:spChg chg="del">
          <ac:chgData name="Ray M Hagimoto" userId="df88e41e-652c-4a24-aa3c-5f7012b96879" providerId="ADAL" clId="{07437F9D-4C56-4320-BEE0-6B75690BF484}" dt="2022-04-15T06:40:38.460" v="2627" actId="478"/>
          <ac:spMkLst>
            <pc:docMk/>
            <pc:sldMk cId="3342260664" sldId="266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5T06:40:37.567" v="2626" actId="478"/>
          <ac:spMkLst>
            <pc:docMk/>
            <pc:sldMk cId="3342260664" sldId="266"/>
            <ac:spMk id="8" creationId="{00F42618-5D42-4A0A-AEC3-BA28F67E51CF}"/>
          </ac:spMkLst>
        </pc:spChg>
        <pc:spChg chg="add del mod">
          <ac:chgData name="Ray M Hagimoto" userId="df88e41e-652c-4a24-aa3c-5f7012b96879" providerId="ADAL" clId="{07437F9D-4C56-4320-BEE0-6B75690BF484}" dt="2022-04-16T02:53:55.568" v="9601" actId="478"/>
          <ac:spMkLst>
            <pc:docMk/>
            <pc:sldMk cId="3342260664" sldId="266"/>
            <ac:spMk id="9" creationId="{091770FA-10AB-4CAB-892C-D37A042E2648}"/>
          </ac:spMkLst>
        </pc:spChg>
        <pc:spChg chg="del">
          <ac:chgData name="Ray M Hagimoto" userId="df88e41e-652c-4a24-aa3c-5f7012b96879" providerId="ADAL" clId="{07437F9D-4C56-4320-BEE0-6B75690BF484}" dt="2022-04-15T06:40:37.086" v="2625" actId="478"/>
          <ac:spMkLst>
            <pc:docMk/>
            <pc:sldMk cId="3342260664" sldId="266"/>
            <ac:spMk id="9" creationId="{D80EF6FF-B83C-4BD9-BA52-52472DA52DF5}"/>
          </ac:spMkLst>
        </pc:spChg>
        <pc:spChg chg="del">
          <ac:chgData name="Ray M Hagimoto" userId="df88e41e-652c-4a24-aa3c-5f7012b96879" providerId="ADAL" clId="{07437F9D-4C56-4320-BEE0-6B75690BF484}" dt="2022-04-15T06:40:35.714" v="2624" actId="478"/>
          <ac:spMkLst>
            <pc:docMk/>
            <pc:sldMk cId="3342260664" sldId="266"/>
            <ac:spMk id="10" creationId="{0BE866A7-09E7-4146-B93E-B6B493FCCF89}"/>
          </ac:spMkLst>
        </pc:spChg>
        <pc:spChg chg="add del mod">
          <ac:chgData name="Ray M Hagimoto" userId="df88e41e-652c-4a24-aa3c-5f7012b96879" providerId="ADAL" clId="{07437F9D-4C56-4320-BEE0-6B75690BF484}" dt="2022-04-16T02:54:47.274" v="9605" actId="478"/>
          <ac:spMkLst>
            <pc:docMk/>
            <pc:sldMk cId="3342260664" sldId="266"/>
            <ac:spMk id="10" creationId="{DC14D4D7-25E5-41E7-A98F-312C7B2760CA}"/>
          </ac:spMkLst>
        </pc:spChg>
        <pc:spChg chg="del">
          <ac:chgData name="Ray M Hagimoto" userId="df88e41e-652c-4a24-aa3c-5f7012b96879" providerId="ADAL" clId="{07437F9D-4C56-4320-BEE0-6B75690BF484}" dt="2022-04-15T06:40:38.971" v="2628" actId="478"/>
          <ac:spMkLst>
            <pc:docMk/>
            <pc:sldMk cId="3342260664" sldId="266"/>
            <ac:spMk id="11" creationId="{32D82AD7-A1E4-4B73-8C5D-02DB16DECC92}"/>
          </ac:spMkLst>
        </pc:spChg>
        <pc:spChg chg="add del mod">
          <ac:chgData name="Ray M Hagimoto" userId="df88e41e-652c-4a24-aa3c-5f7012b96879" providerId="ADAL" clId="{07437F9D-4C56-4320-BEE0-6B75690BF484}" dt="2022-04-16T03:04:32.842" v="9757" actId="478"/>
          <ac:spMkLst>
            <pc:docMk/>
            <pc:sldMk cId="3342260664" sldId="266"/>
            <ac:spMk id="11" creationId="{62D05869-2726-462C-BC6A-B06000B37316}"/>
          </ac:spMkLst>
        </pc:spChg>
        <pc:spChg chg="add del">
          <ac:chgData name="Ray M Hagimoto" userId="df88e41e-652c-4a24-aa3c-5f7012b96879" providerId="ADAL" clId="{07437F9D-4C56-4320-BEE0-6B75690BF484}" dt="2022-04-15T06:41:33.008" v="2658" actId="478"/>
          <ac:spMkLst>
            <pc:docMk/>
            <pc:sldMk cId="3342260664" sldId="266"/>
            <ac:spMk id="12" creationId="{BC747C95-7A72-4EE6-8623-3D8DEE0CC7A1}"/>
          </ac:spMkLst>
        </pc:spChg>
        <pc:spChg chg="add del mod">
          <ac:chgData name="Ray M Hagimoto" userId="df88e41e-652c-4a24-aa3c-5f7012b96879" providerId="ADAL" clId="{07437F9D-4C56-4320-BEE0-6B75690BF484}" dt="2022-04-16T03:05:08.579" v="9765" actId="478"/>
          <ac:spMkLst>
            <pc:docMk/>
            <pc:sldMk cId="3342260664" sldId="266"/>
            <ac:spMk id="14" creationId="{15EAF727-A68D-4E19-9F4E-5FF0A1BB11E0}"/>
          </ac:spMkLst>
        </pc:spChg>
        <pc:spChg chg="add del mod">
          <ac:chgData name="Ray M Hagimoto" userId="df88e41e-652c-4a24-aa3c-5f7012b96879" providerId="ADAL" clId="{07437F9D-4C56-4320-BEE0-6B75690BF484}" dt="2022-04-16T03:04:48.810" v="9761"/>
          <ac:spMkLst>
            <pc:docMk/>
            <pc:sldMk cId="3342260664" sldId="266"/>
            <ac:spMk id="16" creationId="{8E3F6098-8DA1-4FF0-AB32-7BB7947C1F86}"/>
          </ac:spMkLst>
        </pc:spChg>
        <pc:spChg chg="add del mod">
          <ac:chgData name="Ray M Hagimoto" userId="df88e41e-652c-4a24-aa3c-5f7012b96879" providerId="ADAL" clId="{07437F9D-4C56-4320-BEE0-6B75690BF484}" dt="2022-04-16T03:04:48.488" v="9760"/>
          <ac:spMkLst>
            <pc:docMk/>
            <pc:sldMk cId="3342260664" sldId="266"/>
            <ac:spMk id="17" creationId="{3FDBC366-EC00-4BA2-9865-7E796AF3914E}"/>
          </ac:spMkLst>
        </pc:spChg>
        <pc:spChg chg="add del mod">
          <ac:chgData name="Ray M Hagimoto" userId="df88e41e-652c-4a24-aa3c-5f7012b96879" providerId="ADAL" clId="{07437F9D-4C56-4320-BEE0-6B75690BF484}" dt="2022-04-16T03:06:28.594" v="9785" actId="478"/>
          <ac:spMkLst>
            <pc:docMk/>
            <pc:sldMk cId="3342260664" sldId="266"/>
            <ac:spMk id="18" creationId="{FE6EAF46-929F-4AD4-A795-EB764757E764}"/>
          </ac:spMkLst>
        </pc:spChg>
        <pc:spChg chg="del">
          <ac:chgData name="Ray M Hagimoto" userId="df88e41e-652c-4a24-aa3c-5f7012b96879" providerId="ADAL" clId="{07437F9D-4C56-4320-BEE0-6B75690BF484}" dt="2022-04-15T06:10:17.414" v="2373" actId="478"/>
          <ac:spMkLst>
            <pc:docMk/>
            <pc:sldMk cId="3342260664" sldId="266"/>
            <ac:spMk id="19" creationId="{05B73888-B5AA-4B47-A542-BF9EBB5FBD2B}"/>
          </ac:spMkLst>
        </pc:spChg>
        <pc:spChg chg="add mod">
          <ac:chgData name="Ray M Hagimoto" userId="df88e41e-652c-4a24-aa3c-5f7012b96879" providerId="ADAL" clId="{07437F9D-4C56-4320-BEE0-6B75690BF484}" dt="2022-04-16T21:02:14.098" v="12973" actId="114"/>
          <ac:spMkLst>
            <pc:docMk/>
            <pc:sldMk cId="3342260664" sldId="266"/>
            <ac:spMk id="19" creationId="{72C7F777-D206-46C2-A707-E0EC426079DE}"/>
          </ac:spMkLst>
        </pc:spChg>
        <pc:spChg chg="add mod">
          <ac:chgData name="Ray M Hagimoto" userId="df88e41e-652c-4a24-aa3c-5f7012b96879" providerId="ADAL" clId="{07437F9D-4C56-4320-BEE0-6B75690BF484}" dt="2022-04-15T18:46:29.368" v="3975" actId="1076"/>
          <ac:spMkLst>
            <pc:docMk/>
            <pc:sldMk cId="3342260664" sldId="266"/>
            <ac:spMk id="21" creationId="{133FEF7B-C77B-43D4-908F-0939A76BB824}"/>
          </ac:spMkLst>
        </pc:spChg>
        <pc:spChg chg="del">
          <ac:chgData name="Ray M Hagimoto" userId="df88e41e-652c-4a24-aa3c-5f7012b96879" providerId="ADAL" clId="{07437F9D-4C56-4320-BEE0-6B75690BF484}" dt="2022-04-15T06:10:15.690" v="2372" actId="478"/>
          <ac:spMkLst>
            <pc:docMk/>
            <pc:sldMk cId="3342260664" sldId="266"/>
            <ac:spMk id="22" creationId="{595F5D72-7799-43D1-90BF-344BC1C9137A}"/>
          </ac:spMkLst>
        </pc:spChg>
        <pc:spChg chg="del">
          <ac:chgData name="Ray M Hagimoto" userId="df88e41e-652c-4a24-aa3c-5f7012b96879" providerId="ADAL" clId="{07437F9D-4C56-4320-BEE0-6B75690BF484}" dt="2022-04-15T06:10:14.856" v="2371" actId="478"/>
          <ac:spMkLst>
            <pc:docMk/>
            <pc:sldMk cId="3342260664" sldId="266"/>
            <ac:spMk id="23" creationId="{1BE150DE-362C-4504-9EDC-20FBFDA3A567}"/>
          </ac:spMkLst>
        </pc:spChg>
        <pc:spChg chg="add del mod">
          <ac:chgData name="Ray M Hagimoto" userId="df88e41e-652c-4a24-aa3c-5f7012b96879" providerId="ADAL" clId="{07437F9D-4C56-4320-BEE0-6B75690BF484}" dt="2022-04-15T18:44:15.005" v="3961" actId="478"/>
          <ac:spMkLst>
            <pc:docMk/>
            <pc:sldMk cId="3342260664" sldId="266"/>
            <ac:spMk id="24" creationId="{ADFC89E6-267D-4248-ACE8-CC5076155022}"/>
          </ac:spMkLst>
        </pc:spChg>
        <pc:picChg chg="del">
          <ac:chgData name="Ray M Hagimoto" userId="df88e41e-652c-4a24-aa3c-5f7012b96879" providerId="ADAL" clId="{07437F9D-4C56-4320-BEE0-6B75690BF484}" dt="2022-04-15T06:10:12.877" v="2369" actId="478"/>
          <ac:picMkLst>
            <pc:docMk/>
            <pc:sldMk cId="3342260664" sldId="266"/>
            <ac:picMk id="14" creationId="{838A6A96-E88A-4D42-AF2B-0AECED7EC572}"/>
          </ac:picMkLst>
        </pc:picChg>
        <pc:picChg chg="add del mod">
          <ac:chgData name="Ray M Hagimoto" userId="df88e41e-652c-4a24-aa3c-5f7012b96879" providerId="ADAL" clId="{07437F9D-4C56-4320-BEE0-6B75690BF484}" dt="2022-04-15T06:18:26.297" v="2418" actId="478"/>
          <ac:picMkLst>
            <pc:docMk/>
            <pc:sldMk cId="3342260664" sldId="266"/>
            <ac:picMk id="17" creationId="{931987E0-A53E-453E-A30A-2FAD4B6E64F2}"/>
          </ac:picMkLst>
        </pc:picChg>
        <pc:picChg chg="del">
          <ac:chgData name="Ray M Hagimoto" userId="df88e41e-652c-4a24-aa3c-5f7012b96879" providerId="ADAL" clId="{07437F9D-4C56-4320-BEE0-6B75690BF484}" dt="2022-04-15T06:10:13.599" v="2370" actId="478"/>
          <ac:picMkLst>
            <pc:docMk/>
            <pc:sldMk cId="3342260664" sldId="266"/>
            <ac:picMk id="18" creationId="{DE52F4E8-9BD1-47BC-ABCA-0B4EEC958078}"/>
          </ac:picMkLst>
        </pc:picChg>
        <pc:picChg chg="add mod">
          <ac:chgData name="Ray M Hagimoto" userId="df88e41e-652c-4a24-aa3c-5f7012b96879" providerId="ADAL" clId="{07437F9D-4C56-4320-BEE0-6B75690BF484}" dt="2022-04-15T18:46:27.379" v="3974" actId="1076"/>
          <ac:picMkLst>
            <pc:docMk/>
            <pc:sldMk cId="3342260664" sldId="266"/>
            <ac:picMk id="20" creationId="{31477AE8-020D-4EF2-9287-454FBA19DB54}"/>
          </ac:picMkLst>
        </pc:picChg>
      </pc:sldChg>
      <pc:sldChg chg="addSp delSp modSp add mod delAnim">
        <pc:chgData name="Ray M Hagimoto" userId="df88e41e-652c-4a24-aa3c-5f7012b96879" providerId="ADAL" clId="{07437F9D-4C56-4320-BEE0-6B75690BF484}" dt="2022-04-16T03:44:43.857" v="10802" actId="1076"/>
        <pc:sldMkLst>
          <pc:docMk/>
          <pc:sldMk cId="2142383920" sldId="267"/>
        </pc:sldMkLst>
        <pc:spChg chg="mod">
          <ac:chgData name="Ray M Hagimoto" userId="df88e41e-652c-4a24-aa3c-5f7012b96879" providerId="ADAL" clId="{07437F9D-4C56-4320-BEE0-6B75690BF484}" dt="2022-04-16T00:02:57.973" v="7284" actId="6549"/>
          <ac:spMkLst>
            <pc:docMk/>
            <pc:sldMk cId="2142383920" sldId="267"/>
            <ac:spMk id="2" creationId="{5DA560AA-F528-4E0D-8E66-72907E5BC345}"/>
          </ac:spMkLst>
        </pc:spChg>
        <pc:spChg chg="del mod">
          <ac:chgData name="Ray M Hagimoto" userId="df88e41e-652c-4a24-aa3c-5f7012b96879" providerId="ADAL" clId="{07437F9D-4C56-4320-BEE0-6B75690BF484}" dt="2022-04-16T03:44:35.820" v="10799" actId="478"/>
          <ac:spMkLst>
            <pc:docMk/>
            <pc:sldMk cId="2142383920" sldId="267"/>
            <ac:spMk id="4" creationId="{54BCC74C-CD1F-4718-9444-CEE196AFD39F}"/>
          </ac:spMkLst>
        </pc:spChg>
        <pc:spChg chg="mod">
          <ac:chgData name="Ray M Hagimoto" userId="df88e41e-652c-4a24-aa3c-5f7012b96879" providerId="ADAL" clId="{07437F9D-4C56-4320-BEE0-6B75690BF484}" dt="2022-04-15T16:28:44.886" v="3365" actId="20577"/>
          <ac:spMkLst>
            <pc:docMk/>
            <pc:sldMk cId="2142383920" sldId="267"/>
            <ac:spMk id="6" creationId="{12A0B6B6-ADE1-4A05-9EE3-C3AECAC4CED8}"/>
          </ac:spMkLst>
        </pc:spChg>
        <pc:spChg chg="mod">
          <ac:chgData name="Ray M Hagimoto" userId="df88e41e-652c-4a24-aa3c-5f7012b96879" providerId="ADAL" clId="{07437F9D-4C56-4320-BEE0-6B75690BF484}" dt="2022-04-16T03:44:43.857" v="10802" actId="1076"/>
          <ac:spMkLst>
            <pc:docMk/>
            <pc:sldMk cId="2142383920" sldId="267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5T06:57:03.480" v="3058" actId="478"/>
          <ac:spMkLst>
            <pc:docMk/>
            <pc:sldMk cId="2142383920" sldId="267"/>
            <ac:spMk id="8" creationId="{00F42618-5D42-4A0A-AEC3-BA28F67E51CF}"/>
          </ac:spMkLst>
        </pc:spChg>
        <pc:spChg chg="del mod">
          <ac:chgData name="Ray M Hagimoto" userId="df88e41e-652c-4a24-aa3c-5f7012b96879" providerId="ADAL" clId="{07437F9D-4C56-4320-BEE0-6B75690BF484}" dt="2022-04-15T06:44:16.903" v="2781" actId="478"/>
          <ac:spMkLst>
            <pc:docMk/>
            <pc:sldMk cId="2142383920" sldId="267"/>
            <ac:spMk id="9" creationId="{D80EF6FF-B83C-4BD9-BA52-52472DA52DF5}"/>
          </ac:spMkLst>
        </pc:spChg>
        <pc:spChg chg="del">
          <ac:chgData name="Ray M Hagimoto" userId="df88e41e-652c-4a24-aa3c-5f7012b96879" providerId="ADAL" clId="{07437F9D-4C56-4320-BEE0-6B75690BF484}" dt="2022-04-15T06:43:09.789" v="2665" actId="478"/>
          <ac:spMkLst>
            <pc:docMk/>
            <pc:sldMk cId="2142383920" sldId="267"/>
            <ac:spMk id="10" creationId="{0BE866A7-09E7-4146-B93E-B6B493FCCF89}"/>
          </ac:spMkLst>
        </pc:spChg>
        <pc:spChg chg="del">
          <ac:chgData name="Ray M Hagimoto" userId="df88e41e-652c-4a24-aa3c-5f7012b96879" providerId="ADAL" clId="{07437F9D-4C56-4320-BEE0-6B75690BF484}" dt="2022-04-15T06:57:04.532" v="3059" actId="478"/>
          <ac:spMkLst>
            <pc:docMk/>
            <pc:sldMk cId="2142383920" sldId="267"/>
            <ac:spMk id="11" creationId="{32D82AD7-A1E4-4B73-8C5D-02DB16DECC92}"/>
          </ac:spMkLst>
        </pc:spChg>
        <pc:spChg chg="add del mod">
          <ac:chgData name="Ray M Hagimoto" userId="df88e41e-652c-4a24-aa3c-5f7012b96879" providerId="ADAL" clId="{07437F9D-4C56-4320-BEE0-6B75690BF484}" dt="2022-04-16T03:44:33.672" v="10798"/>
          <ac:spMkLst>
            <pc:docMk/>
            <pc:sldMk cId="2142383920" sldId="267"/>
            <ac:spMk id="12" creationId="{062DAF37-274F-4137-ACCB-E56B8CF1653C}"/>
          </ac:spMkLst>
        </pc:spChg>
        <pc:spChg chg="del">
          <ac:chgData name="Ray M Hagimoto" userId="df88e41e-652c-4a24-aa3c-5f7012b96879" providerId="ADAL" clId="{07437F9D-4C56-4320-BEE0-6B75690BF484}" dt="2022-04-15T06:57:05.621" v="3060" actId="478"/>
          <ac:spMkLst>
            <pc:docMk/>
            <pc:sldMk cId="2142383920" sldId="267"/>
            <ac:spMk id="12" creationId="{BC747C95-7A72-4EE6-8623-3D8DEE0CC7A1}"/>
          </ac:spMkLst>
        </pc:spChg>
        <pc:spChg chg="add del mod">
          <ac:chgData name="Ray M Hagimoto" userId="df88e41e-652c-4a24-aa3c-5f7012b96879" providerId="ADAL" clId="{07437F9D-4C56-4320-BEE0-6B75690BF484}" dt="2022-04-15T06:41:47.491" v="2659" actId="21"/>
          <ac:spMkLst>
            <pc:docMk/>
            <pc:sldMk cId="2142383920" sldId="267"/>
            <ac:spMk id="13" creationId="{260B9FFA-B1E3-41A0-A13D-51F3C7DBA374}"/>
          </ac:spMkLst>
        </pc:spChg>
        <pc:spChg chg="add mod">
          <ac:chgData name="Ray M Hagimoto" userId="df88e41e-652c-4a24-aa3c-5f7012b96879" providerId="ADAL" clId="{07437F9D-4C56-4320-BEE0-6B75690BF484}" dt="2022-04-16T03:44:39.736" v="10801" actId="207"/>
          <ac:spMkLst>
            <pc:docMk/>
            <pc:sldMk cId="2142383920" sldId="267"/>
            <ac:spMk id="13" creationId="{E8E7E5D6-60EA-445B-BC3B-06083E528508}"/>
          </ac:spMkLst>
        </pc:spChg>
        <pc:spChg chg="mod">
          <ac:chgData name="Ray M Hagimoto" userId="df88e41e-652c-4a24-aa3c-5f7012b96879" providerId="ADAL" clId="{07437F9D-4C56-4320-BEE0-6B75690BF484}" dt="2022-04-15T06:46:37.965" v="2930"/>
          <ac:spMkLst>
            <pc:docMk/>
            <pc:sldMk cId="2142383920" sldId="267"/>
            <ac:spMk id="18" creationId="{83FF5DB2-B734-4A62-A21C-901B5F46B879}"/>
          </ac:spMkLst>
        </pc:spChg>
        <pc:spChg chg="mod">
          <ac:chgData name="Ray M Hagimoto" userId="df88e41e-652c-4a24-aa3c-5f7012b96879" providerId="ADAL" clId="{07437F9D-4C56-4320-BEE0-6B75690BF484}" dt="2022-04-15T06:46:37.965" v="2930"/>
          <ac:spMkLst>
            <pc:docMk/>
            <pc:sldMk cId="2142383920" sldId="267"/>
            <ac:spMk id="19" creationId="{53E5557F-1A47-49AE-9FE4-988FC569B49E}"/>
          </ac:spMkLst>
        </pc:spChg>
        <pc:spChg chg="mod">
          <ac:chgData name="Ray M Hagimoto" userId="df88e41e-652c-4a24-aa3c-5f7012b96879" providerId="ADAL" clId="{07437F9D-4C56-4320-BEE0-6B75690BF484}" dt="2022-04-15T06:46:37.965" v="2930"/>
          <ac:spMkLst>
            <pc:docMk/>
            <pc:sldMk cId="2142383920" sldId="267"/>
            <ac:spMk id="20" creationId="{6668FDCF-345C-4928-ACC6-C984C5C9C122}"/>
          </ac:spMkLst>
        </pc:spChg>
        <pc:grpChg chg="add mod">
          <ac:chgData name="Ray M Hagimoto" userId="df88e41e-652c-4a24-aa3c-5f7012b96879" providerId="ADAL" clId="{07437F9D-4C56-4320-BEE0-6B75690BF484}" dt="2022-04-15T06:46:41.991" v="2931" actId="1076"/>
          <ac:grpSpMkLst>
            <pc:docMk/>
            <pc:sldMk cId="2142383920" sldId="267"/>
            <ac:grpSpMk id="14" creationId="{E6485AA5-1582-451D-8B0C-2F15C0FB81AB}"/>
          </ac:grpSpMkLst>
        </pc:grpChg>
        <pc:picChg chg="mod">
          <ac:chgData name="Ray M Hagimoto" userId="df88e41e-652c-4a24-aa3c-5f7012b96879" providerId="ADAL" clId="{07437F9D-4C56-4320-BEE0-6B75690BF484}" dt="2022-04-15T06:46:37.965" v="2930"/>
          <ac:picMkLst>
            <pc:docMk/>
            <pc:sldMk cId="2142383920" sldId="267"/>
            <ac:picMk id="16" creationId="{5699E103-B9CB-4B2B-9899-32FE1B2A3591}"/>
          </ac:picMkLst>
        </pc:picChg>
        <pc:picChg chg="del mod">
          <ac:chgData name="Ray M Hagimoto" userId="df88e41e-652c-4a24-aa3c-5f7012b96879" providerId="ADAL" clId="{07437F9D-4C56-4320-BEE0-6B75690BF484}" dt="2022-04-15T06:41:47.491" v="2659" actId="21"/>
          <ac:picMkLst>
            <pc:docMk/>
            <pc:sldMk cId="2142383920" sldId="267"/>
            <ac:picMk id="17" creationId="{931987E0-A53E-453E-A30A-2FAD4B6E64F2}"/>
          </ac:picMkLst>
        </pc:picChg>
      </pc:sldChg>
      <pc:sldChg chg="new del">
        <pc:chgData name="Ray M Hagimoto" userId="df88e41e-652c-4a24-aa3c-5f7012b96879" providerId="ADAL" clId="{07437F9D-4C56-4320-BEE0-6B75690BF484}" dt="2022-04-15T06:27:38.935" v="2443" actId="47"/>
        <pc:sldMkLst>
          <pc:docMk/>
          <pc:sldMk cId="183443804" sldId="268"/>
        </pc:sldMkLst>
      </pc:sldChg>
      <pc:sldChg chg="addSp delSp modSp add mod delAnim modAnim">
        <pc:chgData name="Ray M Hagimoto" userId="df88e41e-652c-4a24-aa3c-5f7012b96879" providerId="ADAL" clId="{07437F9D-4C56-4320-BEE0-6B75690BF484}" dt="2022-04-16T05:54:31.179" v="11600" actId="478"/>
        <pc:sldMkLst>
          <pc:docMk/>
          <pc:sldMk cId="4256501495" sldId="268"/>
        </pc:sldMkLst>
        <pc:spChg chg="mod">
          <ac:chgData name="Ray M Hagimoto" userId="df88e41e-652c-4a24-aa3c-5f7012b96879" providerId="ADAL" clId="{07437F9D-4C56-4320-BEE0-6B75690BF484}" dt="2022-04-16T00:03:05.762" v="7286"/>
          <ac:spMkLst>
            <pc:docMk/>
            <pc:sldMk cId="4256501495" sldId="268"/>
            <ac:spMk id="2" creationId="{5DA560AA-F528-4E0D-8E66-72907E5BC345}"/>
          </ac:spMkLst>
        </pc:spChg>
        <pc:spChg chg="del">
          <ac:chgData name="Ray M Hagimoto" userId="df88e41e-652c-4a24-aa3c-5f7012b96879" providerId="ADAL" clId="{07437F9D-4C56-4320-BEE0-6B75690BF484}" dt="2022-04-15T18:19:53.004" v="3769" actId="478"/>
          <ac:spMkLst>
            <pc:docMk/>
            <pc:sldMk cId="4256501495" sldId="268"/>
            <ac:spMk id="4" creationId="{54BCC74C-CD1F-4718-9444-CEE196AFD39F}"/>
          </ac:spMkLst>
        </pc:spChg>
        <pc:spChg chg="mod">
          <ac:chgData name="Ray M Hagimoto" userId="df88e41e-652c-4a24-aa3c-5f7012b96879" providerId="ADAL" clId="{07437F9D-4C56-4320-BEE0-6B75690BF484}" dt="2022-04-15T18:48:19.733" v="4002" actId="20577"/>
          <ac:spMkLst>
            <pc:docMk/>
            <pc:sldMk cId="4256501495" sldId="268"/>
            <ac:spMk id="6" creationId="{12A0B6B6-ADE1-4A05-9EE3-C3AECAC4CED8}"/>
          </ac:spMkLst>
        </pc:spChg>
        <pc:spChg chg="del mod">
          <ac:chgData name="Ray M Hagimoto" userId="df88e41e-652c-4a24-aa3c-5f7012b96879" providerId="ADAL" clId="{07437F9D-4C56-4320-BEE0-6B75690BF484}" dt="2022-04-16T03:44:47.425" v="10803" actId="478"/>
          <ac:spMkLst>
            <pc:docMk/>
            <pc:sldMk cId="4256501495" sldId="268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5T06:58:42.803" v="3330" actId="478"/>
          <ac:spMkLst>
            <pc:docMk/>
            <pc:sldMk cId="4256501495" sldId="268"/>
            <ac:spMk id="8" creationId="{00F42618-5D42-4A0A-AEC3-BA28F67E51CF}"/>
          </ac:spMkLst>
        </pc:spChg>
        <pc:spChg chg="del">
          <ac:chgData name="Ray M Hagimoto" userId="df88e41e-652c-4a24-aa3c-5f7012b96879" providerId="ADAL" clId="{07437F9D-4C56-4320-BEE0-6B75690BF484}" dt="2022-04-15T06:58:43.801" v="3331" actId="478"/>
          <ac:spMkLst>
            <pc:docMk/>
            <pc:sldMk cId="4256501495" sldId="268"/>
            <ac:spMk id="11" creationId="{32D82AD7-A1E4-4B73-8C5D-02DB16DECC92}"/>
          </ac:spMkLst>
        </pc:spChg>
        <pc:spChg chg="del">
          <ac:chgData name="Ray M Hagimoto" userId="df88e41e-652c-4a24-aa3c-5f7012b96879" providerId="ADAL" clId="{07437F9D-4C56-4320-BEE0-6B75690BF484}" dt="2022-04-15T06:58:44.959" v="3332" actId="478"/>
          <ac:spMkLst>
            <pc:docMk/>
            <pc:sldMk cId="4256501495" sldId="268"/>
            <ac:spMk id="12" creationId="{BC747C95-7A72-4EE6-8623-3D8DEE0CC7A1}"/>
          </ac:spMkLst>
        </pc:spChg>
        <pc:spChg chg="add del mod">
          <ac:chgData name="Ray M Hagimoto" userId="df88e41e-652c-4a24-aa3c-5f7012b96879" providerId="ADAL" clId="{07437F9D-4C56-4320-BEE0-6B75690BF484}" dt="2022-04-15T18:22:22.391" v="3894" actId="478"/>
          <ac:spMkLst>
            <pc:docMk/>
            <pc:sldMk cId="4256501495" sldId="268"/>
            <ac:spMk id="13" creationId="{9BA1339A-1FE4-42BC-89E8-FBD914C2E010}"/>
          </ac:spMkLst>
        </pc:spChg>
        <pc:spChg chg="add del mod">
          <ac:chgData name="Ray M Hagimoto" userId="df88e41e-652c-4a24-aa3c-5f7012b96879" providerId="ADAL" clId="{07437F9D-4C56-4320-BEE0-6B75690BF484}" dt="2022-04-16T05:54:31.179" v="11600" actId="478"/>
          <ac:spMkLst>
            <pc:docMk/>
            <pc:sldMk cId="4256501495" sldId="268"/>
            <ac:spMk id="17" creationId="{5626C8B4-B5D6-4546-9E57-E7353920A267}"/>
          </ac:spMkLst>
        </pc:spChg>
        <pc:spChg chg="mod">
          <ac:chgData name="Ray M Hagimoto" userId="df88e41e-652c-4a24-aa3c-5f7012b96879" providerId="ADAL" clId="{07437F9D-4C56-4320-BEE0-6B75690BF484}" dt="2022-04-16T02:17:35.416" v="8723" actId="1076"/>
          <ac:spMkLst>
            <pc:docMk/>
            <pc:sldMk cId="4256501495" sldId="268"/>
            <ac:spMk id="18" creationId="{83FF5DB2-B734-4A62-A21C-901B5F46B879}"/>
          </ac:spMkLst>
        </pc:spChg>
        <pc:spChg chg="mod">
          <ac:chgData name="Ray M Hagimoto" userId="df88e41e-652c-4a24-aa3c-5f7012b96879" providerId="ADAL" clId="{07437F9D-4C56-4320-BEE0-6B75690BF484}" dt="2022-04-16T02:17:35.416" v="8723" actId="1076"/>
          <ac:spMkLst>
            <pc:docMk/>
            <pc:sldMk cId="4256501495" sldId="268"/>
            <ac:spMk id="19" creationId="{53E5557F-1A47-49AE-9FE4-988FC569B49E}"/>
          </ac:spMkLst>
        </pc:spChg>
        <pc:spChg chg="mod">
          <ac:chgData name="Ray M Hagimoto" userId="df88e41e-652c-4a24-aa3c-5f7012b96879" providerId="ADAL" clId="{07437F9D-4C56-4320-BEE0-6B75690BF484}" dt="2022-04-16T02:17:35.416" v="8723" actId="1076"/>
          <ac:spMkLst>
            <pc:docMk/>
            <pc:sldMk cId="4256501495" sldId="268"/>
            <ac:spMk id="20" creationId="{6668FDCF-345C-4928-ACC6-C984C5C9C122}"/>
          </ac:spMkLst>
        </pc:spChg>
        <pc:spChg chg="add mod">
          <ac:chgData name="Ray M Hagimoto" userId="df88e41e-652c-4a24-aa3c-5f7012b96879" providerId="ADAL" clId="{07437F9D-4C56-4320-BEE0-6B75690BF484}" dt="2022-04-16T05:53:35.551" v="11524" actId="15"/>
          <ac:spMkLst>
            <pc:docMk/>
            <pc:sldMk cId="4256501495" sldId="268"/>
            <ac:spMk id="21" creationId="{F1F797EF-6B70-4F84-BB8B-123FCB83854F}"/>
          </ac:spMkLst>
        </pc:spChg>
        <pc:spChg chg="add mod">
          <ac:chgData name="Ray M Hagimoto" userId="df88e41e-652c-4a24-aa3c-5f7012b96879" providerId="ADAL" clId="{07437F9D-4C56-4320-BEE0-6B75690BF484}" dt="2022-04-16T02:41:49.410" v="9273" actId="20577"/>
          <ac:spMkLst>
            <pc:docMk/>
            <pc:sldMk cId="4256501495" sldId="268"/>
            <ac:spMk id="22" creationId="{C7BF9126-6B53-447D-BD43-4FB02636E8D2}"/>
          </ac:spMkLst>
        </pc:spChg>
        <pc:spChg chg="add mod">
          <ac:chgData name="Ray M Hagimoto" userId="df88e41e-652c-4a24-aa3c-5f7012b96879" providerId="ADAL" clId="{07437F9D-4C56-4320-BEE0-6B75690BF484}" dt="2022-04-16T03:44:47.670" v="10804"/>
          <ac:spMkLst>
            <pc:docMk/>
            <pc:sldMk cId="4256501495" sldId="268"/>
            <ac:spMk id="23" creationId="{284DE1F6-BBAA-459C-A893-6B55ED76C553}"/>
          </ac:spMkLst>
        </pc:spChg>
        <pc:spChg chg="add del mod">
          <ac:chgData name="Ray M Hagimoto" userId="df88e41e-652c-4a24-aa3c-5f7012b96879" providerId="ADAL" clId="{07437F9D-4C56-4320-BEE0-6B75690BF484}" dt="2022-04-15T18:19:52.719" v="3768"/>
          <ac:spMkLst>
            <pc:docMk/>
            <pc:sldMk cId="4256501495" sldId="268"/>
            <ac:spMk id="23" creationId="{5650FAE4-E15C-4E2B-A967-18A8F4FA512B}"/>
          </ac:spMkLst>
        </pc:spChg>
        <pc:spChg chg="add del mod">
          <ac:chgData name="Ray M Hagimoto" userId="df88e41e-652c-4a24-aa3c-5f7012b96879" providerId="ADAL" clId="{07437F9D-4C56-4320-BEE0-6B75690BF484}" dt="2022-04-16T03:44:47.425" v="10803" actId="478"/>
          <ac:spMkLst>
            <pc:docMk/>
            <pc:sldMk cId="4256501495" sldId="268"/>
            <ac:spMk id="24" creationId="{F82F00DA-6870-4F15-836A-408361FB7DA2}"/>
          </ac:spMkLst>
        </pc:spChg>
        <pc:spChg chg="add del mod">
          <ac:chgData name="Ray M Hagimoto" userId="df88e41e-652c-4a24-aa3c-5f7012b96879" providerId="ADAL" clId="{07437F9D-4C56-4320-BEE0-6B75690BF484}" dt="2022-04-15T21:48:32.236" v="4506" actId="478"/>
          <ac:spMkLst>
            <pc:docMk/>
            <pc:sldMk cId="4256501495" sldId="268"/>
            <ac:spMk id="25" creationId="{4D4D1774-7B47-44F9-A90F-803F4721613C}"/>
          </ac:spMkLst>
        </pc:spChg>
        <pc:spChg chg="add del mod">
          <ac:chgData name="Ray M Hagimoto" userId="df88e41e-652c-4a24-aa3c-5f7012b96879" providerId="ADAL" clId="{07437F9D-4C56-4320-BEE0-6B75690BF484}" dt="2022-04-15T21:48:30.895" v="4504" actId="478"/>
          <ac:spMkLst>
            <pc:docMk/>
            <pc:sldMk cId="4256501495" sldId="268"/>
            <ac:spMk id="28" creationId="{5314D93B-0C72-4C6A-A4D6-8B4BD0AD1328}"/>
          </ac:spMkLst>
        </pc:spChg>
        <pc:spChg chg="add mod">
          <ac:chgData name="Ray M Hagimoto" userId="df88e41e-652c-4a24-aa3c-5f7012b96879" providerId="ADAL" clId="{07437F9D-4C56-4320-BEE0-6B75690BF484}" dt="2022-04-16T02:41:49.410" v="9273" actId="20577"/>
          <ac:spMkLst>
            <pc:docMk/>
            <pc:sldMk cId="4256501495" sldId="268"/>
            <ac:spMk id="2048" creationId="{D15164F0-9552-4EE0-9759-AEF3004DB500}"/>
          </ac:spMkLst>
        </pc:spChg>
        <pc:grpChg chg="add mod">
          <ac:chgData name="Ray M Hagimoto" userId="df88e41e-652c-4a24-aa3c-5f7012b96879" providerId="ADAL" clId="{07437F9D-4C56-4320-BEE0-6B75690BF484}" dt="2022-04-16T02:17:18.967" v="8719" actId="164"/>
          <ac:grpSpMkLst>
            <pc:docMk/>
            <pc:sldMk cId="4256501495" sldId="268"/>
            <ac:grpSpMk id="3" creationId="{47096612-71B6-43A8-BF24-269BD9C4EFBD}"/>
          </ac:grpSpMkLst>
        </pc:grpChg>
        <pc:grpChg chg="add mod">
          <ac:chgData name="Ray M Hagimoto" userId="df88e41e-652c-4a24-aa3c-5f7012b96879" providerId="ADAL" clId="{07437F9D-4C56-4320-BEE0-6B75690BF484}" dt="2022-04-16T02:41:49.410" v="9273" actId="20577"/>
          <ac:grpSpMkLst>
            <pc:docMk/>
            <pc:sldMk cId="4256501495" sldId="268"/>
            <ac:grpSpMk id="4" creationId="{9946C43B-8DA0-4A47-B3C5-ED4341AF04B0}"/>
          </ac:grpSpMkLst>
        </pc:grpChg>
        <pc:grpChg chg="mod">
          <ac:chgData name="Ray M Hagimoto" userId="df88e41e-652c-4a24-aa3c-5f7012b96879" providerId="ADAL" clId="{07437F9D-4C56-4320-BEE0-6B75690BF484}" dt="2022-04-16T02:17:35.416" v="8723" actId="1076"/>
          <ac:grpSpMkLst>
            <pc:docMk/>
            <pc:sldMk cId="4256501495" sldId="268"/>
            <ac:grpSpMk id="14" creationId="{E6485AA5-1582-451D-8B0C-2F15C0FB81AB}"/>
          </ac:grpSpMkLst>
        </pc:grpChg>
        <pc:picChg chg="mod">
          <ac:chgData name="Ray M Hagimoto" userId="df88e41e-652c-4a24-aa3c-5f7012b96879" providerId="ADAL" clId="{07437F9D-4C56-4320-BEE0-6B75690BF484}" dt="2022-04-16T02:17:35.416" v="8723" actId="1076"/>
          <ac:picMkLst>
            <pc:docMk/>
            <pc:sldMk cId="4256501495" sldId="268"/>
            <ac:picMk id="16" creationId="{5699E103-B9CB-4B2B-9899-32FE1B2A3591}"/>
          </ac:picMkLst>
        </pc:picChg>
        <pc:picChg chg="add del mod">
          <ac:chgData name="Ray M Hagimoto" userId="df88e41e-652c-4a24-aa3c-5f7012b96879" providerId="ADAL" clId="{07437F9D-4C56-4320-BEE0-6B75690BF484}" dt="2022-04-15T21:48:16.615" v="4500" actId="478"/>
          <ac:picMkLst>
            <pc:docMk/>
            <pc:sldMk cId="4256501495" sldId="268"/>
            <ac:picMk id="2050" creationId="{40DD9C75-131C-4A73-939E-AF523DA8AA2E}"/>
          </ac:picMkLst>
        </pc:picChg>
        <pc:picChg chg="add mod">
          <ac:chgData name="Ray M Hagimoto" userId="df88e41e-652c-4a24-aa3c-5f7012b96879" providerId="ADAL" clId="{07437F9D-4C56-4320-BEE0-6B75690BF484}" dt="2022-04-16T02:41:49.410" v="9273" actId="20577"/>
          <ac:picMkLst>
            <pc:docMk/>
            <pc:sldMk cId="4256501495" sldId="268"/>
            <ac:picMk id="2052" creationId="{D447606B-13CD-4433-B298-8C01714561B1}"/>
          </ac:picMkLst>
        </pc:picChg>
        <pc:cxnChg chg="add del">
          <ac:chgData name="Ray M Hagimoto" userId="df88e41e-652c-4a24-aa3c-5f7012b96879" providerId="ADAL" clId="{07437F9D-4C56-4320-BEE0-6B75690BF484}" dt="2022-04-15T06:54:57.356" v="2989" actId="11529"/>
          <ac:cxnSpMkLst>
            <pc:docMk/>
            <pc:sldMk cId="4256501495" sldId="268"/>
            <ac:cxnSpMk id="5" creationId="{38D78421-E91E-4797-A1BC-B8631B719DA8}"/>
          </ac:cxnSpMkLst>
        </pc:cxnChg>
        <pc:cxnChg chg="add del mod">
          <ac:chgData name="Ray M Hagimoto" userId="df88e41e-652c-4a24-aa3c-5f7012b96879" providerId="ADAL" clId="{07437F9D-4C56-4320-BEE0-6B75690BF484}" dt="2022-04-15T18:22:20.101" v="3893" actId="478"/>
          <ac:cxnSpMkLst>
            <pc:docMk/>
            <pc:sldMk cId="4256501495" sldId="268"/>
            <ac:cxnSpMk id="10" creationId="{3D0EAA23-1EA4-456B-99E8-4552BF9897C7}"/>
          </ac:cxnSpMkLst>
        </pc:cxnChg>
        <pc:cxnChg chg="add del">
          <ac:chgData name="Ray M Hagimoto" userId="df88e41e-652c-4a24-aa3c-5f7012b96879" providerId="ADAL" clId="{07437F9D-4C56-4320-BEE0-6B75690BF484}" dt="2022-04-15T18:41:55.926" v="3937" actId="11529"/>
          <ac:cxnSpMkLst>
            <pc:docMk/>
            <pc:sldMk cId="4256501495" sldId="268"/>
            <ac:cxnSpMk id="29" creationId="{C7E80E6B-B0CE-4AAE-81E4-C54804EB9CF2}"/>
          </ac:cxnSpMkLst>
        </pc:cxnChg>
        <pc:cxnChg chg="add mod">
          <ac:chgData name="Ray M Hagimoto" userId="df88e41e-652c-4a24-aa3c-5f7012b96879" providerId="ADAL" clId="{07437F9D-4C56-4320-BEE0-6B75690BF484}" dt="2022-04-16T02:41:49.410" v="9273" actId="20577"/>
          <ac:cxnSpMkLst>
            <pc:docMk/>
            <pc:sldMk cId="4256501495" sldId="268"/>
            <ac:cxnSpMk id="31" creationId="{877811B5-DE53-4087-A271-BFF153567C8B}"/>
          </ac:cxnSpMkLst>
        </pc:cxnChg>
      </pc:sldChg>
      <pc:sldChg chg="addSp delSp modSp add mod delAnim">
        <pc:chgData name="Ray M Hagimoto" userId="df88e41e-652c-4a24-aa3c-5f7012b96879" providerId="ADAL" clId="{07437F9D-4C56-4320-BEE0-6B75690BF484}" dt="2022-04-16T03:44:50.457" v="10806"/>
        <pc:sldMkLst>
          <pc:docMk/>
          <pc:sldMk cId="1857180499" sldId="269"/>
        </pc:sldMkLst>
        <pc:spChg chg="mod">
          <ac:chgData name="Ray M Hagimoto" userId="df88e41e-652c-4a24-aa3c-5f7012b96879" providerId="ADAL" clId="{07437F9D-4C56-4320-BEE0-6B75690BF484}" dt="2022-04-16T00:03:02.175" v="7285"/>
          <ac:spMkLst>
            <pc:docMk/>
            <pc:sldMk cId="1857180499" sldId="269"/>
            <ac:spMk id="2" creationId="{5DA560AA-F528-4E0D-8E66-72907E5BC345}"/>
          </ac:spMkLst>
        </pc:spChg>
        <pc:spChg chg="add del">
          <ac:chgData name="Ray M Hagimoto" userId="df88e41e-652c-4a24-aa3c-5f7012b96879" providerId="ADAL" clId="{07437F9D-4C56-4320-BEE0-6B75690BF484}" dt="2022-04-15T16:44:43.951" v="3430" actId="478"/>
          <ac:spMkLst>
            <pc:docMk/>
            <pc:sldMk cId="1857180499" sldId="269"/>
            <ac:spMk id="3" creationId="{A716075F-6D53-479F-9465-C7647C6CF609}"/>
          </ac:spMkLst>
        </pc:spChg>
        <pc:spChg chg="del">
          <ac:chgData name="Ray M Hagimoto" userId="df88e41e-652c-4a24-aa3c-5f7012b96879" providerId="ADAL" clId="{07437F9D-4C56-4320-BEE0-6B75690BF484}" dt="2022-04-15T18:19:56.185" v="3771" actId="478"/>
          <ac:spMkLst>
            <pc:docMk/>
            <pc:sldMk cId="1857180499" sldId="269"/>
            <ac:spMk id="4" creationId="{54BCC74C-CD1F-4718-9444-CEE196AFD39F}"/>
          </ac:spMkLst>
        </pc:spChg>
        <pc:spChg chg="mod">
          <ac:chgData name="Ray M Hagimoto" userId="df88e41e-652c-4a24-aa3c-5f7012b96879" providerId="ADAL" clId="{07437F9D-4C56-4320-BEE0-6B75690BF484}" dt="2022-04-16T02:56:21.829" v="9619" actId="14100"/>
          <ac:spMkLst>
            <pc:docMk/>
            <pc:sldMk cId="1857180499" sldId="269"/>
            <ac:spMk id="6" creationId="{12A0B6B6-ADE1-4A05-9EE3-C3AECAC4CED8}"/>
          </ac:spMkLst>
        </pc:spChg>
        <pc:spChg chg="del mod">
          <ac:chgData name="Ray M Hagimoto" userId="df88e41e-652c-4a24-aa3c-5f7012b96879" providerId="ADAL" clId="{07437F9D-4C56-4320-BEE0-6B75690BF484}" dt="2022-04-16T03:44:50.189" v="10805" actId="478"/>
          <ac:spMkLst>
            <pc:docMk/>
            <pc:sldMk cId="1857180499" sldId="269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6T00:01:50.739" v="7212" actId="478"/>
          <ac:spMkLst>
            <pc:docMk/>
            <pc:sldMk cId="1857180499" sldId="269"/>
            <ac:spMk id="8" creationId="{00F42618-5D42-4A0A-AEC3-BA28F67E51CF}"/>
          </ac:spMkLst>
        </pc:spChg>
        <pc:spChg chg="add mod">
          <ac:chgData name="Ray M Hagimoto" userId="df88e41e-652c-4a24-aa3c-5f7012b96879" providerId="ADAL" clId="{07437F9D-4C56-4320-BEE0-6B75690BF484}" dt="2022-04-16T03:44:50.457" v="10806"/>
          <ac:spMkLst>
            <pc:docMk/>
            <pc:sldMk cId="1857180499" sldId="269"/>
            <ac:spMk id="9" creationId="{E779B2C2-AF1F-40AD-A8A2-B00C56444D06}"/>
          </ac:spMkLst>
        </pc:spChg>
        <pc:spChg chg="add mod">
          <ac:chgData name="Ray M Hagimoto" userId="df88e41e-652c-4a24-aa3c-5f7012b96879" providerId="ADAL" clId="{07437F9D-4C56-4320-BEE0-6B75690BF484}" dt="2022-04-16T03:44:50.457" v="10806"/>
          <ac:spMkLst>
            <pc:docMk/>
            <pc:sldMk cId="1857180499" sldId="269"/>
            <ac:spMk id="10" creationId="{3B6EB68F-55B3-4784-8380-3FE4693F1BED}"/>
          </ac:spMkLst>
        </pc:spChg>
        <pc:spChg chg="del">
          <ac:chgData name="Ray M Hagimoto" userId="df88e41e-652c-4a24-aa3c-5f7012b96879" providerId="ADAL" clId="{07437F9D-4C56-4320-BEE0-6B75690BF484}" dt="2022-04-16T00:01:51.618" v="7213" actId="478"/>
          <ac:spMkLst>
            <pc:docMk/>
            <pc:sldMk cId="1857180499" sldId="269"/>
            <ac:spMk id="11" creationId="{32D82AD7-A1E4-4B73-8C5D-02DB16DECC92}"/>
          </ac:spMkLst>
        </pc:spChg>
        <pc:spChg chg="del">
          <ac:chgData name="Ray M Hagimoto" userId="df88e41e-652c-4a24-aa3c-5f7012b96879" providerId="ADAL" clId="{07437F9D-4C56-4320-BEE0-6B75690BF484}" dt="2022-04-16T00:01:52.021" v="7214" actId="478"/>
          <ac:spMkLst>
            <pc:docMk/>
            <pc:sldMk cId="1857180499" sldId="269"/>
            <ac:spMk id="12" creationId="{BC747C95-7A72-4EE6-8623-3D8DEE0CC7A1}"/>
          </ac:spMkLst>
        </pc:spChg>
        <pc:spChg chg="del">
          <ac:chgData name="Ray M Hagimoto" userId="df88e41e-652c-4a24-aa3c-5f7012b96879" providerId="ADAL" clId="{07437F9D-4C56-4320-BEE0-6B75690BF484}" dt="2022-04-15T06:58:10.567" v="3326" actId="478"/>
          <ac:spMkLst>
            <pc:docMk/>
            <pc:sldMk cId="1857180499" sldId="269"/>
            <ac:spMk id="13" creationId="{9BA1339A-1FE4-42BC-89E8-FBD914C2E010}"/>
          </ac:spMkLst>
        </pc:spChg>
        <pc:spChg chg="add del mod">
          <ac:chgData name="Ray M Hagimoto" userId="df88e41e-652c-4a24-aa3c-5f7012b96879" providerId="ADAL" clId="{07437F9D-4C56-4320-BEE0-6B75690BF484}" dt="2022-04-16T03:44:50.189" v="10805" actId="478"/>
          <ac:spMkLst>
            <pc:docMk/>
            <pc:sldMk cId="1857180499" sldId="269"/>
            <ac:spMk id="27" creationId="{5F0E4C55-95BE-4DA8-A75F-8BA3AAA0AE79}"/>
          </ac:spMkLst>
        </pc:spChg>
        <pc:grpChg chg="del">
          <ac:chgData name="Ray M Hagimoto" userId="df88e41e-652c-4a24-aa3c-5f7012b96879" providerId="ADAL" clId="{07437F9D-4C56-4320-BEE0-6B75690BF484}" dt="2022-04-15T06:58:19.584" v="3329" actId="478"/>
          <ac:grpSpMkLst>
            <pc:docMk/>
            <pc:sldMk cId="1857180499" sldId="269"/>
            <ac:grpSpMk id="14" creationId="{E6485AA5-1582-451D-8B0C-2F15C0FB81AB}"/>
          </ac:grpSpMkLst>
        </pc:grpChg>
        <pc:picChg chg="add del mod">
          <ac:chgData name="Ray M Hagimoto" userId="df88e41e-652c-4a24-aa3c-5f7012b96879" providerId="ADAL" clId="{07437F9D-4C56-4320-BEE0-6B75690BF484}" dt="2022-04-15T17:35:51.821" v="3434" actId="478"/>
          <ac:picMkLst>
            <pc:docMk/>
            <pc:sldMk cId="1857180499" sldId="269"/>
            <ac:picMk id="9" creationId="{A64004DB-CB6C-438A-A0C8-F5FECC2DAC38}"/>
          </ac:picMkLst>
        </pc:picChg>
        <pc:picChg chg="add del mod">
          <ac:chgData name="Ray M Hagimoto" userId="df88e41e-652c-4a24-aa3c-5f7012b96879" providerId="ADAL" clId="{07437F9D-4C56-4320-BEE0-6B75690BF484}" dt="2022-04-15T17:41:32.098" v="3449" actId="478"/>
          <ac:picMkLst>
            <pc:docMk/>
            <pc:sldMk cId="1857180499" sldId="269"/>
            <ac:picMk id="21" creationId="{4196C3EA-067F-459D-8EB4-9C76D385429F}"/>
          </ac:picMkLst>
        </pc:picChg>
        <pc:picChg chg="add del mod">
          <ac:chgData name="Ray M Hagimoto" userId="df88e41e-652c-4a24-aa3c-5f7012b96879" providerId="ADAL" clId="{07437F9D-4C56-4320-BEE0-6B75690BF484}" dt="2022-04-15T17:37:48.579" v="3448" actId="478"/>
          <ac:picMkLst>
            <pc:docMk/>
            <pc:sldMk cId="1857180499" sldId="269"/>
            <ac:picMk id="23" creationId="{CFB0B0D5-4B8C-4345-9E54-9E75780C1B47}"/>
          </ac:picMkLst>
        </pc:picChg>
        <pc:picChg chg="add mod">
          <ac:chgData name="Ray M Hagimoto" userId="df88e41e-652c-4a24-aa3c-5f7012b96879" providerId="ADAL" clId="{07437F9D-4C56-4320-BEE0-6B75690BF484}" dt="2022-04-15T18:49:46.037" v="4004" actId="1076"/>
          <ac:picMkLst>
            <pc:docMk/>
            <pc:sldMk cId="1857180499" sldId="269"/>
            <ac:picMk id="25" creationId="{E4551F16-8D86-4F16-AF16-CA68EACA39BF}"/>
          </ac:picMkLst>
        </pc:picChg>
        <pc:picChg chg="add del mod">
          <ac:chgData name="Ray M Hagimoto" userId="df88e41e-652c-4a24-aa3c-5f7012b96879" providerId="ADAL" clId="{07437F9D-4C56-4320-BEE0-6B75690BF484}" dt="2022-04-15T18:38:15.997" v="3915" actId="478"/>
          <ac:picMkLst>
            <pc:docMk/>
            <pc:sldMk cId="1857180499" sldId="269"/>
            <ac:picMk id="28" creationId="{3F5CD0D6-2D8D-4CD6-BB6D-050765866141}"/>
          </ac:picMkLst>
        </pc:picChg>
        <pc:picChg chg="add del mod">
          <ac:chgData name="Ray M Hagimoto" userId="df88e41e-652c-4a24-aa3c-5f7012b96879" providerId="ADAL" clId="{07437F9D-4C56-4320-BEE0-6B75690BF484}" dt="2022-04-15T18:39:53.838" v="3921" actId="478"/>
          <ac:picMkLst>
            <pc:docMk/>
            <pc:sldMk cId="1857180499" sldId="269"/>
            <ac:picMk id="30" creationId="{772D5A4B-639F-45FB-A96D-6EFE624CE70B}"/>
          </ac:picMkLst>
        </pc:picChg>
        <pc:picChg chg="add mod">
          <ac:chgData name="Ray M Hagimoto" userId="df88e41e-652c-4a24-aa3c-5f7012b96879" providerId="ADAL" clId="{07437F9D-4C56-4320-BEE0-6B75690BF484}" dt="2022-04-15T18:49:46.037" v="4004" actId="1076"/>
          <ac:picMkLst>
            <pc:docMk/>
            <pc:sldMk cId="1857180499" sldId="269"/>
            <ac:picMk id="2048" creationId="{535F2CD9-D08C-49E4-930C-4180569A6C81}"/>
          </ac:picMkLst>
        </pc:picChg>
        <pc:picChg chg="del">
          <ac:chgData name="Ray M Hagimoto" userId="df88e41e-652c-4a24-aa3c-5f7012b96879" providerId="ADAL" clId="{07437F9D-4C56-4320-BEE0-6B75690BF484}" dt="2022-04-15T06:58:19.009" v="3328" actId="478"/>
          <ac:picMkLst>
            <pc:docMk/>
            <pc:sldMk cId="1857180499" sldId="269"/>
            <ac:picMk id="2050" creationId="{40DD9C75-131C-4A73-939E-AF523DA8AA2E}"/>
          </ac:picMkLst>
        </pc:picChg>
        <pc:cxnChg chg="del">
          <ac:chgData name="Ray M Hagimoto" userId="df88e41e-652c-4a24-aa3c-5f7012b96879" providerId="ADAL" clId="{07437F9D-4C56-4320-BEE0-6B75690BF484}" dt="2022-04-15T06:58:13.105" v="3327" actId="478"/>
          <ac:cxnSpMkLst>
            <pc:docMk/>
            <pc:sldMk cId="1857180499" sldId="269"/>
            <ac:cxnSpMk id="10" creationId="{3D0EAA23-1EA4-456B-99E8-4552BF9897C7}"/>
          </ac:cxnSpMkLst>
        </pc:cxnChg>
      </pc:sldChg>
      <pc:sldChg chg="addSp delSp modSp add mod delAnim modAnim">
        <pc:chgData name="Ray M Hagimoto" userId="df88e41e-652c-4a24-aa3c-5f7012b96879" providerId="ADAL" clId="{07437F9D-4C56-4320-BEE0-6B75690BF484}" dt="2022-04-16T03:09:11.873" v="9847" actId="208"/>
        <pc:sldMkLst>
          <pc:docMk/>
          <pc:sldMk cId="3630152754" sldId="270"/>
        </pc:sldMkLst>
        <pc:spChg chg="mod">
          <ac:chgData name="Ray M Hagimoto" userId="df88e41e-652c-4a24-aa3c-5f7012b96879" providerId="ADAL" clId="{07437F9D-4C56-4320-BEE0-6B75690BF484}" dt="2022-04-16T00:53:43.393" v="8039" actId="1076"/>
          <ac:spMkLst>
            <pc:docMk/>
            <pc:sldMk cId="3630152754" sldId="270"/>
            <ac:spMk id="2" creationId="{28620C1F-EC84-4CAD-A907-5D939BB2209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" creationId="{ECC40BCF-B6B3-4B9F-B462-7C487228E9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" creationId="{92FEDF74-CDEB-4172-95E5-605BB5392C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" creationId="{9E273200-1B93-4DF4-A054-0DDEF5A9EE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" creationId="{489A1F68-C84F-4D87-BBF3-2E24B14440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" creationId="{D944F1CD-F348-4CB6-A769-C0A2A558D8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" creationId="{087B74C1-0043-4956-BDE0-DAE04159DF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" creationId="{ABD57CB8-4844-4D76-B4A8-48A125C1D5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" creationId="{CACB1923-8E4A-483E-A9C3-0A9815EEA2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" creationId="{4F1F7750-198C-4112-B478-F5BE9B3B7B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" creationId="{22514872-3A32-4F89-A19F-DEC80F7552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" creationId="{02549303-7F37-41BA-9FFE-C5EB798BD2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" creationId="{6DA43C6D-1DEF-4B12-8B16-9BC077F933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" creationId="{29137072-A4F1-4EC1-898D-F053D64F9C8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" creationId="{212B7DFF-9E52-4B88-B0EE-EE709C5DB8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" creationId="{53965F3E-DE48-4F11-9D1B-A107AB2850D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" creationId="{CB5FF090-A696-4611-9F11-46D5412D7E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" creationId="{EF998AC4-CA75-4CAA-A6BF-F5F043A7A47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" creationId="{7DFC6266-283D-43AA-B5D7-4C6C4143A75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" creationId="{AFCAC574-4F16-47AF-8128-6647253D41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" creationId="{91F88ED1-39A5-463E-94F2-DF9864A9F0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" creationId="{CBA218EB-8DAB-401A-B915-59A654F78B1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" creationId="{13302A45-510E-419E-B65D-4900F735C00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" creationId="{1D283633-0075-490E-B131-E58F7E7D8D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" creationId="{256C961F-6424-4A72-9F87-971F9BA13D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" creationId="{4A6A0516-9D56-4BF9-B3FB-4B933C84C1E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" creationId="{57DA292B-C2CB-4D55-9F33-9770A60F583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" creationId="{CDDCBA0C-BA06-47F4-ACA4-F6B3F08A96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" creationId="{DEC6F9F5-8051-4DB5-8044-8265FB7794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" creationId="{06F12196-977D-4BC5-A90E-32CC70BA63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" creationId="{9E1D9E63-B4A0-45C3-97DB-4E6311A05C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" creationId="{422F494D-4401-46B2-9807-FFE46765EE3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" creationId="{EC131743-C17E-49C3-93C4-BAB2BC81757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" creationId="{502B6A29-722F-40BF-A1C7-09EDD9A4F9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" creationId="{E4ADCC2A-6CA0-4E39-8A0D-54BDB6FA07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" creationId="{09644A45-B7C3-46B1-9543-5E4F9AEF9E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" creationId="{38A925AC-B006-40DB-AAAB-F2D40F69C1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" creationId="{B2854C0E-6618-4B87-B6B9-B56B3C3BB18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" creationId="{95792C3E-F57E-46C8-AE04-2AF274A461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" creationId="{B65B5AA2-F210-4F2C-B1C3-0AE2F586824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" creationId="{C1FBDD73-D5FD-47E1-B899-1A738EF9D3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" creationId="{3FE6BEC8-E493-4F6F-82A6-0A88BA9AE0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" creationId="{C517D22A-F81E-4D3C-A7AF-6C361D0A82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" creationId="{AAC26036-D620-4110-8D51-BE374AF1BF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" creationId="{FDEEA943-6419-4CB9-92D4-6E303560AF4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" creationId="{39449A7D-A1F2-47C7-8C2C-9431223640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" creationId="{B9D1EC30-BC34-48EF-AEB5-DB6073DF0EC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" creationId="{B8D58002-00BC-4D7E-A1A0-14C1F47761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" creationId="{62F0935A-71F3-4C6D-B0E9-2E8F9A86AC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" creationId="{879DC26D-E371-43DC-82D8-22622D46A8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" creationId="{7CE30929-1D2F-4643-9151-C868C927DE7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" creationId="{8C6092C7-B22B-47E2-A8CA-B1FEAA19ED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" creationId="{3EC6D5B5-114E-423D-AC51-565A4A525C6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" creationId="{1134233F-376D-41A9-97DB-F0F95F6F3A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" creationId="{CD3E3785-DA98-4EDA-AE30-0D11A61DF68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" creationId="{C7DFAFF5-AE8D-4AA3-8BD5-616A190A1B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" creationId="{8688DC14-1783-443C-9B16-D335A2B793F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" creationId="{EDBBBC81-792B-4835-AF77-55EFD14434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" creationId="{268D55AA-01A8-4235-A2F7-4F6533BB51B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" creationId="{D431D053-8C86-4D4D-B249-722F6378FAD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" creationId="{71493AB9-A7B4-48D1-81F5-0ADBD48AA6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" creationId="{4E200735-38ED-403D-B67C-327FC97DAFD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" creationId="{2582F2B4-3BF7-4823-8124-089D78727F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" creationId="{DE9D5C24-BB51-4C26-BF38-B447D33DF6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" creationId="{87F91BB3-A2DC-42A2-9992-82553FB49F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" creationId="{F9D14A00-7F4A-4373-8F9B-8BD89506CE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" creationId="{320CC27A-E69A-47D7-B138-A7D7579D27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" creationId="{1C874317-3D23-43E9-B123-FEC25923C7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" creationId="{C69CF2A1-9718-4B56-B917-4D83487BAC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" creationId="{BFF502B0-E253-4646-810E-FE5D5C48CCD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" creationId="{A36BE681-7707-4709-9CA8-F931681A80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" creationId="{9B1FB27B-5BB1-4BDD-B9F9-FFBAD5D0BD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" creationId="{3188A872-C0DC-464B-A5D4-7D70F1FDF9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" creationId="{F63CAC47-7385-4269-A545-BE0187A586A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" creationId="{51BACC8D-F4A3-4033-88C6-04371A2C13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" creationId="{4507A4F6-7E0F-4A7F-A2D3-E2791FF26E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" creationId="{6D531B2F-B6A7-40EB-A385-84D3DD83B4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" creationId="{79FDDD1C-6264-40E4-8345-8B757DB644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" creationId="{3B3EF231-63DF-4321-8C02-A38B91F4B4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" creationId="{F155775C-F391-413B-9BC9-1E8F7A0E5C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" creationId="{772B4E17-7E3C-41C5-91E2-B0739FEFD0D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" creationId="{CC902B0F-C1ED-4D63-AB56-F597A58C917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" creationId="{02AA8920-DA09-44D4-A008-AA68D36BBE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" creationId="{BFF3D086-59E3-4F35-83D4-C0DBAE62521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" creationId="{5838B594-F043-47A7-9E2D-4D2AC981A7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" creationId="{B1F61ED8-6218-4E4B-94A8-EB43081D2F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" creationId="{5CC250F5-CBDF-494E-9656-31E9F6B605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" creationId="{5F56E773-8415-4AE2-836D-341F3397B7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" creationId="{DE5ABEE4-448F-4816-A94E-BC08B8A97F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" creationId="{D0821C87-A3C6-467B-AE4E-9445AE928F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" creationId="{70DC4477-7B38-49DF-8AAC-2F4808C1A1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" creationId="{B4ECFB73-E574-4CAB-8E31-2F335829287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" creationId="{EE17F03D-1FD0-4714-B9BD-A18CD913907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" creationId="{0D14B5B0-B5E4-4F94-AC57-09477D2E79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" creationId="{7DA0EF1B-1469-4981-9BEF-2AEA73B6E8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" creationId="{C9F9F76B-D9EB-4C78-9FED-DB4CD32877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" creationId="{02D019E6-473C-4A57-8A7F-5128B3DC58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" creationId="{5409DFDF-109E-4091-AA26-61F5A330778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" creationId="{CE244D85-1FD7-47DB-83E0-F360A930CC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" creationId="{59CC481F-2FE5-4316-8651-067C62C73E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" creationId="{648F8B0E-EBAF-4A40-A1C4-CABB555F5D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" creationId="{D69125A5-4290-466B-8F6E-A967B5B665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" creationId="{E663EA3C-C707-40D5-AFAE-6CE06C6584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" creationId="{531FCD76-C204-4F44-B49B-5C3E73A1AB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" creationId="{38E2A8EB-8329-4C5C-9F2F-20FFCFE41C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" creationId="{D610157B-4673-40D7-8FFA-C74E64AAFB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" creationId="{8E2A1864-39BF-4BC0-9E8F-2AC8AC818E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" creationId="{505FDA5E-DCDA-421D-A4BE-F36A7BEF08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" creationId="{0ADB8F46-E04E-4432-8E43-0F28B0B574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" creationId="{678EAA96-E1A9-4D3A-8D11-F0A2352DF2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" creationId="{ABF9ECB1-DD9C-4D8C-90E9-C7FC35A571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" creationId="{654BAC63-D859-4F6B-AE57-4A15DC1D59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" creationId="{5C7C1428-8F54-4961-9792-4F8985832CB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" creationId="{C928C1E7-196C-4CAF-B513-350A4033DD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" creationId="{8348E1A9-1152-4B42-AB96-026128823D9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" creationId="{4BBC0C21-9131-4182-8210-087C84F353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" creationId="{EE09EE3C-683B-42FD-AFB4-C0E04308E9B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" creationId="{FF945B50-D305-4AB7-A6F5-F9A241E87D4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" creationId="{9EF445FC-372D-42A8-9667-F21F074E3A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" creationId="{C45A8BF2-F91C-430E-AFF4-EB65BE7DBC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" creationId="{A91F4515-3255-4E13-AA2C-A623C8B5E1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" creationId="{2F6F0920-8410-4C1F-A3B6-928A221AC1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" creationId="{F166D33A-5224-4725-A5C9-923A208EB6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" creationId="{80766E1D-C617-47DE-BB21-75CD39ADB4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" creationId="{B2AB4823-1A2C-4144-B7CD-9AED41514A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" creationId="{597F6D98-B23D-4230-BF35-05BC267708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" creationId="{2C5ABF64-29C8-4528-ABA5-8F193AB629D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" creationId="{5738409C-C8C7-4FF3-9C8F-EB9568CADB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" creationId="{29352F7B-CC5C-403F-9E05-0C446E095D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" creationId="{9CE14C9C-5328-4859-A374-E18C104CAEE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" creationId="{A4709749-A004-4F88-BA6C-7A805AA0EE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" creationId="{A9B77ED2-7E3E-4747-8273-C0FE745311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" creationId="{9095294B-21A5-4A8B-BB8D-E8F8EB7EA6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" creationId="{859DBF50-1116-48F3-8B16-E95D6F6468C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" creationId="{813F4676-A023-49AA-9177-3BD1804D98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" creationId="{115D4C43-A97E-4FE7-89AA-98C4B7EFCEB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" creationId="{1E3FACFA-4FC7-461A-A9AB-BE7E88F949E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" creationId="{1B427B05-0F06-4A67-8225-7C79199C8EF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" creationId="{A9269AA9-4435-405D-8107-D8AA2751F1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" creationId="{0CA845FC-DD6E-4FAB-8E5C-B5E7AF811D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" creationId="{DA4BAB43-E5CE-4A42-BFEF-DC1C703BD8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" creationId="{1E9ACB9A-879B-4B2F-81EE-C2CEC0F563E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" creationId="{5218E5C6-ED07-4D49-A823-A4D5BBD822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" creationId="{3C47CED3-0029-4AD1-B6AE-A73F7A92DB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" creationId="{6A901E62-9A6D-41C8-BAF3-744C094C06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" creationId="{3DE62F4B-201A-4499-986D-5D996E772F5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" creationId="{A80C9E6B-D5D8-4FA0-98A1-41111DC176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" creationId="{FB049F6B-C553-4B29-9C48-24BB6F12C0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" creationId="{33B35976-520E-4EAD-84DD-8E2666EC9A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" creationId="{7CFEF079-2123-4F98-B1B7-6A2597CDFA7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" creationId="{EBA06B7A-5EBF-4819-BC0A-AC92B2EBBE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" creationId="{2107C4C9-3251-4161-9A47-1B2617FA44F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" creationId="{A6E2E706-2F71-400A-971F-5E54B8262B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" creationId="{02D5A93A-C60A-48E5-B8F7-2C5C7F2D11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" creationId="{2319197D-F20A-4DA9-B299-31DC75F7817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" creationId="{ABECFFB2-369E-4CC2-B145-F318187A02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" creationId="{61A9F6A6-2569-491B-BF0D-685EEDC0BE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" creationId="{97FA6D64-8704-41C3-8558-07D278A5B4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" creationId="{C0CC8627-8A07-40C2-AB47-8402A1FADE0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" creationId="{33917D05-1EAF-4789-9111-E046C11527D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" creationId="{5C702D40-E687-4000-BC89-A94A7C2832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" creationId="{057F72DB-12E5-412E-9AF9-B695FF688B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" creationId="{76338D42-9287-43A5-AC79-2F7BBD90B4D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" creationId="{3FDF2C5C-9744-4F19-A1F7-98DBAF1E61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" creationId="{6DDC6A8D-59C0-43A2-815B-0D5AFDEF39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" creationId="{B9E88DEA-E105-40B3-B165-69E13EA680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" creationId="{08B30A0B-63B9-43C2-A5D6-4AE7934C499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" creationId="{67DBA60A-657B-48F7-B712-5D2538A857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" creationId="{960C98FF-6A8E-4067-B1D6-70B4C5D537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" creationId="{12CBCEA3-5054-4DA3-8269-AC01A999312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" creationId="{258B0673-E9C5-4C93-BA88-FB681B8599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" creationId="{037074C3-66A3-43D4-9B63-B1AEC7B4807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" creationId="{533FE144-45CC-4F8F-930A-FCE1FC62F5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" creationId="{8EDFFF6C-C7F7-4738-9240-CAD0E2B4D2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" creationId="{FEDADB9C-00ED-4598-B557-E5D2454F44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" creationId="{591CD7CC-140E-4DE2-A457-AF4CD374CB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" creationId="{5BC9F022-DF9B-454B-AD7C-89688D36A9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" creationId="{48D97725-B439-427C-AD2E-84BFB05DE2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" creationId="{1A0401DB-2DB9-4DEA-AA47-1F4099B3EB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" creationId="{A9271BC2-8040-4A2B-A7F0-B9A03EFFA4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" creationId="{753EA0F5-93B4-4E6E-BA9D-F046AE4E787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" creationId="{EE75AD68-2338-43FA-B6A7-8D512BCC8F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" creationId="{5A7965C2-D38C-4ABF-A1D3-D92D00A916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" creationId="{904AE52D-B4C0-4AE2-9CED-9E69EB11BD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" creationId="{1E014D4A-76C3-4174-A28B-D1E5378BF8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" creationId="{383C206E-8418-4440-AE32-E69D28BE95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" creationId="{FEE8FAF1-4A85-4F50-824E-F2B8D34446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" creationId="{D4181144-7295-46C9-8529-81E72CE85D5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" creationId="{087A983C-C98E-452A-85CD-86B17DCD8B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" creationId="{B2B7CA78-887A-4130-82D0-127DDAD089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" creationId="{DDAD76FD-08E0-487C-8968-8A8451C29F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" creationId="{4FEAB188-5570-4E8F-9D17-75A8E899FF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" creationId="{522827FC-AB1C-4FFE-8A5B-BA0EBC024CF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" creationId="{3D658D2A-82D9-40D1-857F-CFD68F4AAE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" creationId="{ED7698A6-9F39-4230-8E6A-12CF5BDAD45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" creationId="{263F1B70-16E5-4719-8FC8-EB416ADFE6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" creationId="{795C2E34-9711-4630-9703-E85EB7FA92B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" creationId="{B64D1466-ED09-4321-84B8-F82B70C8A2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" creationId="{E52EE32D-0B27-47A3-AB75-79E7B3BFE14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" creationId="{AB96797B-3C47-46F3-99DA-0D85F0DE8E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" creationId="{10582524-88AB-49BA-A3FE-DAA32B04E88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" creationId="{D14C08A5-6F6F-4153-A3C7-925B4933601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" creationId="{8383D808-4C93-41C7-A2F4-EFF2B85205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" creationId="{AD3557B2-69DA-4334-B288-CF006676EA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" creationId="{E0783AA9-9E90-4933-9B47-40C5C7490D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" creationId="{65E0B840-2724-4017-96D1-A2DA09FBEA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" creationId="{DC8D7B3B-4B14-446E-8C66-B41F02F548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" creationId="{72BB8468-5692-415D-B5B3-E5D6CADDE84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" creationId="{C675A667-843D-47AC-85DF-BE8CA54F82B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" creationId="{C2214956-5D61-4DB5-B04A-818C6B21C2B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" creationId="{E5443C31-3899-41F0-8C18-4EB0D73E02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" creationId="{CE77DCBD-1C5F-4286-A314-176B099E1CB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" creationId="{360EE349-0A80-4F8B-9066-CA52BD10F3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" creationId="{6D6FA49C-C343-4C28-B844-BD55360068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" creationId="{75D4CDEE-0442-4E54-B0B3-418D987BBF9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" creationId="{6255A82C-DB4C-4798-A866-EF132A3541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" creationId="{0D6E20AC-96E0-4A37-8928-72005CAF42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" creationId="{AEB06CF1-6806-44CE-BA6E-EF05031AEAF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" creationId="{68AC2248-8467-48D0-B5A6-7BBB28047E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" creationId="{E2C19A31-5555-4C05-B15A-F26452132D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" creationId="{FC6B33B6-DFE9-44A5-87BE-79D56C9E7F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" creationId="{3C5E6335-FE61-4D2B-A17D-EA64D55006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" creationId="{5E15278B-3D9B-4FF7-BB3A-83C2B4D5186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" creationId="{6BAB3DBB-B577-4822-8458-93EA362902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" creationId="{D1C89D74-EE8D-4086-9D7A-0450F4FEA8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" creationId="{4F7EAD0B-6BEA-49A2-8743-459305252D9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" creationId="{D4142447-D7D6-4228-B3FA-BA1A0790C1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" creationId="{15D3F597-1A47-47EC-93F4-C6CC1B2BE4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" creationId="{9C82655F-D793-4A61-B1FC-4887900D73A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" creationId="{846EF048-E4B1-41A9-92E8-F5D92587331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" creationId="{3756D31D-5173-4048-A90C-7C2ECBFF53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" creationId="{D5BAD2C6-01CD-49DE-BBAD-22D2F4066B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" creationId="{106D6444-2F40-4FBD-88C8-BB795D3E3B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" creationId="{E54641F6-D205-4D0D-A90C-F641AC6650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" creationId="{4F739E12-F588-4BFF-8581-96DAB12103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" creationId="{5EDFB0AF-67C1-441A-B69C-24DEB8DAFD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" creationId="{0CC562AC-2609-44AF-A5AE-F63A12D7C3A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" creationId="{C4EA3B52-0FC0-4101-9353-0888E4F3BE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" creationId="{A92ECFB8-879D-4C49-A18F-5E60CDE748F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" creationId="{04C52334-61A0-4C33-9AAE-9B524BF19B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" creationId="{D405B37B-2198-4DF4-A6B2-829EDF7728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" creationId="{C1FB8900-080E-484A-AAFA-6E971F37C0F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" creationId="{6B9E990C-F01E-4750-A235-2D36E6C2D4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" creationId="{A12157B6-79E2-4A90-8AA1-7541447A23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" creationId="{3C1FF598-1DFC-4596-95E8-970808BE84C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" creationId="{B0549B8E-C195-4409-9FE1-3680F4F672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" creationId="{B0F1FAC2-70A7-4066-A6E3-721C585DB6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" creationId="{10204309-2321-4070-B5F3-904986D490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" creationId="{779BC967-C02C-48FC-8F19-480E17BC6C7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" creationId="{C6A0E894-5912-4E94-BF4E-155BD6AF40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" creationId="{4CD435CF-B9F9-4306-B453-35878247F11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" creationId="{5AB48100-0C61-4614-8C4F-CAAE8EB969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" creationId="{3FC8B852-DE84-406F-B37F-C459311A6E8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" creationId="{4218E466-596F-496C-B48D-87CC65F8E8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" creationId="{FD8F548A-1470-46E2-B5AE-13CF85BADB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" creationId="{408A7BE1-6835-4931-B79C-99698E946F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" creationId="{6DD7CA84-1822-4554-8A7B-AE36303FCC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" creationId="{EBA59F43-BF5F-40B1-9854-494AA4F1CA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" creationId="{F3DD9496-3034-408D-8A39-9F1CDB595B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" creationId="{BD63B797-C7F6-46EC-BE94-3DEE36ECDC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" creationId="{708B5A73-4665-46AF-975B-D0DC2063D3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" creationId="{04DCFF51-C393-4735-96F8-C39F23B25D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" creationId="{5B852E8C-621F-4F75-8D25-CD740B8548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" creationId="{4974F2CD-E4E2-4AB4-8C68-EE98428D7C1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" creationId="{307C66DF-4E28-46AC-A8C8-F61A1A2900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" creationId="{88A05376-6EA0-4F36-BDA0-2802018461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" creationId="{C8DCF9EA-17E4-42D8-9A97-02865E45E6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" creationId="{B6278DF7-FF0D-4811-904A-41FC02F177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" creationId="{F4A33725-34FE-45C7-9D36-8A92DCD1FC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" creationId="{21B55C34-299A-4CC1-B9CD-5EDA2EDC8FF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" creationId="{448BF2B4-35C8-4C99-B826-6299646D96B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" creationId="{67693E14-FA26-40DE-9ADA-135CD0413B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" creationId="{73C1E71C-18CC-4BE0-83DF-F9D778255C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0" creationId="{DBB91392-F28D-4D67-9C2C-D11B6289CCE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1" creationId="{FCE7412E-B6F6-474C-9EB4-F8E0DE3F93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2" creationId="{45A197A7-5A8B-420B-AA54-EDA329398C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3" creationId="{ECA772B3-8D42-446B-B781-6A947A2CD7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4" creationId="{C3AC095E-6D1D-45E7-92FA-AF32D0ADB9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5" creationId="{1784E2A9-E273-4D54-9184-BADFD71D0B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6" creationId="{17847E11-E749-4183-96D8-DD47F51CDD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7" creationId="{3C462384-A14C-4BDD-8164-3AACBB5E9F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8" creationId="{AED5B017-1E39-4D7B-90E1-A62195227E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9" creationId="{D3CCA05C-CC6D-4E85-B13A-919B2F372A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0" creationId="{DF79958D-8B68-494D-A935-61722143427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1" creationId="{08EEFD30-02B6-4616-8491-3258C83BA5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2" creationId="{765B59CC-959E-4D0D-B8C2-607C947AD96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3" creationId="{E9D8E182-82AB-4AAA-AC75-7E519555AE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4" creationId="{4F61CC6B-F3F9-4479-9FB6-6C379A43169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5" creationId="{E65A8E9A-DD05-4FC8-A103-9E33C8DD0B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6" creationId="{835846B2-3E61-40DD-990F-1BAA8698040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7" creationId="{C3E6BD3D-AF1C-4AC0-B15F-9DF8DDB8272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8" creationId="{330483B0-157C-4C86-B33F-93F82D5BAF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99" creationId="{9BB0E456-7134-4616-BC32-4E1B6ECF98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0" creationId="{6FE21325-D5C0-47DB-A656-17B52B4FE5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1" creationId="{577ADB98-8C13-497E-A8E4-F1A27946ED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2" creationId="{494346D8-9BF8-49C7-9D77-C9D971470F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3" creationId="{1F141176-5666-4FE1-B63D-1A750DF0B40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4" creationId="{4252B857-031C-4E03-A8EF-A62202FA11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5" creationId="{48AD79DD-CBEF-461A-869F-07DBE34CC16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6" creationId="{15BB4658-4F12-4C5E-A76B-1E05EC7544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7" creationId="{5CB21843-FDE9-49E6-8AAF-E1B0EF8924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8" creationId="{21AC21E6-D9E4-485B-A8A7-E2F970EE046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09" creationId="{33C5D080-7A40-4F55-83FA-6DB59A1529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0" creationId="{6F134D4A-B1DE-44EE-98CC-416FA07FB4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1" creationId="{223BF29C-D9BB-4C3E-926A-169B738397D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2" creationId="{35B8AA08-E628-4CF6-BDCF-FD5927149B7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3" creationId="{5FE09789-49B9-4820-89D1-720CD7F8C1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4" creationId="{934EDBF8-AE5D-41AC-8CEE-0C5A01EF292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5" creationId="{ADD94606-4F59-4782-A617-4F7C44B0135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6" creationId="{C5E902FC-5EF9-4554-94EF-A51C3C1CF9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7" creationId="{2E18E6F0-FE73-4D4D-B1D6-0BA51A0B9EF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8" creationId="{28D4FCE0-17EA-41DE-8094-A856F629E2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19" creationId="{4E6ABB21-8D24-45A4-8C08-68736053D8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0" creationId="{529AEB28-0480-4430-A13F-801555F11C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1" creationId="{854A794A-3B15-4458-8E5E-72CCFAFB69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2" creationId="{FCEE8A8B-5C27-4936-ABFD-49B666031B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3" creationId="{710E6C4F-E824-46C4-8A3B-40D7569171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4" creationId="{51F8AA4E-57CC-410A-8DBB-1E495E5365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5" creationId="{F9378409-9767-42E0-9BA2-4C21280851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6" creationId="{6A4DCF80-57BE-4C5F-90BB-720C0D2D8C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7" creationId="{3BF85CC3-6203-4E84-9DE4-4AE0F427B5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8" creationId="{FFAD0902-CDAA-4C56-929A-D760CE4224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29" creationId="{7CA81D28-D9DE-4283-9B41-AF451581F5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0" creationId="{C6A43593-4A1C-4CF0-8903-47A5A31CC1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1" creationId="{8F89A75A-288B-429C-8118-85E1DAFE8B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2" creationId="{8B9F3310-9742-4AA9-AF4D-D6EF5998A42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3" creationId="{47227525-2C9C-4B61-AED7-F949944D03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4" creationId="{938F95BB-0129-4D5C-85D4-F8C71822DC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5" creationId="{54879B05-235E-4BE6-BD1E-B22DA315CD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6" creationId="{F5BF1457-663E-473C-9DB7-EF61FF6688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7" creationId="{E3D352B8-9488-4D35-A0DB-3DBA184EBC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8" creationId="{28FA2098-7198-49D2-B4FA-576CB028ED7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39" creationId="{4CFF19DB-D4E4-421B-9F01-D44A5F5A7C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0" creationId="{E94C5988-41BC-4FEE-BD19-2BD5728AD8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1" creationId="{F52DC170-5450-4509-956D-47C0637EA5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2" creationId="{9797CD88-4D5D-487D-A7E8-70218BE481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3" creationId="{ABE7BADC-9C61-4F2F-8D8E-7C5156DFD3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4" creationId="{19A60BB2-7748-448C-9665-D16402FD9EC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5" creationId="{258E0E9A-C9FD-4142-8418-71A47DB0CA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6" creationId="{01943501-51BC-48D0-91EF-3E60D055127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7" creationId="{A0A6B167-2CC2-4644-ADF9-CD1359CB7C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8" creationId="{1449AD44-EFAD-409D-A651-A2F65BBAA1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49" creationId="{98C1C06E-2585-49AB-9F7B-E866A169D5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0" creationId="{192B94F3-25D8-42DB-AABE-297F94118C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1" creationId="{F818304F-7839-4CDD-AE13-0681E85E27C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2" creationId="{4497DBB1-310E-43D2-A3D3-E820CE18668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3" creationId="{E26B2DE2-F5BB-4688-A4E3-93C4BA17FE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4" creationId="{0B18B584-C072-4162-AD94-1C2F0EDDE5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5" creationId="{75F18123-5DD4-41B1-A086-E9C981870A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6" creationId="{D2F5FFAC-B7B3-4E04-9896-AA4E8C767DD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7" creationId="{ED920060-28B2-4E3C-AC55-329C986852C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8" creationId="{4FF04CC8-B8D5-410E-AE21-ED3D44461E7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59" creationId="{54354134-306B-4BB3-B900-83EFA5C0E7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0" creationId="{FA69A5E7-5224-4FD4-A28C-AB3E7F8439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1" creationId="{4D5CD75D-1917-4936-B443-942DC7FC35F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2" creationId="{6C4B480A-48F3-42FF-B239-31B9741C1D4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3" creationId="{6E2E80DF-9970-428E-B338-C7100D910C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4" creationId="{A680A0E8-B0AD-4149-A9EF-0B735AB7C5B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5" creationId="{4A9FC40D-AAD5-49B7-99B8-2930E921C99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6" creationId="{E63DB362-9AA8-410F-868D-DD215AA926A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7" creationId="{B4C89942-34AB-4180-A43F-C3FB8468E4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8" creationId="{2F06DC64-9CAE-4042-872E-14725D8BE6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69" creationId="{8B245C90-9431-45DA-AA79-AD8EE232A30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0" creationId="{8E3FF6A2-F5EA-4BD9-B557-B20FF8CB48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1" creationId="{15AF20A9-B517-431D-9686-09B2DAC7891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2" creationId="{054A4A93-19E6-4308-B0F8-AB1FA9C7D62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3" creationId="{BD2E1B5D-1EE2-43AB-AFBE-060C57F71E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4" creationId="{2CDB980A-4D4E-408F-81D3-3AD47C1E4D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5" creationId="{BF6089E2-ED2B-4BD5-B5A9-8E8AFACB3E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6" creationId="{5ED948B4-18A0-4AD5-BB2F-0414937B7A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7" creationId="{56A24DB5-CEA3-4BD2-8D80-1F5A6B68BC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8" creationId="{80E0DE1E-7EB8-46E3-A5B1-084279C3F9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79" creationId="{B3262E34-A595-4CDB-9FA4-303BC88346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0" creationId="{0ED456AD-34FA-4D44-97C8-066D5F7843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1" creationId="{B6C1703E-2333-4248-8738-C33F382F6D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2" creationId="{905584C9-C887-4B5E-8127-EFD9368A1C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3" creationId="{041AC908-7A3A-4A19-ADDC-3E8DD71363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4" creationId="{1167A327-F1CE-4934-8216-7E86319BAA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5" creationId="{374684BC-71E5-43E3-ABFB-F963E368998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6" creationId="{0487069C-38BA-4526-8FB5-F184A9A920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7" creationId="{8499424C-FCFB-4496-BD1C-DCC020C5BB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8" creationId="{DA9B5BD9-52CC-42B8-8882-9A68A0198F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89" creationId="{0EA4B44E-9EC5-4561-BE83-1CCA03EBBA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0" creationId="{C053EA90-D327-4813-83DC-F075FE0A18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1" creationId="{ADD32944-390E-464D-AB37-08971668DCE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2" creationId="{45C2B39E-05D7-4FDB-82E1-3AB0003B135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3" creationId="{FECEDA77-39EE-4C77-976D-5CEE580E8DD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4" creationId="{5BAC3C46-54DD-4AC6-882C-01FC2EAE04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5" creationId="{82478AF3-AA24-4473-BA97-BE148EAEB2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6" creationId="{68FF7441-93BB-45DC-B93D-5C74FB0EE8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7" creationId="{92D897DE-298E-46CE-86B7-39B8B1C4E6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8" creationId="{0E674FEB-B586-410D-9BA7-E8159C6A3C7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399" creationId="{57DAE903-F08A-4D73-AFA1-6DF8D7E153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0" creationId="{38A20A55-16AC-4CA2-B307-AE1BA751C7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1" creationId="{131C0EDD-BEC9-4C4A-AFA5-D39741D184E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2" creationId="{9C4C4D19-5E76-4CA8-97B3-DFFDA0866FE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3" creationId="{893C4571-892F-4059-B6C6-D190EAE1DB1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4" creationId="{01C9EFC2-63E1-4C75-8BA2-CC719524AF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5" creationId="{2ED647D6-ACA9-4809-888F-2B9BF3EFA4E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6" creationId="{304CCF2A-3029-41AA-AC84-F188453375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7" creationId="{FEBAB902-4F1B-4FBE-96C1-4FDB7711D1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8" creationId="{4E319455-7CEE-40B4-B73B-D2FA1CA91B8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09" creationId="{2298F479-56A4-4798-9FCE-74A16105A9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0" creationId="{D7090692-FA09-42CC-894F-F0B98AFFFE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1" creationId="{685FC1B8-E80F-434B-9CFD-AF524CDF5F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2" creationId="{BFFEA4A7-556C-4431-9975-4969CED3D9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3" creationId="{0395CB06-7DDA-47C2-9479-ACCE91F411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4" creationId="{6B72F71E-5464-4510-BF0E-DDD009E204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5" creationId="{F97396BB-7BF9-43F9-8E88-B8E05A7A96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6" creationId="{E75C45F2-D493-49B1-B495-7AF8785BCA8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7" creationId="{D627BE91-0353-4709-A217-427F84363F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8" creationId="{778B255A-156D-43D3-BCDE-630D96066F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19" creationId="{57325D7D-D143-4BFE-BAA9-BD89FD97DE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0" creationId="{3E44C1B2-0704-48B0-8371-9FF94B6050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1" creationId="{4793C0F1-C76A-464C-9DAF-48B627D83F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2" creationId="{4CB22D69-7150-4474-8C72-FC5725CAA5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3" creationId="{9A0E4682-78F5-46E5-AADB-A9585910DC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4" creationId="{8651FBA6-F88A-436A-9606-D2A54285946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5" creationId="{68449C20-1F93-4126-A868-30A099A977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6" creationId="{9A453D46-C45F-4234-A02A-07D1049FD0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7" creationId="{D79AE633-BA93-49D4-96DC-C388A833CB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8" creationId="{E4C996D3-7741-4AE0-8714-9CDF2C198A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29" creationId="{08D20547-C10B-4D6A-B5C4-032C21854DD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0" creationId="{8FC7F1BB-78AD-47A6-BE0E-141B8144A3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1" creationId="{FDD12D30-D99E-4DC3-8051-C51437702D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2" creationId="{2673D504-3B29-4902-A452-D176F5823D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3" creationId="{535B0237-3C85-4F92-8B24-E46C017743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4" creationId="{CB7399B0-208C-4CEB-9246-A88212ADD5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5" creationId="{A87BEBFF-DF1E-4653-AA1C-EA788052A9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6" creationId="{6CD7F5FB-0E10-47E1-ADB6-3D556301EC5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7" creationId="{10C94438-D43F-467C-8C88-89362CF0046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8" creationId="{CAF3535E-FD18-4BD7-8293-7E7BCA7ED2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39" creationId="{03DF2A7A-A444-42DE-8A25-6BDE5FBF1E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0" creationId="{26A1DFE1-B443-4DA7-9433-FEF3E34EA5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1" creationId="{9BBA1713-1AB4-4626-9C38-FC7CFCC7BD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2" creationId="{4CD9F9A6-79EC-4673-B916-1FF97B7FDC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3" creationId="{B44643B7-72E0-4F62-BF48-71631DA354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4" creationId="{C48346A3-BEAE-44D6-9EC7-246A073BD8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5" creationId="{F04B9F9A-6949-442C-89CF-3D57F5D8EE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6" creationId="{8B9E8D02-AFF2-4E96-A6D8-194C25FF67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7" creationId="{E63FE8C3-5F4E-4114-A2A7-68D3578C1D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8" creationId="{2DE4564A-C953-4796-A62A-AF1AD40BAF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49" creationId="{D614A624-6F7C-4C00-8962-039D071CEB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0" creationId="{D39A24C3-189A-4475-BC4A-C97CFD46027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1" creationId="{5B4F866D-7EAC-46DE-BBB5-458C316FA3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2" creationId="{ECE1E7BF-05DF-4B73-B52F-D787D95C728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3" creationId="{0CC4B7D8-A769-4D3F-A578-6842D55ADE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4" creationId="{47FAE203-F641-4BC9-ADA8-076E0CD37D7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5" creationId="{A6183B6C-C275-42D7-82A0-C35F69CD53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6" creationId="{390AAF7D-2B32-420D-9262-993AA795F59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7" creationId="{741D0E40-3EF9-4EEC-9FF7-DA4D6C2342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8" creationId="{19DB4A63-F730-4A74-BA76-C3B19EC21D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59" creationId="{41E5729D-A022-4F6E-B7F3-746398A05C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0" creationId="{8D0F6F8C-E3CA-4174-ADAD-F461D9C2443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1" creationId="{517C5144-DB17-4C2F-BD3A-A39FC68AE7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2" creationId="{2E9BBA57-7550-418F-8E6D-FE513136C0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3" creationId="{0C0F8E6D-203F-4391-89B7-00FF0CEFF0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4" creationId="{39EE22D6-4AB0-4402-BDA5-F3369DE3B1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5" creationId="{6884ABB1-1B6D-4BD0-AF0A-594237AE853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6" creationId="{48209675-E354-4A54-A2A5-3540B6E85E8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7" creationId="{0E408FB2-9A32-44D8-966D-83D951F7E1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8" creationId="{33D62EAC-43D8-439F-AE8F-A768DE784F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69" creationId="{877FCBC6-68B0-4547-B47E-AE9250F930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0" creationId="{EBAFCE48-5858-489F-A4B1-063B831738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1" creationId="{DB7E1655-EF6A-4E1A-BEE4-8BE90F4851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2" creationId="{A5BC6CC7-8934-4F7F-8C13-A2B859B9C0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3" creationId="{1F2BA891-8AFE-43FD-BA56-BE71D60124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4" creationId="{3A191C2D-0B57-4573-BD2B-305AEA15CD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5" creationId="{E1050AB8-AB90-4779-AD20-265E3EDFDC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6" creationId="{298D5275-2B20-4BB5-8A24-E6C2D313EE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7" creationId="{0D64D748-B72E-43DB-96D6-6307AA04D2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8" creationId="{5153F6D3-BB9B-454C-943E-7D8C581690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79" creationId="{4D6A8BAC-8A0D-45E7-9A30-5FB1106EF34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0" creationId="{CE550C5F-D11A-4803-BD07-E3EB62B4B5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1" creationId="{5D1B85B6-8E82-4C55-9CF9-DC4B5FE9AD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2" creationId="{8CF50B7E-BB96-4D9E-A745-BCE300453DC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3" creationId="{8D7F54C2-3721-4792-ABA8-7440CEF878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4" creationId="{7976F127-AE8C-42FA-B524-0807FC084C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5" creationId="{64EE7B28-0861-488E-86FF-C2E73B6509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6" creationId="{8152C20F-0379-45F0-B864-75A669FD8F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7" creationId="{3F85314F-467F-4A39-9C6F-BA353C96E6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8" creationId="{6AAF8E9B-3648-4CC2-8BC4-7450EA187F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89" creationId="{1A3982ED-E6A0-43D5-ABBC-EEFAEBBA4FE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0" creationId="{C3F9E7E2-812E-44CC-9975-ABB997F541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1" creationId="{86B2E48D-C8ED-4EAA-A10D-455E94862A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2" creationId="{43563ED4-7020-4EA1-AA7F-8A16501B06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3" creationId="{EF10A1B2-5B42-48ED-9E03-4838AA5F80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4" creationId="{B12996BD-7314-4031-A01C-8C509F6C5F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5" creationId="{E2190940-07B3-4127-90B4-7F19EC5366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6" creationId="{17614389-65E5-4E52-9F40-0033B3A59C0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7" creationId="{4528B579-2360-46A2-9411-48153FF5CE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8" creationId="{D3E7247E-9678-45C7-AE1D-C2AB15BDA6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499" creationId="{6204B6C1-D759-44B3-A2F6-D7D410E1F2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0" creationId="{AD732DB1-4B68-4FA6-87A0-3B473B3BBD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1" creationId="{A607BAE9-249B-4740-828C-430884599E0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2" creationId="{6F9D57FF-688E-4664-BE07-E68CE4623FB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3" creationId="{2109D1C2-9239-4082-A4F7-8FD12CF241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4" creationId="{A1D4BA00-3E24-439B-BE71-8E95FEFB2D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5" creationId="{71454004-E23D-4D2D-808A-C878F2B382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6" creationId="{2AE11677-4810-4C0F-AB08-B25FCAC80F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7" creationId="{F74A8BFF-CB17-4B22-9232-4F99834894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8" creationId="{458F5E8E-9023-4031-B29A-0D3FA3A07C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09" creationId="{9E1A7D4A-1DC9-4DE2-B8C9-D253CF395E7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0" creationId="{C235972F-FB5B-4DF5-9397-626EC0B0EF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1" creationId="{8F0A3FDC-CC9F-4DB6-97A5-658728AAD3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2" creationId="{90C4B1F7-1795-457A-BFBB-3317B4D292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3" creationId="{76DE2303-52DB-4295-B763-231CD2E78B3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4" creationId="{DCBA5052-7FAB-49D9-946F-C8F017A523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5" creationId="{7F39CD97-0ABA-48F9-8E4D-62838D3FDD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6" creationId="{4DE968A7-4AAE-4001-950F-E04D70D2A23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7" creationId="{4CA05F6C-D59D-42AF-8B53-85885327432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8" creationId="{9097B898-6837-4BBE-A358-D489E4A581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19" creationId="{106662A6-35FF-44D7-8AB7-E4E98DB2E6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0" creationId="{12FD269A-299A-4823-838C-1F307B910A1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1" creationId="{CC0E0D21-396B-4128-A77C-90E96BFE8F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2" creationId="{5EE5FA9D-C526-4EEE-904C-F5E5D62BE4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3" creationId="{AE24A45F-8C1C-41B8-8898-74A3F7839AD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4" creationId="{8600DFE5-8663-43CD-9DAB-178E4FB005F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5" creationId="{F0BB363D-B7EF-442B-A4D2-0FB78C71B2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6" creationId="{58BE2BF7-02E0-4B7C-981D-0AE45B4A0C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7" creationId="{C618E5DD-411A-4E19-AD0F-6C87CF013D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8" creationId="{7D6973D4-09B0-463F-8908-61552A0D58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29" creationId="{80BFED42-F8E8-452E-BB4B-635A3DD268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0" creationId="{435938A0-7572-4477-8EDD-3C202E453A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1" creationId="{08B89EEA-0E12-4FF7-B698-0FA539B5F0F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2" creationId="{86C80D6D-4E4A-4FFD-BB5C-C3E65AC6E69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3" creationId="{30F87A06-B5BF-47F1-B712-6F2EF1A27B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4" creationId="{47EA7F36-4B85-4070-AF46-ADF8C8DA26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5" creationId="{B3E47A53-3D37-44E4-BC09-D393F2DE267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6" creationId="{4918A0FB-4C07-41D2-AB79-9A3AB8C7998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7" creationId="{49A1C90F-BF18-423D-9B7B-99CE4A3028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8" creationId="{684D92A3-8ED3-4704-A37D-CB4E81D14F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39" creationId="{6C02E049-F557-424C-ADDC-239A2FEFC38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0" creationId="{F75FBC75-8BF3-4193-9D7E-425B0B2763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1" creationId="{DA127CD4-32D8-4925-B03E-8492B151F6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2" creationId="{A04FB48F-BB00-4275-BB23-CE50797DCC2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3" creationId="{1684A869-F0F3-4EA9-AC03-15A9D2EAF6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4" creationId="{E7B02A48-8001-4999-A86D-1501F65744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5" creationId="{C2818983-0E6D-4E42-85C2-667F711A81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6" creationId="{070312AF-7ABC-476D-8EC8-CE5BD3DAA9E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7" creationId="{828B22F7-C68A-4AEA-9BDA-BCD4501322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8" creationId="{EA6AFB99-879E-4028-8012-BE86ADFA8F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49" creationId="{C7BD6407-1808-4E6A-9AF4-C426FE23CA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0" creationId="{260CB750-4277-4348-A059-0A7C2F7EBD2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1" creationId="{FC593253-B6C2-4262-91A9-FC4CC43F85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2" creationId="{9317934A-1853-4AE4-B9C6-7D3133663A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3" creationId="{62F5B1DC-B612-4A1C-BBC8-0D4047796F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4" creationId="{1CE6A948-B0C1-4D40-A25E-5A522652F49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5" creationId="{9F521FD2-9741-4730-8EFB-B1115CBE2D0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6" creationId="{0C70040F-1CE0-4A46-9503-D7257FC8CC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7" creationId="{452F759A-13DF-4712-BE92-131025A4482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8" creationId="{3210F0E5-F6FC-4544-A0F7-CB7879752E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59" creationId="{99C390F2-3D4F-4783-93E4-1F1A62B88EF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0" creationId="{0454C0E9-E1AA-4F66-B34E-AC747AA710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1" creationId="{45D89C45-1A10-427C-A1E5-69571A4CED4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2" creationId="{7D31ED8B-A83C-47E4-A346-76D984AEBF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3" creationId="{C368BC26-C1D8-432B-B311-17F8572869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4" creationId="{B61FB3E6-FAD2-4954-81A1-E7F038F64EE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5" creationId="{FA110ACF-ADCD-4A0C-9546-04CBD5C19F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6" creationId="{A6082A07-832A-4DCD-9405-5A7443C9B3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7" creationId="{93C6560A-3528-4BA4-9AF1-C7298E4122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8" creationId="{98F63DD6-3094-4D32-9AB3-CED1D44774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69" creationId="{ABBD6DB4-39D0-4453-8E6D-82BC5FFA336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0" creationId="{D61F76C1-52C6-49E0-837A-575171A2533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1" creationId="{8AC9F1C2-848A-4439-835C-5EF273032D8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2" creationId="{9909C950-9C31-4DA2-B2FB-5950C7A4CFA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3" creationId="{42CB54CA-7FDC-4FE9-9139-D700367FAE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4" creationId="{F60D7382-C60D-4A77-AA6F-83BC8DCC17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5" creationId="{137015F2-3CA6-4E2A-8A70-60B5FAC3B77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6" creationId="{A79642FF-45C4-4E31-ADCE-58DB639A08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7" creationId="{282C170C-E1C7-4291-8451-0C5FECFACA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8" creationId="{991D3841-9D90-44FF-A772-03BAC38F2F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79" creationId="{C26A8790-2036-4147-B403-BE1DCB9991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0" creationId="{EEDBB10D-3F19-468B-AD00-6EFB42C911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1" creationId="{3593AC03-60D2-49A2-8AE5-20A2FFF27D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2" creationId="{EB096752-3935-4630-9977-2BD2DE985A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3" creationId="{5537CB7C-E23F-4812-B6FD-409055C7B2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4" creationId="{4958679E-7CEC-4E8B-B62C-3586175302E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5" creationId="{EC3E88F2-A6A1-4282-A3C7-AE191C577E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6" creationId="{D829EA72-2EF5-420B-ACE6-103B9C4D43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7" creationId="{9D82142A-0EDE-4244-8082-9202D4C62C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8" creationId="{FAC8C3BA-AFEB-4ACE-BF04-E4DC04EBDE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89" creationId="{9F771CAE-E09F-4E40-968D-317CB628F47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0" creationId="{9B487DA1-9918-4C7E-9FAD-29019979B0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1" creationId="{156BF55B-CFAA-44CE-B934-CC7413F93B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2" creationId="{477C1D43-E19A-4F31-9770-01FE196F76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3" creationId="{4965EBB3-C889-4A42-A953-A18CE5A1CE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4" creationId="{97260452-C807-4960-8339-44CFDDE21D5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5" creationId="{5A90F54E-D470-4500-90DD-88D2B6B2D4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6" creationId="{9BE86DF1-249C-4CFE-9D68-1A05551CC6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7" creationId="{57B13F35-A90A-40F7-95C7-1BC5872028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8" creationId="{7E7CA547-53EB-4241-8A74-E99CBDF12D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599" creationId="{429A204E-4AC6-4719-A96C-3477CBF361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0" creationId="{A24DCEE0-BE33-4CE9-A64C-F33ABF8D10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1" creationId="{B09B7185-522C-44EB-846D-80144336B3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2" creationId="{C655032A-6493-4BD3-AEBF-BE0B033F818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3" creationId="{01A26CE1-D7CE-473C-AB18-FC6A0FAC36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4" creationId="{6C9EFD0A-C864-4226-ADE9-EC7D2E1DAA8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5" creationId="{163DE7CF-FED5-44B2-BEB0-EF487A34F6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6" creationId="{EAF1180F-E526-4361-921C-D79626953A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7" creationId="{F2806372-7BB6-47D4-AED0-BCC0E4D7A8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8" creationId="{EA18C13B-B5B1-4391-B414-690F26D31E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09" creationId="{B6D72382-481C-44B9-B751-F77CDC9B37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0" creationId="{198C9617-0D39-4E8B-837E-087759B5F93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1" creationId="{9BB33108-9D15-4B68-9EA4-C2BCEC534D0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2" creationId="{4D53A9DF-DE76-4305-9F24-57AD19C2EF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3" creationId="{56B06AAC-CF41-4E57-8455-0A547F73CA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4" creationId="{EECD70B6-5A5A-49FB-88F3-98CEDA2D0E8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5" creationId="{35718546-CD13-4DF3-A15E-A8075D45CFC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6" creationId="{31EA9C49-627A-4A8D-B25C-9D74A72CC8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7" creationId="{6F0F7A9D-6AAD-4785-A2D5-8878EAEFF08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8" creationId="{42E3375E-0D26-4DB8-9E90-2B7DECADF6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19" creationId="{DB5A742B-2EEF-46E5-978F-F09CFA361C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0" creationId="{BD098DDD-6FCF-471F-8DE4-CE19C40ADE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1" creationId="{B986D7E9-AFD7-44DA-965F-82AB760F8E3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2" creationId="{73CC37CC-E516-45D6-B1C3-2A9664FE1F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3" creationId="{1BEB20AE-D7BF-4978-97F7-1436CAC2CF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4" creationId="{C55D3B90-41E9-45DB-9DC3-9AC7D53A33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5" creationId="{F625BFDC-0910-4F37-A23B-62358C5AE1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6" creationId="{BE8911AD-D0B7-4D03-9F2A-AA3BAE506F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7" creationId="{75A2E4FA-524B-47AE-B0B6-FD9AB29C367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8" creationId="{870DDA8B-A096-4B16-8C5A-60266F5E34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29" creationId="{7A1315F9-C4C0-4A1B-A479-BEEB1A4FCB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0" creationId="{F6632A6D-43BD-4320-89A3-AD05382EBF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1" creationId="{D7B99650-D7CA-4D6F-B9E0-F8133632C1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2" creationId="{C0260E39-02D4-4FD4-9AC9-552EA001D58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3" creationId="{A3ED005E-2FB0-4C8B-838B-6333F95C45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4" creationId="{F9A2252A-DFAB-4798-A1C7-D7DAF67918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5" creationId="{4F3E3F4F-6E0F-40EA-ADD1-D21FFD9A3B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6" creationId="{233A28B0-A009-4EB1-8E50-C3BDC50BDC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7" creationId="{7778998D-B625-4023-9B9B-66CABD1AAF3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8" creationId="{DA3FDDAD-77E0-4D60-BFEB-E6910AAD49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39" creationId="{38F9F42A-138B-4691-9CD0-3BD7DF0DD68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0" creationId="{C60B74D9-F596-4BB9-A976-1563ACFD73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1" creationId="{529055A3-9FFC-47ED-ADD8-B7BD4BBAF3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2" creationId="{0EA8E7B2-5866-486B-A723-8AB32C702F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3" creationId="{31B6B6E0-DAB1-45CC-AEFB-3601F5C581B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4" creationId="{121C09B6-711C-43ED-9488-5747810FBE6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5" creationId="{F941046F-8C53-43E4-99A4-F714CCF199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6" creationId="{9265F3FC-27AA-4C97-ACBB-A5F18BF6DA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7" creationId="{B366BB5C-C1EE-40BC-B7DE-DC52AAAAD4B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8" creationId="{25DE7CE3-6455-4E79-A90D-D69E0559D3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49" creationId="{B24CE2DA-0953-4257-94B4-BB8378B9C0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0" creationId="{D8EDB1F2-526A-42EA-83D0-8B9F746216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1" creationId="{BFAD184D-EE55-46D9-A5F3-392E385EB6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2" creationId="{4133345A-40EA-462D-89F7-FC991209BB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3" creationId="{3868E997-A583-4AED-8570-4DCC65D18A6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4" creationId="{98255D70-064F-4606-AC97-A1AA48F6CA3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5" creationId="{48AB9A45-469F-473C-86C4-FA6164F56C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6" creationId="{B693EF61-1170-4FC2-9077-E6199DBF18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7" creationId="{A7FD94FC-80B8-484A-9DA6-88BE0CCF40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8" creationId="{5FFFE3D6-93B5-43A2-B8D3-ACF521967A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59" creationId="{76D920D5-D466-4C83-8252-62C7E303C1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0" creationId="{56573DF5-596D-4596-9790-DCD08AB8A6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1" creationId="{53F5B99E-E0E9-40B0-A46B-92679A7946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2" creationId="{0B0BA26F-D488-4678-84C7-BE1E43DF41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3" creationId="{9395E3B5-6B1D-4002-9AFA-385A09A5A9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4" creationId="{A2BBFC52-6B05-491D-A0E0-1A0409FCC61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5" creationId="{C62AFAF6-D8F0-49AD-92C3-52417066D0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6" creationId="{68E66288-18D8-4430-A895-F3873B28CF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7" creationId="{6E7F288A-5EF3-4FAD-B3D2-36A102470C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8" creationId="{EC6A0E1C-5432-421F-8485-3F2A2CD202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69" creationId="{5373D389-0D2B-46A4-9233-856BD6546E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0" creationId="{9ACE3859-8A68-4BB4-A618-0F802ABE094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1" creationId="{4CC92BF2-122E-4A17-9486-D6CF1D30A0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2" creationId="{0BBC9C38-CEEE-47A8-BA18-3CE3D74797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3" creationId="{E2CCCD88-390E-4311-9E65-353CAA2957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4" creationId="{F062CF5F-8011-4FD2-9E7D-FCA29641409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5" creationId="{6F32BC01-93AE-4C8F-AFBD-97D606C25E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6" creationId="{D61CE725-59A5-4CBF-8E90-6621BD845F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7" creationId="{F3B33287-F080-486E-BAC1-9126A82B3C2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8" creationId="{74C945DF-4A64-410A-839B-A9FDE6AA8E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79" creationId="{1820D7BE-2066-42DB-9F0F-A4DB4BE5F85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0" creationId="{EC70E53F-9F0D-46E6-8887-69187DE2DB0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1" creationId="{80B796EF-AF78-4433-8941-0472CDD15B3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2" creationId="{963B53C4-99C7-473D-99D7-7C5C831C1C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3" creationId="{7DF40FAF-3664-40C8-B0D1-5C9A5E216F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4" creationId="{6247374D-EA80-4B80-A253-E598DBE0E9D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5" creationId="{09E714E6-96F7-475A-B9F9-CD067B93DB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6" creationId="{AAF04E82-D921-4019-856F-453E059DD2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7" creationId="{DD88CAE9-D1AD-4131-815F-0465471A98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8" creationId="{D7C8B6D9-0AF9-489D-9872-F5B0F6337B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89" creationId="{BA9D7404-325F-4BAB-8DFD-306EE85155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0" creationId="{8E4452F5-48EA-49E6-8DA8-7FAA2E05D9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1" creationId="{650AD5E7-C156-48F5-946B-EB869EB0BA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2" creationId="{A9A8AF2D-8862-474F-A230-0F250D18D5B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3" creationId="{A689BF38-5DD2-4ED8-9B22-800708090E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4" creationId="{87EB43FB-45E6-4212-9365-1A6D37CC893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5" creationId="{216B71B4-862D-44F1-9AA0-8D1E4ACCCB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6" creationId="{457A178F-8622-46EC-AE95-F79E547C483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7" creationId="{A42B08D7-1BC8-49FE-8C78-BF4643BBFD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8" creationId="{F89B5F15-D319-493D-8F6A-FF8E9A29AD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699" creationId="{42E04067-A453-418D-AD8B-79E6745C21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0" creationId="{C66ADE4E-F18C-48C8-9FB0-0249BDA8941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1" creationId="{C8664ADC-627E-4D8D-B7A0-542C832AAF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2" creationId="{26638C65-C512-4EF0-99A7-B5F287227F4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3" creationId="{180DCE6A-8545-4EF1-940D-A685A3D307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4" creationId="{B869CFA7-3F2B-421B-9E72-47F41FE9601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5" creationId="{75CB7543-C8E5-4CA7-9460-8B8C2AF062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6" creationId="{554FB46F-DB66-45FC-89B4-65A230DFF9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7" creationId="{A9A9B7CD-3DDE-40DB-96C7-F2292F58A4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8" creationId="{B02F5F95-95B2-4E77-824A-44BCA8B49C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09" creationId="{350DC325-B05F-4A6A-9127-FD7C743C934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0" creationId="{68AAC87E-D8E4-4A74-BA39-BCC1672D2D9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1" creationId="{BC1FEFAC-0828-4960-8A87-7C65F24954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2" creationId="{0768DAEA-8C03-41B3-839A-F71BB717AD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3" creationId="{3BB63A9E-6801-4644-9E33-07BEA4C781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4" creationId="{D7B193F4-5D46-4D67-85E6-97A0C1A8BB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5" creationId="{651AAAF0-E2A1-4309-8280-6F7A3AC5BF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6" creationId="{23C2814C-3AC7-4572-B95F-9A322F8AC6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7" creationId="{91B21CF5-8AA7-449C-9A65-E9DFD12C16F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8" creationId="{C499FE13-6A44-410B-A0C9-25494A0461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19" creationId="{D8159077-209A-4485-94B5-50F1002D36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0" creationId="{99F5B1F0-6C7C-4BD8-A20D-D1961DC007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1" creationId="{653B0AC8-D7CD-437F-A9FF-57BD217BF2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2" creationId="{46BDFB3A-1892-4DEA-BD32-0300AE1E97A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3" creationId="{201C8150-45DD-4B5F-B893-BF15E4CA1D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4" creationId="{74DE5996-9EC9-4120-8B29-CC4230E8DF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5" creationId="{D1FD7555-CEB0-4622-9FC3-CCC8B99EB6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6" creationId="{97D1E6CD-0B59-4B05-90AD-DD5C9DAA5BC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7" creationId="{556411EE-01C0-4E42-9180-90375106805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8" creationId="{27BBC27E-4470-4972-B6C9-EF02C35F70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29" creationId="{E1BB99D2-C6F7-4717-BF05-7B84367FCF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0" creationId="{023DAE42-AA44-4C1F-8315-09EFE9D552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1" creationId="{180D7F60-E7C3-44FF-A095-F7E0EFF335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2" creationId="{3F08A9AE-F5C4-46E8-ACE9-B18DC570649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3" creationId="{39D1D6ED-1904-4949-8273-D229AE1255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4" creationId="{41F3EBC7-E578-48EB-A336-6901CD7E1D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5" creationId="{F9279ACD-375D-4721-9D39-D13DAC1EAA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6" creationId="{474984BA-9B91-4F7D-8966-CFFA5E82CA1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7" creationId="{E520B775-4A1F-4940-87ED-409EE77B05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8" creationId="{DF3EF111-D349-424B-A1B4-0FC11529B4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39" creationId="{1E741625-901E-4273-8F72-F9BACB64406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0" creationId="{FFAB0333-240A-4856-A914-1B5BF2F27B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1" creationId="{E363C058-30D8-4201-A972-BEFED23A7D9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2" creationId="{943E91E7-794C-478B-871F-BBCA160D31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3" creationId="{1B3C3C43-30ED-4B4E-BEFA-F02E6ADA5BE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4" creationId="{891B2FD6-9D00-45AC-988F-B2C1F30C8C6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5" creationId="{DA2EB086-F658-4F1A-93E7-AA645AFA69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6" creationId="{9FED9732-D819-40DC-8B0B-0233AEAF48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7" creationId="{BDF542CD-EE26-4A45-BAB5-C56EA91C2E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8" creationId="{E1D3507A-F81D-42E3-8562-EE24F1C891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49" creationId="{6242D556-AD9A-489F-88A3-C0F27D3016C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0" creationId="{D62E2CF6-BB41-4128-95A4-9BD25C58F7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1" creationId="{59CDAC19-71EB-473F-A6FC-613F7CCFFF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2" creationId="{D89C430D-7C2F-4E96-9D9F-739FA99388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3" creationId="{570487B4-ADB7-4517-BC00-D92F9EBC76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4" creationId="{79663B56-0265-4222-A947-608B65000BF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5" creationId="{5E164742-D2F9-453C-9AE9-1518609BFA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6" creationId="{ECE3771D-EA0C-4C30-8F0E-A99FD5CD9C4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7" creationId="{4172158B-C991-4B81-BC02-DD7D90091E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8" creationId="{D0393D9F-7DEC-408F-8707-5310EEFAED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59" creationId="{16E3439F-9066-4382-AB75-A168E5221C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0" creationId="{18492E70-B4D0-4A14-9494-E22DB9D3B6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1" creationId="{A6249206-463F-4483-96EF-FD44CAD82F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2" creationId="{58289D54-DE7B-4A24-B337-B75E1FFA9D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3" creationId="{D94FF269-F7B9-425F-BC34-0BDB8FA274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4" creationId="{82DD0D47-4B27-451D-9414-3625AE1F01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5" creationId="{CB2BB8D2-3E59-4988-9E50-9DD4723F68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6" creationId="{10066BEC-AAA6-459C-9CA9-9BFE749BFC1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7" creationId="{D0210F0B-DC49-4FA4-B99B-7237FE437E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8" creationId="{7089BFFA-42B4-47A0-B38A-7F1EC99DE7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69" creationId="{C71D26C7-1FFF-4A94-A62C-B96BA5E3B2B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0" creationId="{4E35680F-D679-422B-A153-5BF83E7A42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1" creationId="{7473323F-6D22-4696-A24F-14094139122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2" creationId="{9CEEB8DA-E769-4D68-8FE0-EED83C1F95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3" creationId="{7CFC9B0C-73FB-46B8-8012-D394531F95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4" creationId="{89F94B78-0617-4D39-A40F-B41018C572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5" creationId="{FB6DCA2A-43EF-4F39-BF4D-B5ED731141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6" creationId="{A305FDFC-3FB2-46A3-AA3B-B965A4A662D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7" creationId="{9454BC57-5895-41CA-8048-FB00B1C27C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8" creationId="{0D660D4E-691E-4072-9A44-10F4B0420F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79" creationId="{E2E78ACE-55B9-4E7B-A866-883D4BC01E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0" creationId="{B357DBB6-925B-4B59-9F95-F789A7D314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1" creationId="{AD168CDB-89C2-4065-92C3-5EBF936941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2" creationId="{B0FDA2B3-452A-496F-A508-9451F6F70C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3" creationId="{4C5BA9F9-BE28-43B4-8988-969CE00733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4" creationId="{C7FEA5D9-7C08-432E-8B7B-3DAF682924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5" creationId="{EBC21A4A-5EAF-4443-B76C-DB4EE00BDE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6" creationId="{5BBF06EA-C8BB-4CC7-8327-7273A967033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7" creationId="{54E1C56C-9FCA-43C6-A850-2ADFA2ED59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8" creationId="{56DF741F-3912-4800-9FD6-0406DEA2D7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89" creationId="{3F339EAF-6A7D-43F5-BC06-DD236E4478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0" creationId="{845A4163-C691-4D41-BF58-F2D11A995D8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1" creationId="{0F6ADEE5-2A92-4086-89D7-F6F8C2ED7B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2" creationId="{D51067C2-1544-4568-9DC5-9812E5A16D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3" creationId="{6F53E799-9831-4FF6-AFE1-40D36E71B0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4" creationId="{0648C4E2-200A-4033-AB3A-4BAD960B5F0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5" creationId="{FF3FD19A-5B90-4EAC-A108-E330BF1765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6" creationId="{C469B184-5D23-4F7E-84BC-3CB5356CEDF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7" creationId="{1D39B38F-4D3D-4799-B2B9-E33CB09629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8" creationId="{6AC10BEF-3AA7-4428-8465-E98CC2857BB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799" creationId="{38962FC6-A8BA-471C-9EB2-F3D0FC1422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0" creationId="{D6006F02-863D-4E7E-A8DD-937F6AE8B4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1" creationId="{ACACC4BB-D607-4F60-A43C-D7913959586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2" creationId="{1C81D639-3E65-499B-BAED-27A898390C3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3" creationId="{D487A261-E042-44A0-BCED-3482A171E2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4" creationId="{A85BDFF9-A803-41EE-9F2D-85D27DF392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5" creationId="{2587096C-DB1F-45FF-A603-FE9DA7007C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6" creationId="{2DFD2726-6570-43A0-BBC6-BA82AA86A1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7" creationId="{165273C1-AC54-4FF3-915B-56ABF12C4C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8" creationId="{9D4B416F-39C9-4B36-87A2-9FC0E81DA2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09" creationId="{EFFEDFFC-DAF6-4FD0-B3FE-4F99532A65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0" creationId="{F41159A6-2753-4F2F-9405-21CC129318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1" creationId="{D8F1A530-881E-46CA-B5BD-16BF858EF8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2" creationId="{D8DAA95B-40E1-47B5-BE4E-FFD139EF446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3" creationId="{DDD036E7-8F6E-4A17-B8C3-E03ED35779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4" creationId="{80CA46ED-B732-4C70-9E9A-C81DEE79D8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5" creationId="{B6314721-5682-475D-A888-D352E1EB87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6" creationId="{2B91F08D-5A32-47AC-8B8B-E0343CD0E3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7" creationId="{7E41FDE8-8D95-4D8B-AA32-18651149986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8" creationId="{D284FB07-C9B9-4AEA-B8BA-21DF853882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19" creationId="{71ABDFA6-B045-4879-9681-113472151B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0" creationId="{D4F313F1-A85B-4FC4-A25A-067AE40693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1" creationId="{0C27FED0-81A7-41E0-A293-5D757413F0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2" creationId="{1305CD94-7665-4E16-82BF-688F8B16B8D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3" creationId="{2E95EE25-B64F-4F63-9008-8A6F664A933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4" creationId="{BE09E003-2563-4BF3-8B59-C74A8488F2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5" creationId="{4B00FC9F-3BB9-464B-AF1D-161043250E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6" creationId="{AF5D658D-21D4-4FEE-93D5-D9A038C6B3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7" creationId="{97930520-9472-4A7B-8DC0-6A2DE11C7C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8" creationId="{3452FD01-C7A2-4165-B5D0-D53E339839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29" creationId="{E58AA01E-BB3F-4664-ACF5-CD4355FE9C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0" creationId="{F52DCC6A-06C8-4443-87E6-80DF902146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1" creationId="{380761DD-8FEC-4C79-85D0-D4CDC879EDB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2" creationId="{71313735-3689-4089-9FD4-247FC0088CD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3" creationId="{21591029-3CAF-4255-BE6D-611F1F864F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4" creationId="{11FA6863-46EE-4D1B-BCF7-5A55723706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5" creationId="{347A55D9-DA66-40E4-8C99-1EBA983EC4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6" creationId="{2C1D213B-384D-4C3D-9DEF-B1B464E8F2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7" creationId="{079AC4BD-CB2E-4A8D-91AD-041A560C11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8" creationId="{02CF14B4-965C-47F0-AB49-9DEBCDE098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39" creationId="{F5C47D70-CD8A-4BC0-854A-77D3C7B4D95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0" creationId="{7A478FA2-113D-4C6E-A2C5-D5906D81F8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1" creationId="{265B3899-8047-4433-9107-FF056D9DB2B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2" creationId="{67811268-AB9C-44C0-A9E3-E94028A9BC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3" creationId="{D299C7A3-EDD9-4457-BA20-E485BC6081D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4" creationId="{F5051C7E-00C3-4BC0-9BE3-CAC51D39D9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5" creationId="{8999A6BB-EC31-4DC2-99D6-D6CBEA95C7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6" creationId="{13E70A34-5F09-4CA3-BF36-98619DFC1E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7" creationId="{40CA0B5E-D1B4-458B-BD6E-466776E378E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8" creationId="{B11E29BE-9AFA-49B0-B767-46538BE139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49" creationId="{82E0BBF4-949D-4601-B2AC-E728167C6A6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0" creationId="{D0175FB4-FD22-4FD8-B393-46EF3154FA1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1" creationId="{2000C331-92C4-4612-A977-705C9AFB00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2" creationId="{DCB9899B-E82F-4ADF-BF0F-FD914A7B3A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3" creationId="{33BF3BD2-0B97-4CB5-85AF-2445FBAAE9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4" creationId="{A597F354-230F-49C3-B56D-D83589D34C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5" creationId="{4F16AAD5-8B64-4994-9F57-34690C4F85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6" creationId="{1445FE44-2FBE-4547-B2E1-75B8001EC0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7" creationId="{518AD6BC-38C1-468E-95B2-629AEFE007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8" creationId="{943C472D-C9BD-4B15-AB2C-85370E378B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59" creationId="{2683A90C-39A4-42EB-9784-27740EA9A3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0" creationId="{3DCF9E9C-6481-4B58-9F94-9FDC81A11F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1" creationId="{3B947101-05E9-4D22-A0AE-1B8B1EDE8FA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2" creationId="{F2CC07D0-6173-4069-AB6C-E29DBD01691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3" creationId="{0FA3AB84-9695-4BBD-97A7-7001277964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4" creationId="{E7495ABD-989B-4D18-B5E3-04DA1FEDE4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5" creationId="{F43C4959-01CE-43C3-BCEA-239E983623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6" creationId="{50F95C6D-11C2-46FB-8E6E-DE7F1BA1A5D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7" creationId="{6CD3C3F4-01E0-4C09-B1A1-49E2FAE773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8" creationId="{2E8C6AED-B87E-48C7-92BA-C6617BC5FBD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69" creationId="{1699817F-4D82-44A7-8D00-2EEA07F7E64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0" creationId="{78CEFBCD-F05A-4E0A-877D-F21827CE7B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1" creationId="{A1D63A4B-34D9-441F-97BC-1C83B96A63A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2" creationId="{E62067DE-EB00-4C3E-BE3F-EE5EB56087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3" creationId="{504A8700-DCD2-46DC-80D9-B5640793FF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4" creationId="{02441BCF-CFE9-44B3-BF5C-5F51AA0C913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5" creationId="{383C47EA-CCDD-4423-BF60-4FD574152F3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6" creationId="{610EF028-547C-4416-8D80-D0C71530D7D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7" creationId="{9FD98CE2-8963-44DD-B6D9-6CF4F2C75B5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8" creationId="{035359B8-533C-42B9-B6EE-2901FF00DC7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79" creationId="{C7A52605-CF4E-44C9-855B-2FACB7A849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0" creationId="{8E9A8A5B-BF00-4BFB-A363-A103721196B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1" creationId="{B6DA8340-F48A-438C-884A-49FA932FEE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2" creationId="{5BFB6AD9-C398-4CF8-BA43-DE8677548BD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3" creationId="{5D03EF74-3903-41A0-AB77-FFCF8C1022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4" creationId="{6A2A9040-233F-4DDB-AFD2-6FA65EE1E51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5" creationId="{2C0CC2DE-7A07-49E8-A251-A5A576CBE3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6" creationId="{B898762E-49CE-42AA-8B34-B4B9AE8327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7" creationId="{A21B99C6-C93A-4538-8F86-A87C37D612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8" creationId="{21954D84-05AE-4E49-BB84-F5A9AEBF95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89" creationId="{1AC1E4E2-14E2-4387-8B5B-46E54A9104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0" creationId="{75CFB746-5782-4A40-A64E-27A4E033F4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1" creationId="{CC7C056A-86FB-428A-A4A7-A47807630F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2" creationId="{E73753FA-0C87-405C-BF9A-B6591FD21C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3" creationId="{E114BB7C-95C7-4615-B42C-6E1FC66D054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4" creationId="{76484674-C538-403C-BFA4-375D9D86CE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5" creationId="{9833B34B-CC19-466D-80B3-1A2CECD7701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6" creationId="{0BCD19BA-017C-4732-8E77-50EF4086CB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7" creationId="{7F47B8B8-173C-494A-9188-F1E7E64732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8" creationId="{E63F976E-B0DF-40EE-8432-55E3AB7EE5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899" creationId="{64BEDD5E-0C07-4D5C-B84B-724AD55168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0" creationId="{1B6B0C8E-B2C3-441F-A9D5-33542AB4156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1" creationId="{EC689944-8692-4678-BD88-F485A04E4E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2" creationId="{BB03536B-1113-4DA0-A91C-5FD8D3D6B07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3" creationId="{C1A9415E-49E8-4A10-B196-38FAFBFE1F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4" creationId="{702C18B7-DCEC-4CEC-A9D8-1D74091A47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5" creationId="{530851BA-C24F-4572-8A7F-AD4027AE519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6" creationId="{14795D17-1B73-4500-A8C2-FF4D1B65F89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7" creationId="{EFBC10E8-57C1-4CE8-8E4C-171372F3B3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8" creationId="{26970763-BCF7-4CAF-8C29-0F7BBAB7C6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09" creationId="{2647CC32-C91C-40A7-AF05-B86095F7F5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0" creationId="{74F1512A-521A-49A5-B15C-79FC83DAF5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1" creationId="{EDFC5780-3AC4-4F90-B99D-06D3BC0BEB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2" creationId="{38A2BE10-B854-4223-9DDA-2524E642D78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3" creationId="{8D2E7DDC-EAEB-4FBC-8746-D3185FCDF2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4" creationId="{80D7520D-2CAE-4122-BF2C-7C010E41C9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5" creationId="{B1A0E895-F9C4-4D1F-9DE7-DB71467106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6" creationId="{0D6DF8EB-00F3-4186-BAD8-4930147AF4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7" creationId="{D2DC4B8C-8158-4632-80DB-08DD8FF00B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8" creationId="{C0E292D4-5877-4150-A133-F42BA0655A6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19" creationId="{93CD028F-749C-461D-8090-1484820168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0" creationId="{4ED19045-8BF0-4A23-949D-F795AF3B13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1" creationId="{1669855E-F118-4236-AB04-C977AC0E49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2" creationId="{ECF24B63-C9D3-444B-9144-A33A599297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3" creationId="{0F986A98-16FD-4F15-ADC6-7A07557E34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4" creationId="{962140B8-7624-4FE6-B739-BA2A36FEDC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5" creationId="{78D2FD5F-8B27-4599-B41C-CF448CEAC15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6" creationId="{89B3A456-3890-447A-9CC7-09E056240F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7" creationId="{71835902-E168-4311-B710-CE1BA6DBCB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8" creationId="{15138E45-FD4F-491F-9BDB-525FA046AD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29" creationId="{52CEBB01-9A9C-4301-AC53-0C49624C3F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0" creationId="{C55DDAD9-4125-440E-87FA-85F4A5165D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1" creationId="{825C8044-216C-47A5-9506-1D7EB22873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2" creationId="{96B20DD9-0E76-4D66-898D-7ACAB16EF24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3" creationId="{F5AB68F2-B168-4F51-B127-A520334C098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4" creationId="{AEE6796B-7AE4-4D55-A7A2-FDE83596BE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5" creationId="{A5CE9871-2533-4D42-ADD8-FE9428B049D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6" creationId="{0CAEA1CC-F9D0-4D1E-BA75-70D3A5F53E6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7" creationId="{6F2060EB-CECD-4EC8-A427-CF9D7252F8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8" creationId="{FFCE816C-334E-4C10-B967-FF0B666FFA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39" creationId="{E373BBDD-45C7-4788-A7E0-9AC42940AF7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0" creationId="{1F1F4BA3-BF48-4E67-8154-43225308F6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1" creationId="{E665813A-4494-449B-86AB-AEE2E0691E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2" creationId="{7054BA4E-80E7-4CB5-BB09-25E5E71169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3" creationId="{A7DB64B1-8889-44DC-8DB2-F37683C67F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4" creationId="{4CEF0182-619E-4058-8E60-AB574DDB88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5" creationId="{90DAD841-EDC6-49B8-82AF-002B2CBE59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6" creationId="{EBB21030-F1D5-4243-84F3-0C38C3DCF3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7" creationId="{0C8A8D2A-B899-400D-AA79-F26E0551AD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8" creationId="{BE930F68-A64B-4739-AE86-25ABEFF3C0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49" creationId="{61E2046F-5F65-4FD6-AE2C-FCF26651A86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0" creationId="{F7645CA9-563C-450C-A58D-A1318D3C6E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1" creationId="{3C10657B-9FF9-4A99-8ED3-0D97F52EDB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2" creationId="{502BF0C5-6B9B-4EBC-BD9E-06E48F9E5C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3" creationId="{B59CF110-EA59-4588-A1AF-81D27A1D17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4" creationId="{AEAC01B1-6795-46AD-A954-25F1466806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5" creationId="{947B2250-C8DC-4976-8FB5-2402FCA34D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6" creationId="{C99AA24A-1B6D-4D4E-A8F6-4511200F37E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7" creationId="{42F844E5-9A28-4787-8A3D-7AFF476535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8" creationId="{F049A19B-ED46-4165-A51B-0D1F1E70C4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59" creationId="{E5577BCE-DA7E-4BEE-A4C8-1DFF9A131F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0" creationId="{8AB7EEBF-427B-416F-9FA1-4E002D2D1E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1" creationId="{A0A87398-CE20-4AAD-9152-DFD31348A8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2" creationId="{8F109DCA-823E-4A40-AC20-9EEE74B434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3" creationId="{768C3F10-51DE-4BDC-90F4-1F3D9279839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4" creationId="{FBEADB7E-F391-4578-A26C-9064205083B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5" creationId="{E4BC45FC-A2F3-4826-A239-046B70FAD9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6" creationId="{DE6EFEF6-3B8E-4194-BA7B-506C4DCE10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7" creationId="{FDF493C7-94D6-457E-BE4D-5F94A8A4D2D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8" creationId="{C7F6262C-5D8C-4891-BF79-291B8B1DF8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69" creationId="{1A2BA6A2-A538-4434-B803-AC22E7DC40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0" creationId="{01531209-35A6-4EC5-9120-5ED902676E8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1" creationId="{430ABA12-0055-4818-8CCB-428DF3D73A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2" creationId="{00EF4541-2BC5-448B-AC2F-F01CADE5FC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3" creationId="{9C4DA6D6-40FF-48E4-B525-A70DD49FA3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4" creationId="{908B0510-17E8-4700-B2F0-A7A341D469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5" creationId="{58276588-9DBE-4633-8065-AD79F55798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6" creationId="{9549245D-DCEE-412C-9453-C423FFF06F4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7" creationId="{BF52D0D6-02F0-4621-91B7-9E5AB24F26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8" creationId="{70F9BED1-3CB1-4290-8891-68D4E9756B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79" creationId="{638F6FE9-495D-4DB0-B564-2FE91FBEBF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0" creationId="{9268AE28-D0E2-4546-BA74-A9E32EF66C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1" creationId="{C6211D50-6C4B-429C-8644-5719D8B50B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2" creationId="{A4D52597-3010-4CE8-A021-54ABB84CBA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3" creationId="{BB491107-E208-473B-B450-5D1E07D87A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4" creationId="{56CB3228-122B-4850-A4A8-595D6EB4BE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5" creationId="{68180299-9B99-4B37-90AA-FD73707E4B2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6" creationId="{27AEA989-0F7D-48A3-A93A-351E0709A6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7" creationId="{C4EABDE1-FA3E-4F95-8815-2DB83A2333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8" creationId="{BFF724D0-EF92-48AA-82D4-5D9DC9C3ED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89" creationId="{0C40F175-694E-499A-902F-D873594C2B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0" creationId="{5790F939-5903-41A7-9C47-2548426AC3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1" creationId="{007B5BE9-315B-44E1-B33A-388F249E90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2" creationId="{28429D12-B0B0-49E6-8F0D-4130DE981A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3" creationId="{7164D470-94BA-4AB5-B20E-10C509B7A7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4" creationId="{E7408C55-81E0-49E9-8E55-912B6593B6E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5" creationId="{504ADCCE-AD88-4A29-B25C-637392BDCD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6" creationId="{FA86A02D-D76F-49E1-B1BE-F545A9CC78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7" creationId="{E940B238-24F5-45B5-8A59-154ABB2CCE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8" creationId="{1F55CF36-BF6A-422C-A63B-89EA55F351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999" creationId="{60BA6DA7-ECB1-4B2D-AE50-3AAED9D7A5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0" creationId="{C84C1318-1369-422C-B1D0-C0C72147F0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1" creationId="{0C0476AF-BFBE-4783-9453-3BD2BA4439D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2" creationId="{10F48521-F1EC-4A32-8BB9-7A5BBB89AF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3" creationId="{9CE92684-3A98-40F2-8AC5-ACE624DC2A2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4" creationId="{DAC354E9-2E30-4EA6-B710-9F6E331F19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5" creationId="{3690D93A-F7C1-43F2-987B-FF10CA7B61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6" creationId="{3C4473A1-3301-4DCF-802C-CFE755043A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7" creationId="{DFEE4223-423C-4E9B-B523-FE1F141414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8" creationId="{8E8D125D-DC69-4E21-8F52-EA95BB690E1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09" creationId="{4FF2A338-6AB4-4019-B8F6-2B39BABB69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0" creationId="{61352487-1EA9-41CE-9B94-41E5D930C6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1" creationId="{039EB266-C7AB-4709-A52E-B4DD0C3DBE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2" creationId="{CD1B1BF9-11AB-4FDA-B441-F5832C1BCE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3" creationId="{EB89CFD4-FA00-4554-B906-31E1BAE1C87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4" creationId="{0BD32D42-0A3B-4353-9C53-404C6849F8E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5" creationId="{5B558093-4DDA-44BF-8BAF-BB51E1BDFA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6" creationId="{46EF5E08-796F-41DD-B018-4A6DB3F1C1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7" creationId="{6CC2CAAB-E583-4449-8019-A9EDA76A04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8" creationId="{0CF2C71F-5DD3-499E-AE31-82824056CB6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19" creationId="{B04304D6-5685-4BF4-B16E-7061A7D1C4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0" creationId="{79477BA1-D560-43C0-B893-1F55B2C53A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1" creationId="{64224378-BD1C-4FE2-ACC9-E54B3A7700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2" creationId="{DAE190BC-3152-40BE-924D-870B6BE4F8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3" creationId="{54F6CC72-1982-41B1-83B3-ABBC1504C2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4" creationId="{60CFB01B-E7C7-49BF-BB03-04377ECAAC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5" creationId="{B92444FD-0013-47A9-8817-ACBB7CF546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6" creationId="{56052903-FD81-42EC-A1C5-3C0710FD63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7" creationId="{F7C19A50-60C3-459D-AC3A-2443ACFE81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8" creationId="{04B20491-4FA0-43A7-8B6E-9E2A571232D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29" creationId="{C9E160EF-A108-4145-A5E5-A1283B5EB27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0" creationId="{3B434EE7-9518-4A46-9FDF-76F6D41CA5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1" creationId="{6F8BAD6A-2A32-4E80-82AC-A968162D18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2" creationId="{8B3B6F75-8B56-43D2-AC22-08AECAAF74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3" creationId="{9AB23AE2-8D5F-4AB4-8F74-3490348E23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4" creationId="{21BFEE1B-8ABA-45FB-8F7F-4C74928E3E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5" creationId="{05A2724F-9C41-44CC-833B-7749262A6E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6" creationId="{70622056-C613-4F4D-90C2-5BB0AC1457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7" creationId="{21473C72-1423-47BB-87D2-7AC754778B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8" creationId="{7D0735E9-9B56-4C37-BC62-FDD5D87CAF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39" creationId="{A724A689-32CB-44DA-AF6C-CD2B350AAC2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0" creationId="{516D90BE-8A12-4155-A828-E86350261A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1" creationId="{633CC868-2384-4245-815A-EB675818FE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2" creationId="{D7B85BD7-F540-4EAA-B255-BC9B864CEA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3" creationId="{6563B4CA-DF1D-4963-AD13-9B928BE2902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4" creationId="{EC68DC59-50ED-4965-A76A-3CEDD76323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5" creationId="{18083C2E-C69D-47FC-9311-AE992555C1B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6" creationId="{19784304-3C83-461C-B4D7-8CFD236E63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7" creationId="{57A9141E-EDEE-4BDF-A992-AD7EB9E654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8" creationId="{12DAFB0C-BDAA-4C9F-8F85-8588ADA882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49" creationId="{976EEA6B-8642-4BDA-BD0A-14B18F5E97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0" creationId="{2A628993-BBBD-4CCA-9378-AA431335107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1" creationId="{91C2D63C-5BF9-458F-A70C-559350889E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2" creationId="{7D98052C-A767-44CB-B96F-D30654ECFC6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3" creationId="{E4B0E45B-DEBC-482D-A6C3-48ED1DD919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4" creationId="{EBEA7A2C-E09B-48DD-B1C0-F46E4F72AD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5" creationId="{1FF99A36-B0A5-4415-8D1C-956EDA80C8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6" creationId="{F2888357-635F-4892-9200-10CEC121EE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7" creationId="{E212EE53-E692-4BB7-B13F-A828ABB1D1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8" creationId="{1F152350-4369-40CC-9780-58B9AC3D2B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59" creationId="{781C3D5F-F0DF-46F5-BDCE-F4F82D759A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0" creationId="{40EFB764-26C5-4654-AD68-F5F65DE948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1" creationId="{4B3C4FA9-B6D0-4A31-9A7E-1C433E9DB7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2" creationId="{B7FC6E62-EA37-4B5D-9BEB-10A61119EB0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3" creationId="{A755A352-450C-46CF-BE27-BE1E106E15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4" creationId="{32F7D705-4624-43D8-9F6C-B0CD183F4E7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5" creationId="{D1B023CB-34EF-477D-AB94-8B68CB2453B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6" creationId="{A112CF52-A9A8-4AE9-B8A5-13D78968232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7" creationId="{410DEA74-1D47-401F-8105-C8D590EA9A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8" creationId="{D04676CC-87E5-4100-8409-B0D40861B0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69" creationId="{74612F21-FC31-400E-8ADD-85CBBEF0C0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0" creationId="{C911D10D-09AB-44E5-8A57-2DF3F469133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1" creationId="{E311D111-7A5A-44B6-820B-98D4B3AA2F2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2" creationId="{A6BB84E5-6299-4F95-8579-048C86E6F7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3" creationId="{B6624678-CE49-4CBA-A17A-C08A92C0DB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4" creationId="{3DB0C515-4B55-4029-944F-EDD07730D0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5" creationId="{2C692ABF-9CD6-4C67-B8E7-BEAA651F719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6" creationId="{0A9EC863-6B65-4FE1-BCDC-7BF227B4926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7" creationId="{FE6AF129-B17F-4040-807A-A85A2E610D0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8" creationId="{02F9DE96-419F-4A6F-A88B-8847AB63C6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79" creationId="{427979F5-7EB2-49F4-B0A8-664FE770A0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0" creationId="{269A3571-92B7-4159-B151-B7B95F1FEBE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1" creationId="{18BF98B3-8E13-4A3C-9997-F4187B9005B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2" creationId="{2A121824-60AC-4D06-8047-17DB4AD88B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3" creationId="{AC33BF43-ED15-4D6D-A0BC-8137EF4A949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4" creationId="{9A0CAE56-5FD2-43D0-83D2-99E6BEEFAC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5" creationId="{C591EEB8-ECAD-44E6-A370-848A120A93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6" creationId="{C710C9F7-7315-4A48-B859-D5945E1983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7" creationId="{AFA16346-1AC6-4BE6-946D-A9023A83D5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8" creationId="{409EED1B-8C4F-444B-8A4B-3FA87937CA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89" creationId="{C7F35D96-B1CA-4649-BF3F-18EBB899CF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0" creationId="{982971E9-0E90-4DE6-A99B-170B58EC81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1" creationId="{A6EE6EAE-EAC2-4FBA-98B1-628AB33DCF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2" creationId="{D67E0747-4285-4AEB-BFD5-FA097869F7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3" creationId="{7B4A4058-A273-47A2-B68A-838836F4E89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4" creationId="{0DECAC87-967B-4D26-930E-21F010F927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5" creationId="{47DF3877-C2AA-4963-A698-517E39C6F88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6" creationId="{FF56828B-39A3-4DBB-8417-211E5B524CB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7" creationId="{71B111B8-E195-4C48-8F35-C2193DDF917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8" creationId="{E20AE73D-45D1-40F1-A675-877937F2BB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099" creationId="{3BE6FC9F-2B77-4F14-8392-AD77D3F2DC9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0" creationId="{5A0EF06C-D54F-4FA1-9A76-8791E65C3B6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1" creationId="{2EFEA188-2E55-487D-B61C-B51F275F97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2" creationId="{6FFD4167-2307-4291-AFC1-FD269D5435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3" creationId="{8D9534D6-BB0C-4D49-B57F-AABA05A656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4" creationId="{58F31236-D6D1-4E06-94B9-B507D781B3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5" creationId="{CE353DA4-7FDB-4EF0-AA03-0135D999EB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6" creationId="{394CF257-44D2-4E10-9CB9-BB2845C2ED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7" creationId="{C26403CF-4739-4EFC-9A8A-9B0CD4A9803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8" creationId="{B2348E9E-EEBB-4386-A877-C3DD05D9E4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09" creationId="{6C5EF5B2-702E-474C-9F58-536B41E978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0" creationId="{C8081D5C-418C-415B-AF93-0B66B38896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1" creationId="{84204838-6096-4E2D-93D9-1E99FB45A30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2" creationId="{A2D4C805-30C6-4B5E-A196-BF4F6B1A08E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3" creationId="{DBB83121-ADB2-4504-AA5B-5C264B5B9C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4" creationId="{507B77CF-537C-43C0-81DC-88EDA275BD7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5" creationId="{D8453D74-430A-47BD-BB68-A3D5668C22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6" creationId="{65E02E0B-8E3D-451D-8A86-205F847EB5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7" creationId="{0A98BCF5-6713-4DCA-B3CE-D84E6B0EF7C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8" creationId="{D4DB59BF-E7A7-4A76-9ABD-F2C2811FE6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19" creationId="{0444FFC7-10EF-454A-B503-ADA6023BF38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0" creationId="{2ECCF55D-872D-48F4-BF5B-DA67C34CA1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1" creationId="{1F7235A4-F47A-4034-9029-13E85EF1B2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2" creationId="{48A92F4D-B19A-4C46-8CC1-95FC5ADCBC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3" creationId="{A3261810-2639-443F-A969-0843ED5A21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4" creationId="{57393A61-4586-4B62-A782-B697A3A8D0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5" creationId="{0E5D596F-3FDB-4848-BD50-4A1CF36E6C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6" creationId="{8EEA8D9E-0885-4D02-8DDB-A47D5C6D78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7" creationId="{B2FBCBDA-B024-4DEE-A380-F531643C26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8" creationId="{9D796E2D-013F-4176-967A-4A6F9DAADD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29" creationId="{CC1EE42A-C951-4173-9814-4CCA7C108A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0" creationId="{3B0AC191-2BF7-41CE-B10B-96E107EE46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1" creationId="{361DBE6F-B646-4F6B-A2B8-6C14E4EB00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2" creationId="{07B6BEE6-AE9D-4E0A-B950-AA9394BE82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3" creationId="{E6DD2534-907C-4B70-A574-1A12BA00A4B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4" creationId="{DF49362B-AA23-4C45-A1C1-CE31DF2D9D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5" creationId="{C31F93EE-2123-4F29-8E99-A696DBE598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6" creationId="{0D974EBA-18CA-480E-A475-26616425D2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7" creationId="{E3B73A56-0603-4C89-AFD1-43CCAE2828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8" creationId="{DDF94BF7-DB36-454E-844E-9DB63520177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39" creationId="{9DDB8213-4E2E-4560-8F36-6E2864D12F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0" creationId="{1ADF14E9-4050-4135-9DEE-73CD3E5010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1" creationId="{A23FE8A2-25AA-4FA1-B6B0-73BA4CD197D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2" creationId="{6CA35B1A-4DE5-44CE-B67C-C7FDC5536D7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3" creationId="{59727D60-E54B-4A1E-80FF-91566E8A2F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4" creationId="{87435524-B81D-4577-A102-79B429A748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5" creationId="{9AAC7518-F32F-478F-9DC8-82E292BC2D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6" creationId="{9382ECD8-7041-4837-A5A8-5572F51D376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7" creationId="{41CD8922-03C2-44EB-9CD5-C4DE0A4B8F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8" creationId="{B3260F55-BD82-4144-909B-E74966A7CB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49" creationId="{B8B6B7FC-678A-4EBC-BCA3-0899D3E119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0" creationId="{262D6F7E-D7D1-4131-9103-9675674645C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1" creationId="{D89E70E9-4964-48DB-8554-B878B5E661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2" creationId="{3A3D4D17-8925-445D-A74F-221620B5C8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3" creationId="{D6F574F9-4777-4851-A850-A8EAF9AF01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4" creationId="{6D23A847-570F-40EE-AFB7-DC5CA1D7CB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5" creationId="{9E45C67E-1EAF-4CF7-A7D0-0905BF31C73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6" creationId="{D0E62A8F-BA0C-406F-947A-4EAE90C81F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7" creationId="{F5E95E58-1109-4485-BF22-F1E6CD2042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8" creationId="{41D72E19-F10A-4284-84F7-200157716C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59" creationId="{1216CFE6-4562-4629-9D75-C3C5B236C40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0" creationId="{FC9EF33D-BC32-4776-AEA7-0CAB92B42C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1" creationId="{0AA7167B-83B7-4B83-98F3-DA17D6925A5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2" creationId="{A03BC40C-26D6-495B-8FB8-561FDE1A4E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3" creationId="{B533281D-8CD9-4B87-8908-9A50C33A1A2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4" creationId="{BFE0E4F7-883A-4C59-9DBF-56F760DD7E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5" creationId="{36265BCB-0BDD-419B-893A-3501F320D8D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6" creationId="{D5693643-EFD4-42C4-BFB2-B7667EDB98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7" creationId="{7DACC552-D798-43FB-8B60-B6E69AE6EB7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8" creationId="{C49F670F-6F99-4D19-A287-F0B7EF6BAF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69" creationId="{DDDC6DF9-EF81-4A76-AC77-DE096D24A3D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0" creationId="{55A3FA63-74E3-4D81-9053-106F7AA768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1" creationId="{E506F6CA-AD94-44C7-A122-291DDDBAE2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2" creationId="{7495FF96-F7C9-49A8-90C4-0512E498BC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3" creationId="{02B48696-980A-45E2-ADB9-0A9FA337EE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4" creationId="{F122F6B0-6FA5-4634-AEB2-DB916B73BC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5" creationId="{C89E61F1-E63E-4C4B-9321-F030832710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6" creationId="{D9BC28A8-43D5-4F6A-A285-3150049866E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7" creationId="{2CC0B0FF-8192-486B-B1C0-41A1E4F722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8" creationId="{FA979536-1218-4D1C-B414-E074692616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79" creationId="{B94E28C7-AED0-4678-A10B-DC31F956C8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0" creationId="{5E602F16-014F-42E4-9C2F-E3B636E1CB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1" creationId="{93645A40-261A-44EF-8122-7C787814807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2" creationId="{AEE1BBAC-78B7-4FBA-B9B7-3D92FD3295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3" creationId="{0053C11B-20A0-427C-9D64-D6B8FA82104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4" creationId="{620AA3E8-E2BF-4AC5-AC23-152E2340CB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5" creationId="{F3FA6B85-7416-485C-AFA3-2DFB6AB980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6" creationId="{C64F797D-CFFB-4A5F-9FD6-AF9790627D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7" creationId="{4ABEE2B6-4B42-44E2-97D9-1CBF6648F0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8" creationId="{D96D0BFB-7A0B-4486-A6B3-F8BA2259DB5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89" creationId="{6CAFCCB4-994A-431D-84AF-35670E69E8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0" creationId="{F251E546-6069-46C0-8794-E9F956C91D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1" creationId="{28611C57-5EE0-4D10-8739-C033F976F2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2" creationId="{C76675C0-C574-4CEE-B0F5-D9E18616BD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3" creationId="{9B95494F-2F75-4A74-B8DB-F1D8877645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4" creationId="{DEB5A540-F7D1-4F0B-92BF-28100DD6CB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5" creationId="{675763F3-E8F7-4B70-9BDB-C10CFA59F5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6" creationId="{49CB6DDE-DC82-4182-8FC3-D75265625E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7" creationId="{4D8689FC-8D31-4D44-AF5A-F453E953C9B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8" creationId="{A88CF56D-24C8-4D50-B939-6A8BDC9B63F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199" creationId="{94451AAF-204E-49DC-BA30-C722DBCB41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0" creationId="{3D407BD5-282B-4755-8500-FCB1E9C885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1" creationId="{FCC9B69B-1759-40F4-B5F6-3C04C5C39C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2" creationId="{EA546153-FEDF-4DA3-9BF0-F62E204BC8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3" creationId="{DF25FF56-1EB5-4089-A3B8-83BD71EA6B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4" creationId="{D331FE34-2E2D-4822-A260-77E7143B92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5" creationId="{E52459C8-EBEF-428C-A901-F93A63EA9B9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6" creationId="{672E4C07-D6DE-4985-97E4-69AA968529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7" creationId="{27EC4CDC-C71A-441C-876E-55DCB8C13F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8" creationId="{90D7EDFC-6E09-4775-B1A8-11114969CC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09" creationId="{DF44FAAE-B8B6-495D-B6B5-92B59A799F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0" creationId="{EA70B2BC-5504-4300-A157-863BF5F111F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1" creationId="{3AF5F995-2875-4C08-BC23-55BE43AFBA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2" creationId="{FF65BCED-DF60-4F1A-AE26-B667875674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3" creationId="{55A8A260-7D77-489A-B914-0FA71976B3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4" creationId="{C65B1350-02EF-400B-A884-3506BF6208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5" creationId="{039FF41D-273E-464E-BC84-CF56D6C859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6" creationId="{A628A2C2-993A-4741-8CEC-30D4F6DBD01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7" creationId="{99E322FC-0006-49D7-B146-65A10FB7ED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8" creationId="{9A7F12D7-F12D-4D79-A464-BF3D03378B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19" creationId="{B05B9C63-4A29-435F-B865-3987A64E6C7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0" creationId="{A5B4CFD0-3431-4DAD-9E5E-CDB0EC60D5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1" creationId="{6BFA6FB0-886C-48DB-83B2-CB9BD46267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2" creationId="{B7811CEF-F3A5-49C5-80AC-0B4C86469F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3" creationId="{1237E634-E789-4DDE-A6DD-C7A3FFA9AA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4" creationId="{8ACDAC1C-D95D-41AA-97A4-FBE4D72D8B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5" creationId="{0F13D950-D4F4-40F4-85EE-CC186A9F38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6" creationId="{0943BC68-8661-4BE7-B40C-B5F5B8BB79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7" creationId="{2EEE03A3-324C-40DD-9BA5-837BC711D9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8" creationId="{018AB586-2619-45B0-B78C-6E8BF361773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29" creationId="{71F59B7A-BA15-4E36-877D-6780ABB024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0" creationId="{47F1EFD8-65A2-4D46-AD29-BC7A9F468E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1" creationId="{5EA02ACA-F5F4-428F-A2DE-30FA72B6B5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2" creationId="{9381FD71-4A9E-4505-9D5B-DA9B063EE3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3" creationId="{C135743C-BAD9-488E-819D-B5E5934E12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4" creationId="{29C8DA69-7CD7-4AE6-8E2A-32EE4D32D8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5" creationId="{92ADC5BC-629A-4E5C-830F-6FD949883D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6" creationId="{47E1DE9A-36FC-4FB9-B000-98BFC3CC67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7" creationId="{E516AE2C-956F-4D2F-9526-4A1750A608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8" creationId="{242EBF66-9D38-497D-922B-01B1599568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39" creationId="{FCF9349F-8753-4DAF-AEF1-904122240B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0" creationId="{D426F412-F2FA-4ECA-9E03-E2184BED30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1" creationId="{A4C10C9D-55E5-41D1-BCEC-FC97C4E49F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2" creationId="{31F136FC-A8FD-4BCD-A8CA-739CBD093E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3" creationId="{3BCD63CC-BE49-4FD0-8486-B15429B5C7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4" creationId="{B2884DBC-B0BE-49C4-B269-2A1D0D034E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5" creationId="{98A128F0-2566-47AD-8E8E-C604EB4205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6" creationId="{ED677A9E-6A77-4ADF-97A2-7C4C388F76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7" creationId="{460169E1-036E-4324-A00A-40ED87D9C9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8" creationId="{F06939F9-4CAD-43C0-8766-C10C2AB76F0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49" creationId="{019B047E-CAAE-4112-8BAE-24B93F84EE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0" creationId="{BAE68E67-A3B6-4F93-9889-812FEDD3BBE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1" creationId="{4BD5368B-EA73-41C7-8948-31A7D4FAF5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2" creationId="{345C3199-66D1-49E6-A8C5-FC19DECD86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3" creationId="{82E24051-83A8-4A46-8320-A98D69814B2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4" creationId="{3224741D-B32E-4BD4-B27A-2FD159A867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5" creationId="{C36F21A9-52A0-4198-B175-372D36C204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6" creationId="{91BDD2F4-2094-4616-92D6-68631F96278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7" creationId="{C82A0EAC-E9CB-4921-98DD-E448461DBC2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8" creationId="{7CE9A325-4477-4CBD-90C7-6CB4087858D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59" creationId="{507456E0-5F88-4612-BC74-AAC299160D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0" creationId="{6BCD6CF3-A813-45A4-BD53-B25B46E474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1" creationId="{71782315-D9A7-4EAA-B845-A5BC5B492D2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2" creationId="{53296857-1274-4C57-9207-1D556D4294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3" creationId="{703D6185-9355-49CB-97D9-40B03584DF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4" creationId="{3327177E-2FBD-4FC4-A210-8848E2DAE5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5" creationId="{E63F789C-12EF-4FAE-B16B-0131ACD0CE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6" creationId="{67196DA1-CFF7-46F1-9943-35589FAA92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7" creationId="{5CB5B6BA-3947-417F-8E1C-83E481852B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8" creationId="{190BD887-A318-4EB4-A250-B6F0AB5B8E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69" creationId="{F56DE924-DBD5-4107-8230-E76ECC7FB09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0" creationId="{94A7822C-61C8-48CC-AA0E-D6F194846C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1" creationId="{61EECABB-E9DB-4245-B02F-FBD1E93B94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2" creationId="{5CA011EA-8158-414A-813E-2A0025EEEA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3" creationId="{81F24913-68FB-4D29-992D-4CB8E876BB2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4" creationId="{D593011E-5526-4A8A-84AF-EC98B0568D6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5" creationId="{961863CB-F026-4847-A1A3-FC5EA4D090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6" creationId="{77D249C3-DBA1-491C-9D0E-BFAF42E3C6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7" creationId="{FACFCCD0-67E3-4771-822D-C035FF1506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8" creationId="{0AE7E806-09E4-46AD-BC2A-93F66109C3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79" creationId="{84A8F81F-4753-4971-81D4-178CD1DC2A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0" creationId="{75F86CA9-7741-4A16-955A-C24DB9758FE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1" creationId="{3E2895FB-0313-447C-900F-50F0A76A56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2" creationId="{75E819D9-B3A9-4E27-828D-FDBE4B4E24E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3" creationId="{CCF2448E-53F3-4AA5-957A-6FA492A98E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4" creationId="{6541BF79-4A30-4BB6-B74D-E16CB0F54C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5" creationId="{5AE50E99-161B-4F90-AB4A-9F451558CE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6" creationId="{6D32C974-5F38-4B3E-B29B-9F5E806FA8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7" creationId="{842BC1CC-E79E-49CB-8C61-299C231DECA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8" creationId="{AE57D3DA-E8CB-4FAC-8F29-FA76B5EC15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89" creationId="{C4FC6466-E16E-4318-8578-44B8DF24907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0" creationId="{FFB009EE-73A0-48BC-93A7-BBA26B9112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1" creationId="{EF1E927C-5B5F-4CDB-9504-B719602DCD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2" creationId="{B9B7D4DF-631F-4F6A-911E-9DDEAD0D42E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3" creationId="{A366F56A-29D6-456B-97DD-F1D2AA9DDA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4" creationId="{29967EB5-F4DB-44BE-9B55-1F763A8EECE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5" creationId="{A825BFB6-FD57-46F7-A6F6-0D929C2858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6" creationId="{FD414B49-E82F-4B7B-B103-EC28A3FB38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7" creationId="{81DFDC06-3487-45AF-905F-BD3D9045AB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8" creationId="{EF2332BD-59F7-4386-B036-E64F950A5B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299" creationId="{C730AECD-D3E2-4FF8-8496-663D83799E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0" creationId="{FE15700D-6430-436C-BB95-3E63D1CDE31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1" creationId="{827FDCDF-71BE-4475-8589-2E0FA321DA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2" creationId="{AB8077DD-DBCF-44AA-9501-2D25787FFD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3" creationId="{5D692EF3-353D-4AEF-9FE3-396EE7251A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4" creationId="{CA233102-A487-498B-BB41-CF601B9E74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5" creationId="{250E859C-550B-4BA6-9C90-C5AB9C4166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6" creationId="{AC8F9BA2-2BEA-4946-B186-F45E951A8E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7" creationId="{548FA015-0F5B-4578-A412-EDE00C0E20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8" creationId="{63206F02-95E2-411D-82E0-EDE3FC709E7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09" creationId="{DCBA2D8A-19C6-483F-965B-8A4486B2C4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0" creationId="{A4A0BDC5-B68C-498B-96C7-655ADACCCF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1" creationId="{0E4F447D-B2D3-4B5F-8A80-2B3CF679A1C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2" creationId="{6388D182-D23F-4A30-A817-ED851044B2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3" creationId="{8C699BBE-43FC-4584-A1D8-8CDA29B550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4" creationId="{5E6AF034-5015-41EB-98F9-E4DAF9820B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5" creationId="{22FB653D-60DA-4C87-99CB-070A94FF5A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6" creationId="{D4D05721-CEF9-4927-A29B-CAFBABAB45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7" creationId="{5FFE8997-228C-48B4-B337-D29854BB43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8" creationId="{222BBDD5-BF9C-441D-A4AC-F8169C5F7B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19" creationId="{5BFBE110-3802-4EAE-BE03-B50D65CA68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0" creationId="{CB4CE754-22E3-429E-88B6-9DD5DB389B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1" creationId="{E2352D44-DE0A-48CB-B83B-F7FA2E9A33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2" creationId="{1A198118-F788-4429-93C2-9B875DEABD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3" creationId="{54351F52-5847-4468-B94B-AB1147F7C8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4" creationId="{1114A72C-337A-4D41-8575-4A6F9E6B711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5" creationId="{42551BE2-C80A-4CEA-A29E-8AE6C5D727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6" creationId="{0BDDB925-A6E2-4650-BDDF-F43B89C285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7" creationId="{F81E172C-4202-4AB3-B540-E08A0AA8F3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8" creationId="{94DA3FE0-38AF-438E-868B-E734DDDDC6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29" creationId="{FDF96C0E-0598-4EA4-8F99-76D8C4149D1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0" creationId="{ECC4D396-116C-4448-944B-FA112CC9D6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1" creationId="{667E9EDE-C34B-4064-BF6E-C593A7D4C3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2" creationId="{BD192176-C6A6-4781-B863-CEDD627F7D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3" creationId="{F1AC805F-B8F6-4B19-BAB9-0EAA357823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4" creationId="{19C0CFB3-276E-429F-B769-EEC40B504C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5" creationId="{90FB8501-F76C-457B-8D47-4A922703BCD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6" creationId="{88D1A534-DB4E-4DA6-B7BD-24F8DF6BD5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7" creationId="{5D30D421-E362-4AB8-9C19-0E89080BEE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8" creationId="{A77458D2-B916-44CE-9F1A-96B5D015B0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39" creationId="{E53A6AED-9B00-4F94-A1B0-81F67D8AF43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0" creationId="{446F967E-C581-4535-B4DC-E7175DD5B8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1" creationId="{262CEFDF-2936-4410-9A99-0221BADAB49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2" creationId="{3C1E3272-926A-4F5C-8111-780BC9DED7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3" creationId="{6994F2FB-C8F4-4512-9539-DD2F8121FE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4" creationId="{886616FB-A7E7-4422-A583-3E12CB5645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5" creationId="{6493F5B9-A9EA-4E93-AB52-C6E9A63EE9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6" creationId="{5E649084-E024-4F23-AF4E-A8DA22B3E7F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7" creationId="{EC37206E-1032-4087-83CD-128AC49867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8" creationId="{3BBD36BC-8DFC-4A64-8227-E97824435B8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49" creationId="{31530712-F661-4213-B7FB-E1C8502057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0" creationId="{4891EBB7-28D4-485E-ACCD-D37970C7CE7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1" creationId="{9A598C45-5E59-4E53-954D-214EF806F5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2" creationId="{7C80C77F-C070-4ECE-8061-75838188D9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3" creationId="{A3929A20-420E-43A9-BFF8-F3863547498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4" creationId="{CF8E9B17-F9AB-4125-B957-175CFD9243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5" creationId="{05FC8E1E-4F9B-451D-B32D-CC9627A1EB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6" creationId="{624E77D4-0814-46AD-A5A7-F1C091793C3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7" creationId="{EAAA7496-19EB-4DE3-841D-A70F9D2A87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8" creationId="{7E0F97AB-188C-471D-BEAB-60707745E4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59" creationId="{A041CD85-88E3-4967-BBF3-75563F3ABF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0" creationId="{69E6D48F-A3DA-4665-888A-AEE4955B894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1" creationId="{F787C643-3BC8-4A27-8876-03F2D090A5A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2" creationId="{B755069A-3ED9-4119-A8F6-A0363D2308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3" creationId="{805F2038-DC1E-468C-A549-8A0275819D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4" creationId="{2D281EF4-D31B-45E7-A52F-6CC39D01E3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5" creationId="{D05B516E-5FBA-477E-A6F5-24CC564CF5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6" creationId="{07BD946C-0B38-4477-9B18-5EBADEFAF4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7" creationId="{4B012DB2-0872-43E1-ABEE-35C1EC062B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8" creationId="{A4D72A9A-FBA6-4005-99AE-132066865C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69" creationId="{F6B3F427-E143-4279-A9B4-DE3822ECC4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0" creationId="{34C5E508-2F46-46D0-BE96-7154FD41B9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1" creationId="{15B942D0-19ED-4D94-9928-EB59FBD865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2" creationId="{629EDA99-7E52-492A-829D-26D4247B0D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3" creationId="{26B0369D-BED6-4810-894C-885FFB9C57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4" creationId="{BD9286F1-FC40-48B9-973C-19506B82AF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5" creationId="{E8FE6C95-8965-45B1-9D26-767388E026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6" creationId="{395A9B9B-7A4C-4425-8806-D53871CCC8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7" creationId="{78802DD3-7980-44B0-B086-B844264247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8" creationId="{F7DD26D4-A091-4B8F-B96E-C8F0D7FFD4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79" creationId="{F21E662E-5D33-4E47-B401-85534A5A25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0" creationId="{407F8DC4-3BB3-468F-9AB7-2479116300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1" creationId="{7EC65326-9184-48D4-9E48-1F81C46ECE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2" creationId="{E21868CC-EB47-49AB-B137-3A47F10322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3" creationId="{42C3690B-CBAC-4174-B47B-0584313577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4" creationId="{A1BBF4E0-11A5-488C-8C1B-1106BAD78F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5" creationId="{22E77B2A-A571-4F95-AB78-1A30CE57D9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6" creationId="{2D32FD2A-10B4-489D-99A6-F7709B007A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7" creationId="{A00EABE9-0EA2-4D4D-B16B-E0EE1DD0627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8" creationId="{929DDBF7-41E4-4F53-965D-A97916B96DC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89" creationId="{1F30DC1C-ACD0-4C83-8574-53643D90B1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0" creationId="{C0C33AB5-5318-47D1-A550-F400397C03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1" creationId="{F01DE60F-194A-4C3A-BED6-80449DCAD5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2" creationId="{882D2997-9F1A-4974-9A38-0890ED3F72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3" creationId="{06400904-87C1-4050-BE76-9F6F5DBFD7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4" creationId="{D10627CC-B91B-4B84-8961-49D274FFB35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5" creationId="{F8E089F0-A736-452E-BD67-A39AF39A16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6" creationId="{FAF6795B-7EEC-4BBE-90DA-C57D0D586AE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7" creationId="{6B0517A3-C5BE-4656-854E-D758C686C15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8" creationId="{45A50C00-AE9B-4E4D-AB3D-9D0AC8BF92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399" creationId="{308CAF13-64CF-44AE-ABF6-84DB5CA134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0" creationId="{9F9A0198-1AC9-4FA8-85C6-3B4C9268D6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1" creationId="{FB7A8579-FA44-409C-9C8B-BBDA293B40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2" creationId="{2D24D801-39DB-403E-8465-350CFE71AE0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3" creationId="{54B862C9-C602-4851-BA48-4FA0AF1D64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4" creationId="{7996C251-9647-431D-AC25-313C00F535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5" creationId="{D8FBC267-D448-423A-AA9D-79AF656A21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6" creationId="{66ABD3B6-3573-4186-883F-C02C9DA700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7" creationId="{ECD501C8-B02D-42FA-82F1-810E77D138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8" creationId="{344FFC99-CA42-4155-857D-0648BB51DA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09" creationId="{4D7E0EBD-63F9-49DD-B7CA-E819A8EB08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0" creationId="{1AAD56E5-4576-4A46-B8CB-01E8CA1715A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1" creationId="{B37D8D9C-C620-42EE-897B-7C1F94D883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2" creationId="{52E495E1-1ED1-44E5-AAD1-91504E4539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3" creationId="{43B4C39F-D102-44EC-8BD0-094929323C1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4" creationId="{392E0ECB-E879-46FC-B760-B6E950EA75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5" creationId="{E7016906-9ED4-423B-810A-6382E52415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6" creationId="{6DFEDA35-C508-4075-9793-B0660EAFAA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7" creationId="{F668E247-D2B7-4F47-940A-1C14E44B3C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8" creationId="{8ACE63F1-F96F-4AEB-B504-FF3DCE3485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19" creationId="{162A02B9-9B13-4D78-A073-F91087C56B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0" creationId="{2C23E93D-3980-4B99-848D-4536562A9D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1" creationId="{2767D2FC-05B5-4FDC-98AF-D9B7AB5499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2" creationId="{FF804CBB-08C0-4546-969D-9FAEE7F59C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3" creationId="{8F232675-D0CA-4EC4-90C6-6D6C4FD83C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4" creationId="{8BAF13A5-CDFD-42C3-8805-383FC0CD123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5" creationId="{0FC2DF85-144F-4FCF-9065-B4DAF32D67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6" creationId="{BB49C090-8666-41FD-A47B-6D0459365D2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7" creationId="{426533F6-C74F-49D0-9837-5084AB0744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8" creationId="{A1FABBD8-FAAF-47E0-B3FE-FCE86F7ABF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29" creationId="{9F4362AF-AEB9-4BCC-8285-17538D7B48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0" creationId="{0FED817B-D426-4D5E-B118-3314AFCFBA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1" creationId="{52FAD06F-D0A6-4B70-BFDF-D70DE758DA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2" creationId="{46D2F289-2637-4203-A44E-6B413F03AD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3" creationId="{D6A6D0C1-1827-4291-B36C-B3EC58BB42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4" creationId="{C055BABE-5D7F-4DFD-803F-E1C912B3282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5" creationId="{5DA185EF-1B33-450E-BE72-178BCC64517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6" creationId="{A1596536-251E-4A51-B572-671AF317D9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7" creationId="{3B1959CA-9543-4150-9AE5-5B50E4AF31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8" creationId="{487F8403-FDD5-4633-A909-20BDB1FF375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39" creationId="{BAC9CDCB-7B84-46CC-88C5-BD62E92254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0" creationId="{367B08D1-02D6-4D74-8197-5AE720A62B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1" creationId="{240CE3F9-9C2D-494D-86C6-B845FE5F0D2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2" creationId="{5282E530-90C3-4D1D-B18A-97C50C13F1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3" creationId="{BFAEAAE4-8724-4965-BC34-DDC78EEAA4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4" creationId="{6683AA5C-4523-494D-A56B-4EF4AA05318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5" creationId="{C67C87D3-C8E8-44E2-9DCB-9D071735C2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6" creationId="{7E75B4A3-E219-42BB-996A-FA8AF0764A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7" creationId="{48151FCB-99A3-45A9-89A6-827231397B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8" creationId="{9475B2D0-6E95-475E-A08B-77A879D2F5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49" creationId="{C3439F1C-EF57-4019-BD24-E4A018368B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0" creationId="{9DCE35FF-7E32-48A7-A323-BD8CE2C08A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1" creationId="{D779001D-2E81-41A0-9164-744DF05B4D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2" creationId="{A07867FB-F4E6-4736-B685-800885D0E4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3" creationId="{E3249C2D-CC73-4C5E-B2E3-360874E44E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4" creationId="{FB8F7CF5-8E56-47C7-A444-481CE2AF87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5" creationId="{E93D0FE0-8C50-4561-B8C0-C4E72E5A7D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6" creationId="{B2FDADF8-51A2-4F25-9C48-5C8EA3E718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7" creationId="{89190107-C493-4E52-98CB-5536750A68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8" creationId="{C1A7AE61-27DC-4DCE-8F66-5CF28D4C76F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59" creationId="{B83DB4C1-DB24-49DE-96BF-19A2EF30F91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0" creationId="{F9B7FAB5-50F6-47D2-B50E-E2AEB8E337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1" creationId="{339EBBF9-230B-48C4-9234-B9DCF1EFFE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2" creationId="{940BDD54-DC62-461F-8DA0-B90060360D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3" creationId="{4E0ABA14-F019-49CC-8F39-C794E18505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4" creationId="{FF3ACD59-393A-4740-9977-AF32FCF102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5" creationId="{41CABF5E-BBFD-4A9F-A042-782D84D592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6" creationId="{CB2492E8-F393-46B7-AD83-7D761BACADE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7" creationId="{DC826A86-C570-4852-8468-135E9A82B7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8" creationId="{D42E19F6-7D83-4BD8-AF58-B66FB5EAD2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69" creationId="{6E62A97E-77CB-41C1-93CC-C13744EC15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0" creationId="{928C5D07-6DC7-4E0B-A77C-A71551B170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1" creationId="{311CCECD-1B05-4596-9CC4-5D7BFB8C65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2" creationId="{A8D95199-871F-45F8-8019-725BBF04179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3" creationId="{35F0A1F0-CF7B-49E9-A064-47D0AC8F305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4" creationId="{0D3D0887-FADC-41C7-8CD8-9D8A6442EC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5" creationId="{AF9B095E-F2F5-41B9-8B87-9C5484DE47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6" creationId="{506F858C-4520-48D4-9523-82C54631D75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7" creationId="{79EDD98E-0562-4E0A-B8F4-EFCEA77675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8" creationId="{F3E6CB47-3E77-40BC-B395-93115D45C1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79" creationId="{DACFB4EC-4C93-4F5F-A068-4B6E0D4461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0" creationId="{8ABEB78D-7E4E-47DD-AB41-B0EEFF8470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1" creationId="{41CF048B-498C-4DE9-996A-1EEA405212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2" creationId="{0CDFABB5-FDA0-4FF8-8661-AAE94124E5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3" creationId="{718C4F24-3B30-4878-A782-C90776CDDB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4" creationId="{5552F346-083E-48D6-B87F-056AF3E286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5" creationId="{F177B6C3-145C-4C4F-B8EF-A6F5A130188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6" creationId="{03E7F34B-9D87-471A-96B3-9FE934F4A9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7" creationId="{6BD8B373-11CD-4FC2-8CB2-1B869DCEE1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8" creationId="{F1DFF8D8-6FAD-47DA-8888-4CCDD390E3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89" creationId="{774516AE-B44F-477E-B8C2-F08B2281878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0" creationId="{14E425AE-0D76-4BA9-AD99-8BCBDE1392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1" creationId="{7F978CA4-F0B9-485B-88A6-2BBD5384F7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2" creationId="{8B7B4386-6C7F-4183-8CD9-7845A59811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3" creationId="{0443CD24-E766-49AC-B383-18798972094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4" creationId="{DE2B3B93-F4C5-4E02-B644-493875CC53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5" creationId="{FA2D82CA-203A-4DF3-B063-7ED8359C51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6" creationId="{9884EA48-B69E-439F-8BFC-672FA8AE2CE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7" creationId="{C3BCDC0A-911B-448B-90CE-9374F19BB24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8" creationId="{4A8DC369-C543-4106-9932-FAD113A82CB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499" creationId="{8B286027-B0C6-4E46-A350-B0AFE128F31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0" creationId="{85E1DD3B-D12F-401E-A241-5BAB39EB29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1" creationId="{26884385-867A-41A7-9D50-2CC7CC4F83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2" creationId="{F86C27FF-76B8-4A03-92C6-D55C824106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3" creationId="{0FFF9519-6199-4574-B302-442A38AC1C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4" creationId="{F4C91B95-1CED-4CB9-952D-89A9ECBA3B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5" creationId="{7FEA6849-5C9A-4EDB-BB1E-43B913FCAE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6" creationId="{D2C06571-35F1-4F16-8CAC-583C09983F3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7" creationId="{992AF5DF-8F80-4E4A-A60E-296D2FC7C2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8" creationId="{0FAC2C76-D4AD-4149-BE6B-4DFB5824A8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09" creationId="{BDEDDEC2-3347-495F-9B13-7F85A39279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0" creationId="{A9D345AB-5C05-4326-A0C3-FEC303429E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1" creationId="{17454F39-57B8-433F-8DE6-8111B56D28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2" creationId="{2CEC66F2-6A08-4AE3-8EDA-BB6AF0173C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3" creationId="{9E3A4E2F-08C6-4B9D-84BE-B60C10AB4E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4" creationId="{68251C40-FD72-4676-82D2-7D93233C3D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5" creationId="{BF7BD0FB-00EE-4B98-92D3-E883B09346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6" creationId="{E1E131D2-995F-4F2B-816F-CB225BF9B0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7" creationId="{4FE237D2-6309-4664-8820-60A726121E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8" creationId="{5247EDD1-25AA-4FEB-BB89-E32B63B9FC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19" creationId="{7083E64D-293F-46A0-99D7-B04E5B7A3B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0" creationId="{E07ACA82-96C0-4215-98D2-3D5301286A6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1" creationId="{295268A2-6A16-4BF9-B993-C0CF3079A57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2" creationId="{CC835CE0-15B9-46D8-ABE9-B1D9F1C6C1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3" creationId="{AFB0FB78-6E8A-4D58-9611-80BFF5C4F5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4" creationId="{5A5E9A41-1743-48CF-834B-005C62FD167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5" creationId="{8103A527-9A63-4712-873B-882EAD8125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6" creationId="{12DA7545-C380-4553-815A-0200EDCF278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7" creationId="{A05C8396-8548-4F30-9C55-7F178D60FC4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8" creationId="{C7DB7F15-83CB-492E-86D0-D47BBC5387F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29" creationId="{C31F46DD-9FFF-4E0A-8B80-09A3E19790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0" creationId="{02FD7232-0BD8-4A4F-94E3-E1E39962F5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1" creationId="{7F85DEB7-6144-41B3-9021-F5192D2C4A3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2" creationId="{442E4E71-EF5A-4B76-BC76-8C6D37E5DC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3" creationId="{871A461F-D59F-4E07-B48F-C6E0C005A5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4" creationId="{F2FE9ADE-1195-47F5-B418-5E9EA2078A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5" creationId="{FC7C655C-DC27-4430-9F54-E7AB374EBC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6" creationId="{81B43FFF-A126-4079-92DF-A2D658878C3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7" creationId="{0FCECF81-2E58-48D9-BF1C-1E7F3D153E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8" creationId="{BDC9DC80-493D-4918-A25E-0C549B01EE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39" creationId="{67770C4B-29C3-4181-83F4-E7FB75A39C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0" creationId="{C1B22291-8445-4252-9779-1C30173953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1" creationId="{465CFECA-C3D1-45A6-A865-8F567C3D39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2" creationId="{CB67134C-215B-4463-A35A-B7706046FE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3" creationId="{BDCB8724-56F4-44AC-BB83-0AC52487FDD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4" creationId="{313B7C9F-4F21-4843-9E60-90EB72B9690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5" creationId="{5D1F5E90-8B42-481E-8BD3-C07AB89A66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6" creationId="{13F50446-E35E-4B5B-B6EC-BC8CB0F9FB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7" creationId="{216A9815-AD7F-4686-A07B-452B119ABF8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8" creationId="{01AFEBEE-9817-494A-9610-7747B90B0D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49" creationId="{FB94D383-1A5D-45E3-B80C-2A8B10A2BB6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0" creationId="{7E4CA922-8992-494F-836E-AFB746B0E26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1" creationId="{B98407E3-8645-45A2-90EF-60CF965BB4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2" creationId="{05F8BB40-B643-4FBE-A304-0F39BEFB13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3" creationId="{F3FAF08E-F743-4FE4-BADC-D94152F03B9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4" creationId="{3C35FA6E-28D9-45F5-81E0-21741170B5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5" creationId="{51A46ABC-33D6-4E75-BFCB-A17AD8BA09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6" creationId="{13C0670C-FA14-453D-81D0-9A74102BE06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7" creationId="{815584BC-6130-4E29-B0D0-1DFEA72D87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8" creationId="{E7CCEFEF-453F-421A-B8D9-91B89549EE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59" creationId="{B0A44A5D-8A29-4FA6-8660-6663404BC8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0" creationId="{3501F143-6C3F-47FB-9C94-44FA43D370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1" creationId="{4935C302-39E9-44C3-999A-2D85C8B088B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2" creationId="{1A9F5DD7-2AF1-4973-AAFB-65428BF505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3" creationId="{ED8E961F-1E96-4428-B086-57DE12EEB2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4" creationId="{955EA50C-D04C-48DC-BBC4-1B3F9C99F7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5" creationId="{27CF4639-7A5C-4F3A-AE28-DCE425C3A58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6" creationId="{DC2E3091-A8E1-4569-A8C4-73E31E41EC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7" creationId="{7E8D2203-065C-4C0D-A7C8-F8A41D6E099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8" creationId="{678E2E2D-CB87-4602-93F5-11C317A45B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69" creationId="{4B4F4BC1-3A51-4FE7-A059-06E2F371343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0" creationId="{0458746B-B817-4695-9FF6-196BA21490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1" creationId="{EB2C3721-3A61-4855-94B0-07A559373D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2" creationId="{8434CEC0-E955-486D-966B-161A73D7826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3" creationId="{78F1FD54-B5DD-4C9A-AB7C-F7F1A45ED1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4" creationId="{4CE214CF-A077-4887-BA9F-7122FB00F7D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5" creationId="{80F1BA73-1F32-40E3-83ED-A3FEB91803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6" creationId="{6D8C8AE8-9810-498B-AF03-08686FA582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7" creationId="{77EFAFB5-0033-4549-BAB2-709419858A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8" creationId="{E9D750ED-8470-4C64-8000-85C6F482F6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79" creationId="{90A4BEEB-328B-49DD-AB3F-4B8643AAD75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0" creationId="{5B45A60B-F5D1-481D-BC30-E64036F0EE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1" creationId="{944B1DA6-9659-4166-AB3B-A56C4FFEE7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2" creationId="{0D8FCB60-6A7E-4D12-8FEB-687B06DA28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3" creationId="{C703F71E-06DF-44CC-A9DC-9F0C2484A2D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4" creationId="{E59F6332-A091-4753-AC42-56D791CA90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5" creationId="{5C7A7DFB-74B6-4B35-82A5-70CDB5CA05F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6" creationId="{E0A9C6A2-3BE9-4C12-A57E-1F76CEB83F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7" creationId="{CB4610C2-F6DC-4F90-99D6-8914BF9E0F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8" creationId="{BEEC833C-E59A-42D0-BAB3-99D91526F01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89" creationId="{DFDEDCC3-1176-47B2-B633-0E1571CEC1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0" creationId="{CEF878EB-449D-442C-A56E-159A3C402D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1" creationId="{971F9F18-3A07-4E77-B63E-500A0AC1901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2" creationId="{40C695D8-4BAC-4FF1-9937-82A6BD6D8B9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3" creationId="{B51C93D7-87CA-4A1E-A8E6-0172386EDD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4" creationId="{06D853F0-E9E9-49EC-BC2E-2B40F1CED1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5" creationId="{D5D5B246-FA2D-4216-BCB4-C02854F2AE2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6" creationId="{306533D5-6759-4C3E-8C51-101331B004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7" creationId="{D1A2BBED-37E0-4F80-8F49-18EC7DF836D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8" creationId="{3B93847D-5A61-4040-970D-001654237C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599" creationId="{0E9ECA25-C708-4A41-9437-3A7315B41B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0" creationId="{1C7F6CCB-97C0-4B9D-A35B-25280C95EC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1" creationId="{AB6C3368-6B11-4429-83F8-86582E0880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2" creationId="{6B826FEB-30A2-4950-A93F-11A94AC386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3" creationId="{BB7BFC90-3C6D-43EE-B463-A6335E9C8F8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4" creationId="{82826115-06B5-4C3A-AFAD-66A09A4D1C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5" creationId="{BC8407DC-C9B6-4708-9D86-321487FE9D7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6" creationId="{C02CDEC0-9ABE-4980-A311-4A73D49B4EE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7" creationId="{CD307F21-972B-44C0-AB8A-1FEB182279F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8" creationId="{A0A0EE4C-CCC7-4C58-A2FC-5FA368AE0D6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09" creationId="{5F0A87E3-3B2C-43B3-887C-B587BC5EE72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0" creationId="{438A6E78-6FC3-407C-ACB8-B89C667C95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1" creationId="{CE01899E-F67E-4AAB-B39B-8FF60B1801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2" creationId="{6EA7FF8E-E33E-4FA9-AC10-4DD5C347DF0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3" creationId="{EED91A78-6540-427A-96BB-797150DE8C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4" creationId="{9452C8C3-93C2-4549-AE6C-365E48626A4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5" creationId="{27531EAD-2F1E-4C93-8E76-52ECFC113C8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6" creationId="{265AFB60-7791-42A6-9790-A6E1141953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7" creationId="{E00DA825-14AA-4ED5-AAFC-42459944EC0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8" creationId="{375787F3-192C-4111-A4BC-3298D015DF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19" creationId="{F3515617-42DA-4152-AC70-2FC37AB468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0" creationId="{E40566EF-A92E-4AED-8D41-C4E3C8B1649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1" creationId="{0264B522-961C-400B-9E76-20E0781910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2" creationId="{621D83F7-F3D8-4195-9A2F-79A4C4DBF0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3" creationId="{EE83E571-1F50-47D1-A17F-F578FC41F9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4" creationId="{703EA968-7BEA-44B7-8748-DF794E160C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5" creationId="{3B31B40B-FEEB-4985-8D7D-9FDFEC7A516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6" creationId="{9B6F162D-F113-487B-95CB-0FBBE9ED581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7" creationId="{5470EE38-6287-4D53-B35E-D5EA7D0F02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8" creationId="{E21131CD-F328-45F3-A7B3-67C41A84EF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29" creationId="{6E9ADAA3-2616-490E-8C99-4790A7A7C56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0" creationId="{5BF9DD32-8EA4-48C7-9147-A2F8C8C416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1" creationId="{D9B786AC-E3E2-4F69-8E9F-EB81E1B564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2" creationId="{C10D8834-19E7-4445-97B6-8883434166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3" creationId="{8076EB3E-DCB4-4ED7-80CB-D7BB47889C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4" creationId="{D86AEF6C-591B-4DDF-B32D-936EC61FBE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5" creationId="{0DD14FD8-A31B-4188-A0C1-CFBE22BBCF4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6" creationId="{CF114156-3E1D-4CF3-A24A-26A9CA4312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7" creationId="{71643458-5F89-4386-81B5-A0C913A51C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8" creationId="{1BA53360-4071-404A-BCC4-544F452E926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39" creationId="{747C7D9C-A5DE-4B35-80CB-EFB72F0395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0" creationId="{B9318514-6D71-463E-AB96-16545D4781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1" creationId="{E71B79E3-6330-4AEB-8DED-2AA38188468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2" creationId="{94425703-CB1D-4285-9BD7-67A3A36C841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3" creationId="{1DEE0BD4-3BEB-406D-BC80-E4C20C2C2C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4" creationId="{ACEBBF4F-69E2-4F12-BEAC-CDCB95E4E21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5" creationId="{799C3C2A-825D-4476-A149-66BC365AC6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6" creationId="{8CE9EAA0-0081-4949-9BB7-4BD0CB68E8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7" creationId="{C49EC7BF-A86B-4E04-90DD-0C98F282B5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8" creationId="{E9333DDA-FAE6-491F-839D-DD0E943819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49" creationId="{35404F41-814D-476B-AEE8-5DA562634A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0" creationId="{A92BF4AF-6F36-4952-B723-9429168FE4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1" creationId="{A01873DB-F90C-44CB-95DA-762DC7E998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2" creationId="{7736F9E2-C22A-4283-AC8E-2EBBA616E02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3" creationId="{87D78A66-7397-41DB-9EFD-E7E42C24C1C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4" creationId="{6A998132-3480-46D9-9910-45F39CEB26C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5" creationId="{971A4BCA-4B2D-410C-A8E7-DDDF06960F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6" creationId="{92F944FC-15F2-4AC9-AB8E-48206FDDC3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7" creationId="{00E07CAC-66E4-4E9B-9FA7-F6B408B5B4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8" creationId="{FB3AD494-4EDA-45F3-BF42-D1E68B1C2B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59" creationId="{B7C423F1-52BA-48FA-A764-43E6365660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0" creationId="{78CEDF42-98E2-4815-AB60-81FA5BFE50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1" creationId="{0560D181-6172-483D-A3D7-1AA1C1F59B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2" creationId="{8781CD7C-9892-4CD2-8192-BE57BB6EB5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3" creationId="{34839F0F-E6CC-457D-8D99-8E0F169247D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4" creationId="{6E18FCDB-423D-441D-BCD1-A4F8D86B9A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5" creationId="{27BE6CF7-4A70-402F-85A4-A17116D8EB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6" creationId="{DFD43FDD-A210-4E18-B82F-355873B2A5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7" creationId="{85E62198-247B-4BBF-A02C-53A9BB3F859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8" creationId="{AEF2D5D0-9EFE-477A-ACCE-AE1606A538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69" creationId="{5BAF675B-98D3-4204-9D88-9656A598F8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0" creationId="{D0A6C73F-AE10-4F63-A5F7-E72F3F829A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1" creationId="{F492F6A1-9AA8-464A-897A-4B65F4CF36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2" creationId="{55CB3FE5-2342-499C-A302-08D899BA85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3" creationId="{149D5418-68A0-4958-B655-4C36BF3114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4" creationId="{94021937-C00A-4A2B-A43F-0212AE3F2CC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5" creationId="{9894F207-EE9F-4216-B68E-AAC1CBF685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6" creationId="{42BBCF46-D20D-4222-B87D-73C793BE875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7" creationId="{50DE9644-F3D7-4541-8809-56E29D203F2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8" creationId="{FF98918E-559D-4749-A138-7135BDB149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79" creationId="{4AFE507B-2F8B-4010-A0E4-A948E0F96A7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0" creationId="{DAAF674F-BD57-42D2-BE43-B46A352804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1" creationId="{AB67AD8D-A080-488B-83BB-90B85DE512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2" creationId="{513B0F8C-9AEF-4E01-86C7-988828EBA8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3" creationId="{B56093CF-D678-4EA9-8A90-58BA9616266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4" creationId="{2875D98F-CD3B-409E-A361-5FE18D358E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5" creationId="{1E26CB21-2221-402F-A0C0-0B75A62D108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6" creationId="{6EF36112-EF27-4507-9219-286300965D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7" creationId="{0FFF2F2E-758C-4022-A305-8303E0B3F0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8" creationId="{D196E025-5C1B-4FF2-8355-769A3B78686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89" creationId="{9698CBF5-40B5-428C-B387-F9979D6F485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0" creationId="{0DB6E443-25CB-46E7-ACC5-5DD17170633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1" creationId="{38502991-DAF7-411D-AD0D-B8918007F8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2" creationId="{8CFF1C07-411D-413D-A2C5-F8DB5FC69A6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3" creationId="{F13E5038-B731-4BE6-8E02-CED5340B9A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4" creationId="{A9CA9760-0D86-4F33-BE18-4017BEF2AA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5" creationId="{FC556D8A-7E43-43C7-81DF-B2EEAA876D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6" creationId="{457FFB0E-F6E6-40C4-BEA1-58D25D678DD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7" creationId="{83F79C6F-A27D-4B67-BC54-D4EDD88E5B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8" creationId="{E5604A12-3B03-4D51-A957-ACB7BF3822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699" creationId="{6EFD3BFC-3BF4-420A-ABB6-1A5B273DEF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0" creationId="{A5BADD01-D405-4DA3-B80A-A319E833FCB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1" creationId="{EB70C51E-ECCE-4C1E-AFE3-50E07CD19F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2" creationId="{65910F0C-2562-49B4-BBFF-321FB5A374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3" creationId="{32A0D24F-5BCB-4A90-A391-0898D92E8F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4" creationId="{A2778830-2787-474D-B711-336E68C439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5" creationId="{4FC550F3-5D5F-4618-9383-043DBE78E5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6" creationId="{8F8429C0-1897-4F0A-BD9F-638230F28D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7" creationId="{8BA4B45E-73FB-4C55-A314-30367D4D76F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8" creationId="{2D388769-B737-43A1-85F3-73B34E3393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09" creationId="{38677E00-B4BF-4256-BBD2-929C9829B1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0" creationId="{DC4E9DAD-4DFF-4B80-AE22-C3B1CC8789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1" creationId="{4769582B-B6F0-420E-8B1D-02405C202A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2" creationId="{CBFF037B-F81E-4C2D-B338-BBC47A36BE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3" creationId="{8982B0ED-CF4B-4901-B8BC-C4657EC464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4" creationId="{E11730D9-9899-47CC-BCF2-1F467FFCB2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5" creationId="{1E13DE57-A9AB-45BC-9B71-C4C98850F7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6" creationId="{3505F01E-AE9C-4C78-B6F0-3F5DCD23B0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7" creationId="{1985459F-47F7-460A-B559-241F9FED39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8" creationId="{EB94773C-79E6-4B8A-B18C-37CED50E657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19" creationId="{EAA4EB80-A162-49AE-8642-39EAD6DFA5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0" creationId="{C2B475E7-E618-4325-81A0-D259C408379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1" creationId="{B411CB31-7430-4127-9802-C8A9BBB96D6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2" creationId="{5792C9DC-4A82-46EC-908F-B15019B5F91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3" creationId="{AEAC81B5-EE98-465E-B5B7-2278610319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4" creationId="{3E2AA447-DCB5-4EB8-877A-72197FF14C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5" creationId="{3A1FE0F1-CB52-4341-A5BC-173E119DEA3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6" creationId="{F422E75B-09D4-4D99-9EBE-E119067221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7" creationId="{F7742C37-4F4C-4649-955B-71A34EA5609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8" creationId="{E56180BE-10CC-4A29-84C1-7156FA92A0C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29" creationId="{18DB7DB9-2DA7-48AD-BD1E-BCDDF1C35B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0" creationId="{8D4B927F-36AF-4208-AB92-38DED6B864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1" creationId="{19611579-2AB2-45A0-A73D-80D4872D41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2" creationId="{AABC1C85-F0DE-43BC-A0CE-B3DAA6A2A0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3" creationId="{65EC0F21-3A81-4F51-B18B-DFC37336E5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4" creationId="{BC2DC5C2-A5BD-4848-B239-734163C0DC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5" creationId="{7FA1E003-7263-4CCB-97AB-00892EF84F6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6" creationId="{14538C51-B97B-4C0F-8A6A-9BB8903C968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7" creationId="{73EB508C-569D-41DF-93E6-6176470EAD9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8" creationId="{848642BE-8250-4F7A-8F1A-29F076A503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39" creationId="{C2A1F379-5E75-42A8-AFA7-D3675BF19A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0" creationId="{6198DE38-6962-4EFF-8A97-D3D47CDB9F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1" creationId="{195B8C38-D9E1-4A0A-BB81-6717753050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2" creationId="{40890899-278D-4482-9889-F70E9D74C9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3" creationId="{3E10CC6E-A64C-40C5-810C-243C3DB16CC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4" creationId="{7DFCF656-4DE7-4A46-86E6-DD723F0817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5" creationId="{FCF1A3B8-B4C5-4614-B5AF-788E754668F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6" creationId="{56E0CD99-C388-455D-BBB9-5302FC7839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7" creationId="{C713A4BC-388A-42B1-953B-749DFF85E8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8" creationId="{CC362E50-C058-4A90-85BD-7477463AF8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49" creationId="{7D91ADB5-81D5-4D2D-A63F-358C4E0644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0" creationId="{9C29FA8C-C258-4CD9-A28E-41EFA6D15E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1" creationId="{D55927AE-ACAC-4B25-9DAF-8AD5948C17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2" creationId="{C2B9BC5B-E62A-4BF9-B754-7FBE7969FD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3" creationId="{D704432C-CA15-4D5C-BC1B-2ED013CFB5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4" creationId="{A97684A3-EB7C-4B6A-9E50-1803135FBA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5" creationId="{8B9FFB77-8DE5-45DC-AD8F-006B01E289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6" creationId="{01B61757-B5FB-43D0-95BF-AADB8186EF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7" creationId="{A11393AA-0608-4286-A009-3438C66E901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8" creationId="{5851292B-9C5C-4D52-AF69-9F01AC7153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59" creationId="{1E32D26D-F441-42E8-889A-6A8700D4D49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0" creationId="{F023DC64-D779-46B0-BBFD-3A4F16B1AC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1" creationId="{65F47CF6-19F7-4BB5-9198-A8837FB1463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2" creationId="{3D656A85-42AB-49BD-A1B6-08BBBB602C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3" creationId="{4982E37C-EBF8-4689-B9A0-1193924EA8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4" creationId="{DAA0942D-EFAF-4622-8320-CEE83A045A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5" creationId="{7B0E8F62-45E3-4004-8B8C-9B56914710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6" creationId="{C7E74385-18DF-4050-96EF-ED85C9FD53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7" creationId="{B54D3BB7-50B2-46AF-A0AA-85FFD35DD7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8" creationId="{652F96D6-3953-4062-9E21-8959BD50C5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69" creationId="{A2C67AEB-755E-4F91-81F9-69B98BB8FD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0" creationId="{A67A987F-18B0-4EC5-A2BE-25BDCA5BF6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1" creationId="{7333DD7E-67A4-4A12-ABC0-3D420CEC75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2" creationId="{54ED4A3C-38DD-46B1-9529-35D1E0B1B7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3" creationId="{F7CAF8D9-EE7D-4703-871A-B8526635BC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4" creationId="{E7EF7476-9503-4EE9-9F30-F35BB94579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5" creationId="{03607B97-19AD-4CB9-87CD-C1323319E1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6" creationId="{9196F852-E688-416C-9715-0E46DA4214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7" creationId="{3B615BEA-DE1E-4F4F-A91A-2CC9C60E07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8" creationId="{70363C61-94CE-452D-961C-EF15C7A295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79" creationId="{BCA632AA-67A8-489E-A702-D01F494BC26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0" creationId="{3B2ED250-0D8C-404B-823A-4915D0B88C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1" creationId="{2CC8F8AA-0F51-4CB2-A02C-D8E5948A51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2" creationId="{3CC35B22-2FBD-48F8-BED1-235572EA711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3" creationId="{43B3E136-802B-4F80-A608-2F56D60A5A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4" creationId="{4E9230E4-58F4-40D7-AA9A-01B2E9E47D5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5" creationId="{08484F30-B5A3-41ED-85EE-383CEC2F86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6" creationId="{9C794189-B8E0-47AE-986A-68EE18B261F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7" creationId="{839B9CB9-6950-4B01-B047-28EE1C7DF4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8" creationId="{EB56D9CA-5498-474D-9329-4330F06F19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89" creationId="{7530E552-58EF-4361-ACFD-89BFF40DB9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0" creationId="{169BC866-3C09-4458-9E2A-313A5EC589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1" creationId="{C75FABCC-74B8-4FF7-B329-E2AA01D397E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2" creationId="{19C90DA7-52CB-4A12-8760-F7ECDABB5D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3" creationId="{71F1A5E9-2DC0-44BF-AB07-FE92A8B192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4" creationId="{1DA61B6B-AAAC-4F4B-B067-1131115B56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5" creationId="{39EE3866-40D5-499C-9811-7EFC8DF4A7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6" creationId="{52CBCBA5-7D01-4B87-90D0-DD04EF4339D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7" creationId="{2A800FF4-D407-45D4-9BAD-93465F62DB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8" creationId="{FA1FF85C-ECC4-4672-9D4F-6E3087B678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799" creationId="{9D048FAA-76C8-42EB-A41C-9FED77711FE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0" creationId="{C787B88B-481A-4852-86B8-10C38183A1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1" creationId="{2FF91992-713E-469F-81DF-6E7C904112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2" creationId="{F49909E1-349C-4A97-B9E0-FE96A840E4F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3" creationId="{68C03CD8-B142-492C-950F-575899E835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4" creationId="{B6E61142-D7D3-418D-BD45-7BBCE25E67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5" creationId="{4BC52006-A112-45E4-8AA7-BCDFFA772E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6" creationId="{0D783F5B-F4A9-451E-A32B-A145F245EB0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7" creationId="{86209499-CA79-44FB-97EB-6B94073EE0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8" creationId="{C37D3287-00AA-4501-9C5D-C63235C871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09" creationId="{4E54FD71-0952-4F4A-96A2-33BC7ED35E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0" creationId="{BB7F658E-071B-47C3-B292-B468C194AE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1" creationId="{D9E9E5BD-F9D8-4203-A792-3F782591B1A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2" creationId="{FBD1CBA7-A7BE-4146-8362-02FF4E017C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3" creationId="{1DB02E93-C7F6-43BF-B4E6-79DDFA2FBD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4" creationId="{75167AFF-30C6-4E67-A639-20FCB30BD29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5" creationId="{10D85C10-66CE-4646-AAFA-3456A78CF5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6" creationId="{8875622E-B12D-4095-B09E-13E4B23791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7" creationId="{CFFF35D8-5434-4AFF-A4F1-CF9C7629D5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8" creationId="{9B615A16-653B-49E0-8A07-5428787521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19" creationId="{A40B01C8-C5F3-4868-B003-5A052E3C1A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0" creationId="{26FB722F-5738-4B7A-A92D-E102E269799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1" creationId="{750A02D5-E260-4F2B-8993-65E083B1E8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2" creationId="{1C112B4C-C36E-42A8-92A1-8BCC68C9354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3" creationId="{C4E89250-D5E8-4F73-B6B3-A57E42BD6B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4" creationId="{5470AF91-1C7F-42EE-BED0-1F60D036A77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5" creationId="{993519EA-40C3-469D-82B8-5D4D5BEB1E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6" creationId="{5F3F5D29-D676-4F11-92C7-6FB45C93E6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7" creationId="{CD33E804-8817-4078-9459-FD4C9BC08D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8" creationId="{629B0711-DFFC-46FE-A1C5-4604DB6B3B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29" creationId="{33982868-3D8D-4A6A-848B-73250365487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0" creationId="{57C31B61-73FF-49B3-9BC4-B3BE12004E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1" creationId="{67926AC0-8194-40AC-8D2E-2C7E147CAC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2" creationId="{54773DCB-2733-429E-8FB2-F20486C0448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3" creationId="{AB866BDB-E129-498A-8D79-E69381DA959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4" creationId="{D5B6E5F2-C620-44E9-BCDA-F8041A8B12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5" creationId="{102C95CA-06BC-422A-8D48-9223498F97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6" creationId="{F0596D2C-7529-4BC6-A85D-E9E68368CD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7" creationId="{39738E8E-40D9-43BF-B57C-7F1A487A72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8" creationId="{31697F61-D75E-4026-9191-A63355F5620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39" creationId="{4AA042DC-0DA8-41A6-AC89-3D3002BB5D4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0" creationId="{05DB3B54-7F6C-4FB9-A07A-7322140A8D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1" creationId="{24970D5E-E2B1-4C8A-A159-6F5DD72664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2" creationId="{CB3EB563-4DFC-4167-8CB3-349A206DF3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3" creationId="{F8439A21-9FFD-43E9-B1BD-CFE5DD2EAB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4" creationId="{9EFF74DA-D8EB-4141-8B10-525A2367C5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5" creationId="{F803B8B1-2CA4-47C0-83E5-8621A40828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6" creationId="{45480861-477A-4BF1-8044-AC3E1A05F3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7" creationId="{5811DA36-1E27-498E-BD46-CD98876114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8" creationId="{B87AF11C-7C31-4F51-98C8-106A380099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49" creationId="{590B85E2-CAA0-42D0-8B35-0A59FF71E4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0" creationId="{261D0AA4-03FA-4FDB-A331-83CA6AABD4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1" creationId="{17DE53AD-315F-4BC2-B4B9-D1C628F3BC3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2" creationId="{1CF13C36-E3EE-4933-B38E-B064043D6E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3" creationId="{0CF7FD77-5387-4E95-868C-AA8C14DE48F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4" creationId="{56A51910-D85F-498A-A868-CF4C734819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5" creationId="{CE154E19-DD45-40FB-887D-B0D666E3A6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6" creationId="{F1F68EF0-1862-4787-B694-FFC4E6F5D7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7" creationId="{E7374317-9993-496F-AA03-BF1F7952BB4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8" creationId="{8EA061CC-E1F0-4D6B-BF87-044EC77B7A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59" creationId="{EF57BE2A-C89F-475C-8C07-6E4EB577A99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0" creationId="{A7EEB09C-AE77-4A05-8CA2-946D0B32537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1" creationId="{7A574150-6098-4D7E-B5BA-521AA8B4C0D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2" creationId="{1E581BA0-C43B-4A5A-8CAB-456F5C2C0D0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3" creationId="{02FDD540-0432-4617-8035-58E91D0A29D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4" creationId="{F660F809-98D7-4D50-9F0B-D5869A89EE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5" creationId="{07DF9DA5-543F-4DED-A2EB-202936D1597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6" creationId="{35B5C214-13B1-48F6-860D-85CD86A6AC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7" creationId="{BEEF7E17-8007-485F-AB93-99D7F509E8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8" creationId="{B2684765-81FF-4C88-B9F7-795CBAD8B3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69" creationId="{900E1EA2-5D72-46B0-B5AA-2A42DDD0581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0" creationId="{2A852305-DE6B-4A17-B742-B22BEE36FD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1" creationId="{9AF951F5-266D-4D06-8D9A-F22BBED557E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2" creationId="{1F459D61-FB7C-48ED-B74D-B0198E1B5A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3" creationId="{C036E2BE-0EEE-4225-8C93-565C95885F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4" creationId="{68C0F699-52B5-4EEC-8458-E3B52EC184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5" creationId="{E4EBB9DF-C4A6-4E21-B35A-69C0949628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6" creationId="{BAC7487B-0E58-4821-811D-2A3923BC127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7" creationId="{11835CB8-BEC9-4FA5-9E96-969EBDF3C72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8" creationId="{3CB600FD-5DD9-47C8-AD28-A0B70806D50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79" creationId="{8C7DD9D2-861D-41A1-ADEF-45D919891A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0" creationId="{FEF21C9E-785B-4377-8616-B130DBB371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1" creationId="{50676A3A-2565-45CA-8115-4CCFF2055D8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2" creationId="{A9131CAB-40AD-49EE-80B8-ECBD630134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3" creationId="{E6F5CF02-ACE5-44E1-A594-D568CACE4C0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4" creationId="{3C927B89-E3A5-45D8-8C04-2B1B5128923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5" creationId="{6AE89388-1E7C-4F35-8105-6010CB45F1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6" creationId="{D6CE5B0A-6A28-4365-B995-F0F52D3248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7" creationId="{97898ACA-B06F-42DB-BFA4-33FB0C392DD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8" creationId="{CC44CE22-C262-4F61-B832-7FC95B2F1A4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89" creationId="{6D41291F-8B0F-49F6-AE5D-7410689DB8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0" creationId="{13231A5D-70BA-430E-BE0E-DBAAD1BE13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1" creationId="{218DD3DA-2B9D-4290-9275-6A2785218F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2" creationId="{C54E89A9-F06A-4008-9759-D0839E37A0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3" creationId="{E9A46487-9BBF-4254-B10C-7307E03F0D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4" creationId="{7DB181C4-FECE-4C7A-84B4-54C3EEA6A2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5" creationId="{56CE3AF1-26A9-4F9A-9039-25501C7F2B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6" creationId="{2E8898BA-B3EC-4A71-ADD0-3F51BF677B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7" creationId="{3C9F5E49-DE31-42AA-A607-B023724646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8" creationId="{61C169C2-FA16-41AD-8C37-334525F70C8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899" creationId="{67A5D865-F5F3-479D-A450-B393A69E242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0" creationId="{0C521A24-C44B-4A59-B568-044FDBA063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1" creationId="{FBB1C785-ECCA-44BA-80F8-6F3AFB68DB4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2" creationId="{B9FFE2F1-F7D5-4788-A8DB-9D948B00D7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3" creationId="{3C484EC3-82F9-4594-A9EB-4061B099F6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4" creationId="{A7872FEF-45A6-4ECA-8926-2EA6524289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5" creationId="{F198812B-A996-4F59-BDE3-2541E2334B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6" creationId="{54B9133B-4AB1-4181-A5EC-4C95F4BCFB3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7" creationId="{B0877A68-C2E1-4A6B-BC41-F85BFCE5C0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8" creationId="{CBA8EE05-AC18-48E8-AACC-0030718ADB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09" creationId="{F6FE86F9-073F-41FC-B55C-8791201965E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0" creationId="{299CDD20-28CE-45BF-997F-846EE4A2CC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1" creationId="{7DE00137-1A84-49D3-A492-6CB066D0D77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2" creationId="{9EF1B629-F88D-400B-8A61-144E893B88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3" creationId="{607E414C-716A-43AA-B8F3-3CED21B0867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4" creationId="{B8DA6304-BFAD-4D34-B91A-C0E8D07D09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5" creationId="{C539B7C1-5DEF-469C-AA80-09ED21C9C3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6" creationId="{7EEF290B-24C2-4B5E-9450-1AA9EFF553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7" creationId="{D2E778E9-E3AB-4A01-ABAB-714237AEFF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8" creationId="{3C483EEA-846F-4DA3-A5AD-276EDD00DC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19" creationId="{72B42E76-DEA3-43CD-A9E0-28BBE45B48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0" creationId="{CBEA6EF1-919B-49F3-BDAF-10D8D80A490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1" creationId="{5743519E-7995-4DEC-B74F-38F3B14E41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2" creationId="{417EA407-924D-4F69-AFDD-922A2F7A3C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3" creationId="{82C17CF2-B13D-412F-A9C0-C680FB5695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4" creationId="{E26B0001-E002-4F10-BD9C-76918566A02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5" creationId="{CE372673-A801-4DA2-BE81-1B93BA8F3E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6" creationId="{59C00073-9810-4095-A94E-375AE979EC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7" creationId="{10D3331E-9793-4478-A26C-696FEF6D08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8" creationId="{C9140881-6DE3-47C1-B6AA-551B9D5440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29" creationId="{0C74DFF2-6957-4D28-820A-D1266510796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0" creationId="{D72F0200-95D2-4672-A079-9AD716A2FC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1" creationId="{382DF06A-40C8-4FBA-A9F2-771D57CB27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2" creationId="{356F89E8-8216-4866-8BB0-EA71533BA7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3" creationId="{9188DE5C-39A1-45D2-B19D-99FA9C6FAF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4" creationId="{BA0710D0-C189-49D5-8020-69D7798BDFC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5" creationId="{7C92E109-63FC-4CB1-A8F3-A2C9100E37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6" creationId="{96196578-FBC4-4EA6-B8B3-B550D4DC99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7" creationId="{AE132372-3801-46AD-9C4C-946F4FAA84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8" creationId="{F8CDCCA3-E1E8-4F61-965C-412755288E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39" creationId="{162A7F61-F0AF-48DD-89BB-4270A14F8F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0" creationId="{0571C455-B0C5-4B67-A63C-F2385C5444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1" creationId="{D7207270-0C1B-4239-A853-EE87D57C5C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2" creationId="{FDDD250C-EFC0-4F24-AAE5-A7B9DBEF95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3" creationId="{256EDC28-0919-42CC-8ED0-2856C7FE93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4" creationId="{9CFD1100-5406-47CF-BDA9-1697629AD5A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5" creationId="{B198C587-1F9A-4C42-9087-2A74329620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6" creationId="{FA6DF975-845D-4DD2-BC1B-FF93623BAF3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7" creationId="{C3BC2492-298B-41D3-92F5-6AD43722DC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8" creationId="{A8B8CCF2-1FA3-48B5-BB8E-DCA04D034D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49" creationId="{1953882D-8F6B-4F07-843D-75F4E85A0A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0" creationId="{52A720DD-9C24-4B32-9178-374C226A49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1" creationId="{F9A2ED7B-FF43-49D8-9BA1-B886FE45FF4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2" creationId="{EB519CC9-DE70-4F8A-BB8D-46E4903B078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3" creationId="{9027FAD8-EC87-49F2-8225-EA12F93CE2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4" creationId="{CF05EE8D-2588-41C5-9683-56184054BD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5" creationId="{090E938A-4387-4F48-A333-12E546819A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6" creationId="{C2C85D2A-3105-4467-B765-00EE321225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7" creationId="{23B041AC-5F29-420C-8AA0-66E57C519CF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8" creationId="{18023BA0-AB26-4E1C-87FF-4934EEE86F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59" creationId="{00C11192-3A99-47BE-9A61-3BF708A6FE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0" creationId="{7A5639CA-EB99-4A49-B2D5-53CB19B48B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1" creationId="{7322EDCC-F69F-40A1-9C37-36323C0EA43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2" creationId="{76264D5D-5C73-4AA3-9E36-62D346949D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3" creationId="{819BA93A-6139-443B-A149-97326AECB5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4" creationId="{59FD8460-F76B-484E-8BA0-11463EF8E5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5" creationId="{BB8F8495-9E31-4268-A8BD-DEE8D54758F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6" creationId="{9BDF686D-1B25-488B-A0D0-919B7979996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7" creationId="{FCC87CE2-1FE8-4E5F-A076-0B59B6AEDB6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8" creationId="{2DB4B811-DFAA-489E-802D-FA52C04410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69" creationId="{044A81E0-72BD-409B-8C39-730BD188400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0" creationId="{872540BA-3EDB-4722-8DB2-469D74D26E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1" creationId="{6799259A-2CF6-4B90-B8A8-BEBECF5CEB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2" creationId="{0ACDA9B7-1A8F-4BE6-8EC3-338BDF0DE8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3" creationId="{A405C9CC-91BE-45F5-95FD-6AE7B60354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4" creationId="{0FFC918E-EB06-45AE-9FA4-45D8B1C55B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5" creationId="{0A768236-63BC-4BE5-80F0-1A92837CBB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6" creationId="{0DB40034-877E-4394-8603-1D9738F7512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7" creationId="{10760EF6-3984-4D5A-A987-A3CC169AF3D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8" creationId="{D41166E9-0CF4-48FF-8F8A-8D4E910E94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79" creationId="{C9DB4C1C-5DAB-4011-B5BA-A8F748C29CD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0" creationId="{32127BA0-4B21-4971-BC98-D9F5F80FA0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1" creationId="{D326A7E5-1253-4450-855E-E2BEF2AFED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2" creationId="{C5F1DC37-CE5D-43E2-BB35-1F4EBC7660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3" creationId="{3A60FEC0-1527-4E27-9A68-DF34EBD859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4" creationId="{A519BBDE-4812-437D-9EB8-B21E5A0846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5" creationId="{DE633BDB-036B-4145-AAEF-57BDE9B2C2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6" creationId="{33863613-B985-45BD-8748-5A37488DAAF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7" creationId="{34BFB00A-1CB9-495D-8605-7C244848E7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8" creationId="{3607E452-DD44-478E-9610-C8FC2693D8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89" creationId="{848D1CC8-6A05-46FB-BE49-4479312BA7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0" creationId="{EB337714-5CF9-46F4-BCFB-EDF6796709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1" creationId="{DEC837E2-EA4E-4FB9-BAF8-28C7F0DC4C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2" creationId="{97441FB7-A41C-48AB-B720-94E3BADA5D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3" creationId="{4F43B5E3-0BAD-4684-928A-C96363AED3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4" creationId="{197363AB-05A3-4EB9-AD3F-796ED93A4D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5" creationId="{DBA6A080-F8C1-44C4-83A5-81AD9FE93B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6" creationId="{CD43C13C-E45E-4C30-B936-C64AE34F79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7" creationId="{169422DC-3E35-4EE5-A01C-E264D7CA8D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8" creationId="{531D439D-8EE9-42AA-8F70-4D7FAAF763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1999" creationId="{D1060017-6BFC-492C-97B9-3C86F4B159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0" creationId="{D2CA4D56-857C-47B4-8DC3-F4E56B4FF4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1" creationId="{6D669B0C-A35E-432E-8C43-9F13B01952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2" creationId="{E5EAA0D7-7275-4464-AC76-C40A82D3DD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3" creationId="{CA30F75B-D7F3-45D3-9E14-AC39C89E17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4" creationId="{6DF95A91-D0DC-4F1B-AA52-7CA95C3773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5" creationId="{B8B2DA04-A385-45F3-9D07-61AE973750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6" creationId="{9F951B1A-917E-4263-8A59-37D9AAEF6D0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7" creationId="{81E89917-8CF2-4BFF-94B6-D6F197AAFC2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8" creationId="{9F45304C-F3DF-4F97-95DC-A53F7475DB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09" creationId="{921E13BB-71D2-4A3C-859D-35D28FA2FBD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0" creationId="{5E2EBBC4-EF59-4A13-9699-39FE6B60403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1" creationId="{C32FDFD6-7B39-4ECF-88C0-3C0ADBAD27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2" creationId="{685E17C5-8CC6-4263-8A08-6BED6D02AE3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3" creationId="{84989967-55B2-4F3B-A8AD-8AE59B1A55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4" creationId="{76927B34-B898-40CE-8E05-6592DCF393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5" creationId="{8D79E4B6-2054-4424-9DB0-A4835F0379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6" creationId="{5B3047A8-6D09-4ED0-8728-CDD0741807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7" creationId="{B5F250DB-A5CE-462D-A242-3D2DDAA94A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8" creationId="{6E5CD741-5C7F-4F99-A587-EC39E9BCC2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19" creationId="{9624AF21-92C9-4DF8-8182-ACE12A32771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0" creationId="{101B328E-A565-4AC0-9C64-D3A4C69E4B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1" creationId="{B665AE2F-5734-4A8F-9B16-7A6B9D8D35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2" creationId="{6D765137-9BA0-4EDA-BA74-77D09ABE94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3" creationId="{96080303-C51B-425B-BB3F-2534467BE2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4" creationId="{859715C9-0E25-4EC5-B1E7-1AC450CADC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5" creationId="{1C98AF6A-1924-43DB-9778-143474DEF2D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6" creationId="{2DFFA90F-45F1-435D-B0A1-93A636703C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7" creationId="{E5EAB299-2EBE-4CED-BC39-7E1E975E2BD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8" creationId="{D8F6E69D-160F-4833-B0EC-2CF4C787B7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29" creationId="{E8DABBFC-D13B-41CC-BB4E-022ABC5A137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0" creationId="{9F9D2231-DD9A-4EBD-9FC4-5581AE25CC3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1" creationId="{4E985582-8D87-4A3D-A2EB-0A7469BCDB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2" creationId="{9F7D48FC-ECE2-486A-942D-6FDB4270CB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3" creationId="{D3A1FA4C-9F28-435E-86AF-E98EDA0A7B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4" creationId="{E7C3C4B0-856E-4131-B31B-6B10034C7F7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5" creationId="{C35C190B-7C07-48C4-91C2-5D0EF6A9C8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6" creationId="{F2060BBE-1C54-41D8-9073-321AE00083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7" creationId="{848C8B66-21D8-4120-A33C-6DD6DD8E68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8" creationId="{9ACC52DF-1F1F-4C5C-85C1-16107A94DF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39" creationId="{321A63BB-B214-465F-A9CB-EDDCCD133C0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0" creationId="{A7D41696-DB54-494E-BA3F-1645466083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1" creationId="{450EFDCD-2058-430A-BD86-C66136DE81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2" creationId="{A21FEE58-9087-4AD2-8B7A-C7833914D04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3" creationId="{BA8684C9-A034-48A1-8A86-334EAED904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4" creationId="{EFD732B0-49A4-4C4C-B38D-4E7386875DE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5" creationId="{D2F95279-67D9-4751-B5CB-587F70D3089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6" creationId="{0A76764D-E39D-4AF8-BACE-B62BE9F29C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7" creationId="{07745E97-7B97-4430-A620-4600C51093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8" creationId="{BA9EB531-C3EC-4864-8966-47D108AFACA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49" creationId="{F548D329-3083-41AE-941D-B558AD93B2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0" creationId="{2AD272BE-CA9B-4D6F-86E4-E85D25F014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1" creationId="{8D49C4FE-B97E-436D-A4FC-BAE99D3DC6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2" creationId="{B826EC36-7C07-4E2F-B975-41C6E89A1B0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3" creationId="{4BD5A55B-1ADE-4BDB-8A54-D989FB7411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4" creationId="{92F333D3-2E1E-48AD-9AE9-0FFFC8BB0B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5" creationId="{C73A61A9-6E51-4F71-95BF-A3671C7F81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6" creationId="{575A9190-1B3F-49D2-ABE5-360046E4CC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7" creationId="{31EC2CE7-9333-4F2D-B5F6-BE1377EE46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8" creationId="{2D1C61E9-B7BB-491E-853A-CB1846CC16C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59" creationId="{9462FD77-C35C-4785-A1D5-5AA1A8B945A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0" creationId="{8A0C360D-2923-403D-9CE5-D308AC5B9F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1" creationId="{C4C38F2A-301C-4061-97E2-36F6F9A127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2" creationId="{6B76D7D7-A224-4259-8BAB-B9AD0E35A88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3" creationId="{1F593D07-78FF-410E-B4D4-6CA9D44C73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4" creationId="{1A7FC628-39E7-438C-92FB-262E02ADB7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5" creationId="{24570B9B-2510-4EAF-95C6-7922E002045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6" creationId="{D35B75A3-8FA3-44C7-AD4E-C7CDD734410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7" creationId="{ED0F7410-59FD-4B45-BC25-E206DE4A20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8" creationId="{FF33CB3D-1DB9-4374-A6CB-C718D5670F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69" creationId="{421B5498-E4D6-41C6-B985-C3D5A7542B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0" creationId="{4C361D3D-B23C-471C-86D4-74DF7CA7CA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1" creationId="{B3D25A07-5D1A-48B1-A195-272CA16D960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2" creationId="{EB746BFF-99AE-4C2E-8B7E-9B64890354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3" creationId="{9D531892-5D2A-490F-A4F2-8C7525E8BE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4" creationId="{67DE4F00-A8CD-42F9-BAB3-1E10994FDF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5" creationId="{7327E3DD-C3BF-4656-9244-3E6B34A602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6" creationId="{DC0CBA8A-1974-4545-8F50-D7E42C3BE07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7" creationId="{D392DBE6-35FB-4561-BAD9-6F6D519C6D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8" creationId="{746C6D85-B0B5-4DA5-B4E7-BB5A3C65B8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79" creationId="{BF118C51-9FD1-4EE2-A956-8AD7015AB6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0" creationId="{920991BA-3D2C-4D1B-BA26-804265393D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1" creationId="{3D7EFCB0-9557-463A-80EE-F78E8A20FF2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2" creationId="{BAA36F6F-576A-4EFB-9EF1-7E01486FBE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3" creationId="{3004181E-0713-4BCF-8329-97775194B3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4" creationId="{CC4152EF-6DF3-4863-9221-DF4E2E61C9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5" creationId="{522F81EB-3754-4A8E-9EE3-5D1C1B7EDD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6" creationId="{841DBA19-8E31-4938-95D8-ADC341B847E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7" creationId="{DD09FFF5-744C-49E1-B246-9B79CD91CA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8" creationId="{99811CB1-5790-41DA-9CDC-01AE26D760F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89" creationId="{F8F2B668-8723-4E09-81B0-6B92912295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0" creationId="{7CCFC69C-FE02-4498-B69C-BB2E69AA4E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1" creationId="{A2835213-58B0-4EFD-8C94-D0F76B0690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2" creationId="{6F463CFB-D042-4A12-8D58-18D14360C41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3" creationId="{40105EC8-97D9-48A3-8004-35DBE66B7E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4" creationId="{B66AA10E-0DD5-4C3B-93AF-A861417F56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5" creationId="{9006F6E3-B587-43F1-995E-644B609F8F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6" creationId="{431C2F9E-3802-4A5A-97C4-49837A44B39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7" creationId="{DA905614-34E3-47DE-9266-3E64484D1A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8" creationId="{8E335C3E-47EC-4238-9E11-58F206AC3C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099" creationId="{A67DA8FA-25D4-4F5A-9BB6-D4729BC354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0" creationId="{9DB06A9C-AB91-4998-8E22-89D63B5BAF3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1" creationId="{011751DC-B27E-4036-A4E7-472B0CF1C5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2" creationId="{6C44D2DC-6ADB-4E0C-8C1A-149745F336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3" creationId="{CE7BD9C7-8C03-4084-876C-EBA4A22FDE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4" creationId="{CE20428C-8A3F-455B-9CDB-89523794777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5" creationId="{A07A8EEE-F06F-4CF2-9457-C43E2DA4AE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6" creationId="{4092A8FC-5826-4611-A2F9-7064C83F682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7" creationId="{51FF7534-D194-4498-9403-3E3C8A8852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8" creationId="{E059CD88-7A03-4964-898E-3203561BF6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09" creationId="{01469477-3C53-4D82-B61C-1EA9FE5C54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0" creationId="{A3F68980-EF9E-4D85-90E6-C140E6F34D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1" creationId="{142836F9-D8E8-441A-B6A4-D46BBDF1F3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2" creationId="{BD51295A-8C3C-40F0-A164-8398B2DD64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3" creationId="{F551FB6E-57ED-4AC2-B60E-6E862263F3D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4" creationId="{FA1F8668-29CE-49C7-9E29-612CC1AC0F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5" creationId="{CB8A17B1-2559-4958-A0A1-01E5804B3D1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6" creationId="{1054FD52-1557-494E-9C88-C9129AE151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7" creationId="{2C814764-8F3B-4D54-933E-41D2FCC62D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8" creationId="{E634D728-B50E-4BE3-9CA0-84EAF331740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19" creationId="{70C22307-FA69-4C0D-8947-9C695FC9CBB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0" creationId="{F8ECFF4A-1BB1-473C-96CB-8E5F2E8780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1" creationId="{BDCA84D3-5FC2-41F1-AABB-4C0A91C00C4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2" creationId="{C6AEED37-948B-4686-9B33-1345E166AE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3" creationId="{C74128E6-2BE5-41B0-966B-F4CFD81744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4" creationId="{E7F80D3F-A287-4293-ABF1-7AF8565F64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5" creationId="{9C87BABC-0AD7-4D3D-AE12-28242DE6A5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6" creationId="{A66A2AC8-7986-4CF4-8F1D-0F8EF53183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7" creationId="{C3B50AFA-7161-417C-AC72-A79AD8DF68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8" creationId="{96ADB976-A8C0-4DB4-B40B-A7248B3073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29" creationId="{3857A920-1902-4702-A450-7AF2795234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0" creationId="{F940BADE-B891-4390-8A46-EFFAD879BD8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1" creationId="{0E1A8F98-12AA-4EDC-A1CB-8EE367D7B3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2" creationId="{626C489F-6CDC-4400-8DED-6373BDAF10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3" creationId="{D46DCF63-C087-4415-813A-1E909F0692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4" creationId="{DE0AD26D-4E2B-4CBE-B2E3-825B658698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5" creationId="{7EF70DEA-B4B7-4E40-9567-79C67EE64B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6" creationId="{D55671D1-A527-4437-AE4C-4B106D380A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7" creationId="{1B6E0C54-9720-4C30-A025-EB344CDE31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8" creationId="{99004C7E-C132-4CEA-9C10-24A78F6F75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39" creationId="{5A1855E1-6AEA-4106-8E4D-B70AF6ACD9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0" creationId="{F26D0E04-FAAB-49B6-9F71-97EF5D14A8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1" creationId="{34B7D202-A04B-4183-B084-9F631D9683D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2" creationId="{BEB826FC-32CD-47EC-AC2E-B78FC33D26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3" creationId="{5626A1DE-6304-4738-9CB8-93848EE0DF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4" creationId="{3D886883-90C5-462D-BDAA-09F73AA930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5" creationId="{E9F42209-4F7F-4DF0-A6D0-2FFD7A6A01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6" creationId="{9EFCB24E-81DC-4E47-807F-98967BA3705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7" creationId="{4151E088-F4A5-4994-9C28-61B55A32B6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8" creationId="{2CC6B6A5-3222-4118-8A6D-54182C887EF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49" creationId="{F77B37B7-2ED6-47B8-9EF5-1E0D6BAE020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0" creationId="{38C600B2-9465-4CAD-BED8-4E68D3FFBA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1" creationId="{D0150BDB-F153-40E9-8E5B-EDAA1FA818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2" creationId="{C09FEAC6-4667-4ED4-B30C-4D2275A715F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3" creationId="{6A13B991-9BE9-4C1F-AF34-C9D84019C8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4" creationId="{B74C7856-6FB2-4C70-91C3-803494EBF9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5" creationId="{EEDB24B5-3703-44F3-B5DF-9FB220EB93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6" creationId="{E0DC2701-3220-4042-A111-76168B902DB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7" creationId="{8F2BB5DB-6110-4F62-BEB8-2E94491481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8" creationId="{6F3DA000-7F29-4371-82F9-2B82EE5A31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59" creationId="{665CF040-E466-411D-A7E0-6C6D3A2028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0" creationId="{1217EBDA-EEA0-4CBC-B826-00D767D3C33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1" creationId="{FBB73E33-82C7-4A25-B068-351291218D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2" creationId="{BDB22CDB-48C0-4BD2-AB97-5BEC5E6378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3" creationId="{8777CA2B-BDC2-482A-8B53-9B55D7B997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4" creationId="{B0EB7482-38B8-429D-A793-065176370B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5" creationId="{5B2B6659-4B99-420A-945B-8B9F61AB0F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6" creationId="{954A3AC9-02B4-4DB2-AA12-A7287D14D1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7" creationId="{20C0A883-A8AD-4A98-9088-41E7282942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8" creationId="{53589493-548F-447F-B122-C58AB8E9D0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69" creationId="{314B1C08-1718-4FFA-901B-54DFDC2366B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0" creationId="{3C08DE78-2513-4326-A2A6-7E4CBF981B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1" creationId="{2B27CE44-7BF2-4CC0-BF18-2BD7C1C27D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2" creationId="{48824A52-69F5-46CA-972F-0393E52E50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3" creationId="{37F5D84B-D974-4FAA-BCA9-CAB1E35E17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4" creationId="{FA71E4BA-7D93-4A0E-87E3-6D98F5C3EA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5" creationId="{83C4916D-5D89-4799-9E31-2E5B6359A3D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6" creationId="{E220794D-D633-4826-8CE7-CDE12DE69B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7" creationId="{1C4BE4A9-7980-41CC-A5B0-1257292AAD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8" creationId="{94755223-138D-4B14-8567-2DBCC595203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79" creationId="{A3593901-7BB7-4BC8-B689-22AFE0468A1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0" creationId="{998D22A5-3586-4F6E-A2CC-B612A747DF3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1" creationId="{450A7FB0-BBC7-4240-9E30-FE83944146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2" creationId="{C1498404-FB28-4FE7-B3C2-ED268CDCA1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3" creationId="{CEE09BBA-BCEC-4557-99F3-14629DFA8D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4" creationId="{040E6E6F-4298-444B-8E51-DDC9928ACB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5" creationId="{025F4A8E-E51B-42D9-887D-BD7E15B504F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6" creationId="{C1751F48-5BE1-42C7-A419-0C2B35F7F67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7" creationId="{330CD7C3-1181-406F-BA62-9B2843F0F8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8" creationId="{EAC7EB6E-412E-4F25-B9EB-78B27436CD0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89" creationId="{4AEB9F30-11E3-4FD7-B289-765F03887B6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0" creationId="{EF37D94D-099B-471A-AD55-3F151398B27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1" creationId="{2E2F247D-DAD9-498E-84B0-328695002DB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2" creationId="{C2366B6F-3DD0-4202-8BFB-BEC0017344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3" creationId="{55BA07E6-A43F-4B00-9E94-EF0B138A0C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4" creationId="{63D8BFEB-FB8F-4CC1-830F-B0D66E1C60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5" creationId="{C479B803-348E-4D58-B977-25825D32EE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6" creationId="{73975A0D-700E-4B3D-9E22-4E2DC117E69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7" creationId="{07EA78F9-9FDE-4033-88D5-6F63ECF96F6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8" creationId="{46576921-D28E-44AA-B2C0-28BC2C1235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199" creationId="{E035811C-ABCE-49E3-A55A-AC58B248D5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0" creationId="{A7BD6B96-58B9-4DF9-9FCF-CC9EA024B7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1" creationId="{462EF15E-9DC2-4870-859A-036F3AC806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2" creationId="{6C642B45-AF75-4679-853D-5420935872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3" creationId="{82F12B0F-3731-42FF-B3E2-4751105A337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4" creationId="{A3FB1F30-71BB-4F18-9FD4-CBC4A3B324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5" creationId="{674A8410-BF1A-40BC-933C-326878A823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6" creationId="{EDF914FB-68F0-4E1E-B08F-88DF0604F0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7" creationId="{C6861A2E-62E3-4F9A-BAFB-96706C7952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8" creationId="{54C63B05-2AD5-4C7E-AB34-514B65B08D9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09" creationId="{C3ADE41D-9D7F-42FC-8E35-9D706B0009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0" creationId="{65D6F020-D00F-4793-9B2E-5659D3AD4A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1" creationId="{9349CEE2-111E-4B0B-8AB0-0C10324B00E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2" creationId="{266B4C2D-810F-4DC0-AB50-5AD2A78428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3" creationId="{97174AF0-E8A4-41A5-98AA-9B416FB2FC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4" creationId="{5F48AD7D-6B32-4446-902B-B53CC42CEE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5" creationId="{CF29F40A-4937-4598-9F98-677D42C5DF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6" creationId="{34F63492-24AE-404F-B5BC-885CE946072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7" creationId="{E9627E15-4162-4559-8524-E835B3CF25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8" creationId="{C61ADA36-070A-4A28-87A1-41B48BA94E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19" creationId="{AF474662-B25C-4A68-90E3-5B21BD813F8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0" creationId="{88831995-3ED8-4AE7-B82E-C2FAA8184D8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1" creationId="{02E0DA44-EB3D-42F8-B38D-7C57897F4D2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2" creationId="{2488EC00-6BE3-4405-B7DA-01A5ED4AB6B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3" creationId="{0A1B8BED-3210-4DC5-8CD8-A82646DBC3F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4" creationId="{7E594419-E029-4405-8887-625528A2E7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5" creationId="{410E71B8-66D5-4E39-821D-25F9FE6E08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6" creationId="{DBA43C42-571F-4BA1-88E7-A8270EBA9D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7" creationId="{7F4A26DE-AE91-4B7C-893D-D3DC12D786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8" creationId="{491EAF53-FE3B-4D62-9690-73CEC0A07E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29" creationId="{102A61E4-29F3-4C3B-BC86-057E6F85A2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0" creationId="{2BC9BA32-4B5A-4773-AEAF-724820227E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1" creationId="{C2645ADC-EC47-4229-B451-47D5392A28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2" creationId="{9C5E1FF6-FBE7-4F9A-B0FB-362039C9C6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3" creationId="{83606BC5-995E-4486-A2F5-32CB6708FF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4" creationId="{7E3DBA45-87EC-4866-A604-D7C41A43F0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5" creationId="{8F8CBF58-9C6F-4B3E-BB26-29CE1ED825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6" creationId="{21C52126-5219-476A-B42E-8F6A4DF722D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7" creationId="{F9EC8652-B1D0-444A-80DA-17D4334303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8" creationId="{466347C7-925B-4D7A-846F-D481E8221C0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39" creationId="{C462232A-FA25-41E5-A648-ED8B6B0C7A8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0" creationId="{2B676F8D-F929-4FC4-B2F0-6B63108A9D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1" creationId="{F4E02732-9FD1-4162-A0C2-8A4C360262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2" creationId="{EBFC91AE-4A06-4A58-A72E-992B1F2A20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3" creationId="{A18BD91B-FA34-4109-AF5B-B3FE12ABDB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4" creationId="{E8378EF9-84B6-4519-A76E-45E3B232E2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5" creationId="{F32F29EC-3917-4728-A871-DB8AD3C8FC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6" creationId="{3DD0FC7D-D53E-470A-979F-D85C7BAF488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7" creationId="{6BD00A3B-6510-4384-B507-20838762618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8" creationId="{CF408EC4-CDFB-4FF6-92B3-3BAC4FBB46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49" creationId="{B6981139-31A6-4910-BD1B-2E35E6BEE5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0" creationId="{01C6772B-3D48-4C89-A4D9-DD868D0B75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1" creationId="{2C033493-66A2-4BB5-9184-F5163D13F1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2" creationId="{0FA966BC-BDE3-4A7B-B83C-D977FD6C91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3" creationId="{ADB27453-D012-4547-ADA6-D181848943B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4" creationId="{E81F9134-C599-48D2-9B8C-2F88BB1C91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5" creationId="{5C831714-B56D-4E93-A824-B1B99D84C13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6" creationId="{8978DEB5-1BDA-4981-A71B-4FECB089C4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7" creationId="{7D1D5880-EB94-4B79-8EB6-3079EB9826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8" creationId="{75BFED11-C007-401C-A0BE-DC80E011DF7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59" creationId="{118FFBA5-C7BC-428A-90DE-1694CB91DD0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0" creationId="{C56F73E0-AE30-4EAF-B5FD-26897F7301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1" creationId="{E6984300-2F9A-47A1-A900-4BC5BC56B71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2" creationId="{FC1F8A66-CF08-47E1-862F-FCC9CD1686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3" creationId="{9D71FFFA-8AB4-4891-AD73-B5325ADC2AD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4" creationId="{529DB86D-634E-495C-89CF-54E5E1A612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5" creationId="{2C1B70A8-BAC7-4294-A4B8-36CFA3A8DB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6" creationId="{57802C2B-20DC-4648-87E5-673B6A4A06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7" creationId="{F4CF658B-7688-4493-BD3E-C9FB8C28356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8" creationId="{67BA10DC-1C4E-4098-BD69-B8F77E781C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69" creationId="{E5A11518-78A1-497B-A943-6E9DA4EFBD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0" creationId="{5FFA1F16-0F16-46AB-A923-D7771A654B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1" creationId="{0E3433BD-2BE2-462E-99E9-A58BB64BF03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2" creationId="{B706817F-451B-49F3-858C-24792F6334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3" creationId="{67907CDE-7822-4991-A6C8-1C70C4C9BD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4" creationId="{16E8712B-E5A7-4648-B34E-1393019CBD8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5" creationId="{ADA07A8A-F67E-49A9-8B64-96F2ECA01B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6" creationId="{0E00E762-91F0-45FD-83A7-FDDFDD4568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7" creationId="{4FE9B71F-228F-4465-A584-DCEA668218C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8" creationId="{ADF76317-EF67-4ED1-B57D-65E6C3B50B7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79" creationId="{EA1262C3-D596-480A-90EA-4448B28103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0" creationId="{B50E7379-7B9A-4687-B9B8-DA7DC2CA802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1" creationId="{5E876B7D-44C1-4256-9DB3-DC8883CF37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2" creationId="{D121FADF-61DA-4832-BEFE-8A410E5EB3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3" creationId="{1B0E6795-BD7D-4FD7-988B-D585816FC0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4" creationId="{B91FCB19-575A-473A-A517-9239CDFA99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5" creationId="{28542CD5-9849-4A4C-B3A3-C733688CED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6" creationId="{AC4DFB05-0D1B-4A98-B67A-982BEE84A9B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7" creationId="{4B84C367-8E94-4A07-B78C-F4442ECCC2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8" creationId="{A4A0CAAF-9938-45BB-8700-24357EEBBB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89" creationId="{15D104B6-62C4-4D03-8287-0E2DEB5F2F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0" creationId="{940B48D8-5CD6-45E4-B027-6E6C302A704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1" creationId="{2BA42828-A762-435F-9AD9-7960948770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2" creationId="{23587551-C238-4C1B-B707-8C4C272B0C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3" creationId="{04E14C8B-B42F-4C08-99A5-789AFB787D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4" creationId="{8CD8533A-2E1C-46F9-BA50-FFF91C3B0B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5" creationId="{86C8C377-0EB8-4373-8FB9-1C943EAAF8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6" creationId="{BC85CD1C-B999-4B15-9CA1-5CF3CE480E0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7" creationId="{16E9F437-D674-4742-9A7F-091CDB8875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8" creationId="{82D54E05-DD56-44A3-BAE7-4BDA83BAE6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299" creationId="{741ADE80-6408-43C1-A062-E0DC925100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0" creationId="{E276639B-647F-4166-972D-33B6201431B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1" creationId="{33C04865-C650-4088-999E-07A9E24466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2" creationId="{DA2095F6-B1D0-48F5-9A57-8F9D7E2434B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3" creationId="{73C6B45D-9F3E-4E47-978E-B0EEC0D60D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4" creationId="{FDF73B2C-B13F-4F6C-8C61-2FE10BB301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5" creationId="{994441E6-26CF-4297-B38C-89F2AD69A70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6" creationId="{F6B41BF8-CDB9-4722-BBE5-B58BB00DD8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7" creationId="{B326E98D-219C-49C6-A924-6317362DAF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8" creationId="{B3555203-112E-4620-B954-4FAC37C890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09" creationId="{DFC44364-2160-43E1-B03A-C86FC12AE1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0" creationId="{E2C1893E-CFFF-432D-86E2-70E52028EC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1" creationId="{553B2088-527D-44A6-9ECC-F86E5BC3ED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2" creationId="{A06FB9A5-B940-4D41-A71F-842C5F4419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3" creationId="{166A7901-CDB6-4B5B-A1E3-AF7591163C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4" creationId="{BB3DCAC1-D9E5-483E-A861-390649543E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5" creationId="{D08E2B88-D5F3-491C-AF54-BAB6EF03768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6" creationId="{4EDA483D-4BFD-486E-B5D6-07E397BF0A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7" creationId="{14F162A7-DB27-4A12-8EE3-AAFE353D63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8" creationId="{6223BFAB-637D-4F34-8272-0A3146152C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19" creationId="{957DF78B-D5B4-44E9-B1B0-CDF3597212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0" creationId="{F7803F0B-72E7-48F6-A70F-E2003AB290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1" creationId="{C1B8B5B1-33A2-46D3-8AA0-C4E0FEA5132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2" creationId="{BEAF5941-F30B-4DBF-BED8-95C22799933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3" creationId="{8851ECA8-6417-4525-B0BA-334F0CF4D16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4" creationId="{B1127F9E-846B-461F-B6AA-7763691756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5" creationId="{08728DAB-8E80-4115-8FC5-C9D35CE690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6" creationId="{F5351A69-4550-4E46-AF04-EBB196F1AB9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7" creationId="{7D5E9B11-FB32-47EF-B9FB-4D0392AF2B7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8" creationId="{F7808186-754A-4438-AA8F-70DBC1791C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29" creationId="{C90961A6-9E11-4A23-9F03-06A69828204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0" creationId="{FE56A8DC-63F6-46D0-A047-5FF75CE745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1" creationId="{7AAFAE41-B28D-43C5-9F5D-61047E305E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2" creationId="{D1AB8DCC-2685-4317-95DA-328961E186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3" creationId="{FEA01D7E-FDCF-4C37-B5E1-1ECF4FF772A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4" creationId="{85D21E4A-9B5F-4DF0-A394-E4BB1904A5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5" creationId="{81F356C5-F36A-4654-918E-4B9BF15485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6" creationId="{5BF583C2-8E85-4031-AC7C-AAA9B85DD84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7" creationId="{5585575D-87B5-4922-91CD-4AD9C38DFA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8" creationId="{5669A387-CF74-4DC8-AB73-6E09C13D56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39" creationId="{A137B484-6956-4B4A-B695-D7B63C8C71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0" creationId="{0F6C5892-C1D5-497A-A162-D63798E7C0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1" creationId="{215A3546-D339-48B1-A862-C1D8A68290C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2" creationId="{7B42DDA5-707C-4445-A9E9-A7B0E728C83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3" creationId="{DB101993-950D-423A-A443-EACE7714EFB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4" creationId="{73B43024-199F-425B-A178-F5382AA890E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5" creationId="{87ABD2A3-8D7E-4CFB-AA56-FD8FAAA30C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6" creationId="{95B20FE1-4E0A-4CF9-BAB9-22D0C26605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7" creationId="{0D8C9C12-39F1-4CBE-9BA5-9C8A1824877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8" creationId="{B9BC301C-C485-4476-84F3-2A707E6EE4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49" creationId="{124A39AF-FCF2-46C5-82AB-891EDFA1B6B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0" creationId="{E1AA90C2-6331-460D-AA57-E4FA8C8A63B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1" creationId="{D7CD691A-7AA7-4473-81CE-BCB0F68301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2" creationId="{636BD2CE-4D8B-4BED-B067-944019B66A6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3" creationId="{3F375174-FF5E-4A30-92A9-474E90F926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4" creationId="{C9CFBCA5-545E-4722-B533-9549222369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5" creationId="{5A5D6B13-AFC6-405C-838A-244BA2232C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6" creationId="{AE68DEA5-B427-48E5-9245-A167671572B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7" creationId="{4053B524-276D-4430-BC8B-D7DFB8D7A1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8" creationId="{9248E8C8-A5F9-4CFA-9C44-D8136A9D743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59" creationId="{5678149F-4DFB-4B6F-B662-DAC7175450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0" creationId="{CE404439-A50F-4AB9-BA18-FB7BF5B339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1" creationId="{B29C26B4-72BC-4AD1-A37B-9E7BCF01C12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2" creationId="{6EB45348-A348-4A6F-9890-3FA0BF201A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3" creationId="{F0D4142F-E800-40E1-9952-90F5224E4E6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4" creationId="{1D5C5AEA-37B1-4F68-8637-B147D10341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5" creationId="{804DC22F-A4CC-40F4-9893-21A13AEBB5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6" creationId="{AB23EBE9-AFE1-4DF4-BBCF-965B4D37D2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7" creationId="{347C6A26-6729-46F7-B14E-40A2426939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8" creationId="{3CB472EA-AEA1-46BF-A796-504E0514B5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69" creationId="{804CA752-83C7-468C-AB16-4B6E778C667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0" creationId="{BE8EF083-7ACE-46BA-BD6E-04E8577516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1" creationId="{7E8AB467-9194-4C1C-9A66-916F2E45AC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2" creationId="{F52B1274-6795-43F6-8343-C756F9F508F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3" creationId="{12D5A008-00BD-41A7-80A7-A5CF9045513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4" creationId="{C4E2AD2E-555B-4322-B8A4-1BE7892C3D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5" creationId="{0EB1C296-1053-4F6E-AB0A-9BAA203C82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6" creationId="{B6060002-359F-4D77-82C0-EE48D292D24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7" creationId="{603DC267-B996-482E-AC1B-4F9C8674C6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8" creationId="{BE8D2553-AD0C-4E7F-9262-B69429422AE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79" creationId="{CBC79D6F-EDDC-4792-95B3-FF2EE499B6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0" creationId="{AE5959D9-07EE-4DF6-8198-D9B732D5087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1" creationId="{2C2A6C7F-D074-4C53-91E5-71F5748AA7C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2" creationId="{A05C2D68-2D15-43E4-9CB6-24D3579125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3" creationId="{CC776DA2-0E89-4418-AB14-93DADFCDAE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4" creationId="{7B2C5AE0-CAD4-4F25-A8D4-C396D8D2D4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5" creationId="{C49F9F05-C2D4-4037-B602-F593C11902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6" creationId="{2A0C4FD2-A792-4744-A4E3-D94B427BB0E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7" creationId="{4EEBA141-8A00-4FB8-B12A-A1BC43D2004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8" creationId="{3438819C-0DE9-46C7-B7B1-C2857CCF68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89" creationId="{F51B87A8-3A11-4080-97B5-DFD92BE5F7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0" creationId="{91448B31-3EED-40EF-A874-397FA04E69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1" creationId="{9B954949-05E4-4B33-A2FD-159D336EBE8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2" creationId="{272536AE-5838-453C-A798-BC7D2813B0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3" creationId="{0AED5790-B983-44C9-9C11-3042B4AB591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4" creationId="{96283D43-11E8-48E8-9B44-224184669C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5" creationId="{54E59F42-F111-45C2-9617-A1F71172794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6" creationId="{AACB25CD-B57D-4AFD-97FD-1C4BED1D1B3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7" creationId="{EA08AA43-2F54-41A1-8B49-30500CBED7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8" creationId="{5CF53BDB-37CF-4724-B0F8-7CAA5A66DE7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399" creationId="{DB3E0272-DF08-4CC1-9C68-AC153D3004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0" creationId="{D236FC66-D98B-493A-B582-D9EBDE9446A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1" creationId="{09DF7BAA-CBF3-42F1-973C-CD8DA3D8E1C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2" creationId="{E7A3CAAA-AB31-4D94-BBB2-94A4CF756F9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3" creationId="{E93C060F-3A79-488A-89EA-C34288CF84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4" creationId="{213867EC-1A52-4E85-A905-AEFD9ADB09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5" creationId="{F9762154-07AA-4AA6-A44D-DA003FD492F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6" creationId="{AB9AF181-FE86-49D1-A810-20F6C46492F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7" creationId="{F0C4B639-BFC2-4CAC-808F-AF236A3049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8" creationId="{7D157D1D-847F-415B-B856-A1731B3BFE7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09" creationId="{9DD0B608-0294-47AE-AE59-42E4974554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0" creationId="{3D3C763C-C920-4A33-BACC-774DE57B79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1" creationId="{5B051E84-761E-4E38-88CB-CABA5BDC531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2" creationId="{11765990-04AA-499B-9E15-3E4C9E88C6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3" creationId="{A6EC5495-DA79-4F21-9B04-E80EDD7C2E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4" creationId="{91CF594B-D5EF-424D-BFE3-EF5DE98EE5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5" creationId="{4225FAEF-5AE7-4172-9372-AA01EC5D87A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6" creationId="{DDE8F024-5C8D-4269-8D15-83D65288A0D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7" creationId="{8E3A7B8D-318E-4125-9A9D-CA629BB5F3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8" creationId="{B0095EC8-7F6F-4B06-A9ED-8269C4AE79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19" creationId="{6F0F5F9D-8825-4540-9115-C7F01F1ECC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0" creationId="{B43D772C-D51E-431E-A36C-62DE112A592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1" creationId="{B0C53125-5E4F-45F1-8E70-F827190B48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2" creationId="{695215E7-E74C-462D-9B98-17923C5852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3" creationId="{88EEA298-6D75-41E5-AC6D-95ABABCACC5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4" creationId="{39FC7D1C-A80B-4557-B882-C9FA5072B4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5" creationId="{A341E400-5467-4527-9A73-A429A7FA1C5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6" creationId="{0083F188-4877-49B0-AACC-E3E528DB92F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7" creationId="{3796A828-A5CE-4BDC-AABE-C2D876FFBA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8" creationId="{86045B0B-C633-4A89-9F18-9BA4FB2CC9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29" creationId="{AF66FFEC-7167-40F1-B7C8-FC5AF6577C9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0" creationId="{E912B107-F4A0-4D89-B13D-94270EBF8D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1" creationId="{14FF3243-AC57-405B-8864-9D589CDB96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2" creationId="{573DC089-5442-4E92-902C-7F9AF16ECC7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3" creationId="{937E3011-E3D6-4FAC-9735-BCCF91416D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4" creationId="{179B34B5-0573-41DE-9433-EF1390EEB19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5" creationId="{9803A310-8A8C-4808-9500-114496EE00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6" creationId="{4E7DC3A4-5D90-4515-B0F8-2BD6359BE1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7" creationId="{4F719151-02C9-46A3-A33B-E3DB3DFB5B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8" creationId="{58D1F549-D68A-4A20-B032-8930D392438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39" creationId="{F2A7DFBE-7D8C-4D62-9AD4-1C4EDA998D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0" creationId="{CE41D55A-AC20-4E25-AA21-942187C58A1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1" creationId="{22CC1F3C-B5DB-45E9-886F-329EC908D9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2" creationId="{761DF56D-81FB-49A8-8862-912CEFDB31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3" creationId="{642916C5-8DDD-4003-BD9E-70597B14E1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4" creationId="{D3C2231F-8EBC-4829-BA93-8231BB7AE4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5" creationId="{7C572096-4CB7-4502-8029-3CF7B43E3B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6" creationId="{B46D2F8A-2340-41C3-99EC-FCB4D3D9E05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7" creationId="{1D047D05-853B-4E63-AF47-79C60A1C81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8" creationId="{688CCDCB-550A-4EF9-8FA0-C002236CCDB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49" creationId="{314CDD08-6BEB-42CC-A2F2-BC16CDE4D76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0" creationId="{928E72C9-D89A-42D5-B91B-84210432BC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1" creationId="{2C36DC15-D551-49DD-9C87-E9DBB777CB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2" creationId="{F6F5B7EC-ADF4-43E3-A7BD-5EBBBC407B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3" creationId="{73D4F76E-D49B-41EC-B0FE-90E0086CAC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4" creationId="{32ED3F09-7F13-4BF8-944D-C88094C75FC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5" creationId="{E8787BDC-A380-4C7D-80AD-B08E0660742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6" creationId="{8E11F3AA-7E91-4849-9BBF-F0AD76AAD7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7" creationId="{8B5F90B8-0E6D-4821-A94A-C47E774413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8" creationId="{F9146AC6-7FC8-42E0-98E8-B50EC98CF1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59" creationId="{2BB7876C-155D-4793-805B-684C08F40E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0" creationId="{F00EEC76-F764-45A6-A247-D653AC9CA1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1" creationId="{D54A9A69-BD06-4798-ABA1-134219C6C9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2" creationId="{83800E11-2471-4C7C-A39D-1A68DA51D7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3" creationId="{16C1A03D-2A79-4635-87A5-9522F0AED7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4" creationId="{03FE674E-7A32-4F89-AE18-CC21A180BE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5" creationId="{16950531-5285-4E9F-B525-9640F4D8E2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6" creationId="{AC9B0816-FAAE-4FAA-95FA-DACFEFD0E1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7" creationId="{E8933DD8-D3A4-4944-B4D4-F62251D63C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8" creationId="{05EC6A30-4DDB-43C3-A71C-3F2A32F4CB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69" creationId="{FBA4411D-E934-4A1F-941A-F3443126DB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0" creationId="{A26C73B3-C064-42C6-9CCD-077FD1C000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1" creationId="{3547E24B-C62F-44DE-9A89-8324AC25A03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2" creationId="{70190434-5597-4A87-9CA6-8996AB1C6D3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3" creationId="{B47F06F2-4853-4E26-83A5-5AADAAD266E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4" creationId="{FB8A77EB-118E-4F7A-AA11-6E0AF9AA01E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5" creationId="{409E485A-3092-491B-AC50-5558CBD1FB3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6" creationId="{30015DEE-406D-450E-A063-0CF47917F3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7" creationId="{462EF330-AF02-4626-A8CA-18E6FFA40DC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8" creationId="{AF25403B-7111-4941-80BE-FF8390A0A0D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79" creationId="{846E18A5-C69C-4BE5-9A8D-D38F641BBC3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0" creationId="{C1A17123-9F81-4836-A4CE-BEA6FE3AF8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1" creationId="{24680A5E-EF06-4F8D-BF0D-A392CFD05E8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2" creationId="{260EE8F2-F086-43A7-B80E-7BCD4F5213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3" creationId="{03B03E42-A9BD-4BF2-AE82-6705071EA89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4" creationId="{151C7B60-22EC-4C23-A995-307E040987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5" creationId="{A7F95E9B-CC8F-49F8-8825-A798A3D768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6" creationId="{563DFEC4-30DA-43E4-A8EC-3FA6AA73C5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7" creationId="{EE886E88-A655-4393-A7C6-B6BB37EB7A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8" creationId="{CFB64F76-4C4F-4FD6-8295-8C52D85ADD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89" creationId="{75DA6B43-5A4D-49CE-8AEA-D2B7852FDF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0" creationId="{30084C73-9E64-41F3-89FC-FB96499640D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1" creationId="{7A11CF86-823A-4E2A-8391-7E775D1AAA2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2" creationId="{40C34E13-70CD-4C98-B35D-D693D0D282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3" creationId="{FCE86F4B-9086-4613-A48B-31DC31E4900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4" creationId="{5758D71C-14D7-46FB-8DC3-80BF8541356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5" creationId="{76894FCD-13DF-459B-B408-A43E710FE9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6" creationId="{2122A27C-0E91-4A65-AB9A-FD99FC3FDB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7" creationId="{9F269AEC-2E9F-47B4-8663-DBBC79052F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8" creationId="{9949B52A-C099-426A-BE55-6946500860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499" creationId="{FA86BAAC-1D92-4BAB-B6E3-DE8934B660B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0" creationId="{B2136866-AD0A-47D8-BDF0-931A08BE0D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1" creationId="{93F98F51-8935-40E1-A409-B84AE6CF55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2" creationId="{3066B4E5-DBDE-420D-A37B-FC6EFB5882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3" creationId="{194157F0-E1CE-45EE-B07D-8CB6B4E59C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4" creationId="{C51CEB59-7BFA-44B3-9DAD-4926668562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5" creationId="{2BCD6749-F438-4EC7-A67C-08174A42A6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6" creationId="{4C6276E6-6903-4C3B-9754-C6449745D8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7" creationId="{D38F07EE-EEF7-4B09-85D5-28482AB026E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8" creationId="{583FE899-154F-4B58-8E18-BEA5250BCF8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09" creationId="{88BFA6A6-5E5D-4A73-8261-ACEBE4F095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0" creationId="{A5495D98-F2B8-499B-A226-4F7F885E4A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1" creationId="{A9F1A1F1-FF10-49F2-9C39-6A5B87630C6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2" creationId="{044DDA63-6A52-4F0E-BE52-1B1A894DAD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3" creationId="{9AE34EDD-F70E-491B-ACFC-52B3C458D3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4" creationId="{AF8196F1-BF28-4F93-A840-15F00F5769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5" creationId="{6CB0B692-B2B6-452D-A2C6-60CE8785223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6" creationId="{1C653F7C-D3A7-4438-95D5-E182A9F655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7" creationId="{4FFCE296-571A-4A64-BFC7-4077B7E9EE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8" creationId="{EA57C324-B8F1-44D9-8457-CAE61D79FE6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19" creationId="{A67499B4-7677-4DA5-9F54-FBCEDEE475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0" creationId="{10370B9F-D650-4468-B3F1-4B4BE30C522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1" creationId="{A0F0EB7A-8139-4E0F-8AE0-AF861A517DB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2" creationId="{9FBB7885-BE4A-4CED-A0BC-81863CF388F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3" creationId="{5635EA65-C44D-4D71-8EDF-59D45379542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4" creationId="{302FF07E-8DBF-4B2A-B066-215055490E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5" creationId="{F44C26B6-65DF-4759-9B70-3994D8AB17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6" creationId="{FFE09414-0225-44B5-B527-779F1C8407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7" creationId="{AC9BEA53-A2DC-43FB-A4AD-DDF93A0D0C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8" creationId="{D5445963-A441-48B9-9859-509BACC16E5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29" creationId="{D8305437-5BFC-4E13-B6C7-E6B172F737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0" creationId="{C0867EA2-FDBB-4A1B-A3F4-B1F1AA191E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1" creationId="{7E27370A-1C4B-4E3F-B1A3-A289301884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2" creationId="{F1389803-6B4F-42AB-A8A1-3ED27AD163C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3" creationId="{88056E1B-2178-4C56-AA6B-DE50BC29DE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4" creationId="{B68329B2-C30A-4249-B053-273F99A141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5" creationId="{920D7365-1529-40A4-8740-320C2AEFDA6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6" creationId="{633BD299-72BB-4686-853E-C1FA979BE2E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7" creationId="{BED3A3A6-FA22-45E7-8D39-5FF67CA61E2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8" creationId="{B96AB504-E0B5-4D21-A799-5496B748B7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39" creationId="{7EC416B2-77AD-46E2-8501-1DE85842B7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0" creationId="{66D60B37-9699-46F1-9562-0CA1C710D54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1" creationId="{C08C43D4-B024-4ED6-800D-9081EA305A4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2" creationId="{CF2DC46B-D705-4EBF-B790-F9848A84A3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3" creationId="{D9ACE19C-94A5-4E94-95A6-84C43538D3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4" creationId="{6793F18C-9973-4AD3-A9C9-3FCC56D0BA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5" creationId="{B291F8EC-7065-4798-BE6C-7EB145F14DE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6" creationId="{3F68CB53-63EA-4DB5-8E97-F8663942D2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7" creationId="{5015C348-586B-41BF-BEDB-7B67D0CE75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8" creationId="{B443257C-A82F-446A-9E02-C223286E02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49" creationId="{4FA1CE18-FB17-423B-80CC-16270A4A2CA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0" creationId="{C5CF41FF-01CB-405C-AABC-87443D4AD7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1" creationId="{5D599135-7358-402C-9178-F7F9AE79FCC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2" creationId="{1524406C-CB80-4AA6-896A-9F86902949E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3" creationId="{02E68873-BEF1-4B2D-A32F-A507E1C6E7F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4" creationId="{DC599559-6B0A-41EF-A6F1-A49947AB8A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5" creationId="{B1125F46-D08C-455E-9D31-110053C6F21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6" creationId="{91EDE4FC-6EFA-493D-B671-C1EED66D53B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7" creationId="{46C49F05-9938-4245-A2AB-3D2817CC777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8" creationId="{96DFA3E2-794F-474C-88DF-7C10358B907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59" creationId="{32CC5879-5E3C-4DE8-82FE-99953070564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0" creationId="{B51A522A-457A-4B35-AB2D-2E3AE76647C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1" creationId="{B33F69CE-E3C0-4F86-83E3-59D21DF434F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2" creationId="{F2303AF2-9E09-4769-B712-BD674A629BE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3" creationId="{7BE8D315-F50E-41A4-B3B2-1D5B0605FD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4" creationId="{16D519FE-BCE7-4D7D-997F-194964A0DE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5" creationId="{F81C08BA-EB16-44D8-9D23-2DB6304260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6" creationId="{F3022A3B-4CC4-4FAB-94A0-428225217AB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7" creationId="{BFD29656-EF8C-4849-817D-919245107D4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8" creationId="{1236DC85-CDFE-4AA5-B77F-028F484E37A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69" creationId="{A5847BE1-D205-456D-9D44-5E2D8FD0C2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0" creationId="{9362DD56-B236-4F36-9ECA-B31FB476419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1" creationId="{111488C2-EBDA-4AB0-84BD-2D03A7B711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2" creationId="{42168ED6-4907-4D48-991A-B59CB5E59E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3" creationId="{AD19CAB7-1409-4B13-A803-C1581239A8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4" creationId="{1008703C-9249-43A8-8935-FFF261D23B1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5" creationId="{CD513CAF-6CB6-48CC-9F5C-DD0BE5E8AF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6" creationId="{0AA077D1-E284-4632-B2EC-1DA55DF40BC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7" creationId="{2D8522FC-D7DE-402C-A32E-377FC06A35A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8" creationId="{AC976760-B0CB-4173-80D6-5DC53913900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79" creationId="{B3C613BB-D174-4BE0-9746-D2DA54C1BE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0" creationId="{9374AA57-F18D-46EF-9AB9-A529385861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1" creationId="{75F8E3F2-8291-48F2-A0E5-368CD54C44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2" creationId="{94F53C6F-1AA3-428A-BE15-8812D5CC45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3" creationId="{94E84B3A-0BD5-491A-A130-3CC9A3BC2BF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4" creationId="{8F832828-DD48-43D5-A5A9-5E94FA27E4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5" creationId="{524E271C-107F-4116-9F51-464D81740A6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6" creationId="{FF4ED042-BA90-4CAA-9076-16F9D3E642F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7" creationId="{4282BB33-2AEE-4E3C-A93F-4011EEAFCF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8" creationId="{E8CDDFBF-9C96-4325-96A2-AFAF79A7706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89" creationId="{A65B7127-2A59-44A2-8626-96009F02B8C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0" creationId="{75320F5A-4FAB-45E9-A1FA-95B72FCD944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1" creationId="{50D6C7D7-F31A-488B-A923-C8B7CC93A6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2" creationId="{A731675C-9A24-4E83-9AEA-51626B3AD6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3" creationId="{DB78FDA6-863C-4201-929C-B01D5C6A3EF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4" creationId="{F971885E-4D23-4B74-95D1-AF54F5DBE7C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5" creationId="{E5009EE9-4881-4D4F-AADE-9802B37CE7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6" creationId="{A74844A0-F067-4602-8273-8051414A3F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7" creationId="{6C22C8EC-14CE-4884-8527-F3C25B4C52F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8" creationId="{8439AE70-140F-4433-9349-2B96E47CC61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599" creationId="{FB73890B-86EC-4573-9BB3-34893DD42CB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0" creationId="{BC3BEE44-EA45-4895-9285-F5580FC679C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1" creationId="{397E2104-CE61-4EF1-A187-8ECE5F8E589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2" creationId="{1C3812D5-2ECF-4A09-AF8A-26F889215F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3" creationId="{6C6630AF-88D5-44FA-8BC4-B09ECC40C7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4" creationId="{702183C9-8CE4-4B28-A164-53FA5B8CF8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5" creationId="{F7A344D6-E52E-41B8-BBA8-50F2512ED2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6" creationId="{F61EB5BB-A108-4678-8396-1BEA10F41BE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7" creationId="{46B382D6-29DD-4797-9D67-CE66FDCBAF9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8" creationId="{FAE5FB2A-BAAE-4A9D-8C91-EDC25DA7EB1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09" creationId="{BF0A5738-2B1A-4589-A5E2-3E5A6F62D9B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0" creationId="{1BE908F5-9543-4183-8B7B-5F63CFBF934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1" creationId="{44280F79-6167-4962-B780-48650F1F32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2" creationId="{2082FD71-F3E3-46C3-8A3B-070DAD5BC9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3" creationId="{9B6FFDAD-E483-407A-B411-AA13A3A4624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4" creationId="{8995A180-0B18-4CF6-BBA9-0D32CEDA18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5" creationId="{8B930185-4880-4443-9A1B-6C9FC9880A0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6" creationId="{A24024AC-8D91-4A0F-9EA6-18A49DC1DA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7" creationId="{A48934A8-48DE-43AF-8601-63B46F3EB0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8" creationId="{0EFB2F5F-A9DA-49D0-9108-BBB5551218A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19" creationId="{2522A902-1F41-4617-B977-FFDCD7DE1F8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0" creationId="{A08E005D-042D-497A-9265-763B0A93F2F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1" creationId="{E5ADD6E1-FC61-4084-B633-9B0280FDCD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2" creationId="{C057CD05-AC78-4460-8F6F-9EDBA17188F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3" creationId="{5FBB4EB4-DBB1-48F5-BFA9-9C1A6552905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4" creationId="{B70C1D56-0CD2-46A9-A799-B15612D7F85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5" creationId="{B19892EE-83A9-4656-B76B-5D7B60F84B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6" creationId="{9762E185-2A5D-48BD-B65B-D4A2BF258D7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7" creationId="{CC3E0908-C042-42A0-BE2B-C882D7A3B0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8" creationId="{7C9A8108-C41D-4775-8F1D-D2A56E9F507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29" creationId="{0BE42C65-DC1F-47C1-9849-04C5B39B84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0" creationId="{8AE12E01-D11F-4D6E-A91E-EE276861D01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1" creationId="{67D5A247-9C05-4FB7-B181-717F74AB83C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2" creationId="{BD254ED1-D1BB-4086-80C2-F8065FBB36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3" creationId="{0C482A90-A4E3-4510-AD00-1E4F7ABED4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4" creationId="{E417354B-F4AA-4761-9E1F-B58AFE77E9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5" creationId="{B013A6F9-30B7-4D98-B3B9-4E076C9B878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6" creationId="{A5E1D17E-9D88-4B06-B74A-34DA6969BCB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7" creationId="{FD87B3C2-420E-4603-9076-5F4DE3B420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8" creationId="{DB6259BE-DC84-4296-A244-0CD3FE8FB37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39" creationId="{F711AB93-96A6-43CC-8C52-EAAF292CF10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0" creationId="{2E078C95-CF1D-4FE7-B9A0-774E2B42B63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1" creationId="{977DE10F-0855-4069-8BC4-BB2F50E2D93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2" creationId="{718C6DF7-E7BE-4C11-90F8-ED1DA6887AB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3" creationId="{D62B08EC-5EC4-4B52-96FF-64C504E27FB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4" creationId="{38467A42-AB6D-4F02-824B-C86E93DA5B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5" creationId="{DDE59A7D-87BE-4081-ABC1-F615AF6CCD5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6" creationId="{87A69BF6-FC14-4D63-868F-9DD0A0D8445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7" creationId="{51F9C883-7D38-409D-B4FD-6BE35C8FE1E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8" creationId="{6C2CDDFE-3133-46E2-BE26-BA2F2E8CF4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49" creationId="{7DD14F5A-E0C2-4460-8A03-173F18F759D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0" creationId="{41DB1461-525D-4239-BE79-01029DE3AEB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1" creationId="{69CFBABD-89D2-423A-ABD2-50CB4721E02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2" creationId="{D2D0477A-5692-49DB-AAF7-AED1BB36CAD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3" creationId="{CCEBF68A-0B8E-4100-8A00-19CCD97666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4" creationId="{2CB45750-5B00-4CA0-9D20-05D603430F7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5" creationId="{2714D930-BBD2-4D4C-8C62-C4706FB9080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6" creationId="{D03E7DA0-0A4B-4121-80E8-CE09215C14E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7" creationId="{AB9941F1-DE2F-4EA3-AF0A-1C6CECC12C8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8" creationId="{3C7ADDED-FEF4-438C-8759-81B95B30C68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59" creationId="{CA04663D-E41C-4AED-BD59-1D58734796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0" creationId="{3C51DF7D-1C73-4DE3-B099-3BB4F49A61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1" creationId="{0F116FE4-6A7A-47D0-BF4C-D37332ED49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2" creationId="{A754BF31-209A-4A85-8EDE-2D3157BA91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3" creationId="{8A432D78-1744-4401-9186-6845993F4C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4" creationId="{6950B32A-CEB8-400F-B764-6A5C629AA8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5" creationId="{B3DD2359-03FC-4F7D-9FDA-D870FE4C18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6" creationId="{B1484EED-CCDE-479C-8F32-EB86B725328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7" creationId="{09BFB776-7093-4F90-B7DC-48B655BABF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8" creationId="{D27B429E-E09D-4258-8B45-6E9CA5DD5B7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69" creationId="{F628FC96-467A-466D-B420-592B5FE2D13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0" creationId="{31964810-5833-4D6B-860D-488ADE39A9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1" creationId="{A70DA991-BF03-472F-BE69-399FC912726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2" creationId="{568D225D-A71C-4ACE-A818-940F1A6296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3" creationId="{E45EF83C-CFD8-4F04-AB87-6B9D064EFE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4" creationId="{17F62568-9BD3-4A14-89F2-8AAE5BAF6E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5" creationId="{D9A35E10-4F4A-42F1-AA9D-299E54612C2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6" creationId="{E080557A-AA13-4266-B796-7AF99525D6D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7" creationId="{4D0FAE95-6C95-4968-B38D-ECB10D5BE9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8" creationId="{11C5BD3D-DBD3-4E0F-8E75-71EC5BE3B3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79" creationId="{8F2BAD9D-E704-4AA4-9494-5003457EB60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0" creationId="{80245522-7342-45C1-A1F1-87678B7ABDF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1" creationId="{3BB1CCD5-3193-4C9A-8054-2662EF98919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2" creationId="{1BE4F662-28A0-41F1-A19E-480C6A99F6F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3" creationId="{C0FDDB26-607B-4178-A3DB-7718B7657BF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4" creationId="{BF11D5C0-C2E8-4533-B706-6054B6FC50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5" creationId="{FD86613B-F7ED-4AE6-94BA-C5290CA5357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6" creationId="{6E1FE653-F1C9-45E2-8B96-D3B6284FBDD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7" creationId="{EA5BFCE3-8E05-46D6-9078-AFE91B3BC02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8" creationId="{909432A3-E65F-429D-A28E-4908E3ADAC3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89" creationId="{7BC02068-86DB-45C0-86E0-4A9519CA4D7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0" creationId="{E8E2EFBB-E41F-4EA4-BD79-278AC795188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1" creationId="{0C04E76B-2E68-4CE6-8D64-1F58B60EC11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2" creationId="{22DA9A5D-3AB0-4DFA-87B0-12DEDB77B7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3" creationId="{1009C0CD-ED0F-42B7-92ED-172ABEAC78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4" creationId="{0DAFC70D-4954-47F7-8C27-B7273F9FF98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5" creationId="{29F4D604-23BB-446B-993E-10241C930C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6" creationId="{7ACEFCA7-F34A-4040-A3F9-FC65B08EB6D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7" creationId="{8F85F06D-CE01-4D6F-B9C8-923E7119555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8" creationId="{BA16F9B6-9586-4AB8-8073-8E925799C63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699" creationId="{7208276A-866D-499E-9C16-C856233999C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0" creationId="{7EA4C4F7-5808-4516-8825-FA2F9125A8D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1" creationId="{902A1F4F-33AA-4823-89C0-90CB9FAFF2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2" creationId="{698C001F-0EE5-4B77-BD50-24E7B26FE69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3" creationId="{F3D5B631-4643-44BD-BCF3-3105F1135D6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4" creationId="{D72DBCD9-828B-4E83-BAF5-A3527522F7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5" creationId="{F6638E2C-805E-475C-93CC-463D72DE495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6" creationId="{C1F4016C-D812-4F65-939F-3B77F84B84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7" creationId="{D142BBC8-65F1-44A4-945A-2F5B80F29CA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8" creationId="{BA402C00-CAAC-4AF5-A1C7-CC5B7371384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09" creationId="{DB79C6B0-192D-4143-A42F-18CB0DD4118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0" creationId="{C198A732-B3CE-4383-9430-EE7A54AA511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1" creationId="{89B4CD13-855E-4C75-AEF6-CD36571F4E4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2" creationId="{BE67980D-D3ED-4DCD-9CAD-5B10555304B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3" creationId="{FBF39A66-2D63-4DA1-9E09-8BA81ADA195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4" creationId="{F73E50E9-BC21-4B77-A4B6-A275CCC23C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5" creationId="{D80D1153-FCBE-4E89-B5E0-4F07DD1948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6" creationId="{C852938D-2BEF-429D-BFE5-08A9266CF8F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7" creationId="{28515676-8D98-4B87-B8C6-F48D8D43704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8" creationId="{DCE93998-D802-4973-9DCF-2E6473FFE50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19" creationId="{40AEFD7B-2770-46D9-A6E3-DADEBAC5E09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0" creationId="{AE55D6E7-AEDF-41D4-8D71-6242462EA4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1" creationId="{7A48601A-AD9A-4CE1-B183-4B24931F593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2" creationId="{469C87D9-5244-4D5F-8CE4-5C72CBBB1F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3" creationId="{641D869F-5C39-484B-AD6D-6DB6C7F7309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4" creationId="{8B0A7208-DF74-471C-B790-80909AFB034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5" creationId="{3E5A2570-CD15-4ED3-B5CF-1BFE60D8D71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6" creationId="{10A46C94-713B-4D47-9553-95302AFAD3A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7" creationId="{C7311029-F216-419A-BDFE-7FF5D233635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8" creationId="{07558480-3755-42F6-8B49-CBB48431690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29" creationId="{556BE7F9-456B-4833-9994-8E3F9A618C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0" creationId="{ED643DE4-97C7-46DA-A7D2-0DDAA700CD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1" creationId="{C3428355-74C8-46B3-B538-1428DD4D12C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2" creationId="{8F45C6D3-D963-4322-AADB-B12BF2E9E9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3" creationId="{091DE52C-3EDD-4F77-8690-81714A04ED9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4" creationId="{76AFFF4E-5045-4B75-BC17-CD1B0370767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5" creationId="{E4F0A5A3-F4AA-4596-BCD1-BEB817BE168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6" creationId="{DA613EFF-3109-4EE9-9C3F-3318878E5E4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7" creationId="{17D1F214-F05B-40DA-A465-7ABB2EAB9FE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8" creationId="{613CAB7E-1615-4221-91D0-362507B237B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39" creationId="{F8C4EAC3-2233-4A80-82AA-DBFCBD70F9C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0" creationId="{1E4F28A0-F1F9-46C8-8CCA-92332E8CC91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1" creationId="{BF42F3D9-96B4-4AB3-B647-9DAC6D6D382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2" creationId="{5727C7CB-E433-472E-A054-8BCD621421F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3" creationId="{310FDAB1-8D81-45EE-B1E0-FAED884D84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4" creationId="{2809E3B0-F890-483E-90AA-174BA35646D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5" creationId="{C519A405-CB98-4D2D-8CEE-C4D617F1097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6" creationId="{BE1D2248-389B-45ED-8DBF-D93D374675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7" creationId="{AECC7916-E09D-40C9-867D-E17B8EF9343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8" creationId="{03DE3834-47EE-489A-8EBA-C37899B73C1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49" creationId="{EEB718AC-E0D6-4828-9460-2838475EF27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0" creationId="{3AAFE19D-6D70-4B4A-AB28-2D2B672EE37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1" creationId="{99112BAA-7229-415C-A5AB-DFEA6B4A8C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2" creationId="{818EE461-B86C-4745-A383-4807659BEE29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3" creationId="{0544ADAD-DC41-4E11-B4CA-02F15F50F08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4" creationId="{271083A4-0871-477A-BECB-11898B63C85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5" creationId="{C9918B66-A34B-4E88-B636-A8C4D8910A0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6" creationId="{99F5BB36-C22C-4345-BF05-B146E7C5C0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7" creationId="{9AF218AF-6BE0-4C48-B7CB-B6427659566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8" creationId="{50AE7625-6D95-4079-8FEC-6559FDED272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59" creationId="{A4C0DD2B-7DA6-4619-8D3B-35F9CCA943A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0" creationId="{4FF3420D-70E1-4DB1-BD9A-BDDB4889032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1" creationId="{5BCECF56-8AAF-440A-BAB9-53519584E0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2" creationId="{42E6A17A-A525-437C-88A5-3C4BBE11802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3" creationId="{CA53B91E-8105-436D-8DEA-B2AADA30712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4" creationId="{750BF87B-1DF0-4997-B4D9-E70EA6C86B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5" creationId="{50C6B9C1-0806-478A-B943-F24DC2B892E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6" creationId="{40CFD8E7-766E-4996-A7D2-CC1376142A7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7" creationId="{C5007DD1-7898-4A11-9AA4-120220EA99F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8" creationId="{07CE8BAF-4A39-4C41-8CDD-91D834302F4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69" creationId="{BFB7968B-F145-4F12-95B8-F2060581EA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0" creationId="{4663794A-E087-480D-92A2-FB144CF07D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1" creationId="{C60F57E0-F4C5-4FB8-8514-B3A6862E355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2" creationId="{B8D53DFE-EDDF-4279-8CFD-102C2E944A0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3" creationId="{DE6761B7-BD8E-4991-B02C-C0D04AB31114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4" creationId="{6E1112C0-808B-4112-9A57-809B7A4A9E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5" creationId="{B5B53561-8A16-4316-AF11-0822C6F3C32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6" creationId="{2CB1D27E-EC83-4DB2-A792-AB7D50C8D56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7" creationId="{D3DAA867-F8CA-404A-8D2E-57E1446E536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8" creationId="{45D29FE0-85AE-4015-BD85-BE3D3CEF71F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79" creationId="{7CF6F06C-3DDF-4F99-B12F-A8C14EA9195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0" creationId="{4EA0665E-00E7-4941-BB47-E0179011AD5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1" creationId="{BCE0B9A5-C8E1-4DDB-B15C-F13D9F2290E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2" creationId="{C2A3213E-FCC4-4806-A633-C6E906F1998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3" creationId="{D9549F93-172B-475D-B0EE-6549CAF03F1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4" creationId="{4145F407-E6DF-43DB-A5E3-3D3BE26C14F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5" creationId="{33F3F4C8-6288-4D0B-8A01-64C52431C2A5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6" creationId="{2383C910-0C30-45C5-A93A-1A86F927BF6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7" creationId="{5BAF4FA6-E017-4794-B9B7-83042B3784A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8" creationId="{5A484AA1-9588-43FC-838E-223B725AA4D6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89" creationId="{0240AB0D-A11C-4822-B154-E85AB342A72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0" creationId="{93085871-BEBE-426D-8DCD-B7919CD1989C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1" creationId="{982355C1-7823-416F-A982-47D75EFFDA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2" creationId="{2D98D7C7-D49E-43F7-A146-D77D907971B0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3" creationId="{54627D44-A62C-4E96-9C49-657C1B89368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4" creationId="{F6693B7D-3BE3-4070-9C61-70764EEF30B1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5" creationId="{70A90713-9147-4A0C-94E1-127D310D1BB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6" creationId="{15538B82-4457-4CC8-80D6-84AD1B5649AE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7" creationId="{327997CA-57A4-41A0-81F9-185614C764E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8" creationId="{77264662-6090-475E-8D4B-26760EA8B468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799" creationId="{F14328AF-E8B6-4F5D-B146-B124B9FDBC5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00" creationId="{8B2AAB20-F377-409F-802D-AA64F79EA2A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02" creationId="{95A20025-4D02-4B84-BBC7-81024F95345A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03" creationId="{6350C94E-E7DD-485E-BB3D-8550655A264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07" creationId="{4FDB4B22-6340-4353-962B-73C0D3F5FF5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09" creationId="{2753F8BA-379A-408F-92D2-C6636ECEBB5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10" creationId="{1380C3F8-037D-4BE2-AA18-4FCC56F042A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11" creationId="{D7150134-3288-46C3-A1F4-7E3D0F28136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12" creationId="{5029E83B-DF48-4B80-8ABE-28FE90B55ACD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14" creationId="{23402F66-4B07-4247-BEF7-C616C97127D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16" creationId="{BE3A85DE-45F6-4B93-B233-382327F0B7B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17" creationId="{1797AD63-860B-4BD9-A40B-8073C3C1033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18" creationId="{B6BD7F9A-5DE2-49D8-924F-A29D2425ABB9}"/>
          </ac:spMkLst>
        </pc:spChg>
        <pc:spChg chg="del mod">
          <ac:chgData name="Ray M Hagimoto" userId="df88e41e-652c-4a24-aa3c-5f7012b96879" providerId="ADAL" clId="{07437F9D-4C56-4320-BEE0-6B75690BF484}" dt="2022-04-16T00:54:14.007" v="8045" actId="478"/>
          <ac:spMkLst>
            <pc:docMk/>
            <pc:sldMk cId="3630152754" sldId="270"/>
            <ac:spMk id="2819" creationId="{5375A0C5-21C6-4DB4-84C7-3601A283D007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21" creationId="{A326BADA-8311-4799-A4F5-3F2432D063AF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22" creationId="{A2C389F5-64E0-45D1-85E4-4B1A22A48A9B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23" creationId="{89562751-7DD5-4953-8F32-7011DF87DAC2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24" creationId="{DA9D17ED-658A-4757-8CD2-29EAB0163A03}"/>
          </ac:spMkLst>
        </pc:spChg>
        <pc:spChg chg="mod">
          <ac:chgData name="Ray M Hagimoto" userId="df88e41e-652c-4a24-aa3c-5f7012b96879" providerId="ADAL" clId="{07437F9D-4C56-4320-BEE0-6B75690BF484}" dt="2022-04-16T00:54:06.074" v="8042" actId="27803"/>
          <ac:spMkLst>
            <pc:docMk/>
            <pc:sldMk cId="3630152754" sldId="270"/>
            <ac:spMk id="2825" creationId="{1754ECC8-081F-4110-95AF-176093C4E118}"/>
          </ac:spMkLst>
        </pc:spChg>
        <pc:spChg chg="add mod">
          <ac:chgData name="Ray M Hagimoto" userId="df88e41e-652c-4a24-aa3c-5f7012b96879" providerId="ADAL" clId="{07437F9D-4C56-4320-BEE0-6B75690BF484}" dt="2022-04-16T02:50:24.350" v="9588" actId="207"/>
          <ac:spMkLst>
            <pc:docMk/>
            <pc:sldMk cId="3630152754" sldId="270"/>
            <ac:spMk id="2829" creationId="{8BB210FC-EEEB-46C6-B54D-75E687FEF6CA}"/>
          </ac:spMkLst>
        </pc:spChg>
        <pc:spChg chg="add mod">
          <ac:chgData name="Ray M Hagimoto" userId="df88e41e-652c-4a24-aa3c-5f7012b96879" providerId="ADAL" clId="{07437F9D-4C56-4320-BEE0-6B75690BF484}" dt="2022-04-16T01:03:07.068" v="8152" actId="1076"/>
          <ac:spMkLst>
            <pc:docMk/>
            <pc:sldMk cId="3630152754" sldId="270"/>
            <ac:spMk id="2830" creationId="{120184B3-953C-4CD6-87C5-21AFF909958E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36" creationId="{C8419E34-51D5-4248-8826-E2E6B9314506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37" creationId="{CCBE80A9-78C9-44AC-A27B-B4E5CC501096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38" creationId="{8A8B64AE-64E9-4A1B-B355-5F9669623ED7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39" creationId="{4992F1A3-3F21-45EB-86F3-E8EF67903574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40" creationId="{B822E059-9999-48B4-A5A7-631917A10D83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41" creationId="{895B1A3D-1EEC-4CB0-B7FB-E62838D7F085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42" creationId="{8A7BE76D-CD1C-4296-91FC-03A3D3C4939A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43" creationId="{09CFEAF3-2860-4165-971F-199F97C961E0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44" creationId="{DE8518FB-66DE-40A7-B736-8902F6C39C33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45" creationId="{8282AAB2-7516-4ECD-B9F7-27B0576CE4ED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46" creationId="{EF397B3D-A9F9-4C20-ABC3-F7597C4F5DEF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2847" creationId="{BDD535FD-0584-4C46-A871-CCFB77F0FC0F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68" creationId="{3C661F6B-19A1-467D-8308-9D887809C4B5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69" creationId="{A605384D-994A-47CB-9202-99B64B5A5B73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71" creationId="{83E086DF-41DD-4FAD-84DB-C6559C3D5CAF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73" creationId="{0CF60609-04FD-4971-B455-5268C496D647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74" creationId="{A51F8565-FBDA-47C0-B89E-381CA48FF271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75" creationId="{3AB4276D-119D-4E17-A3F2-4CBA4AF20666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76" creationId="{B6D3DF61-BE89-491C-A63C-D56302AE015B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77" creationId="{4EDC0DC2-AB9E-41D8-B47D-66C0665980B1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78" creationId="{515772F1-34F7-478B-AA3F-9FCCF806E298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79" creationId="{5138F78D-9188-4F2F-A737-6CC860B94D10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0" creationId="{F694FA25-1C24-4B3A-81CF-E0287A38C8DA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1" creationId="{0F6D14C3-A994-460D-8C09-6A816A06B020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2" creationId="{40C99063-C3E3-4460-9295-867CE5E98997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3" creationId="{30D6777D-20B3-4B42-A635-BE103F9C0056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4" creationId="{EC2FA263-403F-4168-98BD-EE77A2485C64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5" creationId="{8BA24E2B-1F11-4856-90A3-09A3FF19B8CA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6" creationId="{0A27D266-5E9C-42BD-A913-B6BFB2824E74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7" creationId="{6BE8A153-6778-4868-93B1-E0129466DD52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8" creationId="{AED12552-60CD-4B5B-8AE9-C4C934559501}"/>
          </ac:spMkLst>
        </pc:spChg>
        <pc:spChg chg="mod">
          <ac:chgData name="Ray M Hagimoto" userId="df88e41e-652c-4a24-aa3c-5f7012b96879" providerId="ADAL" clId="{07437F9D-4C56-4320-BEE0-6B75690BF484}" dt="2022-04-16T01:00:12.968" v="8112" actId="27803"/>
          <ac:spMkLst>
            <pc:docMk/>
            <pc:sldMk cId="3630152754" sldId="270"/>
            <ac:spMk id="7189" creationId="{0E84D78D-E456-4107-8C94-3F0BA2EC932C}"/>
          </ac:spMkLst>
        </pc:spChg>
        <pc:grpChg chg="del mod">
          <ac:chgData name="Ray M Hagimoto" userId="df88e41e-652c-4a24-aa3c-5f7012b96879" providerId="ADAL" clId="{07437F9D-4C56-4320-BEE0-6B75690BF484}" dt="2022-04-16T00:54:15.705" v="8046" actId="478"/>
          <ac:grpSpMkLst>
            <pc:docMk/>
            <pc:sldMk cId="3630152754" sldId="270"/>
            <ac:grpSpMk id="3" creationId="{D61C2430-19AA-4FDE-95B0-5AFF814EE352}"/>
          </ac:grpSpMkLst>
        </pc:grpChg>
        <pc:grpChg chg="mod">
          <ac:chgData name="Ray M Hagimoto" userId="df88e41e-652c-4a24-aa3c-5f7012b96879" providerId="ADAL" clId="{07437F9D-4C56-4320-BEE0-6B75690BF484}" dt="2022-04-16T00:54:06.074" v="8042" actId="27803"/>
          <ac:grpSpMkLst>
            <pc:docMk/>
            <pc:sldMk cId="3630152754" sldId="270"/>
            <ac:grpSpMk id="7" creationId="{E1093408-ACA2-41B2-A760-7A7A37A4C53F}"/>
          </ac:grpSpMkLst>
        </pc:grpChg>
        <pc:grpChg chg="mod">
          <ac:chgData name="Ray M Hagimoto" userId="df88e41e-652c-4a24-aa3c-5f7012b96879" providerId="ADAL" clId="{07437F9D-4C56-4320-BEE0-6B75690BF484}" dt="2022-04-16T00:54:06.074" v="8042" actId="27803"/>
          <ac:grpSpMkLst>
            <pc:docMk/>
            <pc:sldMk cId="3630152754" sldId="270"/>
            <ac:grpSpMk id="2801" creationId="{7A77A8F2-2FF2-49DB-83CF-98633F82EA57}"/>
          </ac:grpSpMkLst>
        </pc:grpChg>
        <pc:grpChg chg="mod">
          <ac:chgData name="Ray M Hagimoto" userId="df88e41e-652c-4a24-aa3c-5f7012b96879" providerId="ADAL" clId="{07437F9D-4C56-4320-BEE0-6B75690BF484}" dt="2022-04-16T00:54:06.074" v="8042" actId="27803"/>
          <ac:grpSpMkLst>
            <pc:docMk/>
            <pc:sldMk cId="3630152754" sldId="270"/>
            <ac:grpSpMk id="2805" creationId="{203F7617-0F4B-4892-A153-2EBFB32D85E7}"/>
          </ac:grpSpMkLst>
        </pc:grpChg>
        <pc:grpChg chg="mod">
          <ac:chgData name="Ray M Hagimoto" userId="df88e41e-652c-4a24-aa3c-5f7012b96879" providerId="ADAL" clId="{07437F9D-4C56-4320-BEE0-6B75690BF484}" dt="2022-04-16T00:54:06.074" v="8042" actId="27803"/>
          <ac:grpSpMkLst>
            <pc:docMk/>
            <pc:sldMk cId="3630152754" sldId="270"/>
            <ac:grpSpMk id="2806" creationId="{F3F2EFBC-1961-4BDA-81D3-3D1777C92C90}"/>
          </ac:grpSpMkLst>
        </pc:grpChg>
        <pc:grpChg chg="mod">
          <ac:chgData name="Ray M Hagimoto" userId="df88e41e-652c-4a24-aa3c-5f7012b96879" providerId="ADAL" clId="{07437F9D-4C56-4320-BEE0-6B75690BF484}" dt="2022-04-16T00:54:06.074" v="8042" actId="27803"/>
          <ac:grpSpMkLst>
            <pc:docMk/>
            <pc:sldMk cId="3630152754" sldId="270"/>
            <ac:grpSpMk id="2808" creationId="{23C12830-53B0-4545-9059-7BE61885EA9F}"/>
          </ac:grpSpMkLst>
        </pc:grpChg>
        <pc:grpChg chg="mod">
          <ac:chgData name="Ray M Hagimoto" userId="df88e41e-652c-4a24-aa3c-5f7012b96879" providerId="ADAL" clId="{07437F9D-4C56-4320-BEE0-6B75690BF484}" dt="2022-04-16T00:54:06.074" v="8042" actId="27803"/>
          <ac:grpSpMkLst>
            <pc:docMk/>
            <pc:sldMk cId="3630152754" sldId="270"/>
            <ac:grpSpMk id="2813" creationId="{11164EF1-E9E9-4724-A7C3-270A3D69D00C}"/>
          </ac:grpSpMkLst>
        </pc:grpChg>
        <pc:grpChg chg="mod">
          <ac:chgData name="Ray M Hagimoto" userId="df88e41e-652c-4a24-aa3c-5f7012b96879" providerId="ADAL" clId="{07437F9D-4C56-4320-BEE0-6B75690BF484}" dt="2022-04-16T00:54:06.074" v="8042" actId="27803"/>
          <ac:grpSpMkLst>
            <pc:docMk/>
            <pc:sldMk cId="3630152754" sldId="270"/>
            <ac:grpSpMk id="2815" creationId="{396B211F-6C51-477C-8C0A-30374068E180}"/>
          </ac:grpSpMkLst>
        </pc:grpChg>
        <pc:grpChg chg="mod">
          <ac:chgData name="Ray M Hagimoto" userId="df88e41e-652c-4a24-aa3c-5f7012b96879" providerId="ADAL" clId="{07437F9D-4C56-4320-BEE0-6B75690BF484}" dt="2022-04-16T00:54:06.074" v="8042" actId="27803"/>
          <ac:grpSpMkLst>
            <pc:docMk/>
            <pc:sldMk cId="3630152754" sldId="270"/>
            <ac:grpSpMk id="2820" creationId="{EC41CED3-C24C-4B32-9BDB-3C87A8B87989}"/>
          </ac:grpSpMkLst>
        </pc:grpChg>
        <pc:grpChg chg="mod">
          <ac:chgData name="Ray M Hagimoto" userId="df88e41e-652c-4a24-aa3c-5f7012b96879" providerId="ADAL" clId="{07437F9D-4C56-4320-BEE0-6B75690BF484}" dt="2022-04-16T01:00:12.968" v="8112" actId="27803"/>
          <ac:grpSpMkLst>
            <pc:docMk/>
            <pc:sldMk cId="3630152754" sldId="270"/>
            <ac:grpSpMk id="2835" creationId="{582C7328-B88D-48D8-969C-A6FAED3158EB}"/>
          </ac:grpSpMkLst>
        </pc:grpChg>
        <pc:grpChg chg="add mod">
          <ac:chgData name="Ray M Hagimoto" userId="df88e41e-652c-4a24-aa3c-5f7012b96879" providerId="ADAL" clId="{07437F9D-4C56-4320-BEE0-6B75690BF484}" dt="2022-04-16T01:03:05.028" v="8151" actId="1076"/>
          <ac:grpSpMkLst>
            <pc:docMk/>
            <pc:sldMk cId="3630152754" sldId="270"/>
            <ac:grpSpMk id="7194" creationId="{97591D45-AB38-4185-B69F-70073026515B}"/>
          </ac:grpSpMkLst>
        </pc:grpChg>
        <pc:grpChg chg="add mod">
          <ac:chgData name="Ray M Hagimoto" userId="df88e41e-652c-4a24-aa3c-5f7012b96879" providerId="ADAL" clId="{07437F9D-4C56-4320-BEE0-6B75690BF484}" dt="2022-04-16T01:03:05.028" v="8151" actId="1076"/>
          <ac:grpSpMkLst>
            <pc:docMk/>
            <pc:sldMk cId="3630152754" sldId="270"/>
            <ac:grpSpMk id="7196" creationId="{3D5104B7-8FBA-48E7-BC23-8760F0EEEC4D}"/>
          </ac:grpSpMkLst>
        </pc:grpChg>
        <pc:picChg chg="add del mod">
          <ac:chgData name="Ray M Hagimoto" userId="df88e41e-652c-4a24-aa3c-5f7012b96879" providerId="ADAL" clId="{07437F9D-4C56-4320-BEE0-6B75690BF484}" dt="2022-04-16T00:54:06.074" v="8042" actId="27803"/>
          <ac:picMkLst>
            <pc:docMk/>
            <pc:sldMk cId="3630152754" sldId="270"/>
            <ac:picMk id="4" creationId="{D169EF36-7E7B-4ED9-9BAA-15FD835E2125}"/>
          </ac:picMkLst>
        </pc:picChg>
        <pc:picChg chg="mod">
          <ac:chgData name="Ray M Hagimoto" userId="df88e41e-652c-4a24-aa3c-5f7012b96879" providerId="ADAL" clId="{07437F9D-4C56-4320-BEE0-6B75690BF484}" dt="2022-04-16T00:54:06.074" v="8042" actId="27803"/>
          <ac:picMkLst>
            <pc:docMk/>
            <pc:sldMk cId="3630152754" sldId="270"/>
            <ac:picMk id="8" creationId="{6AFC057D-285B-47D4-87CC-04F09083C341}"/>
          </ac:picMkLst>
        </pc:picChg>
        <pc:picChg chg="mod">
          <ac:chgData name="Ray M Hagimoto" userId="df88e41e-652c-4a24-aa3c-5f7012b96879" providerId="ADAL" clId="{07437F9D-4C56-4320-BEE0-6B75690BF484}" dt="2022-04-16T00:54:06.074" v="8042" actId="27803"/>
          <ac:picMkLst>
            <pc:docMk/>
            <pc:sldMk cId="3630152754" sldId="270"/>
            <ac:picMk id="2804" creationId="{E164D18F-F8D2-4E6F-A90A-FCB98F9AFF59}"/>
          </ac:picMkLst>
        </pc:picChg>
        <pc:picChg chg="add del mod modCrop">
          <ac:chgData name="Ray M Hagimoto" userId="df88e41e-652c-4a24-aa3c-5f7012b96879" providerId="ADAL" clId="{07437F9D-4C56-4320-BEE0-6B75690BF484}" dt="2022-04-16T00:58:17.016" v="8091" actId="478"/>
          <ac:picMkLst>
            <pc:docMk/>
            <pc:sldMk cId="3630152754" sldId="270"/>
            <ac:picMk id="2826" creationId="{E50BCD56-99E6-4FD5-8FA3-6D1AD3EC6CEB}"/>
          </ac:picMkLst>
        </pc:picChg>
        <pc:picChg chg="add del mod">
          <ac:chgData name="Ray M Hagimoto" userId="df88e41e-652c-4a24-aa3c-5f7012b96879" providerId="ADAL" clId="{07437F9D-4C56-4320-BEE0-6B75690BF484}" dt="2022-04-16T01:00:17.945" v="8116" actId="478"/>
          <ac:picMkLst>
            <pc:docMk/>
            <pc:sldMk cId="3630152754" sldId="270"/>
            <ac:picMk id="2833" creationId="{CB521B8E-3730-4BE8-893E-AF3E4F28B303}"/>
          </ac:picMkLst>
        </pc:picChg>
        <pc:picChg chg="add del mod">
          <ac:chgData name="Ray M Hagimoto" userId="df88e41e-652c-4a24-aa3c-5f7012b96879" providerId="ADAL" clId="{07437F9D-4C56-4320-BEE0-6B75690BF484}" dt="2022-04-16T00:59:52.458" v="8106" actId="478"/>
          <ac:picMkLst>
            <pc:docMk/>
            <pc:sldMk cId="3630152754" sldId="270"/>
            <ac:picMk id="2834" creationId="{0A618D01-A8D5-4AEE-90E6-7900220B6251}"/>
          </ac:picMkLst>
        </pc:picChg>
        <pc:picChg chg="add mod">
          <ac:chgData name="Ray M Hagimoto" userId="df88e41e-652c-4a24-aa3c-5f7012b96879" providerId="ADAL" clId="{07437F9D-4C56-4320-BEE0-6B75690BF484}" dt="2022-04-16T01:03:05.028" v="8151" actId="1076"/>
          <ac:picMkLst>
            <pc:docMk/>
            <pc:sldMk cId="3630152754" sldId="270"/>
            <ac:picMk id="2874" creationId="{DEBA54D5-C007-4A22-A067-3F839D77D10E}"/>
          </ac:picMkLst>
        </pc:picChg>
        <pc:picChg chg="add mod">
          <ac:chgData name="Ray M Hagimoto" userId="df88e41e-652c-4a24-aa3c-5f7012b96879" providerId="ADAL" clId="{07437F9D-4C56-4320-BEE0-6B75690BF484}" dt="2022-04-16T01:03:05.028" v="8151" actId="1076"/>
          <ac:picMkLst>
            <pc:docMk/>
            <pc:sldMk cId="3630152754" sldId="270"/>
            <ac:picMk id="2875" creationId="{88786F27-756E-434D-8A82-2814B6186B08}"/>
          </ac:picMkLst>
        </pc:picChg>
        <pc:picChg chg="add mod">
          <ac:chgData name="Ray M Hagimoto" userId="df88e41e-652c-4a24-aa3c-5f7012b96879" providerId="ADAL" clId="{07437F9D-4C56-4320-BEE0-6B75690BF484}" dt="2022-04-16T01:03:05.028" v="8151" actId="1076"/>
          <ac:picMkLst>
            <pc:docMk/>
            <pc:sldMk cId="3630152754" sldId="270"/>
            <ac:picMk id="2877" creationId="{CCDAA13B-87BE-4546-9AB9-A2F3F05DD85C}"/>
          </ac:picMkLst>
        </pc:picChg>
        <pc:picChg chg="add del">
          <ac:chgData name="Ray M Hagimoto" userId="df88e41e-652c-4a24-aa3c-5f7012b96879" providerId="ADAL" clId="{07437F9D-4C56-4320-BEE0-6B75690BF484}" dt="2022-04-16T00:58:19.525" v="8093" actId="478"/>
          <ac:picMkLst>
            <pc:docMk/>
            <pc:sldMk cId="3630152754" sldId="270"/>
            <ac:picMk id="7170" creationId="{8A3A790E-D780-4E81-9C7F-D7C1A500E631}"/>
          </ac:picMkLst>
        </pc:picChg>
        <pc:picChg chg="add mod">
          <ac:chgData name="Ray M Hagimoto" userId="df88e41e-652c-4a24-aa3c-5f7012b96879" providerId="ADAL" clId="{07437F9D-4C56-4320-BEE0-6B75690BF484}" dt="2022-04-16T01:03:05.028" v="8151" actId="1076"/>
          <ac:picMkLst>
            <pc:docMk/>
            <pc:sldMk cId="3630152754" sldId="270"/>
            <ac:picMk id="7172" creationId="{86F9B4F6-7412-4C68-870D-C108BC738D41}"/>
          </ac:picMkLst>
        </pc:picChg>
        <pc:picChg chg="add mod">
          <ac:chgData name="Ray M Hagimoto" userId="df88e41e-652c-4a24-aa3c-5f7012b96879" providerId="ADAL" clId="{07437F9D-4C56-4320-BEE0-6B75690BF484}" dt="2022-04-16T01:03:05.028" v="8151" actId="1076"/>
          <ac:picMkLst>
            <pc:docMk/>
            <pc:sldMk cId="3630152754" sldId="270"/>
            <ac:picMk id="7191" creationId="{57928FBB-2844-4AE2-A577-F969C4235A73}"/>
          </ac:picMkLst>
        </pc:picChg>
        <pc:picChg chg="add mod">
          <ac:chgData name="Ray M Hagimoto" userId="df88e41e-652c-4a24-aa3c-5f7012b96879" providerId="ADAL" clId="{07437F9D-4C56-4320-BEE0-6B75690BF484}" dt="2022-04-16T01:03:05.028" v="8151" actId="1076"/>
          <ac:picMkLst>
            <pc:docMk/>
            <pc:sldMk cId="3630152754" sldId="270"/>
            <ac:picMk id="7193" creationId="{AD197797-1539-4504-92D0-A31C658A3F6C}"/>
          </ac:picMkLst>
        </pc:picChg>
        <pc:cxnChg chg="add mod">
          <ac:chgData name="Ray M Hagimoto" userId="df88e41e-652c-4a24-aa3c-5f7012b96879" providerId="ADAL" clId="{07437F9D-4C56-4320-BEE0-6B75690BF484}" dt="2022-04-16T03:09:11.873" v="9847" actId="208"/>
          <ac:cxnSpMkLst>
            <pc:docMk/>
            <pc:sldMk cId="3630152754" sldId="270"/>
            <ac:cxnSpMk id="2828" creationId="{83D1B356-2EE4-41BF-B53A-90FE702BC7EC}"/>
          </ac:cxnSpMkLst>
        </pc:cxnChg>
        <pc:cxnChg chg="add del mod">
          <ac:chgData name="Ray M Hagimoto" userId="df88e41e-652c-4a24-aa3c-5f7012b96879" providerId="ADAL" clId="{07437F9D-4C56-4320-BEE0-6B75690BF484}" dt="2022-04-16T01:02:19.684" v="8141" actId="478"/>
          <ac:cxnSpMkLst>
            <pc:docMk/>
            <pc:sldMk cId="3630152754" sldId="270"/>
            <ac:cxnSpMk id="2831" creationId="{092516C6-0C0E-44BD-AC3D-E6196B73F647}"/>
          </ac:cxnSpMkLst>
        </pc:cxnChg>
        <pc:cxnChg chg="add mod">
          <ac:chgData name="Ray M Hagimoto" userId="df88e41e-652c-4a24-aa3c-5f7012b96879" providerId="ADAL" clId="{07437F9D-4C56-4320-BEE0-6B75690BF484}" dt="2022-04-16T03:09:11.873" v="9847" actId="208"/>
          <ac:cxnSpMkLst>
            <pc:docMk/>
            <pc:sldMk cId="3630152754" sldId="270"/>
            <ac:cxnSpMk id="2879" creationId="{D7C32857-AEEE-43BD-865B-FC006DC6CE24}"/>
          </ac:cxnSpMkLst>
        </pc:cxnChg>
      </pc:sldChg>
      <pc:sldChg chg="addSp delSp modSp add del mod ord modAnim">
        <pc:chgData name="Ray M Hagimoto" userId="df88e41e-652c-4a24-aa3c-5f7012b96879" providerId="ADAL" clId="{07437F9D-4C56-4320-BEE0-6B75690BF484}" dt="2022-04-15T23:55:10.121" v="7205" actId="47"/>
        <pc:sldMkLst>
          <pc:docMk/>
          <pc:sldMk cId="160750311" sldId="271"/>
        </pc:sldMkLst>
        <pc:spChg chg="mod">
          <ac:chgData name="Ray M Hagimoto" userId="df88e41e-652c-4a24-aa3c-5f7012b96879" providerId="ADAL" clId="{07437F9D-4C56-4320-BEE0-6B75690BF484}" dt="2022-04-15T18:53:41.605" v="4152" actId="20577"/>
          <ac:spMkLst>
            <pc:docMk/>
            <pc:sldMk cId="160750311" sldId="271"/>
            <ac:spMk id="2" creationId="{5DA560AA-F528-4E0D-8E66-72907E5BC345}"/>
          </ac:spMkLst>
        </pc:spChg>
        <pc:spChg chg="add mod">
          <ac:chgData name="Ray M Hagimoto" userId="df88e41e-652c-4a24-aa3c-5f7012b96879" providerId="ADAL" clId="{07437F9D-4C56-4320-BEE0-6B75690BF484}" dt="2022-04-15T22:09:28.234" v="4668" actId="164"/>
          <ac:spMkLst>
            <pc:docMk/>
            <pc:sldMk cId="160750311" sldId="271"/>
            <ac:spMk id="5" creationId="{920B07B9-DD26-4C01-A9A0-DD2A6943C52C}"/>
          </ac:spMkLst>
        </pc:spChg>
        <pc:spChg chg="mod">
          <ac:chgData name="Ray M Hagimoto" userId="df88e41e-652c-4a24-aa3c-5f7012b96879" providerId="ADAL" clId="{07437F9D-4C56-4320-BEE0-6B75690BF484}" dt="2022-04-15T22:54:41.293" v="5587" actId="21"/>
          <ac:spMkLst>
            <pc:docMk/>
            <pc:sldMk cId="160750311" sldId="271"/>
            <ac:spMk id="6" creationId="{12A0B6B6-ADE1-4A05-9EE3-C3AECAC4CED8}"/>
          </ac:spMkLst>
        </pc:spChg>
        <pc:spChg chg="mod">
          <ac:chgData name="Ray M Hagimoto" userId="df88e41e-652c-4a24-aa3c-5f7012b96879" providerId="ADAL" clId="{07437F9D-4C56-4320-BEE0-6B75690BF484}" dt="2022-04-15T22:08:46.529" v="4659" actId="1076"/>
          <ac:spMkLst>
            <pc:docMk/>
            <pc:sldMk cId="160750311" sldId="271"/>
            <ac:spMk id="15" creationId="{3D0900AD-4544-49D7-9D50-4E234E02BB3B}"/>
          </ac:spMkLst>
        </pc:spChg>
        <pc:spChg chg="add mod">
          <ac:chgData name="Ray M Hagimoto" userId="df88e41e-652c-4a24-aa3c-5f7012b96879" providerId="ADAL" clId="{07437F9D-4C56-4320-BEE0-6B75690BF484}" dt="2022-04-15T22:09:28.234" v="4668" actId="164"/>
          <ac:spMkLst>
            <pc:docMk/>
            <pc:sldMk cId="160750311" sldId="271"/>
            <ac:spMk id="16" creationId="{20EADF22-A2BE-44D2-BD08-9F9E1CD655CB}"/>
          </ac:spMkLst>
        </pc:spChg>
        <pc:grpChg chg="add mod">
          <ac:chgData name="Ray M Hagimoto" userId="df88e41e-652c-4a24-aa3c-5f7012b96879" providerId="ADAL" clId="{07437F9D-4C56-4320-BEE0-6B75690BF484}" dt="2022-04-15T22:10:27.360" v="4685" actId="1076"/>
          <ac:grpSpMkLst>
            <pc:docMk/>
            <pc:sldMk cId="160750311" sldId="271"/>
            <ac:grpSpMk id="9" creationId="{6F2E9491-ED59-4142-B459-461DBD9AB359}"/>
          </ac:grpSpMkLst>
        </pc:grpChg>
        <pc:picChg chg="add mod">
          <ac:chgData name="Ray M Hagimoto" userId="df88e41e-652c-4a24-aa3c-5f7012b96879" providerId="ADAL" clId="{07437F9D-4C56-4320-BEE0-6B75690BF484}" dt="2022-04-15T22:09:28.234" v="4668" actId="164"/>
          <ac:picMkLst>
            <pc:docMk/>
            <pc:sldMk cId="160750311" sldId="271"/>
            <ac:picMk id="4" creationId="{5FE4C873-3A69-4811-B66E-0CDD4C4C3E6A}"/>
          </ac:picMkLst>
        </pc:picChg>
        <pc:picChg chg="add del mod">
          <ac:chgData name="Ray M Hagimoto" userId="df88e41e-652c-4a24-aa3c-5f7012b96879" providerId="ADAL" clId="{07437F9D-4C56-4320-BEE0-6B75690BF484}" dt="2022-04-15T22:18:24.212" v="4924" actId="478"/>
          <ac:picMkLst>
            <pc:docMk/>
            <pc:sldMk cId="160750311" sldId="271"/>
            <ac:picMk id="13" creationId="{7C0F1879-9DF9-44C6-B85A-BA510937C22D}"/>
          </ac:picMkLst>
        </pc:picChg>
        <pc:picChg chg="add mod ord modCrop">
          <ac:chgData name="Ray M Hagimoto" userId="df88e41e-652c-4a24-aa3c-5f7012b96879" providerId="ADAL" clId="{07437F9D-4C56-4320-BEE0-6B75690BF484}" dt="2022-04-15T22:09:28.234" v="4668" actId="164"/>
          <ac:picMkLst>
            <pc:docMk/>
            <pc:sldMk cId="160750311" sldId="271"/>
            <ac:picMk id="17" creationId="{D1271AA3-C393-4976-B915-BD3E0C650C54}"/>
          </ac:picMkLst>
        </pc:picChg>
        <pc:picChg chg="add del mod">
          <ac:chgData name="Ray M Hagimoto" userId="df88e41e-652c-4a24-aa3c-5f7012b96879" providerId="ADAL" clId="{07437F9D-4C56-4320-BEE0-6B75690BF484}" dt="2022-04-15T22:18:31.946" v="4928" actId="21"/>
          <ac:picMkLst>
            <pc:docMk/>
            <pc:sldMk cId="160750311" sldId="271"/>
            <ac:picMk id="18" creationId="{A419B9B9-C27F-4FF4-B556-B243B7945330}"/>
          </ac:picMkLst>
        </pc:picChg>
        <pc:picChg chg="add del mod">
          <ac:chgData name="Ray M Hagimoto" userId="df88e41e-652c-4a24-aa3c-5f7012b96879" providerId="ADAL" clId="{07437F9D-4C56-4320-BEE0-6B75690BF484}" dt="2022-04-15T22:19:13.579" v="4933" actId="478"/>
          <ac:picMkLst>
            <pc:docMk/>
            <pc:sldMk cId="160750311" sldId="271"/>
            <ac:picMk id="20" creationId="{C3C7ABBF-CDA2-405E-8510-73EA6DEC83C5}"/>
          </ac:picMkLst>
        </pc:picChg>
        <pc:picChg chg="add mod">
          <ac:chgData name="Ray M Hagimoto" userId="df88e41e-652c-4a24-aa3c-5f7012b96879" providerId="ADAL" clId="{07437F9D-4C56-4320-BEE0-6B75690BF484}" dt="2022-04-15T23:22:42.815" v="6670" actId="1076"/>
          <ac:picMkLst>
            <pc:docMk/>
            <pc:sldMk cId="160750311" sldId="271"/>
            <ac:picMk id="22" creationId="{76CB2D48-FDD5-4350-BE68-FD67C2863F86}"/>
          </ac:picMkLst>
        </pc:picChg>
        <pc:picChg chg="add del mod">
          <ac:chgData name="Ray M Hagimoto" userId="df88e41e-652c-4a24-aa3c-5f7012b96879" providerId="ADAL" clId="{07437F9D-4C56-4320-BEE0-6B75690BF484}" dt="2022-04-15T22:28:14.529" v="4943" actId="478"/>
          <ac:picMkLst>
            <pc:docMk/>
            <pc:sldMk cId="160750311" sldId="271"/>
            <ac:picMk id="24" creationId="{FA74C7C4-C9DE-4182-B8B7-D8CF995D24FA}"/>
          </ac:picMkLst>
        </pc:picChg>
        <pc:picChg chg="del">
          <ac:chgData name="Ray M Hagimoto" userId="df88e41e-652c-4a24-aa3c-5f7012b96879" providerId="ADAL" clId="{07437F9D-4C56-4320-BEE0-6B75690BF484}" dt="2022-04-15T18:54:05.652" v="4153" actId="478"/>
          <ac:picMkLst>
            <pc:docMk/>
            <pc:sldMk cId="160750311" sldId="271"/>
            <ac:picMk id="25" creationId="{E4551F16-8D86-4F16-AF16-CA68EACA39BF}"/>
          </ac:picMkLst>
        </pc:picChg>
        <pc:picChg chg="add mod">
          <ac:chgData name="Ray M Hagimoto" userId="df88e41e-652c-4a24-aa3c-5f7012b96879" providerId="ADAL" clId="{07437F9D-4C56-4320-BEE0-6B75690BF484}" dt="2022-04-15T22:28:18.768" v="4945" actId="1076"/>
          <ac:picMkLst>
            <pc:docMk/>
            <pc:sldMk cId="160750311" sldId="271"/>
            <ac:picMk id="28" creationId="{EA2303AA-85E5-43BA-8890-524B89762C6C}"/>
          </ac:picMkLst>
        </pc:picChg>
        <pc:picChg chg="add del mod">
          <ac:chgData name="Ray M Hagimoto" userId="df88e41e-652c-4a24-aa3c-5f7012b96879" providerId="ADAL" clId="{07437F9D-4C56-4320-BEE0-6B75690BF484}" dt="2022-04-15T22:29:45.107" v="4948" actId="478"/>
          <ac:picMkLst>
            <pc:docMk/>
            <pc:sldMk cId="160750311" sldId="271"/>
            <ac:picMk id="30" creationId="{8D6B4AAF-692C-4F5D-8CD4-003DA3D0B47D}"/>
          </ac:picMkLst>
        </pc:picChg>
        <pc:picChg chg="del">
          <ac:chgData name="Ray M Hagimoto" userId="df88e41e-652c-4a24-aa3c-5f7012b96879" providerId="ADAL" clId="{07437F9D-4C56-4320-BEE0-6B75690BF484}" dt="2022-04-15T18:54:07.063" v="4154" actId="478"/>
          <ac:picMkLst>
            <pc:docMk/>
            <pc:sldMk cId="160750311" sldId="271"/>
            <ac:picMk id="2048" creationId="{535F2CD9-D08C-49E4-930C-4180569A6C81}"/>
          </ac:picMkLst>
        </pc:picChg>
        <pc:picChg chg="add del mod">
          <ac:chgData name="Ray M Hagimoto" userId="df88e41e-652c-4a24-aa3c-5f7012b96879" providerId="ADAL" clId="{07437F9D-4C56-4320-BEE0-6B75690BF484}" dt="2022-04-15T22:30:29.420" v="4954" actId="478"/>
          <ac:picMkLst>
            <pc:docMk/>
            <pc:sldMk cId="160750311" sldId="271"/>
            <ac:picMk id="2049" creationId="{3D6EF962-E4DA-4707-A14E-DAC41682AF63}"/>
          </ac:picMkLst>
        </pc:picChg>
        <pc:picChg chg="add mod">
          <ac:chgData name="Ray M Hagimoto" userId="df88e41e-652c-4a24-aa3c-5f7012b96879" providerId="ADAL" clId="{07437F9D-4C56-4320-BEE0-6B75690BF484}" dt="2022-04-15T22:30:32.915" v="4955" actId="1076"/>
          <ac:picMkLst>
            <pc:docMk/>
            <pc:sldMk cId="160750311" sldId="271"/>
            <ac:picMk id="2051" creationId="{D2698489-5BF5-48F4-A609-2E35315A08E4}"/>
          </ac:picMkLst>
        </pc:picChg>
      </pc:sldChg>
      <pc:sldChg chg="addSp delSp modSp add mod ord">
        <pc:chgData name="Ray M Hagimoto" userId="df88e41e-652c-4a24-aa3c-5f7012b96879" providerId="ADAL" clId="{07437F9D-4C56-4320-BEE0-6B75690BF484}" dt="2022-04-16T03:20:35.434" v="10227"/>
        <pc:sldMkLst>
          <pc:docMk/>
          <pc:sldMk cId="2010465634" sldId="272"/>
        </pc:sldMkLst>
        <pc:spChg chg="mod">
          <ac:chgData name="Ray M Hagimoto" userId="df88e41e-652c-4a24-aa3c-5f7012b96879" providerId="ADAL" clId="{07437F9D-4C56-4320-BEE0-6B75690BF484}" dt="2022-04-15T21:41:18.611" v="4322" actId="20577"/>
          <ac:spMkLst>
            <pc:docMk/>
            <pc:sldMk cId="2010465634" sldId="272"/>
            <ac:spMk id="2" creationId="{5DA560AA-F528-4E0D-8E66-72907E5BC345}"/>
          </ac:spMkLst>
        </pc:spChg>
        <pc:spChg chg="add del mod">
          <ac:chgData name="Ray M Hagimoto" userId="df88e41e-652c-4a24-aa3c-5f7012b96879" providerId="ADAL" clId="{07437F9D-4C56-4320-BEE0-6B75690BF484}" dt="2022-04-15T21:41:37.936" v="4324"/>
          <ac:spMkLst>
            <pc:docMk/>
            <pc:sldMk cId="2010465634" sldId="272"/>
            <ac:spMk id="4" creationId="{F8EBB2BC-FDCE-4611-9CEE-195F6C74BCDB}"/>
          </ac:spMkLst>
        </pc:spChg>
        <pc:spChg chg="del">
          <ac:chgData name="Ray M Hagimoto" userId="df88e41e-652c-4a24-aa3c-5f7012b96879" providerId="ADAL" clId="{07437F9D-4C56-4320-BEE0-6B75690BF484}" dt="2022-04-15T21:41:21.679" v="4323" actId="478"/>
          <ac:spMkLst>
            <pc:docMk/>
            <pc:sldMk cId="2010465634" sldId="272"/>
            <ac:spMk id="6" creationId="{12A0B6B6-ADE1-4A05-9EE3-C3AECAC4CED8}"/>
          </ac:spMkLst>
        </pc:spChg>
        <pc:spChg chg="del">
          <ac:chgData name="Ray M Hagimoto" userId="df88e41e-652c-4a24-aa3c-5f7012b96879" providerId="ADAL" clId="{07437F9D-4C56-4320-BEE0-6B75690BF484}" dt="2022-04-16T03:13:50.173" v="9852" actId="478"/>
          <ac:spMkLst>
            <pc:docMk/>
            <pc:sldMk cId="2010465634" sldId="272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6T03:13:50.173" v="9852" actId="478"/>
          <ac:spMkLst>
            <pc:docMk/>
            <pc:sldMk cId="2010465634" sldId="272"/>
            <ac:spMk id="8" creationId="{00F42618-5D42-4A0A-AEC3-BA28F67E51CF}"/>
          </ac:spMkLst>
        </pc:spChg>
        <pc:spChg chg="del">
          <ac:chgData name="Ray M Hagimoto" userId="df88e41e-652c-4a24-aa3c-5f7012b96879" providerId="ADAL" clId="{07437F9D-4C56-4320-BEE0-6B75690BF484}" dt="2022-04-16T03:13:50.173" v="9852" actId="478"/>
          <ac:spMkLst>
            <pc:docMk/>
            <pc:sldMk cId="2010465634" sldId="272"/>
            <ac:spMk id="11" creationId="{32D82AD7-A1E4-4B73-8C5D-02DB16DECC92}"/>
          </ac:spMkLst>
        </pc:spChg>
        <pc:spChg chg="del">
          <ac:chgData name="Ray M Hagimoto" userId="df88e41e-652c-4a24-aa3c-5f7012b96879" providerId="ADAL" clId="{07437F9D-4C56-4320-BEE0-6B75690BF484}" dt="2022-04-16T03:13:50.173" v="9852" actId="478"/>
          <ac:spMkLst>
            <pc:docMk/>
            <pc:sldMk cId="2010465634" sldId="272"/>
            <ac:spMk id="12" creationId="{BC747C95-7A72-4EE6-8623-3D8DEE0CC7A1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16" creationId="{7C799E40-6D31-4FD4-A0B1-7B50BF9BB00A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17" creationId="{A319BFD5-0093-4537-BB8F-7CAE1BDE1B65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21" creationId="{8D7C216F-3ED1-46B5-9F3C-6809F7346212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22" creationId="{AC6EA047-C91C-4B0E-BC4F-68AFE0BA682F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23" creationId="{E23FA1B8-48AC-4A34-A2DB-09E048084BCD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24" creationId="{21A66737-7942-4972-BC9C-EBD58B579056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25" creationId="{E8C47391-F8F3-4538-B36A-5E1ADA081F8F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26" creationId="{863E6415-D7C0-40C8-A1E0-DE3FF4D01FFD}"/>
          </ac:spMkLst>
        </pc:spChg>
        <pc:spChg chg="del">
          <ac:chgData name="Ray M Hagimoto" userId="df88e41e-652c-4a24-aa3c-5f7012b96879" providerId="ADAL" clId="{07437F9D-4C56-4320-BEE0-6B75690BF484}" dt="2022-04-16T03:13:50.173" v="9852" actId="478"/>
          <ac:spMkLst>
            <pc:docMk/>
            <pc:sldMk cId="2010465634" sldId="272"/>
            <ac:spMk id="27" creationId="{5F0E4C55-95BE-4DA8-A75F-8BA3AAA0AE79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28" creationId="{CBD92241-54B0-45D1-B3B0-BE08FF2EB508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29" creationId="{D6F24A48-07F2-41EC-8F86-00ABC4DDDF69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30" creationId="{CA3630B2-3271-43C5-8495-C3D684329CD9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31" creationId="{962CC335-40C5-4AEB-BD0D-4B538D2A8DC8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33" creationId="{9662EE16-9A5C-48FA-A426-FA5A2C707670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34" creationId="{A800FE4E-86F8-4439-978B-F3E27D79660A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35" creationId="{61DC4217-F608-41E7-9549-2D3491D74F5E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36" creationId="{63EC1F5B-89FB-4768-BA6C-6EC127F6B90C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38" creationId="{8A28BC57-A92A-4F6C-B339-9E45E66C15D4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39" creationId="{62A5FB12-3FF0-4457-8546-FF4C15381145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40" creationId="{38CD2E0B-A6AB-4822-AEAE-5EB6E3508682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41" creationId="{BB53933C-38CB-4B78-A898-CC571CE20135}"/>
          </ac:spMkLst>
        </pc:spChg>
        <pc:spChg chg="mod">
          <ac:chgData name="Ray M Hagimoto" userId="df88e41e-652c-4a24-aa3c-5f7012b96879" providerId="ADAL" clId="{07437F9D-4C56-4320-BEE0-6B75690BF484}" dt="2022-04-15T21:42:05.694" v="4335" actId="27803"/>
          <ac:spMkLst>
            <pc:docMk/>
            <pc:sldMk cId="2010465634" sldId="272"/>
            <ac:spMk id="42" creationId="{AF338029-729E-4751-93C6-4417345770FB}"/>
          </ac:spMkLst>
        </pc:spChg>
        <pc:spChg chg="add del mod">
          <ac:chgData name="Ray M Hagimoto" userId="df88e41e-652c-4a24-aa3c-5f7012b96879" providerId="ADAL" clId="{07437F9D-4C56-4320-BEE0-6B75690BF484}" dt="2022-04-15T21:43:09.306" v="4344" actId="478"/>
          <ac:spMkLst>
            <pc:docMk/>
            <pc:sldMk cId="2010465634" sldId="272"/>
            <ac:spMk id="44" creationId="{40E4EF0D-FC45-434A-971F-AB33576AD7C7}"/>
          </ac:spMkLst>
        </pc:spChg>
        <pc:grpChg chg="add del mod">
          <ac:chgData name="Ray M Hagimoto" userId="df88e41e-652c-4a24-aa3c-5f7012b96879" providerId="ADAL" clId="{07437F9D-4C56-4320-BEE0-6B75690BF484}" dt="2022-04-15T21:42:05.694" v="4335" actId="27803"/>
          <ac:grpSpMkLst>
            <pc:docMk/>
            <pc:sldMk cId="2010465634" sldId="272"/>
            <ac:grpSpMk id="10" creationId="{5D1A6ED4-F390-43E4-A50D-736C8C8A29DE}"/>
          </ac:grpSpMkLst>
        </pc:grpChg>
        <pc:grpChg chg="mod">
          <ac:chgData name="Ray M Hagimoto" userId="df88e41e-652c-4a24-aa3c-5f7012b96879" providerId="ADAL" clId="{07437F9D-4C56-4320-BEE0-6B75690BF484}" dt="2022-04-15T21:42:05.694" v="4335" actId="27803"/>
          <ac:grpSpMkLst>
            <pc:docMk/>
            <pc:sldMk cId="2010465634" sldId="272"/>
            <ac:grpSpMk id="14" creationId="{937D8B49-906A-4DCB-98BA-DA0F28664FB2}"/>
          </ac:grpSpMkLst>
        </pc:grpChg>
        <pc:grpChg chg="mod">
          <ac:chgData name="Ray M Hagimoto" userId="df88e41e-652c-4a24-aa3c-5f7012b96879" providerId="ADAL" clId="{07437F9D-4C56-4320-BEE0-6B75690BF484}" dt="2022-04-15T21:42:05.694" v="4335" actId="27803"/>
          <ac:grpSpMkLst>
            <pc:docMk/>
            <pc:sldMk cId="2010465634" sldId="272"/>
            <ac:grpSpMk id="18" creationId="{5AC939F8-000D-4E10-8E7B-39533C62FC55}"/>
          </ac:grpSpMkLst>
        </pc:grpChg>
        <pc:grpChg chg="mod">
          <ac:chgData name="Ray M Hagimoto" userId="df88e41e-652c-4a24-aa3c-5f7012b96879" providerId="ADAL" clId="{07437F9D-4C56-4320-BEE0-6B75690BF484}" dt="2022-04-15T21:42:05.694" v="4335" actId="27803"/>
          <ac:grpSpMkLst>
            <pc:docMk/>
            <pc:sldMk cId="2010465634" sldId="272"/>
            <ac:grpSpMk id="19" creationId="{93B25CB3-900F-4712-B571-D0A2AE1740B3}"/>
          </ac:grpSpMkLst>
        </pc:grpChg>
        <pc:grpChg chg="mod">
          <ac:chgData name="Ray M Hagimoto" userId="df88e41e-652c-4a24-aa3c-5f7012b96879" providerId="ADAL" clId="{07437F9D-4C56-4320-BEE0-6B75690BF484}" dt="2022-04-15T21:42:05.694" v="4335" actId="27803"/>
          <ac:grpSpMkLst>
            <pc:docMk/>
            <pc:sldMk cId="2010465634" sldId="272"/>
            <ac:grpSpMk id="32" creationId="{987399DE-7C80-486A-AB6A-B2C87DEC53BC}"/>
          </ac:grpSpMkLst>
        </pc:grpChg>
        <pc:grpChg chg="mod">
          <ac:chgData name="Ray M Hagimoto" userId="df88e41e-652c-4a24-aa3c-5f7012b96879" providerId="ADAL" clId="{07437F9D-4C56-4320-BEE0-6B75690BF484}" dt="2022-04-15T21:42:05.694" v="4335" actId="27803"/>
          <ac:grpSpMkLst>
            <pc:docMk/>
            <pc:sldMk cId="2010465634" sldId="272"/>
            <ac:grpSpMk id="37" creationId="{EB46C8DF-4AFA-40EC-B0E1-292B08BC757F}"/>
          </ac:grpSpMkLst>
        </pc:grpChg>
        <pc:grpChg chg="add mod">
          <ac:chgData name="Ray M Hagimoto" userId="df88e41e-652c-4a24-aa3c-5f7012b96879" providerId="ADAL" clId="{07437F9D-4C56-4320-BEE0-6B75690BF484}" dt="2022-04-15T21:42:05.246" v="4334" actId="164"/>
          <ac:grpSpMkLst>
            <pc:docMk/>
            <pc:sldMk cId="2010465634" sldId="272"/>
            <ac:grpSpMk id="43" creationId="{5D2EAA5F-6DB2-4CB1-845C-DCBA8B70D9A6}"/>
          </ac:grpSpMkLst>
        </pc:grpChg>
        <pc:picChg chg="add del mod modCrop">
          <ac:chgData name="Ray M Hagimoto" userId="df88e41e-652c-4a24-aa3c-5f7012b96879" providerId="ADAL" clId="{07437F9D-4C56-4320-BEE0-6B75690BF484}" dt="2022-04-15T21:43:49.783" v="4350" actId="732"/>
          <ac:picMkLst>
            <pc:docMk/>
            <pc:sldMk cId="2010465634" sldId="272"/>
            <ac:picMk id="9" creationId="{2F2E2FFB-1156-48F5-9EFF-EBF24DEF8BAE}"/>
          </ac:picMkLst>
        </pc:picChg>
        <pc:picChg chg="mod">
          <ac:chgData name="Ray M Hagimoto" userId="df88e41e-652c-4a24-aa3c-5f7012b96879" providerId="ADAL" clId="{07437F9D-4C56-4320-BEE0-6B75690BF484}" dt="2022-04-15T21:42:05.694" v="4335" actId="27803"/>
          <ac:picMkLst>
            <pc:docMk/>
            <pc:sldMk cId="2010465634" sldId="272"/>
            <ac:picMk id="13" creationId="{5944373D-6576-484E-9608-3C42DECD7331}"/>
          </ac:picMkLst>
        </pc:picChg>
        <pc:picChg chg="mod">
          <ac:chgData name="Ray M Hagimoto" userId="df88e41e-652c-4a24-aa3c-5f7012b96879" providerId="ADAL" clId="{07437F9D-4C56-4320-BEE0-6B75690BF484}" dt="2022-04-15T21:42:05.694" v="4335" actId="27803"/>
          <ac:picMkLst>
            <pc:docMk/>
            <pc:sldMk cId="2010465634" sldId="272"/>
            <ac:picMk id="20" creationId="{EF892C67-7152-4093-B837-1488474E7BC2}"/>
          </ac:picMkLst>
        </pc:picChg>
        <pc:picChg chg="add del mod">
          <ac:chgData name="Ray M Hagimoto" userId="df88e41e-652c-4a24-aa3c-5f7012b96879" providerId="ADAL" clId="{07437F9D-4C56-4320-BEE0-6B75690BF484}" dt="2022-04-15T22:21:01.348" v="4938" actId="478"/>
          <ac:picMkLst>
            <pc:docMk/>
            <pc:sldMk cId="2010465634" sldId="272"/>
            <ac:picMk id="46" creationId="{40750574-EDFC-4B49-BFA3-27BAD47A3A72}"/>
          </ac:picMkLst>
        </pc:picChg>
      </pc:sldChg>
      <pc:sldChg chg="addSp delSp modSp add mod">
        <pc:chgData name="Ray M Hagimoto" userId="df88e41e-652c-4a24-aa3c-5f7012b96879" providerId="ADAL" clId="{07437F9D-4C56-4320-BEE0-6B75690BF484}" dt="2022-04-16T06:06:25.557" v="12106" actId="207"/>
        <pc:sldMkLst>
          <pc:docMk/>
          <pc:sldMk cId="3623350908" sldId="273"/>
        </pc:sldMkLst>
        <pc:spChg chg="mod">
          <ac:chgData name="Ray M Hagimoto" userId="df88e41e-652c-4a24-aa3c-5f7012b96879" providerId="ADAL" clId="{07437F9D-4C56-4320-BEE0-6B75690BF484}" dt="2022-04-16T02:57:18.308" v="9628" actId="57"/>
          <ac:spMkLst>
            <pc:docMk/>
            <pc:sldMk cId="3623350908" sldId="273"/>
            <ac:spMk id="2" creationId="{28620C1F-EC84-4CAD-A907-5D939BB22093}"/>
          </ac:spMkLst>
        </pc:spChg>
        <pc:spChg chg="add mod">
          <ac:chgData name="Ray M Hagimoto" userId="df88e41e-652c-4a24-aa3c-5f7012b96879" providerId="ADAL" clId="{07437F9D-4C56-4320-BEE0-6B75690BF484}" dt="2022-04-16T02:57:25.858" v="9629" actId="57"/>
          <ac:spMkLst>
            <pc:docMk/>
            <pc:sldMk cId="3623350908" sldId="273"/>
            <ac:spMk id="4" creationId="{9F7AD967-DBC6-49AC-AC1B-864A96AC97F2}"/>
          </ac:spMkLst>
        </pc:spChg>
        <pc:spChg chg="add del mod">
          <ac:chgData name="Ray M Hagimoto" userId="df88e41e-652c-4a24-aa3c-5f7012b96879" providerId="ADAL" clId="{07437F9D-4C56-4320-BEE0-6B75690BF484}" dt="2022-04-16T01:03:27.724" v="8157" actId="478"/>
          <ac:spMkLst>
            <pc:docMk/>
            <pc:sldMk cId="3623350908" sldId="273"/>
            <ac:spMk id="6" creationId="{6079657B-CCF0-44A2-B943-B73F821A3FBB}"/>
          </ac:spMkLst>
        </pc:spChg>
        <pc:spChg chg="mod">
          <ac:chgData name="Ray M Hagimoto" userId="df88e41e-652c-4a24-aa3c-5f7012b96879" providerId="ADAL" clId="{07437F9D-4C56-4320-BEE0-6B75690BF484}" dt="2022-04-16T06:06:25.557" v="12106" actId="207"/>
          <ac:spMkLst>
            <pc:docMk/>
            <pc:sldMk cId="3623350908" sldId="273"/>
            <ac:spMk id="9" creationId="{F4B8AFAE-CC28-4821-AD35-21C0ACE226A8}"/>
          </ac:spMkLst>
        </pc:spChg>
        <pc:spChg chg="mod">
          <ac:chgData name="Ray M Hagimoto" userId="df88e41e-652c-4a24-aa3c-5f7012b96879" providerId="ADAL" clId="{07437F9D-4C56-4320-BEE0-6B75690BF484}" dt="2022-04-16T01:03:41.346" v="8178" actId="1038"/>
          <ac:spMkLst>
            <pc:docMk/>
            <pc:sldMk cId="3623350908" sldId="273"/>
            <ac:spMk id="10" creationId="{E2115CDA-B4B4-48C7-951A-5E12FE583904}"/>
          </ac:spMkLst>
        </pc:spChg>
        <pc:grpChg chg="add mod">
          <ac:chgData name="Ray M Hagimoto" userId="df88e41e-652c-4a24-aa3c-5f7012b96879" providerId="ADAL" clId="{07437F9D-4C56-4320-BEE0-6B75690BF484}" dt="2022-04-16T01:03:34.807" v="8175" actId="20577"/>
          <ac:grpSpMkLst>
            <pc:docMk/>
            <pc:sldMk cId="3623350908" sldId="273"/>
            <ac:grpSpMk id="7" creationId="{BDA825A1-675C-47D1-93EB-CD52F2258ED6}"/>
          </ac:grpSpMkLst>
        </pc:grpChg>
        <pc:grpChg chg="mod">
          <ac:chgData name="Ray M Hagimoto" userId="df88e41e-652c-4a24-aa3c-5f7012b96879" providerId="ADAL" clId="{07437F9D-4C56-4320-BEE0-6B75690BF484}" dt="2022-04-16T01:03:34.807" v="8175" actId="20577"/>
          <ac:grpSpMkLst>
            <pc:docMk/>
            <pc:sldMk cId="3623350908" sldId="273"/>
            <ac:grpSpMk id="12" creationId="{73D89A7F-729A-4610-A41B-F4510DAEF793}"/>
          </ac:grpSpMkLst>
        </pc:grpChg>
        <pc:picChg chg="mod">
          <ac:chgData name="Ray M Hagimoto" userId="df88e41e-652c-4a24-aa3c-5f7012b96879" providerId="ADAL" clId="{07437F9D-4C56-4320-BEE0-6B75690BF484}" dt="2022-04-16T01:03:34.807" v="8175" actId="20577"/>
          <ac:picMkLst>
            <pc:docMk/>
            <pc:sldMk cId="3623350908" sldId="273"/>
            <ac:picMk id="11" creationId="{3FF55C75-53A9-459E-8DF0-27C96CF962AA}"/>
          </ac:picMkLst>
        </pc:picChg>
        <pc:picChg chg="mod">
          <ac:chgData name="Ray M Hagimoto" userId="df88e41e-652c-4a24-aa3c-5f7012b96879" providerId="ADAL" clId="{07437F9D-4C56-4320-BEE0-6B75690BF484}" dt="2022-04-16T01:03:34.807" v="8175" actId="20577"/>
          <ac:picMkLst>
            <pc:docMk/>
            <pc:sldMk cId="3623350908" sldId="273"/>
            <ac:picMk id="13" creationId="{C10D83BA-DA5E-4C28-8FFE-D68238482D16}"/>
          </ac:picMkLst>
        </pc:picChg>
        <pc:picChg chg="mod">
          <ac:chgData name="Ray M Hagimoto" userId="df88e41e-652c-4a24-aa3c-5f7012b96879" providerId="ADAL" clId="{07437F9D-4C56-4320-BEE0-6B75690BF484}" dt="2022-04-16T01:03:34.807" v="8175" actId="20577"/>
          <ac:picMkLst>
            <pc:docMk/>
            <pc:sldMk cId="3623350908" sldId="273"/>
            <ac:picMk id="15" creationId="{2617C14F-719A-4641-855E-40304451EC2B}"/>
          </ac:picMkLst>
        </pc:picChg>
        <pc:picChg chg="mod">
          <ac:chgData name="Ray M Hagimoto" userId="df88e41e-652c-4a24-aa3c-5f7012b96879" providerId="ADAL" clId="{07437F9D-4C56-4320-BEE0-6B75690BF484}" dt="2022-04-16T01:03:34.807" v="8175" actId="20577"/>
          <ac:picMkLst>
            <pc:docMk/>
            <pc:sldMk cId="3623350908" sldId="273"/>
            <ac:picMk id="16" creationId="{7F4A592F-9A92-42F3-A174-CDFEEA6185D6}"/>
          </ac:picMkLst>
        </pc:picChg>
        <pc:picChg chg="mod">
          <ac:chgData name="Ray M Hagimoto" userId="df88e41e-652c-4a24-aa3c-5f7012b96879" providerId="ADAL" clId="{07437F9D-4C56-4320-BEE0-6B75690BF484}" dt="2022-04-16T01:03:34.807" v="8175" actId="20577"/>
          <ac:picMkLst>
            <pc:docMk/>
            <pc:sldMk cId="3623350908" sldId="273"/>
            <ac:picMk id="17" creationId="{741710D8-BE8F-4E19-86AF-08F404D5ADA5}"/>
          </ac:picMkLst>
        </pc:picChg>
        <pc:picChg chg="mod">
          <ac:chgData name="Ray M Hagimoto" userId="df88e41e-652c-4a24-aa3c-5f7012b96879" providerId="ADAL" clId="{07437F9D-4C56-4320-BEE0-6B75690BF484}" dt="2022-04-16T01:03:34.807" v="8175" actId="20577"/>
          <ac:picMkLst>
            <pc:docMk/>
            <pc:sldMk cId="3623350908" sldId="273"/>
            <ac:picMk id="18" creationId="{0E53AD20-0205-4170-962B-5B28B5F36B3B}"/>
          </ac:picMkLst>
        </pc:picChg>
        <pc:cxnChg chg="mod">
          <ac:chgData name="Ray M Hagimoto" userId="df88e41e-652c-4a24-aa3c-5f7012b96879" providerId="ADAL" clId="{07437F9D-4C56-4320-BEE0-6B75690BF484}" dt="2022-04-16T03:09:19.426" v="9848" actId="208"/>
          <ac:cxnSpMkLst>
            <pc:docMk/>
            <pc:sldMk cId="3623350908" sldId="273"/>
            <ac:cxnSpMk id="8" creationId="{7A0CCC6D-8193-4AA1-ABFA-3F9856D23202}"/>
          </ac:cxnSpMkLst>
        </pc:cxnChg>
        <pc:cxnChg chg="mod">
          <ac:chgData name="Ray M Hagimoto" userId="df88e41e-652c-4a24-aa3c-5f7012b96879" providerId="ADAL" clId="{07437F9D-4C56-4320-BEE0-6B75690BF484}" dt="2022-04-16T03:09:19.426" v="9848" actId="208"/>
          <ac:cxnSpMkLst>
            <pc:docMk/>
            <pc:sldMk cId="3623350908" sldId="273"/>
            <ac:cxnSpMk id="14" creationId="{D71E56F0-4F25-497C-AE22-9864D25D8264}"/>
          </ac:cxnSpMkLst>
        </pc:cxnChg>
      </pc:sldChg>
      <pc:sldChg chg="addSp delSp modSp add mod modAnim">
        <pc:chgData name="Ray M Hagimoto" userId="df88e41e-652c-4a24-aa3c-5f7012b96879" providerId="ADAL" clId="{07437F9D-4C56-4320-BEE0-6B75690BF484}" dt="2022-04-16T21:03:58.629" v="12981"/>
        <pc:sldMkLst>
          <pc:docMk/>
          <pc:sldMk cId="1606711947" sldId="274"/>
        </pc:sldMkLst>
        <pc:spChg chg="add del mod">
          <ac:chgData name="Ray M Hagimoto" userId="df88e41e-652c-4a24-aa3c-5f7012b96879" providerId="ADAL" clId="{07437F9D-4C56-4320-BEE0-6B75690BF484}" dt="2022-04-16T02:59:39.145" v="9668" actId="478"/>
          <ac:spMkLst>
            <pc:docMk/>
            <pc:sldMk cId="1606711947" sldId="274"/>
            <ac:spMk id="3" creationId="{A6CD0DF5-AE90-4096-B846-30A9614337F2}"/>
          </ac:spMkLst>
        </pc:spChg>
        <pc:spChg chg="mod ord">
          <ac:chgData name="Ray M Hagimoto" userId="df88e41e-652c-4a24-aa3c-5f7012b96879" providerId="ADAL" clId="{07437F9D-4C56-4320-BEE0-6B75690BF484}" dt="2022-04-16T05:55:20.880" v="11667" actId="20577"/>
          <ac:spMkLst>
            <pc:docMk/>
            <pc:sldMk cId="1606711947" sldId="274"/>
            <ac:spMk id="6" creationId="{12A0B6B6-ADE1-4A05-9EE3-C3AECAC4CED8}"/>
          </ac:spMkLst>
        </pc:spChg>
        <pc:spChg chg="del mod">
          <ac:chgData name="Ray M Hagimoto" userId="df88e41e-652c-4a24-aa3c-5f7012b96879" providerId="ADAL" clId="{07437F9D-4C56-4320-BEE0-6B75690BF484}" dt="2022-04-16T03:44:57.418" v="10807" actId="478"/>
          <ac:spMkLst>
            <pc:docMk/>
            <pc:sldMk cId="1606711947" sldId="274"/>
            <ac:spMk id="7" creationId="{E965CCB4-4D0C-4B29-B866-C647AE5E985D}"/>
          </ac:spMkLst>
        </pc:spChg>
        <pc:spChg chg="mod">
          <ac:chgData name="Ray M Hagimoto" userId="df88e41e-652c-4a24-aa3c-5f7012b96879" providerId="ADAL" clId="{07437F9D-4C56-4320-BEE0-6B75690BF484}" dt="2022-04-16T03:45:17.831" v="10812" actId="1076"/>
          <ac:spMkLst>
            <pc:docMk/>
            <pc:sldMk cId="1606711947" sldId="274"/>
            <ac:spMk id="8" creationId="{00F42618-5D42-4A0A-AEC3-BA28F67E51CF}"/>
          </ac:spMkLst>
        </pc:spChg>
        <pc:spChg chg="del">
          <ac:chgData name="Ray M Hagimoto" userId="df88e41e-652c-4a24-aa3c-5f7012b96879" providerId="ADAL" clId="{07437F9D-4C56-4320-BEE0-6B75690BF484}" dt="2022-04-16T00:01:34.099" v="7210" actId="478"/>
          <ac:spMkLst>
            <pc:docMk/>
            <pc:sldMk cId="1606711947" sldId="274"/>
            <ac:spMk id="11" creationId="{32D82AD7-A1E4-4B73-8C5D-02DB16DECC92}"/>
          </ac:spMkLst>
        </pc:spChg>
        <pc:spChg chg="del">
          <ac:chgData name="Ray M Hagimoto" userId="df88e41e-652c-4a24-aa3c-5f7012b96879" providerId="ADAL" clId="{07437F9D-4C56-4320-BEE0-6B75690BF484}" dt="2022-04-16T00:01:36.395" v="7211" actId="478"/>
          <ac:spMkLst>
            <pc:docMk/>
            <pc:sldMk cId="1606711947" sldId="274"/>
            <ac:spMk id="12" creationId="{BC747C95-7A72-4EE6-8623-3D8DEE0CC7A1}"/>
          </ac:spMkLst>
        </pc:spChg>
        <pc:spChg chg="add mod">
          <ac:chgData name="Ray M Hagimoto" userId="df88e41e-652c-4a24-aa3c-5f7012b96879" providerId="ADAL" clId="{07437F9D-4C56-4320-BEE0-6B75690BF484}" dt="2022-04-16T05:58:19.533" v="11854" actId="20577"/>
          <ac:spMkLst>
            <pc:docMk/>
            <pc:sldMk cId="1606711947" sldId="274"/>
            <ac:spMk id="13" creationId="{39A9C0DA-79A1-4A5A-A93D-9EA746DA7781}"/>
          </ac:spMkLst>
        </pc:spChg>
        <pc:spChg chg="add mod">
          <ac:chgData name="Ray M Hagimoto" userId="df88e41e-652c-4a24-aa3c-5f7012b96879" providerId="ADAL" clId="{07437F9D-4C56-4320-BEE0-6B75690BF484}" dt="2022-04-15T22:39:55.362" v="5400" actId="164"/>
          <ac:spMkLst>
            <pc:docMk/>
            <pc:sldMk cId="1606711947" sldId="274"/>
            <ac:spMk id="13" creationId="{CEA1E888-E487-4D7D-921C-751D16AD0FCF}"/>
          </ac:spMkLst>
        </pc:spChg>
        <pc:spChg chg="add mod">
          <ac:chgData name="Ray M Hagimoto" userId="df88e41e-652c-4a24-aa3c-5f7012b96879" providerId="ADAL" clId="{07437F9D-4C56-4320-BEE0-6B75690BF484}" dt="2022-04-16T03:45:19.348" v="10813" actId="207"/>
          <ac:spMkLst>
            <pc:docMk/>
            <pc:sldMk cId="1606711947" sldId="274"/>
            <ac:spMk id="14" creationId="{72B3BCA0-FAF9-4AD3-9276-F37AD3ED3DB9}"/>
          </ac:spMkLst>
        </pc:spChg>
        <pc:spChg chg="add mod">
          <ac:chgData name="Ray M Hagimoto" userId="df88e41e-652c-4a24-aa3c-5f7012b96879" providerId="ADAL" clId="{07437F9D-4C56-4320-BEE0-6B75690BF484}" dt="2022-04-16T03:44:57.683" v="10808"/>
          <ac:spMkLst>
            <pc:docMk/>
            <pc:sldMk cId="1606711947" sldId="274"/>
            <ac:spMk id="16" creationId="{1EEDC626-2DC2-4779-AEBF-9D76E0B8AA2D}"/>
          </ac:spMkLst>
        </pc:spChg>
        <pc:spChg chg="add del mod">
          <ac:chgData name="Ray M Hagimoto" userId="df88e41e-652c-4a24-aa3c-5f7012b96879" providerId="ADAL" clId="{07437F9D-4C56-4320-BEE0-6B75690BF484}" dt="2022-04-15T22:56:09.841" v="5665" actId="478"/>
          <ac:spMkLst>
            <pc:docMk/>
            <pc:sldMk cId="1606711947" sldId="274"/>
            <ac:spMk id="21" creationId="{99A38F59-703C-4F6A-B1AE-77DAE142C85C}"/>
          </ac:spMkLst>
        </pc:spChg>
        <pc:spChg chg="add del mod">
          <ac:chgData name="Ray M Hagimoto" userId="df88e41e-652c-4a24-aa3c-5f7012b96879" providerId="ADAL" clId="{07437F9D-4C56-4320-BEE0-6B75690BF484}" dt="2022-04-15T22:56:40.173" v="5671" actId="478"/>
          <ac:spMkLst>
            <pc:docMk/>
            <pc:sldMk cId="1606711947" sldId="274"/>
            <ac:spMk id="23" creationId="{4F0EBE40-BF32-4542-BCF9-ECC0A4A20B8E}"/>
          </ac:spMkLst>
        </pc:spChg>
        <pc:spChg chg="add mod">
          <ac:chgData name="Ray M Hagimoto" userId="df88e41e-652c-4a24-aa3c-5f7012b96879" providerId="ADAL" clId="{07437F9D-4C56-4320-BEE0-6B75690BF484}" dt="2022-04-16T05:55:34.770" v="11670" actId="1076"/>
          <ac:spMkLst>
            <pc:docMk/>
            <pc:sldMk cId="1606711947" sldId="274"/>
            <ac:spMk id="26" creationId="{6534FEFD-5E6A-45CD-BA33-62B8F34BA40B}"/>
          </ac:spMkLst>
        </pc:spChg>
        <pc:spChg chg="del">
          <ac:chgData name="Ray M Hagimoto" userId="df88e41e-652c-4a24-aa3c-5f7012b96879" providerId="ADAL" clId="{07437F9D-4C56-4320-BEE0-6B75690BF484}" dt="2022-04-16T03:44:57.418" v="10807" actId="478"/>
          <ac:spMkLst>
            <pc:docMk/>
            <pc:sldMk cId="1606711947" sldId="274"/>
            <ac:spMk id="27" creationId="{5F0E4C55-95BE-4DA8-A75F-8BA3AAA0AE79}"/>
          </ac:spMkLst>
        </pc:spChg>
        <pc:spChg chg="add mod">
          <ac:chgData name="Ray M Hagimoto" userId="df88e41e-652c-4a24-aa3c-5f7012b96879" providerId="ADAL" clId="{07437F9D-4C56-4320-BEE0-6B75690BF484}" dt="2022-04-16T05:55:29.968" v="11669" actId="1076"/>
          <ac:spMkLst>
            <pc:docMk/>
            <pc:sldMk cId="1606711947" sldId="274"/>
            <ac:spMk id="29" creationId="{274AFC58-45C9-46BF-8D7A-771AE4D9E514}"/>
          </ac:spMkLst>
        </pc:spChg>
        <pc:spChg chg="add mod">
          <ac:chgData name="Ray M Hagimoto" userId="df88e41e-652c-4a24-aa3c-5f7012b96879" providerId="ADAL" clId="{07437F9D-4C56-4320-BEE0-6B75690BF484}" dt="2022-04-16T05:55:29.968" v="11669" actId="1076"/>
          <ac:spMkLst>
            <pc:docMk/>
            <pc:sldMk cId="1606711947" sldId="274"/>
            <ac:spMk id="30" creationId="{B3767626-DC49-4325-B97B-E2D027410B7B}"/>
          </ac:spMkLst>
        </pc:spChg>
        <pc:spChg chg="mod">
          <ac:chgData name="Ray M Hagimoto" userId="df88e41e-652c-4a24-aa3c-5f7012b96879" providerId="ADAL" clId="{07437F9D-4C56-4320-BEE0-6B75690BF484}" dt="2022-04-15T23:00:30.485" v="6042"/>
          <ac:spMkLst>
            <pc:docMk/>
            <pc:sldMk cId="1606711947" sldId="274"/>
            <ac:spMk id="34" creationId="{81D0816F-BF75-4568-8EAA-C0EA74ABF451}"/>
          </ac:spMkLst>
        </pc:spChg>
        <pc:spChg chg="mod">
          <ac:chgData name="Ray M Hagimoto" userId="df88e41e-652c-4a24-aa3c-5f7012b96879" providerId="ADAL" clId="{07437F9D-4C56-4320-BEE0-6B75690BF484}" dt="2022-04-15T23:00:30.485" v="6042"/>
          <ac:spMkLst>
            <pc:docMk/>
            <pc:sldMk cId="1606711947" sldId="274"/>
            <ac:spMk id="35" creationId="{676443AA-C915-411D-9C56-54BD2F482F67}"/>
          </ac:spMkLst>
        </pc:spChg>
        <pc:grpChg chg="del">
          <ac:chgData name="Ray M Hagimoto" userId="df88e41e-652c-4a24-aa3c-5f7012b96879" providerId="ADAL" clId="{07437F9D-4C56-4320-BEE0-6B75690BF484}" dt="2022-04-15T22:53:50.813" v="5556" actId="478"/>
          <ac:grpSpMkLst>
            <pc:docMk/>
            <pc:sldMk cId="1606711947" sldId="274"/>
            <ac:grpSpMk id="9" creationId="{6F2E9491-ED59-4142-B459-461DBD9AB359}"/>
          </ac:grpSpMkLst>
        </pc:grpChg>
        <pc:grpChg chg="add del mod">
          <ac:chgData name="Ray M Hagimoto" userId="df88e41e-652c-4a24-aa3c-5f7012b96879" providerId="ADAL" clId="{07437F9D-4C56-4320-BEE0-6B75690BF484}" dt="2022-04-15T22:56:37.915" v="5669" actId="478"/>
          <ac:grpSpMkLst>
            <pc:docMk/>
            <pc:sldMk cId="1606711947" sldId="274"/>
            <ac:grpSpMk id="14" creationId="{D81FC9A2-D098-4A2F-AD6E-B0AF9C22E5E3}"/>
          </ac:grpSpMkLst>
        </pc:grpChg>
        <pc:grpChg chg="add del mod">
          <ac:chgData name="Ray M Hagimoto" userId="df88e41e-652c-4a24-aa3c-5f7012b96879" providerId="ADAL" clId="{07437F9D-4C56-4320-BEE0-6B75690BF484}" dt="2022-04-15T23:00:31.365" v="6043"/>
          <ac:grpSpMkLst>
            <pc:docMk/>
            <pc:sldMk cId="1606711947" sldId="274"/>
            <ac:grpSpMk id="31" creationId="{D7644238-82B1-4E60-8ADD-A27C842922AB}"/>
          </ac:grpSpMkLst>
        </pc:grpChg>
        <pc:picChg chg="add mod">
          <ac:chgData name="Ray M Hagimoto" userId="df88e41e-652c-4a24-aa3c-5f7012b96879" providerId="ADAL" clId="{07437F9D-4C56-4320-BEE0-6B75690BF484}" dt="2022-04-15T22:39:55.362" v="5400" actId="164"/>
          <ac:picMkLst>
            <pc:docMk/>
            <pc:sldMk cId="1606711947" sldId="274"/>
            <ac:picMk id="10" creationId="{85ACB5B3-1016-4C54-B8EE-F4FBCF4007DA}"/>
          </ac:picMkLst>
        </pc:picChg>
        <pc:picChg chg="add mod">
          <ac:chgData name="Ray M Hagimoto" userId="df88e41e-652c-4a24-aa3c-5f7012b96879" providerId="ADAL" clId="{07437F9D-4C56-4320-BEE0-6B75690BF484}" dt="2022-04-16T05:55:12.026" v="11631" actId="1076"/>
          <ac:picMkLst>
            <pc:docMk/>
            <pc:sldMk cId="1606711947" sldId="274"/>
            <ac:picMk id="11" creationId="{BB91FE6B-6B1C-4FFC-9775-5DABDE1CBD8F}"/>
          </ac:picMkLst>
        </pc:picChg>
        <pc:picChg chg="add mod">
          <ac:chgData name="Ray M Hagimoto" userId="df88e41e-652c-4a24-aa3c-5f7012b96879" providerId="ADAL" clId="{07437F9D-4C56-4320-BEE0-6B75690BF484}" dt="2022-04-16T05:55:36.063" v="11671" actId="1076"/>
          <ac:picMkLst>
            <pc:docMk/>
            <pc:sldMk cId="1606711947" sldId="274"/>
            <ac:picMk id="12" creationId="{96509699-0AEC-42BE-B2F5-FECA17BC632D}"/>
          </ac:picMkLst>
        </pc:picChg>
        <pc:picChg chg="del mod">
          <ac:chgData name="Ray M Hagimoto" userId="df88e41e-652c-4a24-aa3c-5f7012b96879" providerId="ADAL" clId="{07437F9D-4C56-4320-BEE0-6B75690BF484}" dt="2022-04-15T22:56:38.475" v="5670" actId="478"/>
          <ac:picMkLst>
            <pc:docMk/>
            <pc:sldMk cId="1606711947" sldId="274"/>
            <ac:picMk id="22" creationId="{76CB2D48-FDD5-4350-BE68-FD67C2863F86}"/>
          </ac:picMkLst>
        </pc:picChg>
        <pc:picChg chg="add mod">
          <ac:chgData name="Ray M Hagimoto" userId="df88e41e-652c-4a24-aa3c-5f7012b96879" providerId="ADAL" clId="{07437F9D-4C56-4320-BEE0-6B75690BF484}" dt="2022-04-15T22:39:35.197" v="5392" actId="571"/>
          <ac:picMkLst>
            <pc:docMk/>
            <pc:sldMk cId="1606711947" sldId="274"/>
            <ac:picMk id="24" creationId="{86412F48-455B-4ED0-8E67-466ED5825C50}"/>
          </ac:picMkLst>
        </pc:picChg>
        <pc:picChg chg="del mod">
          <ac:chgData name="Ray M Hagimoto" userId="df88e41e-652c-4a24-aa3c-5f7012b96879" providerId="ADAL" clId="{07437F9D-4C56-4320-BEE0-6B75690BF484}" dt="2022-04-15T22:56:37.521" v="5668" actId="478"/>
          <ac:picMkLst>
            <pc:docMk/>
            <pc:sldMk cId="1606711947" sldId="274"/>
            <ac:picMk id="28" creationId="{EA2303AA-85E5-43BA-8890-524B89762C6C}"/>
          </ac:picMkLst>
        </pc:picChg>
        <pc:picChg chg="mod">
          <ac:chgData name="Ray M Hagimoto" userId="df88e41e-652c-4a24-aa3c-5f7012b96879" providerId="ADAL" clId="{07437F9D-4C56-4320-BEE0-6B75690BF484}" dt="2022-04-15T23:00:30.485" v="6042"/>
          <ac:picMkLst>
            <pc:docMk/>
            <pc:sldMk cId="1606711947" sldId="274"/>
            <ac:picMk id="32" creationId="{CA251230-4F80-4233-9FE6-6D2994C53D1B}"/>
          </ac:picMkLst>
        </pc:picChg>
        <pc:picChg chg="mod">
          <ac:chgData name="Ray M Hagimoto" userId="df88e41e-652c-4a24-aa3c-5f7012b96879" providerId="ADAL" clId="{07437F9D-4C56-4320-BEE0-6B75690BF484}" dt="2022-04-15T23:00:30.485" v="6042"/>
          <ac:picMkLst>
            <pc:docMk/>
            <pc:sldMk cId="1606711947" sldId="274"/>
            <ac:picMk id="33" creationId="{AA9BC871-5273-4BF8-B81B-E0CE0076E15A}"/>
          </ac:picMkLst>
        </pc:picChg>
        <pc:picChg chg="mod">
          <ac:chgData name="Ray M Hagimoto" userId="df88e41e-652c-4a24-aa3c-5f7012b96879" providerId="ADAL" clId="{07437F9D-4C56-4320-BEE0-6B75690BF484}" dt="2022-04-15T22:39:55.362" v="5400" actId="164"/>
          <ac:picMkLst>
            <pc:docMk/>
            <pc:sldMk cId="1606711947" sldId="274"/>
            <ac:picMk id="2051" creationId="{D2698489-5BF5-48F4-A609-2E35315A08E4}"/>
          </ac:picMkLst>
        </pc:picChg>
      </pc:sldChg>
      <pc:sldChg chg="add del">
        <pc:chgData name="Ray M Hagimoto" userId="df88e41e-652c-4a24-aa3c-5f7012b96879" providerId="ADAL" clId="{07437F9D-4C56-4320-BEE0-6B75690BF484}" dt="2022-04-16T00:01:26.537" v="7209" actId="47"/>
        <pc:sldMkLst>
          <pc:docMk/>
          <pc:sldMk cId="1189547403" sldId="275"/>
        </pc:sldMkLst>
      </pc:sldChg>
      <pc:sldChg chg="addSp delSp modSp add mod modAnim">
        <pc:chgData name="Ray M Hagimoto" userId="df88e41e-652c-4a24-aa3c-5f7012b96879" providerId="ADAL" clId="{07437F9D-4C56-4320-BEE0-6B75690BF484}" dt="2022-04-16T21:04:24.383" v="12984"/>
        <pc:sldMkLst>
          <pc:docMk/>
          <pc:sldMk cId="849560258" sldId="276"/>
        </pc:sldMkLst>
        <pc:spChg chg="mod">
          <ac:chgData name="Ray M Hagimoto" userId="df88e41e-652c-4a24-aa3c-5f7012b96879" providerId="ADAL" clId="{07437F9D-4C56-4320-BEE0-6B75690BF484}" dt="2022-04-15T23:54:24.424" v="7201" actId="14100"/>
          <ac:spMkLst>
            <pc:docMk/>
            <pc:sldMk cId="849560258" sldId="276"/>
            <ac:spMk id="2" creationId="{5DA560AA-F528-4E0D-8E66-72907E5BC345}"/>
          </ac:spMkLst>
        </pc:spChg>
        <pc:spChg chg="add del mod">
          <ac:chgData name="Ray M Hagimoto" userId="df88e41e-652c-4a24-aa3c-5f7012b96879" providerId="ADAL" clId="{07437F9D-4C56-4320-BEE0-6B75690BF484}" dt="2022-04-15T23:30:01.251" v="6826" actId="478"/>
          <ac:spMkLst>
            <pc:docMk/>
            <pc:sldMk cId="849560258" sldId="276"/>
            <ac:spMk id="3" creationId="{7C6D879E-9405-4F70-B686-EC911964538C}"/>
          </ac:spMkLst>
        </pc:spChg>
        <pc:spChg chg="mod">
          <ac:chgData name="Ray M Hagimoto" userId="df88e41e-652c-4a24-aa3c-5f7012b96879" providerId="ADAL" clId="{07437F9D-4C56-4320-BEE0-6B75690BF484}" dt="2022-04-16T00:29:43.290" v="7395" actId="1076"/>
          <ac:spMkLst>
            <pc:docMk/>
            <pc:sldMk cId="849560258" sldId="276"/>
            <ac:spMk id="6" creationId="{12A0B6B6-ADE1-4A05-9EE3-C3AECAC4CED8}"/>
          </ac:spMkLst>
        </pc:spChg>
        <pc:spChg chg="del">
          <ac:chgData name="Ray M Hagimoto" userId="df88e41e-652c-4a24-aa3c-5f7012b96879" providerId="ADAL" clId="{07437F9D-4C56-4320-BEE0-6B75690BF484}" dt="2022-04-16T00:02:36.576" v="7255" actId="478"/>
          <ac:spMkLst>
            <pc:docMk/>
            <pc:sldMk cId="849560258" sldId="276"/>
            <ac:spMk id="7" creationId="{E965CCB4-4D0C-4B29-B866-C647AE5E985D}"/>
          </ac:spMkLst>
        </pc:spChg>
        <pc:spChg chg="del">
          <ac:chgData name="Ray M Hagimoto" userId="df88e41e-652c-4a24-aa3c-5f7012b96879" providerId="ADAL" clId="{07437F9D-4C56-4320-BEE0-6B75690BF484}" dt="2022-04-16T00:04:00.923" v="7288" actId="478"/>
          <ac:spMkLst>
            <pc:docMk/>
            <pc:sldMk cId="849560258" sldId="276"/>
            <ac:spMk id="8" creationId="{00F42618-5D42-4A0A-AEC3-BA28F67E51CF}"/>
          </ac:spMkLst>
        </pc:spChg>
        <pc:spChg chg="del">
          <ac:chgData name="Ray M Hagimoto" userId="df88e41e-652c-4a24-aa3c-5f7012b96879" providerId="ADAL" clId="{07437F9D-4C56-4320-BEE0-6B75690BF484}" dt="2022-04-16T00:04:00.923" v="7288" actId="478"/>
          <ac:spMkLst>
            <pc:docMk/>
            <pc:sldMk cId="849560258" sldId="276"/>
            <ac:spMk id="11" creationId="{32D82AD7-A1E4-4B73-8C5D-02DB16DECC92}"/>
          </ac:spMkLst>
        </pc:spChg>
        <pc:spChg chg="del">
          <ac:chgData name="Ray M Hagimoto" userId="df88e41e-652c-4a24-aa3c-5f7012b96879" providerId="ADAL" clId="{07437F9D-4C56-4320-BEE0-6B75690BF484}" dt="2022-04-16T00:04:00.923" v="7288" actId="478"/>
          <ac:spMkLst>
            <pc:docMk/>
            <pc:sldMk cId="849560258" sldId="276"/>
            <ac:spMk id="12" creationId="{BC747C95-7A72-4EE6-8623-3D8DEE0CC7A1}"/>
          </ac:spMkLst>
        </pc:spChg>
        <pc:spChg chg="mod">
          <ac:chgData name="Ray M Hagimoto" userId="df88e41e-652c-4a24-aa3c-5f7012b96879" providerId="ADAL" clId="{07437F9D-4C56-4320-BEE0-6B75690BF484}" dt="2022-04-15T23:00:32.213" v="6044"/>
          <ac:spMkLst>
            <pc:docMk/>
            <pc:sldMk cId="849560258" sldId="276"/>
            <ac:spMk id="17" creationId="{C69C7925-87B5-4F3D-8C30-EA367C92A241}"/>
          </ac:spMkLst>
        </pc:spChg>
        <pc:spChg chg="mod">
          <ac:chgData name="Ray M Hagimoto" userId="df88e41e-652c-4a24-aa3c-5f7012b96879" providerId="ADAL" clId="{07437F9D-4C56-4320-BEE0-6B75690BF484}" dt="2022-04-15T23:00:32.213" v="6044"/>
          <ac:spMkLst>
            <pc:docMk/>
            <pc:sldMk cId="849560258" sldId="276"/>
            <ac:spMk id="18" creationId="{AADCC2FE-DE6D-40A8-927B-7A3797976F02}"/>
          </ac:spMkLst>
        </pc:spChg>
        <pc:spChg chg="add del mod">
          <ac:chgData name="Ray M Hagimoto" userId="df88e41e-652c-4a24-aa3c-5f7012b96879" providerId="ADAL" clId="{07437F9D-4C56-4320-BEE0-6B75690BF484}" dt="2022-04-16T05:58:25.930" v="11855" actId="478"/>
          <ac:spMkLst>
            <pc:docMk/>
            <pc:sldMk cId="849560258" sldId="276"/>
            <ac:spMk id="19" creationId="{A2014EED-EE4B-41F5-B5C9-54448883EDCD}"/>
          </ac:spMkLst>
        </pc:spChg>
        <pc:spChg chg="add mod">
          <ac:chgData name="Ray M Hagimoto" userId="df88e41e-652c-4a24-aa3c-5f7012b96879" providerId="ADAL" clId="{07437F9D-4C56-4320-BEE0-6B75690BF484}" dt="2022-04-16T03:45:27.715" v="10815"/>
          <ac:spMkLst>
            <pc:docMk/>
            <pc:sldMk cId="849560258" sldId="276"/>
            <ac:spMk id="20" creationId="{0D038018-BB0F-43FB-9972-56A14496172D}"/>
          </ac:spMkLst>
        </pc:spChg>
        <pc:spChg chg="add mod">
          <ac:chgData name="Ray M Hagimoto" userId="df88e41e-652c-4a24-aa3c-5f7012b96879" providerId="ADAL" clId="{07437F9D-4C56-4320-BEE0-6B75690BF484}" dt="2022-04-16T03:45:27.715" v="10815"/>
          <ac:spMkLst>
            <pc:docMk/>
            <pc:sldMk cId="849560258" sldId="276"/>
            <ac:spMk id="21" creationId="{41F76AF9-437B-4C3B-9622-50E3747589D1}"/>
          </ac:spMkLst>
        </pc:spChg>
        <pc:spChg chg="add mod">
          <ac:chgData name="Ray M Hagimoto" userId="df88e41e-652c-4a24-aa3c-5f7012b96879" providerId="ADAL" clId="{07437F9D-4C56-4320-BEE0-6B75690BF484}" dt="2022-04-16T05:58:29.876" v="11857" actId="207"/>
          <ac:spMkLst>
            <pc:docMk/>
            <pc:sldMk cId="849560258" sldId="276"/>
            <ac:spMk id="22" creationId="{4B47E9A6-91DB-46BD-AE95-1815775FD13E}"/>
          </ac:spMkLst>
        </pc:spChg>
        <pc:spChg chg="add mod ord topLvl">
          <ac:chgData name="Ray M Hagimoto" userId="df88e41e-652c-4a24-aa3c-5f7012b96879" providerId="ADAL" clId="{07437F9D-4C56-4320-BEE0-6B75690BF484}" dt="2022-04-16T00:39:43.656" v="7743" actId="1076"/>
          <ac:spMkLst>
            <pc:docMk/>
            <pc:sldMk cId="849560258" sldId="276"/>
            <ac:spMk id="23" creationId="{F6471848-9701-4B98-8AD6-89EB18FAF76A}"/>
          </ac:spMkLst>
        </pc:spChg>
        <pc:spChg chg="add del mod ord topLvl">
          <ac:chgData name="Ray M Hagimoto" userId="df88e41e-652c-4a24-aa3c-5f7012b96879" providerId="ADAL" clId="{07437F9D-4C56-4320-BEE0-6B75690BF484}" dt="2022-04-15T23:27:22.354" v="6778" actId="478"/>
          <ac:spMkLst>
            <pc:docMk/>
            <pc:sldMk cId="849560258" sldId="276"/>
            <ac:spMk id="24" creationId="{9093249B-6708-4D22-B413-EBB9459733A1}"/>
          </ac:spMkLst>
        </pc:spChg>
        <pc:spChg chg="del">
          <ac:chgData name="Ray M Hagimoto" userId="df88e41e-652c-4a24-aa3c-5f7012b96879" providerId="ADAL" clId="{07437F9D-4C56-4320-BEE0-6B75690BF484}" dt="2022-04-15T22:59:27.271" v="5951" actId="478"/>
          <ac:spMkLst>
            <pc:docMk/>
            <pc:sldMk cId="849560258" sldId="276"/>
            <ac:spMk id="26" creationId="{6534FEFD-5E6A-45CD-BA33-62B8F34BA40B}"/>
          </ac:spMkLst>
        </pc:spChg>
        <pc:spChg chg="del">
          <ac:chgData name="Ray M Hagimoto" userId="df88e41e-652c-4a24-aa3c-5f7012b96879" providerId="ADAL" clId="{07437F9D-4C56-4320-BEE0-6B75690BF484}" dt="2022-04-16T03:45:27.516" v="10814" actId="478"/>
          <ac:spMkLst>
            <pc:docMk/>
            <pc:sldMk cId="849560258" sldId="276"/>
            <ac:spMk id="27" creationId="{5F0E4C55-95BE-4DA8-A75F-8BA3AAA0AE79}"/>
          </ac:spMkLst>
        </pc:spChg>
        <pc:spChg chg="add mod ord">
          <ac:chgData name="Ray M Hagimoto" userId="df88e41e-652c-4a24-aa3c-5f7012b96879" providerId="ADAL" clId="{07437F9D-4C56-4320-BEE0-6B75690BF484}" dt="2022-04-15T23:35:04.060" v="6906" actId="113"/>
          <ac:spMkLst>
            <pc:docMk/>
            <pc:sldMk cId="849560258" sldId="276"/>
            <ac:spMk id="28" creationId="{3168E28F-F9EB-4415-BB95-53A17B58AB77}"/>
          </ac:spMkLst>
        </pc:spChg>
        <pc:spChg chg="del">
          <ac:chgData name="Ray M Hagimoto" userId="df88e41e-652c-4a24-aa3c-5f7012b96879" providerId="ADAL" clId="{07437F9D-4C56-4320-BEE0-6B75690BF484}" dt="2022-04-15T22:59:23.956" v="5950" actId="478"/>
          <ac:spMkLst>
            <pc:docMk/>
            <pc:sldMk cId="849560258" sldId="276"/>
            <ac:spMk id="29" creationId="{274AFC58-45C9-46BF-8D7A-771AE4D9E514}"/>
          </ac:spMkLst>
        </pc:spChg>
        <pc:spChg chg="del mod">
          <ac:chgData name="Ray M Hagimoto" userId="df88e41e-652c-4a24-aa3c-5f7012b96879" providerId="ADAL" clId="{07437F9D-4C56-4320-BEE0-6B75690BF484}" dt="2022-04-15T23:02:24.171" v="6053" actId="478"/>
          <ac:spMkLst>
            <pc:docMk/>
            <pc:sldMk cId="849560258" sldId="276"/>
            <ac:spMk id="30" creationId="{B3767626-DC49-4325-B97B-E2D027410B7B}"/>
          </ac:spMkLst>
        </pc:spChg>
        <pc:spChg chg="add mod">
          <ac:chgData name="Ray M Hagimoto" userId="df88e41e-652c-4a24-aa3c-5f7012b96879" providerId="ADAL" clId="{07437F9D-4C56-4320-BEE0-6B75690BF484}" dt="2022-04-16T00:39:24.223" v="7739" actId="6549"/>
          <ac:spMkLst>
            <pc:docMk/>
            <pc:sldMk cId="849560258" sldId="276"/>
            <ac:spMk id="35" creationId="{E6D6044F-79EE-4673-9DEC-D2AFD8476D2F}"/>
          </ac:spMkLst>
        </pc:spChg>
        <pc:spChg chg="add del mod">
          <ac:chgData name="Ray M Hagimoto" userId="df88e41e-652c-4a24-aa3c-5f7012b96879" providerId="ADAL" clId="{07437F9D-4C56-4320-BEE0-6B75690BF484}" dt="2022-04-16T00:39:21.416" v="7738" actId="478"/>
          <ac:spMkLst>
            <pc:docMk/>
            <pc:sldMk cId="849560258" sldId="276"/>
            <ac:spMk id="38" creationId="{41F3654E-3528-4482-A2E0-D92658D5965E}"/>
          </ac:spMkLst>
        </pc:spChg>
        <pc:spChg chg="add mod ord topLvl">
          <ac:chgData name="Ray M Hagimoto" userId="df88e41e-652c-4a24-aa3c-5f7012b96879" providerId="ADAL" clId="{07437F9D-4C56-4320-BEE0-6B75690BF484}" dt="2022-04-16T00:29:19.696" v="7390" actId="164"/>
          <ac:spMkLst>
            <pc:docMk/>
            <pc:sldMk cId="849560258" sldId="276"/>
            <ac:spMk id="41" creationId="{90908BE2-9977-4C35-A8B6-F49D87F44F2E}"/>
          </ac:spMkLst>
        </pc:spChg>
        <pc:spChg chg="add del mod">
          <ac:chgData name="Ray M Hagimoto" userId="df88e41e-652c-4a24-aa3c-5f7012b96879" providerId="ADAL" clId="{07437F9D-4C56-4320-BEE0-6B75690BF484}" dt="2022-04-16T03:45:27.516" v="10814" actId="478"/>
          <ac:spMkLst>
            <pc:docMk/>
            <pc:sldMk cId="849560258" sldId="276"/>
            <ac:spMk id="43" creationId="{2A2DC1CB-1A24-41E6-BA20-E7FD108E93CC}"/>
          </ac:spMkLst>
        </pc:spChg>
        <pc:spChg chg="add del mod">
          <ac:chgData name="Ray M Hagimoto" userId="df88e41e-652c-4a24-aa3c-5f7012b96879" providerId="ADAL" clId="{07437F9D-4C56-4320-BEE0-6B75690BF484}" dt="2022-04-16T03:45:27.516" v="10814" actId="478"/>
          <ac:spMkLst>
            <pc:docMk/>
            <pc:sldMk cId="849560258" sldId="276"/>
            <ac:spMk id="44" creationId="{CB32DF5E-DE15-439F-B86A-E15B1148DE9C}"/>
          </ac:spMkLst>
        </pc:spChg>
        <pc:spChg chg="add del mod">
          <ac:chgData name="Ray M Hagimoto" userId="df88e41e-652c-4a24-aa3c-5f7012b96879" providerId="ADAL" clId="{07437F9D-4C56-4320-BEE0-6B75690BF484}" dt="2022-04-16T00:27:02.984" v="7371" actId="478"/>
          <ac:spMkLst>
            <pc:docMk/>
            <pc:sldMk cId="849560258" sldId="276"/>
            <ac:spMk id="45" creationId="{061C18E5-0B8D-4A92-87AB-66EA4832F7A8}"/>
          </ac:spMkLst>
        </pc:spChg>
        <pc:grpChg chg="add mod">
          <ac:chgData name="Ray M Hagimoto" userId="df88e41e-652c-4a24-aa3c-5f7012b96879" providerId="ADAL" clId="{07437F9D-4C56-4320-BEE0-6B75690BF484}" dt="2022-04-15T23:31:01.170" v="6841" actId="1076"/>
          <ac:grpSpMkLst>
            <pc:docMk/>
            <pc:sldMk cId="849560258" sldId="276"/>
            <ac:grpSpMk id="13" creationId="{8427269E-A697-4CF1-B521-3B3043E7D34F}"/>
          </ac:grpSpMkLst>
        </pc:grpChg>
        <pc:grpChg chg="add del mod">
          <ac:chgData name="Ray M Hagimoto" userId="df88e41e-652c-4a24-aa3c-5f7012b96879" providerId="ADAL" clId="{07437F9D-4C56-4320-BEE0-6B75690BF484}" dt="2022-04-15T23:27:22.354" v="6778" actId="478"/>
          <ac:grpSpMkLst>
            <pc:docMk/>
            <pc:sldMk cId="849560258" sldId="276"/>
            <ac:grpSpMk id="25" creationId="{CE08F1D1-E88E-4B7C-A25F-79B1938DF2EC}"/>
          </ac:grpSpMkLst>
        </pc:grpChg>
        <pc:grpChg chg="add del mod topLvl">
          <ac:chgData name="Ray M Hagimoto" userId="df88e41e-652c-4a24-aa3c-5f7012b96879" providerId="ADAL" clId="{07437F9D-4C56-4320-BEE0-6B75690BF484}" dt="2022-04-15T23:35:18.240" v="6908" actId="478"/>
          <ac:grpSpMkLst>
            <pc:docMk/>
            <pc:sldMk cId="849560258" sldId="276"/>
            <ac:grpSpMk id="31" creationId="{EFA39857-4070-4FD8-85FF-107A0643DDA6}"/>
          </ac:grpSpMkLst>
        </pc:grpChg>
        <pc:grpChg chg="add del mod">
          <ac:chgData name="Ray M Hagimoto" userId="df88e41e-652c-4a24-aa3c-5f7012b96879" providerId="ADAL" clId="{07437F9D-4C56-4320-BEE0-6B75690BF484}" dt="2022-04-15T23:34:57.113" v="6904" actId="165"/>
          <ac:grpSpMkLst>
            <pc:docMk/>
            <pc:sldMk cId="849560258" sldId="276"/>
            <ac:grpSpMk id="34" creationId="{AB5A0583-27B8-4BCF-94E0-C2ABEB54A856}"/>
          </ac:grpSpMkLst>
        </pc:grpChg>
        <pc:grpChg chg="add del mod">
          <ac:chgData name="Ray M Hagimoto" userId="df88e41e-652c-4a24-aa3c-5f7012b96879" providerId="ADAL" clId="{07437F9D-4C56-4320-BEE0-6B75690BF484}" dt="2022-04-16T00:28:16.676" v="7372" actId="478"/>
          <ac:grpSpMkLst>
            <pc:docMk/>
            <pc:sldMk cId="849560258" sldId="276"/>
            <ac:grpSpMk id="42" creationId="{632E6E1A-EB85-47FF-B4A5-B5CC3160F606}"/>
          </ac:grpSpMkLst>
        </pc:grpChg>
        <pc:grpChg chg="add del mod">
          <ac:chgData name="Ray M Hagimoto" userId="df88e41e-652c-4a24-aa3c-5f7012b96879" providerId="ADAL" clId="{07437F9D-4C56-4320-BEE0-6B75690BF484}" dt="2022-04-16T00:39:21.416" v="7738" actId="478"/>
          <ac:grpSpMkLst>
            <pc:docMk/>
            <pc:sldMk cId="849560258" sldId="276"/>
            <ac:grpSpMk id="50" creationId="{FBC12375-EB98-4551-8C9D-5BCD5D1418E8}"/>
          </ac:grpSpMkLst>
        </pc:grpChg>
        <pc:picChg chg="add del mod">
          <ac:chgData name="Ray M Hagimoto" userId="df88e41e-652c-4a24-aa3c-5f7012b96879" providerId="ADAL" clId="{07437F9D-4C56-4320-BEE0-6B75690BF484}" dt="2022-04-15T23:20:27.409" v="6518" actId="478"/>
          <ac:picMkLst>
            <pc:docMk/>
            <pc:sldMk cId="849560258" sldId="276"/>
            <ac:picMk id="5" creationId="{016F1EB5-A170-4D5B-9DBD-300000D45660}"/>
          </ac:picMkLst>
        </pc:picChg>
        <pc:picChg chg="add mod">
          <ac:chgData name="Ray M Hagimoto" userId="df88e41e-652c-4a24-aa3c-5f7012b96879" providerId="ADAL" clId="{07437F9D-4C56-4320-BEE0-6B75690BF484}" dt="2022-04-16T00:40:03.578" v="7748" actId="1076"/>
          <ac:picMkLst>
            <pc:docMk/>
            <pc:sldMk cId="849560258" sldId="276"/>
            <ac:picMk id="10" creationId="{E93C65C3-5F7A-4408-B128-A4C69A7CC056}"/>
          </ac:picMkLst>
        </pc:picChg>
        <pc:picChg chg="mod">
          <ac:chgData name="Ray M Hagimoto" userId="df88e41e-652c-4a24-aa3c-5f7012b96879" providerId="ADAL" clId="{07437F9D-4C56-4320-BEE0-6B75690BF484}" dt="2022-04-15T23:00:32.213" v="6044"/>
          <ac:picMkLst>
            <pc:docMk/>
            <pc:sldMk cId="849560258" sldId="276"/>
            <ac:picMk id="14" creationId="{A0071F94-A326-445E-83AE-AD6D7DBB35A5}"/>
          </ac:picMkLst>
        </pc:picChg>
        <pc:picChg chg="mod">
          <ac:chgData name="Ray M Hagimoto" userId="df88e41e-652c-4a24-aa3c-5f7012b96879" providerId="ADAL" clId="{07437F9D-4C56-4320-BEE0-6B75690BF484}" dt="2022-04-15T23:00:32.213" v="6044"/>
          <ac:picMkLst>
            <pc:docMk/>
            <pc:sldMk cId="849560258" sldId="276"/>
            <ac:picMk id="16" creationId="{8A2BE00E-B153-41B3-895D-1AAC01338F2F}"/>
          </ac:picMkLst>
        </pc:picChg>
        <pc:picChg chg="add del mod">
          <ac:chgData name="Ray M Hagimoto" userId="df88e41e-652c-4a24-aa3c-5f7012b96879" providerId="ADAL" clId="{07437F9D-4C56-4320-BEE0-6B75690BF484}" dt="2022-04-15T23:50:05.490" v="7060" actId="478"/>
          <ac:picMkLst>
            <pc:docMk/>
            <pc:sldMk cId="849560258" sldId="276"/>
            <ac:picMk id="20" creationId="{982CB808-864D-4D79-9140-688DCDE2C078}"/>
          </ac:picMkLst>
        </pc:picChg>
        <pc:picChg chg="add mod topLvl">
          <ac:chgData name="Ray M Hagimoto" userId="df88e41e-652c-4a24-aa3c-5f7012b96879" providerId="ADAL" clId="{07437F9D-4C56-4320-BEE0-6B75690BF484}" dt="2022-04-15T23:34:57.113" v="6904" actId="165"/>
          <ac:picMkLst>
            <pc:docMk/>
            <pc:sldMk cId="849560258" sldId="276"/>
            <ac:picMk id="22" creationId="{254B5C74-1C36-4C0D-A37C-BEB4F92D5632}"/>
          </ac:picMkLst>
        </pc:picChg>
        <pc:picChg chg="add mod">
          <ac:chgData name="Ray M Hagimoto" userId="df88e41e-652c-4a24-aa3c-5f7012b96879" providerId="ADAL" clId="{07437F9D-4C56-4320-BEE0-6B75690BF484}" dt="2022-04-15T23:31:23.412" v="6848" actId="1076"/>
          <ac:picMkLst>
            <pc:docMk/>
            <pc:sldMk cId="849560258" sldId="276"/>
            <ac:picMk id="33" creationId="{83EDAFD1-0BB4-48A2-9216-5039B50B1624}"/>
          </ac:picMkLst>
        </pc:picChg>
        <pc:picChg chg="add mod">
          <ac:chgData name="Ray M Hagimoto" userId="df88e41e-652c-4a24-aa3c-5f7012b96879" providerId="ADAL" clId="{07437F9D-4C56-4320-BEE0-6B75690BF484}" dt="2022-04-16T00:39:34.104" v="7741" actId="1076"/>
          <ac:picMkLst>
            <pc:docMk/>
            <pc:sldMk cId="849560258" sldId="276"/>
            <ac:picMk id="37" creationId="{C9E600EC-4632-47F0-B03A-2ED736C895AE}"/>
          </ac:picMkLst>
        </pc:picChg>
        <pc:picChg chg="add del mod topLvl">
          <ac:chgData name="Ray M Hagimoto" userId="df88e41e-652c-4a24-aa3c-5f7012b96879" providerId="ADAL" clId="{07437F9D-4C56-4320-BEE0-6B75690BF484}" dt="2022-04-16T00:28:16.676" v="7372" actId="478"/>
          <ac:picMkLst>
            <pc:docMk/>
            <pc:sldMk cId="849560258" sldId="276"/>
            <ac:picMk id="40" creationId="{BF08D3CE-C6EE-47D3-A440-2D41B7618484}"/>
          </ac:picMkLst>
        </pc:picChg>
        <pc:picChg chg="add del mod">
          <ac:chgData name="Ray M Hagimoto" userId="df88e41e-652c-4a24-aa3c-5f7012b96879" providerId="ADAL" clId="{07437F9D-4C56-4320-BEE0-6B75690BF484}" dt="2022-04-16T00:28:51.712" v="7379" actId="478"/>
          <ac:picMkLst>
            <pc:docMk/>
            <pc:sldMk cId="849560258" sldId="276"/>
            <ac:picMk id="47" creationId="{94C361FC-F190-4048-8087-D1EF8AA6916D}"/>
          </ac:picMkLst>
        </pc:picChg>
        <pc:picChg chg="add mod">
          <ac:chgData name="Ray M Hagimoto" userId="df88e41e-652c-4a24-aa3c-5f7012b96879" providerId="ADAL" clId="{07437F9D-4C56-4320-BEE0-6B75690BF484}" dt="2022-04-16T00:29:19.696" v="7390" actId="164"/>
          <ac:picMkLst>
            <pc:docMk/>
            <pc:sldMk cId="849560258" sldId="276"/>
            <ac:picMk id="49" creationId="{3D3C5E83-D369-490B-B79A-B29F27CCE49D}"/>
          </ac:picMkLst>
        </pc:picChg>
        <pc:picChg chg="add del mod">
          <ac:chgData name="Ray M Hagimoto" userId="df88e41e-652c-4a24-aa3c-5f7012b96879" providerId="ADAL" clId="{07437F9D-4C56-4320-BEE0-6B75690BF484}" dt="2022-04-16T00:32:20.078" v="7421" actId="478"/>
          <ac:picMkLst>
            <pc:docMk/>
            <pc:sldMk cId="849560258" sldId="276"/>
            <ac:picMk id="52" creationId="{EA1A0EEB-0D0E-456E-8AA8-A10765121FFD}"/>
          </ac:picMkLst>
        </pc:picChg>
        <pc:picChg chg="add del mod">
          <ac:chgData name="Ray M Hagimoto" userId="df88e41e-652c-4a24-aa3c-5f7012b96879" providerId="ADAL" clId="{07437F9D-4C56-4320-BEE0-6B75690BF484}" dt="2022-04-16T00:39:26.283" v="7740" actId="478"/>
          <ac:picMkLst>
            <pc:docMk/>
            <pc:sldMk cId="849560258" sldId="276"/>
            <ac:picMk id="54" creationId="{7CD4EBBA-C038-4F19-8A2E-49732B7C5646}"/>
          </ac:picMkLst>
        </pc:picChg>
        <pc:picChg chg="add del">
          <ac:chgData name="Ray M Hagimoto" userId="df88e41e-652c-4a24-aa3c-5f7012b96879" providerId="ADAL" clId="{07437F9D-4C56-4320-BEE0-6B75690BF484}" dt="2022-04-16T00:34:00.709" v="7463" actId="22"/>
          <ac:picMkLst>
            <pc:docMk/>
            <pc:sldMk cId="849560258" sldId="276"/>
            <ac:picMk id="56" creationId="{3D615511-8AC0-4A30-9E09-C00F95E9E633}"/>
          </ac:picMkLst>
        </pc:picChg>
      </pc:sldChg>
      <pc:sldChg chg="add del">
        <pc:chgData name="Ray M Hagimoto" userId="df88e41e-652c-4a24-aa3c-5f7012b96879" providerId="ADAL" clId="{07437F9D-4C56-4320-BEE0-6B75690BF484}" dt="2022-04-16T00:48:05.588" v="7952" actId="47"/>
        <pc:sldMkLst>
          <pc:docMk/>
          <pc:sldMk cId="302785882" sldId="277"/>
        </pc:sldMkLst>
      </pc:sldChg>
      <pc:sldChg chg="addSp delSp modSp add mod delAnim modAnim">
        <pc:chgData name="Ray M Hagimoto" userId="df88e41e-652c-4a24-aa3c-5f7012b96879" providerId="ADAL" clId="{07437F9D-4C56-4320-BEE0-6B75690BF484}" dt="2022-05-25T02:21:40.366" v="15414" actId="1076"/>
        <pc:sldMkLst>
          <pc:docMk/>
          <pc:sldMk cId="4012681810" sldId="278"/>
        </pc:sldMkLst>
        <pc:spChg chg="mod">
          <ac:chgData name="Ray M Hagimoto" userId="df88e41e-652c-4a24-aa3c-5f7012b96879" providerId="ADAL" clId="{07437F9D-4C56-4320-BEE0-6B75690BF484}" dt="2022-04-16T00:49:17.814" v="7968" actId="20577"/>
          <ac:spMkLst>
            <pc:docMk/>
            <pc:sldMk cId="4012681810" sldId="278"/>
            <ac:spMk id="2" creationId="{5DA560AA-F528-4E0D-8E66-72907E5BC345}"/>
          </ac:spMkLst>
        </pc:spChg>
        <pc:spChg chg="mod">
          <ac:chgData name="Ray M Hagimoto" userId="df88e41e-652c-4a24-aa3c-5f7012b96879" providerId="ADAL" clId="{07437F9D-4C56-4320-BEE0-6B75690BF484}" dt="2022-04-16T02:15:20.478" v="8699" actId="20577"/>
          <ac:spMkLst>
            <pc:docMk/>
            <pc:sldMk cId="4012681810" sldId="278"/>
            <ac:spMk id="6" creationId="{12A0B6B6-ADE1-4A05-9EE3-C3AECAC4CED8}"/>
          </ac:spMkLst>
        </pc:spChg>
        <pc:spChg chg="add del mod">
          <ac:chgData name="Ray M Hagimoto" userId="df88e41e-652c-4a24-aa3c-5f7012b96879" providerId="ADAL" clId="{07437F9D-4C56-4320-BEE0-6B75690BF484}" dt="2022-04-16T01:25:20.563" v="8209" actId="478"/>
          <ac:spMkLst>
            <pc:docMk/>
            <pc:sldMk cId="4012681810" sldId="278"/>
            <ac:spMk id="12" creationId="{5B71EFD8-CA07-4A68-95DC-02681FC67AE0}"/>
          </ac:spMkLst>
        </pc:spChg>
        <pc:spChg chg="add mod topLvl">
          <ac:chgData name="Ray M Hagimoto" userId="df88e41e-652c-4a24-aa3c-5f7012b96879" providerId="ADAL" clId="{07437F9D-4C56-4320-BEE0-6B75690BF484}" dt="2022-04-16T06:08:25.646" v="12119" actId="165"/>
          <ac:spMkLst>
            <pc:docMk/>
            <pc:sldMk cId="4012681810" sldId="278"/>
            <ac:spMk id="13" creationId="{CD12B145-53A1-402E-85A8-BDB863671496}"/>
          </ac:spMkLst>
        </pc:spChg>
        <pc:spChg chg="add mod topLvl">
          <ac:chgData name="Ray M Hagimoto" userId="df88e41e-652c-4a24-aa3c-5f7012b96879" providerId="ADAL" clId="{07437F9D-4C56-4320-BEE0-6B75690BF484}" dt="2022-04-16T06:08:25.646" v="12119" actId="165"/>
          <ac:spMkLst>
            <pc:docMk/>
            <pc:sldMk cId="4012681810" sldId="278"/>
            <ac:spMk id="14" creationId="{6CC43601-D689-45B1-A0B7-B508594991DC}"/>
          </ac:spMkLst>
        </pc:spChg>
        <pc:spChg chg="add mod">
          <ac:chgData name="Ray M Hagimoto" userId="df88e41e-652c-4a24-aa3c-5f7012b96879" providerId="ADAL" clId="{07437F9D-4C56-4320-BEE0-6B75690BF484}" dt="2022-04-16T05:59:01.235" v="11863"/>
          <ac:spMkLst>
            <pc:docMk/>
            <pc:sldMk cId="4012681810" sldId="278"/>
            <ac:spMk id="18" creationId="{96FC2884-A4B8-4FD8-AA97-B11F71DF6B6B}"/>
          </ac:spMkLst>
        </pc:spChg>
        <pc:spChg chg="add mod">
          <ac:chgData name="Ray M Hagimoto" userId="df88e41e-652c-4a24-aa3c-5f7012b96879" providerId="ADAL" clId="{07437F9D-4C56-4320-BEE0-6B75690BF484}" dt="2022-04-16T02:15:29.613" v="8703" actId="20577"/>
          <ac:spMkLst>
            <pc:docMk/>
            <pc:sldMk cId="4012681810" sldId="278"/>
            <ac:spMk id="19" creationId="{BA2982E2-CFDC-4235-AC32-562174514DA0}"/>
          </ac:spMkLst>
        </pc:spChg>
        <pc:spChg chg="add mod">
          <ac:chgData name="Ray M Hagimoto" userId="df88e41e-652c-4a24-aa3c-5f7012b96879" providerId="ADAL" clId="{07437F9D-4C56-4320-BEE0-6B75690BF484}" dt="2022-04-16T05:59:01.235" v="11863"/>
          <ac:spMkLst>
            <pc:docMk/>
            <pc:sldMk cId="4012681810" sldId="278"/>
            <ac:spMk id="20" creationId="{C98D3794-8BBA-4110-801B-24AD541616C2}"/>
          </ac:spMkLst>
        </pc:spChg>
        <pc:spChg chg="add del mod">
          <ac:chgData name="Ray M Hagimoto" userId="df88e41e-652c-4a24-aa3c-5f7012b96879" providerId="ADAL" clId="{07437F9D-4C56-4320-BEE0-6B75690BF484}" dt="2022-04-16T05:59:19.495" v="11866" actId="478"/>
          <ac:spMkLst>
            <pc:docMk/>
            <pc:sldMk cId="4012681810" sldId="278"/>
            <ac:spMk id="21" creationId="{34C83E27-83FB-4816-AFB0-15C7DBB4280E}"/>
          </ac:spMkLst>
        </pc:spChg>
        <pc:spChg chg="add mod">
          <ac:chgData name="Ray M Hagimoto" userId="df88e41e-652c-4a24-aa3c-5f7012b96879" providerId="ADAL" clId="{07437F9D-4C56-4320-BEE0-6B75690BF484}" dt="2022-04-16T05:59:22.963" v="11868" actId="207"/>
          <ac:spMkLst>
            <pc:docMk/>
            <pc:sldMk cId="4012681810" sldId="278"/>
            <ac:spMk id="22" creationId="{4FFE4510-F56C-45AD-9BF6-6D8D9C4BB43F}"/>
          </ac:spMkLst>
        </pc:spChg>
        <pc:spChg chg="add del mod">
          <ac:chgData name="Ray M Hagimoto" userId="df88e41e-652c-4a24-aa3c-5f7012b96879" providerId="ADAL" clId="{07437F9D-4C56-4320-BEE0-6B75690BF484}" dt="2022-04-16T02:14:26.102" v="8690" actId="478"/>
          <ac:spMkLst>
            <pc:docMk/>
            <pc:sldMk cId="4012681810" sldId="278"/>
            <ac:spMk id="22" creationId="{57B4F3F1-0B28-4BDF-AAFB-D865273B8C69}"/>
          </ac:spMkLst>
        </pc:spChg>
        <pc:spChg chg="add del mod">
          <ac:chgData name="Ray M Hagimoto" userId="df88e41e-652c-4a24-aa3c-5f7012b96879" providerId="ADAL" clId="{07437F9D-4C56-4320-BEE0-6B75690BF484}" dt="2022-04-16T05:59:01.018" v="11862" actId="478"/>
          <ac:spMkLst>
            <pc:docMk/>
            <pc:sldMk cId="4012681810" sldId="278"/>
            <ac:spMk id="23" creationId="{EF79C3E8-2C2D-4840-849E-2CD7FA16BF18}"/>
          </ac:spMkLst>
        </pc:spChg>
        <pc:spChg chg="del">
          <ac:chgData name="Ray M Hagimoto" userId="df88e41e-652c-4a24-aa3c-5f7012b96879" providerId="ADAL" clId="{07437F9D-4C56-4320-BEE0-6B75690BF484}" dt="2022-04-16T00:04:36.528" v="7341" actId="478"/>
          <ac:spMkLst>
            <pc:docMk/>
            <pc:sldMk cId="4012681810" sldId="278"/>
            <ac:spMk id="23" creationId="{F6471848-9701-4B98-8AD6-89EB18FAF76A}"/>
          </ac:spMkLst>
        </pc:spChg>
        <pc:spChg chg="add del mod">
          <ac:chgData name="Ray M Hagimoto" userId="df88e41e-652c-4a24-aa3c-5f7012b96879" providerId="ADAL" clId="{07437F9D-4C56-4320-BEE0-6B75690BF484}" dt="2022-04-16T05:59:01.018" v="11862" actId="478"/>
          <ac:spMkLst>
            <pc:docMk/>
            <pc:sldMk cId="4012681810" sldId="278"/>
            <ac:spMk id="25" creationId="{D15F4BE1-887F-4204-8C94-800F05D2EAA6}"/>
          </ac:spMkLst>
        </pc:spChg>
        <pc:spChg chg="del">
          <ac:chgData name="Ray M Hagimoto" userId="df88e41e-652c-4a24-aa3c-5f7012b96879" providerId="ADAL" clId="{07437F9D-4C56-4320-BEE0-6B75690BF484}" dt="2022-04-16T03:45:31.996" v="10816" actId="478"/>
          <ac:spMkLst>
            <pc:docMk/>
            <pc:sldMk cId="4012681810" sldId="278"/>
            <ac:spMk id="27" creationId="{5F0E4C55-95BE-4DA8-A75F-8BA3AAA0AE79}"/>
          </ac:spMkLst>
        </pc:spChg>
        <pc:spChg chg="add del mod">
          <ac:chgData name="Ray M Hagimoto" userId="df88e41e-652c-4a24-aa3c-5f7012b96879" providerId="ADAL" clId="{07437F9D-4C56-4320-BEE0-6B75690BF484}" dt="2022-04-16T06:07:53.023" v="12113" actId="478"/>
          <ac:spMkLst>
            <pc:docMk/>
            <pc:sldMk cId="4012681810" sldId="278"/>
            <ac:spMk id="27" creationId="{99C7938A-7202-4873-87E9-58964D4CE8B0}"/>
          </ac:spMkLst>
        </pc:spChg>
        <pc:spChg chg="del">
          <ac:chgData name="Ray M Hagimoto" userId="df88e41e-652c-4a24-aa3c-5f7012b96879" providerId="ADAL" clId="{07437F9D-4C56-4320-BEE0-6B75690BF484}" dt="2022-04-16T00:48:58.391" v="7964" actId="478"/>
          <ac:spMkLst>
            <pc:docMk/>
            <pc:sldMk cId="4012681810" sldId="278"/>
            <ac:spMk id="35" creationId="{E6D6044F-79EE-4673-9DEC-D2AFD8476D2F}"/>
          </ac:spMkLst>
        </pc:spChg>
        <pc:spChg chg="del">
          <ac:chgData name="Ray M Hagimoto" userId="df88e41e-652c-4a24-aa3c-5f7012b96879" providerId="ADAL" clId="{07437F9D-4C56-4320-BEE0-6B75690BF484}" dt="2022-04-16T00:04:37.977" v="7343" actId="478"/>
          <ac:spMkLst>
            <pc:docMk/>
            <pc:sldMk cId="4012681810" sldId="278"/>
            <ac:spMk id="38" creationId="{41F3654E-3528-4482-A2E0-D92658D5965E}"/>
          </ac:spMkLst>
        </pc:spChg>
        <pc:spChg chg="del">
          <ac:chgData name="Ray M Hagimoto" userId="df88e41e-652c-4a24-aa3c-5f7012b96879" providerId="ADAL" clId="{07437F9D-4C56-4320-BEE0-6B75690BF484}" dt="2022-04-16T03:45:31.996" v="10816" actId="478"/>
          <ac:spMkLst>
            <pc:docMk/>
            <pc:sldMk cId="4012681810" sldId="278"/>
            <ac:spMk id="43" creationId="{2A2DC1CB-1A24-41E6-BA20-E7FD108E93CC}"/>
          </ac:spMkLst>
        </pc:spChg>
        <pc:spChg chg="del">
          <ac:chgData name="Ray M Hagimoto" userId="df88e41e-652c-4a24-aa3c-5f7012b96879" providerId="ADAL" clId="{07437F9D-4C56-4320-BEE0-6B75690BF484}" dt="2022-04-16T03:45:31.996" v="10816" actId="478"/>
          <ac:spMkLst>
            <pc:docMk/>
            <pc:sldMk cId="4012681810" sldId="278"/>
            <ac:spMk id="44" creationId="{CB32DF5E-DE15-439F-B86A-E15B1148DE9C}"/>
          </ac:spMkLst>
        </pc:spChg>
        <pc:grpChg chg="add del mod">
          <ac:chgData name="Ray M Hagimoto" userId="df88e41e-652c-4a24-aa3c-5f7012b96879" providerId="ADAL" clId="{07437F9D-4C56-4320-BEE0-6B75690BF484}" dt="2022-04-16T06:08:25.646" v="12119" actId="165"/>
          <ac:grpSpMkLst>
            <pc:docMk/>
            <pc:sldMk cId="4012681810" sldId="278"/>
            <ac:grpSpMk id="5" creationId="{CCB734B9-D07D-4B98-9DF3-1949A760B13F}"/>
          </ac:grpSpMkLst>
        </pc:grpChg>
        <pc:grpChg chg="add del mod">
          <ac:chgData name="Ray M Hagimoto" userId="df88e41e-652c-4a24-aa3c-5f7012b96879" providerId="ADAL" clId="{07437F9D-4C56-4320-BEE0-6B75690BF484}" dt="2022-04-16T00:52:44.735" v="8033" actId="165"/>
          <ac:grpSpMkLst>
            <pc:docMk/>
            <pc:sldMk cId="4012681810" sldId="278"/>
            <ac:grpSpMk id="8" creationId="{22F277C7-E940-4316-A131-C183DAC8C58A}"/>
          </ac:grpSpMkLst>
        </pc:grpChg>
        <pc:grpChg chg="del">
          <ac:chgData name="Ray M Hagimoto" userId="df88e41e-652c-4a24-aa3c-5f7012b96879" providerId="ADAL" clId="{07437F9D-4C56-4320-BEE0-6B75690BF484}" dt="2022-04-16T00:04:16.716" v="7290" actId="478"/>
          <ac:grpSpMkLst>
            <pc:docMk/>
            <pc:sldMk cId="4012681810" sldId="278"/>
            <ac:grpSpMk id="13" creationId="{8427269E-A697-4CF1-B521-3B3043E7D34F}"/>
          </ac:grpSpMkLst>
        </pc:grpChg>
        <pc:grpChg chg="del">
          <ac:chgData name="Ray M Hagimoto" userId="df88e41e-652c-4a24-aa3c-5f7012b96879" providerId="ADAL" clId="{07437F9D-4C56-4320-BEE0-6B75690BF484}" dt="2022-04-16T00:04:18.432" v="7292" actId="478"/>
          <ac:grpSpMkLst>
            <pc:docMk/>
            <pc:sldMk cId="4012681810" sldId="278"/>
            <ac:grpSpMk id="42" creationId="{632E6E1A-EB85-47FF-B4A5-B5CC3160F606}"/>
          </ac:grpSpMkLst>
        </pc:grpChg>
        <pc:picChg chg="add mod topLvl">
          <ac:chgData name="Ray M Hagimoto" userId="df88e41e-652c-4a24-aa3c-5f7012b96879" providerId="ADAL" clId="{07437F9D-4C56-4320-BEE0-6B75690BF484}" dt="2022-05-25T02:21:40.144" v="15413" actId="1076"/>
          <ac:picMkLst>
            <pc:docMk/>
            <pc:sldMk cId="4012681810" sldId="278"/>
            <ac:picMk id="4" creationId="{E98580B2-7542-409D-B2E3-8889B7B0125D}"/>
          </ac:picMkLst>
        </pc:picChg>
        <pc:picChg chg="add del mod topLvl modCrop">
          <ac:chgData name="Ray M Hagimoto" userId="df88e41e-652c-4a24-aa3c-5f7012b96879" providerId="ADAL" clId="{07437F9D-4C56-4320-BEE0-6B75690BF484}" dt="2022-04-16T01:30:22.340" v="8212" actId="478"/>
          <ac:picMkLst>
            <pc:docMk/>
            <pc:sldMk cId="4012681810" sldId="278"/>
            <ac:picMk id="4" creationId="{F39F7B98-93D1-4CA6-867C-CDD5CF3971F5}"/>
          </ac:picMkLst>
        </pc:picChg>
        <pc:picChg chg="add del mod topLvl modCrop">
          <ac:chgData name="Ray M Hagimoto" userId="df88e41e-652c-4a24-aa3c-5f7012b96879" providerId="ADAL" clId="{07437F9D-4C56-4320-BEE0-6B75690BF484}" dt="2022-04-16T01:30:22.650" v="8213" actId="478"/>
          <ac:picMkLst>
            <pc:docMk/>
            <pc:sldMk cId="4012681810" sldId="278"/>
            <ac:picMk id="7" creationId="{1BD61223-C1C0-4156-A609-C40AD414D99A}"/>
          </ac:picMkLst>
        </pc:picChg>
        <pc:picChg chg="del">
          <ac:chgData name="Ray M Hagimoto" userId="df88e41e-652c-4a24-aa3c-5f7012b96879" providerId="ADAL" clId="{07437F9D-4C56-4320-BEE0-6B75690BF484}" dt="2022-04-16T00:04:34.769" v="7340" actId="478"/>
          <ac:picMkLst>
            <pc:docMk/>
            <pc:sldMk cId="4012681810" sldId="278"/>
            <ac:picMk id="10" creationId="{E93C65C3-5F7A-4408-B128-A4C69A7CC056}"/>
          </ac:picMkLst>
        </pc:picChg>
        <pc:picChg chg="add del mod ord">
          <ac:chgData name="Ray M Hagimoto" userId="df88e41e-652c-4a24-aa3c-5f7012b96879" providerId="ADAL" clId="{07437F9D-4C56-4320-BEE0-6B75690BF484}" dt="2022-04-16T02:07:17.293" v="8270" actId="478"/>
          <ac:picMkLst>
            <pc:docMk/>
            <pc:sldMk cId="4012681810" sldId="278"/>
            <ac:picMk id="18" creationId="{217C4A86-FC9D-47AE-A8DE-3AE1F122DDF9}"/>
          </ac:picMkLst>
        </pc:picChg>
        <pc:picChg chg="add del mod">
          <ac:chgData name="Ray M Hagimoto" userId="df88e41e-652c-4a24-aa3c-5f7012b96879" providerId="ADAL" clId="{07437F9D-4C56-4320-BEE0-6B75690BF484}" dt="2022-04-16T01:30:41.664" v="8218" actId="478"/>
          <ac:picMkLst>
            <pc:docMk/>
            <pc:sldMk cId="4012681810" sldId="278"/>
            <ac:picMk id="20" creationId="{F1F6B9B9-8E40-4F2D-8AAC-4550E33AE9AA}"/>
          </ac:picMkLst>
        </pc:picChg>
        <pc:picChg chg="add mod topLvl">
          <ac:chgData name="Ray M Hagimoto" userId="df88e41e-652c-4a24-aa3c-5f7012b96879" providerId="ADAL" clId="{07437F9D-4C56-4320-BEE0-6B75690BF484}" dt="2022-05-25T02:21:28.804" v="15408" actId="1076"/>
          <ac:picMkLst>
            <pc:docMk/>
            <pc:sldMk cId="4012681810" sldId="278"/>
            <ac:picMk id="24" creationId="{65EEC0A8-AEA4-4670-85B4-5DE4657432D0}"/>
          </ac:picMkLst>
        </pc:picChg>
        <pc:picChg chg="add mod topLvl">
          <ac:chgData name="Ray M Hagimoto" userId="df88e41e-652c-4a24-aa3c-5f7012b96879" providerId="ADAL" clId="{07437F9D-4C56-4320-BEE0-6B75690BF484}" dt="2022-05-25T02:21:40.366" v="15414" actId="1076"/>
          <ac:picMkLst>
            <pc:docMk/>
            <pc:sldMk cId="4012681810" sldId="278"/>
            <ac:picMk id="26" creationId="{1F1EE854-6C3F-45A0-BE31-40390B1001DE}"/>
          </ac:picMkLst>
        </pc:picChg>
        <pc:picChg chg="add mod topLvl">
          <ac:chgData name="Ray M Hagimoto" userId="df88e41e-652c-4a24-aa3c-5f7012b96879" providerId="ADAL" clId="{07437F9D-4C56-4320-BEE0-6B75690BF484}" dt="2022-05-25T02:21:33.427" v="15410" actId="1076"/>
          <ac:picMkLst>
            <pc:docMk/>
            <pc:sldMk cId="4012681810" sldId="278"/>
            <ac:picMk id="29" creationId="{7540C9F3-5287-4B36-9871-6D4BD019FA1C}"/>
          </ac:picMkLst>
        </pc:picChg>
        <pc:picChg chg="del">
          <ac:chgData name="Ray M Hagimoto" userId="df88e41e-652c-4a24-aa3c-5f7012b96879" providerId="ADAL" clId="{07437F9D-4C56-4320-BEE0-6B75690BF484}" dt="2022-04-16T00:04:17.452" v="7291" actId="478"/>
          <ac:picMkLst>
            <pc:docMk/>
            <pc:sldMk cId="4012681810" sldId="278"/>
            <ac:picMk id="33" creationId="{83EDAFD1-0BB4-48A2-9216-5039B50B1624}"/>
          </ac:picMkLst>
        </pc:picChg>
        <pc:picChg chg="del">
          <ac:chgData name="Ray M Hagimoto" userId="df88e41e-652c-4a24-aa3c-5f7012b96879" providerId="ADAL" clId="{07437F9D-4C56-4320-BEE0-6B75690BF484}" dt="2022-04-16T00:04:37.401" v="7342" actId="478"/>
          <ac:picMkLst>
            <pc:docMk/>
            <pc:sldMk cId="4012681810" sldId="278"/>
            <ac:picMk id="37" creationId="{C9E600EC-4632-47F0-B03A-2ED736C895AE}"/>
          </ac:picMkLst>
        </pc:picChg>
        <pc:picChg chg="add del mod">
          <ac:chgData name="Ray M Hagimoto" userId="df88e41e-652c-4a24-aa3c-5f7012b96879" providerId="ADAL" clId="{07437F9D-4C56-4320-BEE0-6B75690BF484}" dt="2022-04-16T01:13:21.895" v="8189" actId="478"/>
          <ac:picMkLst>
            <pc:docMk/>
            <pc:sldMk cId="4012681810" sldId="278"/>
            <ac:picMk id="10242" creationId="{FDB07AA1-EECB-45B0-B819-18558B0984EE}"/>
          </ac:picMkLst>
        </pc:picChg>
        <pc:picChg chg="add del mod">
          <ac:chgData name="Ray M Hagimoto" userId="df88e41e-652c-4a24-aa3c-5f7012b96879" providerId="ADAL" clId="{07437F9D-4C56-4320-BEE0-6B75690BF484}" dt="2022-04-16T01:16:05.110" v="8208" actId="478"/>
          <ac:picMkLst>
            <pc:docMk/>
            <pc:sldMk cId="4012681810" sldId="278"/>
            <ac:picMk id="10244" creationId="{CBBBBD0B-01DA-47A7-9278-4ED640BE9B3B}"/>
          </ac:picMkLst>
        </pc:picChg>
        <pc:cxnChg chg="add del mod">
          <ac:chgData name="Ray M Hagimoto" userId="df88e41e-652c-4a24-aa3c-5f7012b96879" providerId="ADAL" clId="{07437F9D-4C56-4320-BEE0-6B75690BF484}" dt="2022-04-16T00:53:16.234" v="8037" actId="478"/>
          <ac:cxnSpMkLst>
            <pc:docMk/>
            <pc:sldMk cId="4012681810" sldId="278"/>
            <ac:cxnSpMk id="11" creationId="{4571B1F5-76A1-4C56-9C0A-37F26C8648A5}"/>
          </ac:cxnSpMkLst>
        </pc:cxnChg>
        <pc:cxnChg chg="add mod topLvl">
          <ac:chgData name="Ray M Hagimoto" userId="df88e41e-652c-4a24-aa3c-5f7012b96879" providerId="ADAL" clId="{07437F9D-4C56-4320-BEE0-6B75690BF484}" dt="2022-04-16T06:08:25.646" v="12119" actId="165"/>
          <ac:cxnSpMkLst>
            <pc:docMk/>
            <pc:sldMk cId="4012681810" sldId="278"/>
            <ac:cxnSpMk id="12" creationId="{F5298050-F691-4498-A248-0E29C44FF106}"/>
          </ac:cxnSpMkLst>
        </pc:cxnChg>
        <pc:cxnChg chg="add mod topLvl">
          <ac:chgData name="Ray M Hagimoto" userId="df88e41e-652c-4a24-aa3c-5f7012b96879" providerId="ADAL" clId="{07437F9D-4C56-4320-BEE0-6B75690BF484}" dt="2022-04-16T06:08:25.646" v="12119" actId="165"/>
          <ac:cxnSpMkLst>
            <pc:docMk/>
            <pc:sldMk cId="4012681810" sldId="278"/>
            <ac:cxnSpMk id="16" creationId="{F124CB67-A69C-4848-852A-D0DDFA0D0FAD}"/>
          </ac:cxnSpMkLst>
        </pc:cxnChg>
      </pc:sldChg>
      <pc:sldChg chg="addSp delSp modSp add mod ord">
        <pc:chgData name="Ray M Hagimoto" userId="df88e41e-652c-4a24-aa3c-5f7012b96879" providerId="ADAL" clId="{07437F9D-4C56-4320-BEE0-6B75690BF484}" dt="2022-04-16T06:01:55.990" v="12006" actId="115"/>
        <pc:sldMkLst>
          <pc:docMk/>
          <pc:sldMk cId="2637114231" sldId="279"/>
        </pc:sldMkLst>
        <pc:spChg chg="del">
          <ac:chgData name="Ray M Hagimoto" userId="df88e41e-652c-4a24-aa3c-5f7012b96879" providerId="ADAL" clId="{07437F9D-4C56-4320-BEE0-6B75690BF484}" dt="2022-04-16T00:10:18.116" v="7345" actId="478"/>
          <ac:spMkLst>
            <pc:docMk/>
            <pc:sldMk cId="2637114231" sldId="279"/>
            <ac:spMk id="2" creationId="{5DA560AA-F528-4E0D-8E66-72907E5BC345}"/>
          </ac:spMkLst>
        </pc:spChg>
        <pc:spChg chg="add del mod">
          <ac:chgData name="Ray M Hagimoto" userId="df88e41e-652c-4a24-aa3c-5f7012b96879" providerId="ADAL" clId="{07437F9D-4C56-4320-BEE0-6B75690BF484}" dt="2022-04-16T00:10:45.729" v="7351"/>
          <ac:spMkLst>
            <pc:docMk/>
            <pc:sldMk cId="2637114231" sldId="279"/>
            <ac:spMk id="4" creationId="{350CC453-C7F6-4663-AC55-994CFD46B98D}"/>
          </ac:spMkLst>
        </pc:spChg>
        <pc:spChg chg="del">
          <ac:chgData name="Ray M Hagimoto" userId="df88e41e-652c-4a24-aa3c-5f7012b96879" providerId="ADAL" clId="{07437F9D-4C56-4320-BEE0-6B75690BF484}" dt="2022-04-16T00:10:18.116" v="7345" actId="478"/>
          <ac:spMkLst>
            <pc:docMk/>
            <pc:sldMk cId="2637114231" sldId="279"/>
            <ac:spMk id="6" creationId="{12A0B6B6-ADE1-4A05-9EE3-C3AECAC4CED8}"/>
          </ac:spMkLst>
        </pc:spChg>
        <pc:spChg chg="add del mod">
          <ac:chgData name="Ray M Hagimoto" userId="df88e41e-652c-4a24-aa3c-5f7012b96879" providerId="ADAL" clId="{07437F9D-4C56-4320-BEE0-6B75690BF484}" dt="2022-04-16T00:24:28.925" v="7360" actId="478"/>
          <ac:spMkLst>
            <pc:docMk/>
            <pc:sldMk cId="2637114231" sldId="279"/>
            <ac:spMk id="7" creationId="{76585262-92B9-41B7-904E-B580F41F87B7}"/>
          </ac:spMkLst>
        </pc:spChg>
        <pc:spChg chg="del">
          <ac:chgData name="Ray M Hagimoto" userId="df88e41e-652c-4a24-aa3c-5f7012b96879" providerId="ADAL" clId="{07437F9D-4C56-4320-BEE0-6B75690BF484}" dt="2022-04-16T00:10:18.116" v="7345" actId="478"/>
          <ac:spMkLst>
            <pc:docMk/>
            <pc:sldMk cId="2637114231" sldId="279"/>
            <ac:spMk id="15" creationId="{3D0900AD-4544-49D7-9D50-4E234E02BB3B}"/>
          </ac:spMkLst>
        </pc:spChg>
        <pc:spChg chg="add del mod">
          <ac:chgData name="Ray M Hagimoto" userId="df88e41e-652c-4a24-aa3c-5f7012b96879" providerId="ADAL" clId="{07437F9D-4C56-4320-BEE0-6B75690BF484}" dt="2022-04-16T00:47:31.294" v="7936" actId="478"/>
          <ac:spMkLst>
            <pc:docMk/>
            <pc:sldMk cId="2637114231" sldId="279"/>
            <ac:spMk id="20" creationId="{4893CD40-F630-4E1C-B071-E2B42FB61A21}"/>
          </ac:spMkLst>
        </pc:spChg>
        <pc:spChg chg="add mod">
          <ac:chgData name="Ray M Hagimoto" userId="df88e41e-652c-4a24-aa3c-5f7012b96879" providerId="ADAL" clId="{07437F9D-4C56-4320-BEE0-6B75690BF484}" dt="2022-04-16T06:01:55.990" v="12006" actId="115"/>
          <ac:spMkLst>
            <pc:docMk/>
            <pc:sldMk cId="2637114231" sldId="279"/>
            <ac:spMk id="21" creationId="{3D16ED59-25B2-4045-94C8-46B812742A73}"/>
          </ac:spMkLst>
        </pc:spChg>
        <pc:spChg chg="del">
          <ac:chgData name="Ray M Hagimoto" userId="df88e41e-652c-4a24-aa3c-5f7012b96879" providerId="ADAL" clId="{07437F9D-4C56-4320-BEE0-6B75690BF484}" dt="2022-04-16T00:10:18.116" v="7345" actId="478"/>
          <ac:spMkLst>
            <pc:docMk/>
            <pc:sldMk cId="2637114231" sldId="279"/>
            <ac:spMk id="23" creationId="{F6471848-9701-4B98-8AD6-89EB18FAF76A}"/>
          </ac:spMkLst>
        </pc:spChg>
        <pc:spChg chg="del">
          <ac:chgData name="Ray M Hagimoto" userId="df88e41e-652c-4a24-aa3c-5f7012b96879" providerId="ADAL" clId="{07437F9D-4C56-4320-BEE0-6B75690BF484}" dt="2022-04-16T00:12:05.136" v="7359" actId="478"/>
          <ac:spMkLst>
            <pc:docMk/>
            <pc:sldMk cId="2637114231" sldId="279"/>
            <ac:spMk id="27" creationId="{5F0E4C55-95BE-4DA8-A75F-8BA3AAA0AE79}"/>
          </ac:spMkLst>
        </pc:spChg>
        <pc:spChg chg="del">
          <ac:chgData name="Ray M Hagimoto" userId="df88e41e-652c-4a24-aa3c-5f7012b96879" providerId="ADAL" clId="{07437F9D-4C56-4320-BEE0-6B75690BF484}" dt="2022-04-16T00:10:18.116" v="7345" actId="478"/>
          <ac:spMkLst>
            <pc:docMk/>
            <pc:sldMk cId="2637114231" sldId="279"/>
            <ac:spMk id="35" creationId="{E6D6044F-79EE-4673-9DEC-D2AFD8476D2F}"/>
          </ac:spMkLst>
        </pc:spChg>
        <pc:spChg chg="mod">
          <ac:chgData name="Ray M Hagimoto" userId="df88e41e-652c-4a24-aa3c-5f7012b96879" providerId="ADAL" clId="{07437F9D-4C56-4320-BEE0-6B75690BF484}" dt="2022-04-16T00:48:32.340" v="7963" actId="1038"/>
          <ac:spMkLst>
            <pc:docMk/>
            <pc:sldMk cId="2637114231" sldId="279"/>
            <ac:spMk id="36" creationId="{2F120632-5F59-4F50-B131-8CDD66E93F16}"/>
          </ac:spMkLst>
        </pc:spChg>
        <pc:spChg chg="del">
          <ac:chgData name="Ray M Hagimoto" userId="df88e41e-652c-4a24-aa3c-5f7012b96879" providerId="ADAL" clId="{07437F9D-4C56-4320-BEE0-6B75690BF484}" dt="2022-04-16T00:10:18.116" v="7345" actId="478"/>
          <ac:spMkLst>
            <pc:docMk/>
            <pc:sldMk cId="2637114231" sldId="279"/>
            <ac:spMk id="38" creationId="{41F3654E-3528-4482-A2E0-D92658D5965E}"/>
          </ac:spMkLst>
        </pc:spChg>
        <pc:spChg chg="mod">
          <ac:chgData name="Ray M Hagimoto" userId="df88e41e-652c-4a24-aa3c-5f7012b96879" providerId="ADAL" clId="{07437F9D-4C56-4320-BEE0-6B75690BF484}" dt="2022-04-16T00:48:32.340" v="7963" actId="1038"/>
          <ac:spMkLst>
            <pc:docMk/>
            <pc:sldMk cId="2637114231" sldId="279"/>
            <ac:spMk id="39" creationId="{6DD7FEA2-1E44-481F-BAEF-AEB48B6216C6}"/>
          </ac:spMkLst>
        </pc:spChg>
        <pc:spChg chg="del">
          <ac:chgData name="Ray M Hagimoto" userId="df88e41e-652c-4a24-aa3c-5f7012b96879" providerId="ADAL" clId="{07437F9D-4C56-4320-BEE0-6B75690BF484}" dt="2022-04-16T00:12:05.136" v="7359" actId="478"/>
          <ac:spMkLst>
            <pc:docMk/>
            <pc:sldMk cId="2637114231" sldId="279"/>
            <ac:spMk id="43" creationId="{2A2DC1CB-1A24-41E6-BA20-E7FD108E93CC}"/>
          </ac:spMkLst>
        </pc:spChg>
        <pc:spChg chg="del">
          <ac:chgData name="Ray M Hagimoto" userId="df88e41e-652c-4a24-aa3c-5f7012b96879" providerId="ADAL" clId="{07437F9D-4C56-4320-BEE0-6B75690BF484}" dt="2022-04-16T00:12:05.136" v="7359" actId="478"/>
          <ac:spMkLst>
            <pc:docMk/>
            <pc:sldMk cId="2637114231" sldId="279"/>
            <ac:spMk id="44" creationId="{CB32DF5E-DE15-439F-B86A-E15B1148DE9C}"/>
          </ac:spMkLst>
        </pc:spChg>
        <pc:spChg chg="mod">
          <ac:chgData name="Ray M Hagimoto" userId="df88e41e-652c-4a24-aa3c-5f7012b96879" providerId="ADAL" clId="{07437F9D-4C56-4320-BEE0-6B75690BF484}" dt="2022-04-16T00:48:32.340" v="7963" actId="1038"/>
          <ac:spMkLst>
            <pc:docMk/>
            <pc:sldMk cId="2637114231" sldId="279"/>
            <ac:spMk id="45" creationId="{24238B4B-DEE6-4513-8981-343A900B47E3}"/>
          </ac:spMkLst>
        </pc:spChg>
        <pc:spChg chg="mod">
          <ac:chgData name="Ray M Hagimoto" userId="df88e41e-652c-4a24-aa3c-5f7012b96879" providerId="ADAL" clId="{07437F9D-4C56-4320-BEE0-6B75690BF484}" dt="2022-04-16T00:48:32.340" v="7963" actId="1038"/>
          <ac:spMkLst>
            <pc:docMk/>
            <pc:sldMk cId="2637114231" sldId="279"/>
            <ac:spMk id="46" creationId="{E7E05C77-B2FC-4394-9BDB-F2A079874A74}"/>
          </ac:spMkLst>
        </pc:spChg>
        <pc:spChg chg="mod">
          <ac:chgData name="Ray M Hagimoto" userId="df88e41e-652c-4a24-aa3c-5f7012b96879" providerId="ADAL" clId="{07437F9D-4C56-4320-BEE0-6B75690BF484}" dt="2022-04-16T00:48:32.340" v="7963" actId="1038"/>
          <ac:spMkLst>
            <pc:docMk/>
            <pc:sldMk cId="2637114231" sldId="279"/>
            <ac:spMk id="47" creationId="{46EB017A-402F-469B-B5A9-6801FF61FA95}"/>
          </ac:spMkLst>
        </pc:spChg>
        <pc:spChg chg="mod">
          <ac:chgData name="Ray M Hagimoto" userId="df88e41e-652c-4a24-aa3c-5f7012b96879" providerId="ADAL" clId="{07437F9D-4C56-4320-BEE0-6B75690BF484}" dt="2022-04-16T00:48:32.340" v="7963" actId="1038"/>
          <ac:spMkLst>
            <pc:docMk/>
            <pc:sldMk cId="2637114231" sldId="279"/>
            <ac:spMk id="48" creationId="{6A9779ED-A979-4DDD-8A38-683AA62777B6}"/>
          </ac:spMkLst>
        </pc:spChg>
        <pc:spChg chg="add mod">
          <ac:chgData name="Ray M Hagimoto" userId="df88e41e-652c-4a24-aa3c-5f7012b96879" providerId="ADAL" clId="{07437F9D-4C56-4320-BEE0-6B75690BF484}" dt="2022-04-16T00:47:31.769" v="7937"/>
          <ac:spMkLst>
            <pc:docMk/>
            <pc:sldMk cId="2637114231" sldId="279"/>
            <ac:spMk id="49" creationId="{BE427BF3-CA5E-4C89-8656-A83F0EEB2CE8}"/>
          </ac:spMkLst>
        </pc:spChg>
        <pc:spChg chg="add mod">
          <ac:chgData name="Ray M Hagimoto" userId="df88e41e-652c-4a24-aa3c-5f7012b96879" providerId="ADAL" clId="{07437F9D-4C56-4320-BEE0-6B75690BF484}" dt="2022-04-16T00:47:31.769" v="7937"/>
          <ac:spMkLst>
            <pc:docMk/>
            <pc:sldMk cId="2637114231" sldId="279"/>
            <ac:spMk id="50" creationId="{01CC841A-A78A-4025-9271-2867A2CD53BC}"/>
          </ac:spMkLst>
        </pc:spChg>
        <pc:spChg chg="mod">
          <ac:chgData name="Ray M Hagimoto" userId="df88e41e-652c-4a24-aa3c-5f7012b96879" providerId="ADAL" clId="{07437F9D-4C56-4320-BEE0-6B75690BF484}" dt="2022-04-16T00:48:23.523" v="7959" actId="1035"/>
          <ac:spMkLst>
            <pc:docMk/>
            <pc:sldMk cId="2637114231" sldId="279"/>
            <ac:spMk id="52" creationId="{79BED3FC-0FBA-4A2B-8ED8-F349BDAC3D45}"/>
          </ac:spMkLst>
        </pc:spChg>
        <pc:spChg chg="mod">
          <ac:chgData name="Ray M Hagimoto" userId="df88e41e-652c-4a24-aa3c-5f7012b96879" providerId="ADAL" clId="{07437F9D-4C56-4320-BEE0-6B75690BF484}" dt="2022-04-16T00:48:23.523" v="7959" actId="1035"/>
          <ac:spMkLst>
            <pc:docMk/>
            <pc:sldMk cId="2637114231" sldId="279"/>
            <ac:spMk id="53" creationId="{81E058FD-DDAD-4CD4-8D45-ACCED2E6D609}"/>
          </ac:spMkLst>
        </pc:spChg>
        <pc:spChg chg="mod">
          <ac:chgData name="Ray M Hagimoto" userId="df88e41e-652c-4a24-aa3c-5f7012b96879" providerId="ADAL" clId="{07437F9D-4C56-4320-BEE0-6B75690BF484}" dt="2022-04-16T00:48:23.523" v="7959" actId="1035"/>
          <ac:spMkLst>
            <pc:docMk/>
            <pc:sldMk cId="2637114231" sldId="279"/>
            <ac:spMk id="54" creationId="{E513D76B-29FB-400C-993D-CF9622D02583}"/>
          </ac:spMkLst>
        </pc:spChg>
        <pc:spChg chg="mod">
          <ac:chgData name="Ray M Hagimoto" userId="df88e41e-652c-4a24-aa3c-5f7012b96879" providerId="ADAL" clId="{07437F9D-4C56-4320-BEE0-6B75690BF484}" dt="2022-04-16T00:48:23.523" v="7959" actId="1035"/>
          <ac:spMkLst>
            <pc:docMk/>
            <pc:sldMk cId="2637114231" sldId="279"/>
            <ac:spMk id="55" creationId="{8CD7285F-D18A-44ED-9A3F-5382CCE4A799}"/>
          </ac:spMkLst>
        </pc:spChg>
        <pc:spChg chg="mod">
          <ac:chgData name="Ray M Hagimoto" userId="df88e41e-652c-4a24-aa3c-5f7012b96879" providerId="ADAL" clId="{07437F9D-4C56-4320-BEE0-6B75690BF484}" dt="2022-04-16T00:48:23.523" v="7959" actId="1035"/>
          <ac:spMkLst>
            <pc:docMk/>
            <pc:sldMk cId="2637114231" sldId="279"/>
            <ac:spMk id="56" creationId="{720F7020-6690-4298-9EB9-94E26A89B627}"/>
          </ac:spMkLst>
        </pc:spChg>
        <pc:spChg chg="mod">
          <ac:chgData name="Ray M Hagimoto" userId="df88e41e-652c-4a24-aa3c-5f7012b96879" providerId="ADAL" clId="{07437F9D-4C56-4320-BEE0-6B75690BF484}" dt="2022-04-16T00:48:23.523" v="7959" actId="1035"/>
          <ac:spMkLst>
            <pc:docMk/>
            <pc:sldMk cId="2637114231" sldId="279"/>
            <ac:spMk id="57" creationId="{685237B8-A5EE-4FAF-9273-D2047DC62DEA}"/>
          </ac:spMkLst>
        </pc:spChg>
        <pc:spChg chg="add mod">
          <ac:chgData name="Ray M Hagimoto" userId="df88e41e-652c-4a24-aa3c-5f7012b96879" providerId="ADAL" clId="{07437F9D-4C56-4320-BEE0-6B75690BF484}" dt="2022-04-16T00:47:31.769" v="7937"/>
          <ac:spMkLst>
            <pc:docMk/>
            <pc:sldMk cId="2637114231" sldId="279"/>
            <ac:spMk id="58" creationId="{034193C2-8B1D-4BC8-BFA4-13C08022CAFA}"/>
          </ac:spMkLst>
        </pc:spChg>
        <pc:spChg chg="add mod">
          <ac:chgData name="Ray M Hagimoto" userId="df88e41e-652c-4a24-aa3c-5f7012b96879" providerId="ADAL" clId="{07437F9D-4C56-4320-BEE0-6B75690BF484}" dt="2022-04-16T00:47:31.769" v="7937"/>
          <ac:spMkLst>
            <pc:docMk/>
            <pc:sldMk cId="2637114231" sldId="279"/>
            <ac:spMk id="59" creationId="{CB6EFFB6-54D6-4C33-B269-90E87AFCCA2F}"/>
          </ac:spMkLst>
        </pc:spChg>
        <pc:grpChg chg="del">
          <ac:chgData name="Ray M Hagimoto" userId="df88e41e-652c-4a24-aa3c-5f7012b96879" providerId="ADAL" clId="{07437F9D-4C56-4320-BEE0-6B75690BF484}" dt="2022-04-16T00:10:18.116" v="7345" actId="478"/>
          <ac:grpSpMkLst>
            <pc:docMk/>
            <pc:sldMk cId="2637114231" sldId="279"/>
            <ac:grpSpMk id="13" creationId="{8427269E-A697-4CF1-B521-3B3043E7D34F}"/>
          </ac:grpSpMkLst>
        </pc:grpChg>
        <pc:grpChg chg="add mod">
          <ac:chgData name="Ray M Hagimoto" userId="df88e41e-652c-4a24-aa3c-5f7012b96879" providerId="ADAL" clId="{07437F9D-4C56-4320-BEE0-6B75690BF484}" dt="2022-04-16T00:47:31.769" v="7937"/>
          <ac:grpSpMkLst>
            <pc:docMk/>
            <pc:sldMk cId="2637114231" sldId="279"/>
            <ac:grpSpMk id="34" creationId="{E81C2E97-21B8-48DA-9B80-A57D1F424BC7}"/>
          </ac:grpSpMkLst>
        </pc:grpChg>
        <pc:grpChg chg="del">
          <ac:chgData name="Ray M Hagimoto" userId="df88e41e-652c-4a24-aa3c-5f7012b96879" providerId="ADAL" clId="{07437F9D-4C56-4320-BEE0-6B75690BF484}" dt="2022-04-16T00:10:18.116" v="7345" actId="478"/>
          <ac:grpSpMkLst>
            <pc:docMk/>
            <pc:sldMk cId="2637114231" sldId="279"/>
            <ac:grpSpMk id="42" creationId="{632E6E1A-EB85-47FF-B4A5-B5CC3160F606}"/>
          </ac:grpSpMkLst>
        </pc:grpChg>
        <pc:grpChg chg="add mod">
          <ac:chgData name="Ray M Hagimoto" userId="df88e41e-652c-4a24-aa3c-5f7012b96879" providerId="ADAL" clId="{07437F9D-4C56-4320-BEE0-6B75690BF484}" dt="2022-04-16T00:47:31.769" v="7937"/>
          <ac:grpSpMkLst>
            <pc:docMk/>
            <pc:sldMk cId="2637114231" sldId="279"/>
            <ac:grpSpMk id="51" creationId="{6C740925-28ED-4273-9F3A-C9DC176AE3F9}"/>
          </ac:grpSpMkLst>
        </pc:grpChg>
        <pc:picChg chg="add del mod">
          <ac:chgData name="Ray M Hagimoto" userId="df88e41e-652c-4a24-aa3c-5f7012b96879" providerId="ADAL" clId="{07437F9D-4C56-4320-BEE0-6B75690BF484}" dt="2022-04-16T00:10:43.719" v="7350"/>
          <ac:picMkLst>
            <pc:docMk/>
            <pc:sldMk cId="2637114231" sldId="279"/>
            <ac:picMk id="9" creationId="{1A6A599D-1345-4064-8CCF-98DB3A49A17A}"/>
          </ac:picMkLst>
        </pc:picChg>
        <pc:picChg chg="del">
          <ac:chgData name="Ray M Hagimoto" userId="df88e41e-652c-4a24-aa3c-5f7012b96879" providerId="ADAL" clId="{07437F9D-4C56-4320-BEE0-6B75690BF484}" dt="2022-04-16T00:10:18.116" v="7345" actId="478"/>
          <ac:picMkLst>
            <pc:docMk/>
            <pc:sldMk cId="2637114231" sldId="279"/>
            <ac:picMk id="10" creationId="{E93C65C3-5F7A-4408-B128-A4C69A7CC056}"/>
          </ac:picMkLst>
        </pc:picChg>
        <pc:picChg chg="add del mod ord">
          <ac:chgData name="Ray M Hagimoto" userId="df88e41e-652c-4a24-aa3c-5f7012b96879" providerId="ADAL" clId="{07437F9D-4C56-4320-BEE0-6B75690BF484}" dt="2022-04-16T00:47:29.731" v="7935" actId="478"/>
          <ac:picMkLst>
            <pc:docMk/>
            <pc:sldMk cId="2637114231" sldId="279"/>
            <ac:picMk id="12" creationId="{DF7EC4EE-940F-4A28-8BEB-A871A008700F}"/>
          </ac:picMkLst>
        </pc:picChg>
        <pc:picChg chg="add mod modCrop">
          <ac:chgData name="Ray M Hagimoto" userId="df88e41e-652c-4a24-aa3c-5f7012b96879" providerId="ADAL" clId="{07437F9D-4C56-4320-BEE0-6B75690BF484}" dt="2022-04-16T00:47:40.429" v="7939" actId="732"/>
          <ac:picMkLst>
            <pc:docMk/>
            <pc:sldMk cId="2637114231" sldId="279"/>
            <ac:picMk id="32" creationId="{9CAB3899-8B8E-4FBD-9085-02D65D1F2011}"/>
          </ac:picMkLst>
        </pc:picChg>
        <pc:picChg chg="del">
          <ac:chgData name="Ray M Hagimoto" userId="df88e41e-652c-4a24-aa3c-5f7012b96879" providerId="ADAL" clId="{07437F9D-4C56-4320-BEE0-6B75690BF484}" dt="2022-04-16T00:10:18.116" v="7345" actId="478"/>
          <ac:picMkLst>
            <pc:docMk/>
            <pc:sldMk cId="2637114231" sldId="279"/>
            <ac:picMk id="33" creationId="{83EDAFD1-0BB4-48A2-9216-5039B50B1624}"/>
          </ac:picMkLst>
        </pc:picChg>
        <pc:picChg chg="del">
          <ac:chgData name="Ray M Hagimoto" userId="df88e41e-652c-4a24-aa3c-5f7012b96879" providerId="ADAL" clId="{07437F9D-4C56-4320-BEE0-6B75690BF484}" dt="2022-04-16T00:10:18.116" v="7345" actId="478"/>
          <ac:picMkLst>
            <pc:docMk/>
            <pc:sldMk cId="2637114231" sldId="279"/>
            <ac:picMk id="37" creationId="{C9E600EC-4632-47F0-B03A-2ED736C895AE}"/>
          </ac:picMkLst>
        </pc:picChg>
      </pc:sldChg>
      <pc:sldChg chg="addSp delSp modSp add del mod">
        <pc:chgData name="Ray M Hagimoto" userId="df88e41e-652c-4a24-aa3c-5f7012b96879" providerId="ADAL" clId="{07437F9D-4C56-4320-BEE0-6B75690BF484}" dt="2022-04-16T00:46:08.826" v="7934" actId="47"/>
        <pc:sldMkLst>
          <pc:docMk/>
          <pc:sldMk cId="3737850839" sldId="280"/>
        </pc:sldMkLst>
        <pc:spChg chg="add del mod">
          <ac:chgData name="Ray M Hagimoto" userId="df88e41e-652c-4a24-aa3c-5f7012b96879" providerId="ADAL" clId="{07437F9D-4C56-4320-BEE0-6B75690BF484}" dt="2022-04-16T00:26:32.370" v="7366" actId="478"/>
          <ac:spMkLst>
            <pc:docMk/>
            <pc:sldMk cId="3737850839" sldId="280"/>
            <ac:spMk id="4" creationId="{A39C8EA5-A15A-450E-A30C-7410BAA18082}"/>
          </ac:spMkLst>
        </pc:spChg>
        <pc:spChg chg="del">
          <ac:chgData name="Ray M Hagimoto" userId="df88e41e-652c-4a24-aa3c-5f7012b96879" providerId="ADAL" clId="{07437F9D-4C56-4320-BEE0-6B75690BF484}" dt="2022-04-16T00:26:29.640" v="7365" actId="478"/>
          <ac:spMkLst>
            <pc:docMk/>
            <pc:sldMk cId="3737850839" sldId="280"/>
            <ac:spMk id="6" creationId="{12A0B6B6-ADE1-4A05-9EE3-C3AECAC4CED8}"/>
          </ac:spMkLst>
        </pc:spChg>
        <pc:spChg chg="del">
          <ac:chgData name="Ray M Hagimoto" userId="df88e41e-652c-4a24-aa3c-5f7012b96879" providerId="ADAL" clId="{07437F9D-4C56-4320-BEE0-6B75690BF484}" dt="2022-04-16T00:26:26.520" v="7362" actId="478"/>
          <ac:spMkLst>
            <pc:docMk/>
            <pc:sldMk cId="3737850839" sldId="280"/>
            <ac:spMk id="23" creationId="{F6471848-9701-4B98-8AD6-89EB18FAF76A}"/>
          </ac:spMkLst>
        </pc:spChg>
        <pc:spChg chg="mod">
          <ac:chgData name="Ray M Hagimoto" userId="df88e41e-652c-4a24-aa3c-5f7012b96879" providerId="ADAL" clId="{07437F9D-4C56-4320-BEE0-6B75690BF484}" dt="2022-04-16T00:26:39.318" v="7367" actId="1076"/>
          <ac:spMkLst>
            <pc:docMk/>
            <pc:sldMk cId="3737850839" sldId="280"/>
            <ac:spMk id="38" creationId="{41F3654E-3528-4482-A2E0-D92658D5965E}"/>
          </ac:spMkLst>
        </pc:spChg>
        <pc:grpChg chg="del">
          <ac:chgData name="Ray M Hagimoto" userId="df88e41e-652c-4a24-aa3c-5f7012b96879" providerId="ADAL" clId="{07437F9D-4C56-4320-BEE0-6B75690BF484}" dt="2022-04-16T00:26:41.910" v="7368" actId="478"/>
          <ac:grpSpMkLst>
            <pc:docMk/>
            <pc:sldMk cId="3737850839" sldId="280"/>
            <ac:grpSpMk id="13" creationId="{8427269E-A697-4CF1-B521-3B3043E7D34F}"/>
          </ac:grpSpMkLst>
        </pc:grpChg>
        <pc:grpChg chg="mod">
          <ac:chgData name="Ray M Hagimoto" userId="df88e41e-652c-4a24-aa3c-5f7012b96879" providerId="ADAL" clId="{07437F9D-4C56-4320-BEE0-6B75690BF484}" dt="2022-04-16T00:26:39.318" v="7367" actId="1076"/>
          <ac:grpSpMkLst>
            <pc:docMk/>
            <pc:sldMk cId="3737850839" sldId="280"/>
            <ac:grpSpMk id="42" creationId="{632E6E1A-EB85-47FF-B4A5-B5CC3160F606}"/>
          </ac:grpSpMkLst>
        </pc:grpChg>
        <pc:picChg chg="del">
          <ac:chgData name="Ray M Hagimoto" userId="df88e41e-652c-4a24-aa3c-5f7012b96879" providerId="ADAL" clId="{07437F9D-4C56-4320-BEE0-6B75690BF484}" dt="2022-04-16T00:26:28.769" v="7364" actId="478"/>
          <ac:picMkLst>
            <pc:docMk/>
            <pc:sldMk cId="3737850839" sldId="280"/>
            <ac:picMk id="10" creationId="{E93C65C3-5F7A-4408-B128-A4C69A7CC056}"/>
          </ac:picMkLst>
        </pc:picChg>
        <pc:picChg chg="del">
          <ac:chgData name="Ray M Hagimoto" userId="df88e41e-652c-4a24-aa3c-5f7012b96879" providerId="ADAL" clId="{07437F9D-4C56-4320-BEE0-6B75690BF484}" dt="2022-04-16T00:26:27.895" v="7363" actId="478"/>
          <ac:picMkLst>
            <pc:docMk/>
            <pc:sldMk cId="3737850839" sldId="280"/>
            <ac:picMk id="37" creationId="{C9E600EC-4632-47F0-B03A-2ED736C895AE}"/>
          </ac:picMkLst>
        </pc:picChg>
      </pc:sldChg>
      <pc:sldChg chg="addSp delSp modSp add mod modAnim">
        <pc:chgData name="Ray M Hagimoto" userId="df88e41e-652c-4a24-aa3c-5f7012b96879" providerId="ADAL" clId="{07437F9D-4C56-4320-BEE0-6B75690BF484}" dt="2022-04-16T21:04:38.263" v="12985"/>
        <pc:sldMkLst>
          <pc:docMk/>
          <pc:sldMk cId="4055135965" sldId="281"/>
        </pc:sldMkLst>
        <pc:spChg chg="add del mod">
          <ac:chgData name="Ray M Hagimoto" userId="df88e41e-652c-4a24-aa3c-5f7012b96879" providerId="ADAL" clId="{07437F9D-4C56-4320-BEE0-6B75690BF484}" dt="2022-04-16T00:37:37.810" v="7673" actId="478"/>
          <ac:spMkLst>
            <pc:docMk/>
            <pc:sldMk cId="4055135965" sldId="281"/>
            <ac:spMk id="4" creationId="{E661DB09-6231-41AF-92E0-2DD93FA55737}"/>
          </ac:spMkLst>
        </pc:spChg>
        <pc:spChg chg="del">
          <ac:chgData name="Ray M Hagimoto" userId="df88e41e-652c-4a24-aa3c-5f7012b96879" providerId="ADAL" clId="{07437F9D-4C56-4320-BEE0-6B75690BF484}" dt="2022-04-16T00:37:31.598" v="7672" actId="478"/>
          <ac:spMkLst>
            <pc:docMk/>
            <pc:sldMk cId="4055135965" sldId="281"/>
            <ac:spMk id="6" creationId="{12A0B6B6-ADE1-4A05-9EE3-C3AECAC4CED8}"/>
          </ac:spMkLst>
        </pc:spChg>
        <pc:spChg chg="add mod">
          <ac:chgData name="Ray M Hagimoto" userId="df88e41e-652c-4a24-aa3c-5f7012b96879" providerId="ADAL" clId="{07437F9D-4C56-4320-BEE0-6B75690BF484}" dt="2022-04-16T05:59:11.195" v="11865" actId="207"/>
          <ac:spMkLst>
            <pc:docMk/>
            <pc:sldMk cId="4055135965" sldId="281"/>
            <ac:spMk id="20" creationId="{E8B40EFF-DED8-44F4-8FDE-A5B66ACC7931}"/>
          </ac:spMkLst>
        </pc:spChg>
        <pc:spChg chg="add mod">
          <ac:chgData name="Ray M Hagimoto" userId="df88e41e-652c-4a24-aa3c-5f7012b96879" providerId="ADAL" clId="{07437F9D-4C56-4320-BEE0-6B75690BF484}" dt="2022-04-16T05:58:57.484" v="11861"/>
          <ac:spMkLst>
            <pc:docMk/>
            <pc:sldMk cId="4055135965" sldId="281"/>
            <ac:spMk id="21" creationId="{3363E1BE-5400-4A4B-866F-9507CD8207AD}"/>
          </ac:spMkLst>
        </pc:spChg>
        <pc:spChg chg="add mod">
          <ac:chgData name="Ray M Hagimoto" userId="df88e41e-652c-4a24-aa3c-5f7012b96879" providerId="ADAL" clId="{07437F9D-4C56-4320-BEE0-6B75690BF484}" dt="2022-04-16T05:58:57.484" v="11861"/>
          <ac:spMkLst>
            <pc:docMk/>
            <pc:sldMk cId="4055135965" sldId="281"/>
            <ac:spMk id="22" creationId="{6432C1F3-C52D-4514-9DCE-2FACEF1A1038}"/>
          </ac:spMkLst>
        </pc:spChg>
        <pc:spChg chg="del">
          <ac:chgData name="Ray M Hagimoto" userId="df88e41e-652c-4a24-aa3c-5f7012b96879" providerId="ADAL" clId="{07437F9D-4C56-4320-BEE0-6B75690BF484}" dt="2022-04-16T00:37:22.269" v="7668" actId="478"/>
          <ac:spMkLst>
            <pc:docMk/>
            <pc:sldMk cId="4055135965" sldId="281"/>
            <ac:spMk id="23" creationId="{F6471848-9701-4B98-8AD6-89EB18FAF76A}"/>
          </ac:spMkLst>
        </pc:spChg>
        <pc:spChg chg="add mod">
          <ac:chgData name="Ray M Hagimoto" userId="df88e41e-652c-4a24-aa3c-5f7012b96879" providerId="ADAL" clId="{07437F9D-4C56-4320-BEE0-6B75690BF484}" dt="2022-04-16T00:40:26.788" v="7749" actId="14100"/>
          <ac:spMkLst>
            <pc:docMk/>
            <pc:sldMk cId="4055135965" sldId="281"/>
            <ac:spMk id="25" creationId="{5B4E312F-7D18-430E-A9D1-23FC8703A122}"/>
          </ac:spMkLst>
        </pc:spChg>
        <pc:spChg chg="add mod">
          <ac:chgData name="Ray M Hagimoto" userId="df88e41e-652c-4a24-aa3c-5f7012b96879" providerId="ADAL" clId="{07437F9D-4C56-4320-BEE0-6B75690BF484}" dt="2022-04-16T00:40:38.818" v="7754" actId="1076"/>
          <ac:spMkLst>
            <pc:docMk/>
            <pc:sldMk cId="4055135965" sldId="281"/>
            <ac:spMk id="26" creationId="{F7BE19CF-6B31-42B3-880C-56E539DD7CE2}"/>
          </ac:spMkLst>
        </pc:spChg>
        <pc:spChg chg="del">
          <ac:chgData name="Ray M Hagimoto" userId="df88e41e-652c-4a24-aa3c-5f7012b96879" providerId="ADAL" clId="{07437F9D-4C56-4320-BEE0-6B75690BF484}" dt="2022-04-16T05:58:57.276" v="11860" actId="478"/>
          <ac:spMkLst>
            <pc:docMk/>
            <pc:sldMk cId="4055135965" sldId="281"/>
            <ac:spMk id="27" creationId="{5F0E4C55-95BE-4DA8-A75F-8BA3AAA0AE79}"/>
          </ac:spMkLst>
        </pc:spChg>
        <pc:spChg chg="add mod">
          <ac:chgData name="Ray M Hagimoto" userId="df88e41e-652c-4a24-aa3c-5f7012b96879" providerId="ADAL" clId="{07437F9D-4C56-4320-BEE0-6B75690BF484}" dt="2022-04-16T00:45:49.211" v="7932" actId="20577"/>
          <ac:spMkLst>
            <pc:docMk/>
            <pc:sldMk cId="4055135965" sldId="281"/>
            <ac:spMk id="31" creationId="{C3E191BB-ED74-42AA-B2DF-6CCB99B4D03D}"/>
          </ac:spMkLst>
        </pc:spChg>
        <pc:spChg chg="del">
          <ac:chgData name="Ray M Hagimoto" userId="df88e41e-652c-4a24-aa3c-5f7012b96879" providerId="ADAL" clId="{07437F9D-4C56-4320-BEE0-6B75690BF484}" dt="2022-04-16T00:41:39.891" v="7766" actId="478"/>
          <ac:spMkLst>
            <pc:docMk/>
            <pc:sldMk cId="4055135965" sldId="281"/>
            <ac:spMk id="35" creationId="{E6D6044F-79EE-4673-9DEC-D2AFD8476D2F}"/>
          </ac:spMkLst>
        </pc:spChg>
        <pc:spChg chg="mod">
          <ac:chgData name="Ray M Hagimoto" userId="df88e41e-652c-4a24-aa3c-5f7012b96879" providerId="ADAL" clId="{07437F9D-4C56-4320-BEE0-6B75690BF484}" dt="2022-04-16T00:41:13.622" v="7765" actId="20577"/>
          <ac:spMkLst>
            <pc:docMk/>
            <pc:sldMk cId="4055135965" sldId="281"/>
            <ac:spMk id="38" creationId="{41F3654E-3528-4482-A2E0-D92658D5965E}"/>
          </ac:spMkLst>
        </pc:spChg>
        <pc:spChg chg="del">
          <ac:chgData name="Ray M Hagimoto" userId="df88e41e-652c-4a24-aa3c-5f7012b96879" providerId="ADAL" clId="{07437F9D-4C56-4320-BEE0-6B75690BF484}" dt="2022-04-16T05:58:57.276" v="11860" actId="478"/>
          <ac:spMkLst>
            <pc:docMk/>
            <pc:sldMk cId="4055135965" sldId="281"/>
            <ac:spMk id="43" creationId="{2A2DC1CB-1A24-41E6-BA20-E7FD108E93CC}"/>
          </ac:spMkLst>
        </pc:spChg>
        <pc:spChg chg="del">
          <ac:chgData name="Ray M Hagimoto" userId="df88e41e-652c-4a24-aa3c-5f7012b96879" providerId="ADAL" clId="{07437F9D-4C56-4320-BEE0-6B75690BF484}" dt="2022-04-16T05:58:35.593" v="11858" actId="478"/>
          <ac:spMkLst>
            <pc:docMk/>
            <pc:sldMk cId="4055135965" sldId="281"/>
            <ac:spMk id="44" creationId="{CB32DF5E-DE15-439F-B86A-E15B1148DE9C}"/>
          </ac:spMkLst>
        </pc:spChg>
        <pc:grpChg chg="add del mod">
          <ac:chgData name="Ray M Hagimoto" userId="df88e41e-652c-4a24-aa3c-5f7012b96879" providerId="ADAL" clId="{07437F9D-4C56-4320-BEE0-6B75690BF484}" dt="2022-04-16T00:45:23.670" v="7924" actId="165"/>
          <ac:grpSpMkLst>
            <pc:docMk/>
            <pc:sldMk cId="4055135965" sldId="281"/>
            <ac:grpSpMk id="11" creationId="{1CD2E56E-717E-457F-861C-67BA21B74091}"/>
          </ac:grpSpMkLst>
        </pc:grpChg>
        <pc:grpChg chg="add mod">
          <ac:chgData name="Ray M Hagimoto" userId="df88e41e-652c-4a24-aa3c-5f7012b96879" providerId="ADAL" clId="{07437F9D-4C56-4320-BEE0-6B75690BF484}" dt="2022-04-16T00:45:32.670" v="7927" actId="164"/>
          <ac:grpSpMkLst>
            <pc:docMk/>
            <pc:sldMk cId="4055135965" sldId="281"/>
            <ac:grpSpMk id="12" creationId="{E52981D9-6B52-49EA-AFDC-918D124E78DF}"/>
          </ac:grpSpMkLst>
        </pc:grpChg>
        <pc:grpChg chg="del mod">
          <ac:chgData name="Ray M Hagimoto" userId="df88e41e-652c-4a24-aa3c-5f7012b96879" providerId="ADAL" clId="{07437F9D-4C56-4320-BEE0-6B75690BF484}" dt="2022-04-16T00:40:57.558" v="7756" actId="478"/>
          <ac:grpSpMkLst>
            <pc:docMk/>
            <pc:sldMk cId="4055135965" sldId="281"/>
            <ac:grpSpMk id="13" creationId="{8427269E-A697-4CF1-B521-3B3043E7D34F}"/>
          </ac:grpSpMkLst>
        </pc:grpChg>
        <pc:grpChg chg="add mod">
          <ac:chgData name="Ray M Hagimoto" userId="df88e41e-652c-4a24-aa3c-5f7012b96879" providerId="ADAL" clId="{07437F9D-4C56-4320-BEE0-6B75690BF484}" dt="2022-04-16T00:45:52.735" v="7933" actId="1076"/>
          <ac:grpSpMkLst>
            <pc:docMk/>
            <pc:sldMk cId="4055135965" sldId="281"/>
            <ac:grpSpMk id="19" creationId="{0CB30E45-75D9-4A88-B146-D1CD1E50228C}"/>
          </ac:grpSpMkLst>
        </pc:grpChg>
        <pc:grpChg chg="mod">
          <ac:chgData name="Ray M Hagimoto" userId="df88e41e-652c-4a24-aa3c-5f7012b96879" providerId="ADAL" clId="{07437F9D-4C56-4320-BEE0-6B75690BF484}" dt="2022-04-16T00:41:06.536" v="7759" actId="1076"/>
          <ac:grpSpMkLst>
            <pc:docMk/>
            <pc:sldMk cId="4055135965" sldId="281"/>
            <ac:grpSpMk id="50" creationId="{FBC12375-EB98-4551-8C9D-5BCD5D1418E8}"/>
          </ac:grpSpMkLst>
        </pc:grpChg>
        <pc:picChg chg="add mod topLvl">
          <ac:chgData name="Ray M Hagimoto" userId="df88e41e-652c-4a24-aa3c-5f7012b96879" providerId="ADAL" clId="{07437F9D-4C56-4320-BEE0-6B75690BF484}" dt="2022-04-16T00:45:26.902" v="7925" actId="164"/>
          <ac:picMkLst>
            <pc:docMk/>
            <pc:sldMk cId="4055135965" sldId="281"/>
            <ac:picMk id="7" creationId="{2D7FA75D-B7E3-414A-93DF-486C42836750}"/>
          </ac:picMkLst>
        </pc:picChg>
        <pc:picChg chg="add mod topLvl">
          <ac:chgData name="Ray M Hagimoto" userId="df88e41e-652c-4a24-aa3c-5f7012b96879" providerId="ADAL" clId="{07437F9D-4C56-4320-BEE0-6B75690BF484}" dt="2022-04-16T00:45:26.902" v="7925" actId="164"/>
          <ac:picMkLst>
            <pc:docMk/>
            <pc:sldMk cId="4055135965" sldId="281"/>
            <ac:picMk id="9" creationId="{3DBEC2E7-6A90-4A24-AAA7-30490FE0ACF6}"/>
          </ac:picMkLst>
        </pc:picChg>
        <pc:picChg chg="del">
          <ac:chgData name="Ray M Hagimoto" userId="df88e41e-652c-4a24-aa3c-5f7012b96879" providerId="ADAL" clId="{07437F9D-4C56-4320-BEE0-6B75690BF484}" dt="2022-04-16T00:37:22.671" v="7669" actId="478"/>
          <ac:picMkLst>
            <pc:docMk/>
            <pc:sldMk cId="4055135965" sldId="281"/>
            <ac:picMk id="10" creationId="{E93C65C3-5F7A-4408-B128-A4C69A7CC056}"/>
          </ac:picMkLst>
        </pc:picChg>
        <pc:picChg chg="mod topLvl">
          <ac:chgData name="Ray M Hagimoto" userId="df88e41e-652c-4a24-aa3c-5f7012b96879" providerId="ADAL" clId="{07437F9D-4C56-4320-BEE0-6B75690BF484}" dt="2022-04-16T00:45:32.670" v="7927" actId="164"/>
          <ac:picMkLst>
            <pc:docMk/>
            <pc:sldMk cId="4055135965" sldId="281"/>
            <ac:picMk id="33" creationId="{83EDAFD1-0BB4-48A2-9216-5039B50B1624}"/>
          </ac:picMkLst>
        </pc:picChg>
        <pc:picChg chg="del">
          <ac:chgData name="Ray M Hagimoto" userId="df88e41e-652c-4a24-aa3c-5f7012b96879" providerId="ADAL" clId="{07437F9D-4C56-4320-BEE0-6B75690BF484}" dt="2022-04-16T00:37:23.229" v="7670" actId="478"/>
          <ac:picMkLst>
            <pc:docMk/>
            <pc:sldMk cId="4055135965" sldId="281"/>
            <ac:picMk id="37" creationId="{C9E600EC-4632-47F0-B03A-2ED736C895AE}"/>
          </ac:picMkLst>
        </pc:picChg>
        <pc:picChg chg="mod">
          <ac:chgData name="Ray M Hagimoto" userId="df88e41e-652c-4a24-aa3c-5f7012b96879" providerId="ADAL" clId="{07437F9D-4C56-4320-BEE0-6B75690BF484}" dt="2022-04-16T00:38:31.324" v="7737" actId="1076"/>
          <ac:picMkLst>
            <pc:docMk/>
            <pc:sldMk cId="4055135965" sldId="281"/>
            <ac:picMk id="54" creationId="{7CD4EBBA-C038-4F19-8A2E-49732B7C5646}"/>
          </ac:picMkLst>
        </pc:picChg>
      </pc:sldChg>
      <pc:sldChg chg="addSp delSp modSp add del mod">
        <pc:chgData name="Ray M Hagimoto" userId="df88e41e-652c-4a24-aa3c-5f7012b96879" providerId="ADAL" clId="{07437F9D-4C56-4320-BEE0-6B75690BF484}" dt="2022-04-16T03:12:00.227" v="9851" actId="47"/>
        <pc:sldMkLst>
          <pc:docMk/>
          <pc:sldMk cId="1414041346" sldId="282"/>
        </pc:sldMkLst>
        <pc:spChg chg="add mod">
          <ac:chgData name="Ray M Hagimoto" userId="df88e41e-652c-4a24-aa3c-5f7012b96879" providerId="ADAL" clId="{07437F9D-4C56-4320-BEE0-6B75690BF484}" dt="2022-04-16T00:49:48.455" v="7992" actId="478"/>
          <ac:spMkLst>
            <pc:docMk/>
            <pc:sldMk cId="1414041346" sldId="282"/>
            <ac:spMk id="4" creationId="{6F58C3AE-1EE2-45B8-8CD1-7BE886A29C9A}"/>
          </ac:spMkLst>
        </pc:spChg>
        <pc:spChg chg="del mod">
          <ac:chgData name="Ray M Hagimoto" userId="df88e41e-652c-4a24-aa3c-5f7012b96879" providerId="ADAL" clId="{07437F9D-4C56-4320-BEE0-6B75690BF484}" dt="2022-04-16T00:49:48.455" v="7992" actId="478"/>
          <ac:spMkLst>
            <pc:docMk/>
            <pc:sldMk cId="1414041346" sldId="282"/>
            <ac:spMk id="6" creationId="{12A0B6B6-ADE1-4A05-9EE3-C3AECAC4CED8}"/>
          </ac:spMkLst>
        </pc:spChg>
        <pc:spChg chg="add del mod">
          <ac:chgData name="Ray M Hagimoto" userId="df88e41e-652c-4a24-aa3c-5f7012b96879" providerId="ADAL" clId="{07437F9D-4C56-4320-BEE0-6B75690BF484}" dt="2022-04-16T02:39:40.988" v="9147"/>
          <ac:spMkLst>
            <pc:docMk/>
            <pc:sldMk cId="1414041346" sldId="282"/>
            <ac:spMk id="8" creationId="{618652FA-CB29-4D49-9A0D-B4D20733DCAE}"/>
          </ac:spMkLst>
        </pc:spChg>
      </pc:sldChg>
      <pc:sldChg chg="addSp delSp modSp add mod">
        <pc:chgData name="Ray M Hagimoto" userId="df88e41e-652c-4a24-aa3c-5f7012b96879" providerId="ADAL" clId="{07437F9D-4C56-4320-BEE0-6B75690BF484}" dt="2022-05-25T02:21:46.565" v="15416" actId="1076"/>
        <pc:sldMkLst>
          <pc:docMk/>
          <pc:sldMk cId="296210664" sldId="283"/>
        </pc:sldMkLst>
        <pc:spChg chg="add del mod">
          <ac:chgData name="Ray M Hagimoto" userId="df88e41e-652c-4a24-aa3c-5f7012b96879" providerId="ADAL" clId="{07437F9D-4C56-4320-BEE0-6B75690BF484}" dt="2022-04-16T21:05:42.706" v="13110" actId="478"/>
          <ac:spMkLst>
            <pc:docMk/>
            <pc:sldMk cId="296210664" sldId="283"/>
            <ac:spMk id="3" creationId="{27692712-D2EF-460C-B8F0-C9717561EA2D}"/>
          </ac:spMkLst>
        </pc:spChg>
        <pc:spChg chg="del mod">
          <ac:chgData name="Ray M Hagimoto" userId="df88e41e-652c-4a24-aa3c-5f7012b96879" providerId="ADAL" clId="{07437F9D-4C56-4320-BEE0-6B75690BF484}" dt="2022-04-16T02:39:42.945" v="9148" actId="478"/>
          <ac:spMkLst>
            <pc:docMk/>
            <pc:sldMk cId="296210664" sldId="283"/>
            <ac:spMk id="6" creationId="{12A0B6B6-ADE1-4A05-9EE3-C3AECAC4CED8}"/>
          </ac:spMkLst>
        </pc:spChg>
        <pc:spChg chg="add del mod">
          <ac:chgData name="Ray M Hagimoto" userId="df88e41e-652c-4a24-aa3c-5f7012b96879" providerId="ADAL" clId="{07437F9D-4C56-4320-BEE0-6B75690BF484}" dt="2022-04-16T02:50:57.041" v="9591" actId="478"/>
          <ac:spMkLst>
            <pc:docMk/>
            <pc:sldMk cId="296210664" sldId="283"/>
            <ac:spMk id="11" creationId="{0C2EBF7D-D01E-46C4-85BA-0FE177F85CFB}"/>
          </ac:spMkLst>
        </pc:spChg>
        <pc:spChg chg="add mod">
          <ac:chgData name="Ray M Hagimoto" userId="df88e41e-652c-4a24-aa3c-5f7012b96879" providerId="ADAL" clId="{07437F9D-4C56-4320-BEE0-6B75690BF484}" dt="2022-04-16T06:00:08.572" v="11886" actId="207"/>
          <ac:spMkLst>
            <pc:docMk/>
            <pc:sldMk cId="296210664" sldId="283"/>
            <ac:spMk id="12" creationId="{0B1AD236-22F4-4EE4-BC53-209707BA5D11}"/>
          </ac:spMkLst>
        </pc:spChg>
        <pc:spChg chg="del">
          <ac:chgData name="Ray M Hagimoto" userId="df88e41e-652c-4a24-aa3c-5f7012b96879" providerId="ADAL" clId="{07437F9D-4C56-4320-BEE0-6B75690BF484}" dt="2022-04-16T02:08:06.248" v="8281" actId="478"/>
          <ac:spMkLst>
            <pc:docMk/>
            <pc:sldMk cId="296210664" sldId="283"/>
            <ac:spMk id="13" creationId="{CD12B145-53A1-402E-85A8-BDB863671496}"/>
          </ac:spMkLst>
        </pc:spChg>
        <pc:spChg chg="del">
          <ac:chgData name="Ray M Hagimoto" userId="df88e41e-652c-4a24-aa3c-5f7012b96879" providerId="ADAL" clId="{07437F9D-4C56-4320-BEE0-6B75690BF484}" dt="2022-04-16T02:08:09.505" v="8282" actId="478"/>
          <ac:spMkLst>
            <pc:docMk/>
            <pc:sldMk cId="296210664" sldId="283"/>
            <ac:spMk id="14" creationId="{6CC43601-D689-45B1-A0B7-B508594991DC}"/>
          </ac:spMkLst>
        </pc:spChg>
        <pc:spChg chg="del">
          <ac:chgData name="Ray M Hagimoto" userId="df88e41e-652c-4a24-aa3c-5f7012b96879" providerId="ADAL" clId="{07437F9D-4C56-4320-BEE0-6B75690BF484}" dt="2022-04-16T02:39:29.221" v="9145" actId="478"/>
          <ac:spMkLst>
            <pc:docMk/>
            <pc:sldMk cId="296210664" sldId="283"/>
            <ac:spMk id="22" creationId="{57B4F3F1-0B28-4BDF-AAFB-D865273B8C69}"/>
          </ac:spMkLst>
        </pc:spChg>
        <pc:spChg chg="add del mod">
          <ac:chgData name="Ray M Hagimoto" userId="df88e41e-652c-4a24-aa3c-5f7012b96879" providerId="ADAL" clId="{07437F9D-4C56-4320-BEE0-6B75690BF484}" dt="2022-04-16T02:39:12.734" v="9143" actId="478"/>
          <ac:spMkLst>
            <pc:docMk/>
            <pc:sldMk cId="296210664" sldId="283"/>
            <ac:spMk id="23" creationId="{3988ECA4-9D79-4E8B-B40F-B792C141CA32}"/>
          </ac:spMkLst>
        </pc:spChg>
        <pc:spChg chg="add mod">
          <ac:chgData name="Ray M Hagimoto" userId="df88e41e-652c-4a24-aa3c-5f7012b96879" providerId="ADAL" clId="{07437F9D-4C56-4320-BEE0-6B75690BF484}" dt="2022-04-16T02:39:43.105" v="9149"/>
          <ac:spMkLst>
            <pc:docMk/>
            <pc:sldMk cId="296210664" sldId="283"/>
            <ac:spMk id="25" creationId="{E7581BDA-0973-4766-9E9F-F7EEA5A24225}"/>
          </ac:spMkLst>
        </pc:spChg>
        <pc:spChg chg="del">
          <ac:chgData name="Ray M Hagimoto" userId="df88e41e-652c-4a24-aa3c-5f7012b96879" providerId="ADAL" clId="{07437F9D-4C56-4320-BEE0-6B75690BF484}" dt="2022-04-16T03:45:35.017" v="10818" actId="478"/>
          <ac:spMkLst>
            <pc:docMk/>
            <pc:sldMk cId="296210664" sldId="283"/>
            <ac:spMk id="27" creationId="{5F0E4C55-95BE-4DA8-A75F-8BA3AAA0AE79}"/>
          </ac:spMkLst>
        </pc:spChg>
        <pc:spChg chg="add mod">
          <ac:chgData name="Ray M Hagimoto" userId="df88e41e-652c-4a24-aa3c-5f7012b96879" providerId="ADAL" clId="{07437F9D-4C56-4320-BEE0-6B75690BF484}" dt="2022-04-16T02:39:47.665" v="9150"/>
          <ac:spMkLst>
            <pc:docMk/>
            <pc:sldMk cId="296210664" sldId="283"/>
            <ac:spMk id="28" creationId="{88F3C19F-2E33-4544-9745-65BEBD9CF5FC}"/>
          </ac:spMkLst>
        </pc:spChg>
        <pc:spChg chg="add del mod">
          <ac:chgData name="Ray M Hagimoto" userId="df88e41e-652c-4a24-aa3c-5f7012b96879" providerId="ADAL" clId="{07437F9D-4C56-4320-BEE0-6B75690BF484}" dt="2022-04-16T05:59:27.897" v="11869" actId="478"/>
          <ac:spMkLst>
            <pc:docMk/>
            <pc:sldMk cId="296210664" sldId="283"/>
            <ac:spMk id="30" creationId="{F18DC22A-E580-48EA-B913-2AC2D5C2F00A}"/>
          </ac:spMkLst>
        </pc:spChg>
        <pc:spChg chg="add mod">
          <ac:chgData name="Ray M Hagimoto" userId="df88e41e-652c-4a24-aa3c-5f7012b96879" providerId="ADAL" clId="{07437F9D-4C56-4320-BEE0-6B75690BF484}" dt="2022-04-16T03:45:35.288" v="10819"/>
          <ac:spMkLst>
            <pc:docMk/>
            <pc:sldMk cId="296210664" sldId="283"/>
            <ac:spMk id="31" creationId="{9B56A05D-001A-4965-A77C-BA4F084081E6}"/>
          </ac:spMkLst>
        </pc:spChg>
        <pc:spChg chg="add mod">
          <ac:chgData name="Ray M Hagimoto" userId="df88e41e-652c-4a24-aa3c-5f7012b96879" providerId="ADAL" clId="{07437F9D-4C56-4320-BEE0-6B75690BF484}" dt="2022-04-16T03:45:35.288" v="10819"/>
          <ac:spMkLst>
            <pc:docMk/>
            <pc:sldMk cId="296210664" sldId="283"/>
            <ac:spMk id="32" creationId="{1EC8F787-0F73-4B43-A84F-DADFF03406A5}"/>
          </ac:spMkLst>
        </pc:spChg>
        <pc:spChg chg="del">
          <ac:chgData name="Ray M Hagimoto" userId="df88e41e-652c-4a24-aa3c-5f7012b96879" providerId="ADAL" clId="{07437F9D-4C56-4320-BEE0-6B75690BF484}" dt="2022-04-16T03:45:35.017" v="10818" actId="478"/>
          <ac:spMkLst>
            <pc:docMk/>
            <pc:sldMk cId="296210664" sldId="283"/>
            <ac:spMk id="43" creationId="{2A2DC1CB-1A24-41E6-BA20-E7FD108E93CC}"/>
          </ac:spMkLst>
        </pc:spChg>
        <pc:spChg chg="del">
          <ac:chgData name="Ray M Hagimoto" userId="df88e41e-652c-4a24-aa3c-5f7012b96879" providerId="ADAL" clId="{07437F9D-4C56-4320-BEE0-6B75690BF484}" dt="2022-04-16T03:45:35.017" v="10818" actId="478"/>
          <ac:spMkLst>
            <pc:docMk/>
            <pc:sldMk cId="296210664" sldId="283"/>
            <ac:spMk id="44" creationId="{CB32DF5E-DE15-439F-B86A-E15B1148DE9C}"/>
          </ac:spMkLst>
        </pc:spChg>
        <pc:grpChg chg="add mod">
          <ac:chgData name="Ray M Hagimoto" userId="df88e41e-652c-4a24-aa3c-5f7012b96879" providerId="ADAL" clId="{07437F9D-4C56-4320-BEE0-6B75690BF484}" dt="2022-05-25T02:21:46.565" v="15416" actId="1076"/>
          <ac:grpSpMkLst>
            <pc:docMk/>
            <pc:sldMk cId="296210664" sldId="283"/>
            <ac:grpSpMk id="9" creationId="{C5457360-62D6-4818-B532-EB200165E299}"/>
          </ac:grpSpMkLst>
        </pc:grpChg>
        <pc:picChg chg="del">
          <ac:chgData name="Ray M Hagimoto" userId="df88e41e-652c-4a24-aa3c-5f7012b96879" providerId="ADAL" clId="{07437F9D-4C56-4320-BEE0-6B75690BF484}" dt="2022-04-16T02:08:09.505" v="8282" actId="478"/>
          <ac:picMkLst>
            <pc:docMk/>
            <pc:sldMk cId="296210664" sldId="283"/>
            <ac:picMk id="4" creationId="{E98580B2-7542-409D-B2E3-8889B7B0125D}"/>
          </ac:picMkLst>
        </pc:picChg>
        <pc:picChg chg="add mod modCrop">
          <ac:chgData name="Ray M Hagimoto" userId="df88e41e-652c-4a24-aa3c-5f7012b96879" providerId="ADAL" clId="{07437F9D-4C56-4320-BEE0-6B75690BF484}" dt="2022-04-16T02:09:36.718" v="8310" actId="164"/>
          <ac:picMkLst>
            <pc:docMk/>
            <pc:sldMk cId="296210664" sldId="283"/>
            <ac:picMk id="5" creationId="{FA8DED7A-1A4B-4C09-8121-535A5DDC54B3}"/>
          </ac:picMkLst>
        </pc:picChg>
        <pc:picChg chg="add mod modCrop">
          <ac:chgData name="Ray M Hagimoto" userId="df88e41e-652c-4a24-aa3c-5f7012b96879" providerId="ADAL" clId="{07437F9D-4C56-4320-BEE0-6B75690BF484}" dt="2022-04-16T02:09:36.718" v="8310" actId="164"/>
          <ac:picMkLst>
            <pc:docMk/>
            <pc:sldMk cId="296210664" sldId="283"/>
            <ac:picMk id="8" creationId="{4BF73981-D76F-4640-97F6-A2FED799E27D}"/>
          </ac:picMkLst>
        </pc:picChg>
        <pc:picChg chg="del">
          <ac:chgData name="Ray M Hagimoto" userId="df88e41e-652c-4a24-aa3c-5f7012b96879" providerId="ADAL" clId="{07437F9D-4C56-4320-BEE0-6B75690BF484}" dt="2022-04-16T02:08:09.505" v="8282" actId="478"/>
          <ac:picMkLst>
            <pc:docMk/>
            <pc:sldMk cId="296210664" sldId="283"/>
            <ac:picMk id="24" creationId="{65EEC0A8-AEA4-4670-85B4-5DE4657432D0}"/>
          </ac:picMkLst>
        </pc:picChg>
        <pc:picChg chg="del">
          <ac:chgData name="Ray M Hagimoto" userId="df88e41e-652c-4a24-aa3c-5f7012b96879" providerId="ADAL" clId="{07437F9D-4C56-4320-BEE0-6B75690BF484}" dt="2022-04-16T02:08:09.505" v="8282" actId="478"/>
          <ac:picMkLst>
            <pc:docMk/>
            <pc:sldMk cId="296210664" sldId="283"/>
            <ac:picMk id="26" creationId="{1F1EE854-6C3F-45A0-BE31-40390B1001DE}"/>
          </ac:picMkLst>
        </pc:picChg>
        <pc:picChg chg="del">
          <ac:chgData name="Ray M Hagimoto" userId="df88e41e-652c-4a24-aa3c-5f7012b96879" providerId="ADAL" clId="{07437F9D-4C56-4320-BEE0-6B75690BF484}" dt="2022-04-16T02:08:05.154" v="8280" actId="478"/>
          <ac:picMkLst>
            <pc:docMk/>
            <pc:sldMk cId="296210664" sldId="283"/>
            <ac:picMk id="29" creationId="{7540C9F3-5287-4B36-9871-6D4BD019FA1C}"/>
          </ac:picMkLst>
        </pc:picChg>
        <pc:cxnChg chg="del">
          <ac:chgData name="Ray M Hagimoto" userId="df88e41e-652c-4a24-aa3c-5f7012b96879" providerId="ADAL" clId="{07437F9D-4C56-4320-BEE0-6B75690BF484}" dt="2022-04-16T02:08:09.505" v="8282" actId="478"/>
          <ac:cxnSpMkLst>
            <pc:docMk/>
            <pc:sldMk cId="296210664" sldId="283"/>
            <ac:cxnSpMk id="12" creationId="{F5298050-F691-4498-A248-0E29C44FF106}"/>
          </ac:cxnSpMkLst>
        </pc:cxnChg>
        <pc:cxnChg chg="del">
          <ac:chgData name="Ray M Hagimoto" userId="df88e41e-652c-4a24-aa3c-5f7012b96879" providerId="ADAL" clId="{07437F9D-4C56-4320-BEE0-6B75690BF484}" dt="2022-04-16T02:08:09.505" v="8282" actId="478"/>
          <ac:cxnSpMkLst>
            <pc:docMk/>
            <pc:sldMk cId="296210664" sldId="283"/>
            <ac:cxnSpMk id="16" creationId="{F124CB67-A69C-4848-852A-D0DDFA0D0FAD}"/>
          </ac:cxnSpMkLst>
        </pc:cxnChg>
      </pc:sldChg>
      <pc:sldChg chg="add del">
        <pc:chgData name="Ray M Hagimoto" userId="df88e41e-652c-4a24-aa3c-5f7012b96879" providerId="ADAL" clId="{07437F9D-4C56-4320-BEE0-6B75690BF484}" dt="2022-04-16T02:55:32.233" v="9606" actId="47"/>
        <pc:sldMkLst>
          <pc:docMk/>
          <pc:sldMk cId="2591105488" sldId="284"/>
        </pc:sldMkLst>
      </pc:sldChg>
      <pc:sldChg chg="addSp delSp modSp add del mod ord modTransition addAnim delAnim modAnim modShow">
        <pc:chgData name="Ray M Hagimoto" userId="df88e41e-652c-4a24-aa3c-5f7012b96879" providerId="ADAL" clId="{07437F9D-4C56-4320-BEE0-6B75690BF484}" dt="2022-04-16T21:02:25.981" v="12974" actId="47"/>
        <pc:sldMkLst>
          <pc:docMk/>
          <pc:sldMk cId="1479653631" sldId="285"/>
        </pc:sldMkLst>
        <pc:spChg chg="del">
          <ac:chgData name="Ray M Hagimoto" userId="df88e41e-652c-4a24-aa3c-5f7012b96879" providerId="ADAL" clId="{07437F9D-4C56-4320-BEE0-6B75690BF484}" dt="2022-04-16T02:44:23.974" v="9351" actId="478"/>
          <ac:spMkLst>
            <pc:docMk/>
            <pc:sldMk cId="1479653631" sldId="285"/>
            <ac:spMk id="2" creationId="{5DA560AA-F528-4E0D-8E66-72907E5BC345}"/>
          </ac:spMkLst>
        </pc:spChg>
        <pc:spChg chg="mod">
          <ac:chgData name="Ray M Hagimoto" userId="df88e41e-652c-4a24-aa3c-5f7012b96879" providerId="ADAL" clId="{07437F9D-4C56-4320-BEE0-6B75690BF484}" dt="2022-04-16T20:10:03.646" v="12512" actId="34135"/>
          <ac:spMkLst>
            <pc:docMk/>
            <pc:sldMk cId="1479653631" sldId="285"/>
            <ac:spMk id="4" creationId="{54BCC74C-CD1F-4718-9444-CEE196AFD39F}"/>
          </ac:spMkLst>
        </pc:spChg>
        <pc:spChg chg="del">
          <ac:chgData name="Ray M Hagimoto" userId="df88e41e-652c-4a24-aa3c-5f7012b96879" providerId="ADAL" clId="{07437F9D-4C56-4320-BEE0-6B75690BF484}" dt="2022-04-16T02:44:59.711" v="9361" actId="478"/>
          <ac:spMkLst>
            <pc:docMk/>
            <pc:sldMk cId="1479653631" sldId="285"/>
            <ac:spMk id="5" creationId="{A28D4DBF-C815-40DF-922C-68220B0D06EF}"/>
          </ac:spMkLst>
        </pc:spChg>
        <pc:spChg chg="add del mod ord">
          <ac:chgData name="Ray M Hagimoto" userId="df88e41e-652c-4a24-aa3c-5f7012b96879" providerId="ADAL" clId="{07437F9D-4C56-4320-BEE0-6B75690BF484}" dt="2022-04-16T03:07:12.600" v="9800" actId="478"/>
          <ac:spMkLst>
            <pc:docMk/>
            <pc:sldMk cId="1479653631" sldId="285"/>
            <ac:spMk id="6" creationId="{12A0B6B6-ADE1-4A05-9EE3-C3AECAC4CED8}"/>
          </ac:spMkLst>
        </pc:spChg>
        <pc:spChg chg="mod">
          <ac:chgData name="Ray M Hagimoto" userId="df88e41e-652c-4a24-aa3c-5f7012b96879" providerId="ADAL" clId="{07437F9D-4C56-4320-BEE0-6B75690BF484}" dt="2022-04-16T20:24:20.350" v="12679" actId="34135"/>
          <ac:spMkLst>
            <pc:docMk/>
            <pc:sldMk cId="1479653631" sldId="285"/>
            <ac:spMk id="15" creationId="{3D0900AD-4544-49D7-9D50-4E234E02BB3B}"/>
          </ac:spMkLst>
        </pc:spChg>
        <pc:spChg chg="add mod topLvl">
          <ac:chgData name="Ray M Hagimoto" userId="df88e41e-652c-4a24-aa3c-5f7012b96879" providerId="ADAL" clId="{07437F9D-4C56-4320-BEE0-6B75690BF484}" dt="2022-04-16T20:47:40.702" v="12746" actId="1036"/>
          <ac:spMkLst>
            <pc:docMk/>
            <pc:sldMk cId="1479653631" sldId="285"/>
            <ac:spMk id="18" creationId="{80E0BE6D-6690-4A3C-AAC0-E2743F322274}"/>
          </ac:spMkLst>
        </pc:spChg>
        <pc:spChg chg="add del mod">
          <ac:chgData name="Ray M Hagimoto" userId="df88e41e-652c-4a24-aa3c-5f7012b96879" providerId="ADAL" clId="{07437F9D-4C56-4320-BEE0-6B75690BF484}" dt="2022-04-16T02:42:55.960" v="9280" actId="478"/>
          <ac:spMkLst>
            <pc:docMk/>
            <pc:sldMk cId="1479653631" sldId="285"/>
            <ac:spMk id="18" creationId="{E7810D56-3390-45A3-A5E9-E61E56E64EB1}"/>
          </ac:spMkLst>
        </pc:spChg>
        <pc:spChg chg="add del mod ord">
          <ac:chgData name="Ray M Hagimoto" userId="df88e41e-652c-4a24-aa3c-5f7012b96879" providerId="ADAL" clId="{07437F9D-4C56-4320-BEE0-6B75690BF484}" dt="2022-04-16T02:44:14.441" v="9348" actId="478"/>
          <ac:spMkLst>
            <pc:docMk/>
            <pc:sldMk cId="1479653631" sldId="285"/>
            <ac:spMk id="19" creationId="{5A18621B-EE03-4BDC-9C1B-A8143697A904}"/>
          </ac:spMkLst>
        </pc:spChg>
        <pc:spChg chg="del">
          <ac:chgData name="Ray M Hagimoto" userId="df88e41e-652c-4a24-aa3c-5f7012b96879" providerId="ADAL" clId="{07437F9D-4C56-4320-BEE0-6B75690BF484}" dt="2022-04-16T02:19:18.143" v="8776" actId="478"/>
          <ac:spMkLst>
            <pc:docMk/>
            <pc:sldMk cId="1479653631" sldId="285"/>
            <ac:spMk id="21" creationId="{133FEF7B-C77B-43D4-908F-0939A76BB824}"/>
          </ac:spMkLst>
        </pc:spChg>
        <pc:spChg chg="add del mod">
          <ac:chgData name="Ray M Hagimoto" userId="df88e41e-652c-4a24-aa3c-5f7012b96879" providerId="ADAL" clId="{07437F9D-4C56-4320-BEE0-6B75690BF484}" dt="2022-04-16T02:43:02.490" v="9283" actId="478"/>
          <ac:spMkLst>
            <pc:docMk/>
            <pc:sldMk cId="1479653631" sldId="285"/>
            <ac:spMk id="23" creationId="{9AEF3CAA-BEF0-447C-8886-81D64B80406F}"/>
          </ac:spMkLst>
        </pc:spChg>
        <pc:spChg chg="add del mod">
          <ac:chgData name="Ray M Hagimoto" userId="df88e41e-652c-4a24-aa3c-5f7012b96879" providerId="ADAL" clId="{07437F9D-4C56-4320-BEE0-6B75690BF484}" dt="2022-04-16T02:44:23.745" v="9350"/>
          <ac:spMkLst>
            <pc:docMk/>
            <pc:sldMk cId="1479653631" sldId="285"/>
            <ac:spMk id="24" creationId="{A3C2C700-42FB-48FF-A4A7-BEFD66AC6491}"/>
          </ac:spMkLst>
        </pc:spChg>
        <pc:spChg chg="add del mod">
          <ac:chgData name="Ray M Hagimoto" userId="df88e41e-652c-4a24-aa3c-5f7012b96879" providerId="ADAL" clId="{07437F9D-4C56-4320-BEE0-6B75690BF484}" dt="2022-04-16T02:46:36.655" v="9485" actId="478"/>
          <ac:spMkLst>
            <pc:docMk/>
            <pc:sldMk cId="1479653631" sldId="285"/>
            <ac:spMk id="26" creationId="{CCD8CA22-CE39-4D39-AEC3-F507C0B06585}"/>
          </ac:spMkLst>
        </pc:spChg>
        <pc:spChg chg="add del mod">
          <ac:chgData name="Ray M Hagimoto" userId="df88e41e-652c-4a24-aa3c-5f7012b96879" providerId="ADAL" clId="{07437F9D-4C56-4320-BEE0-6B75690BF484}" dt="2022-04-16T02:44:32.726" v="9354" actId="478"/>
          <ac:spMkLst>
            <pc:docMk/>
            <pc:sldMk cId="1479653631" sldId="285"/>
            <ac:spMk id="27" creationId="{776503CC-FED9-4CA5-B440-6DE28CFA8DC4}"/>
          </ac:spMkLst>
        </pc:spChg>
        <pc:spChg chg="add del mod">
          <ac:chgData name="Ray M Hagimoto" userId="df88e41e-652c-4a24-aa3c-5f7012b96879" providerId="ADAL" clId="{07437F9D-4C56-4320-BEE0-6B75690BF484}" dt="2022-04-16T02:46:38.827" v="9486" actId="478"/>
          <ac:spMkLst>
            <pc:docMk/>
            <pc:sldMk cId="1479653631" sldId="285"/>
            <ac:spMk id="29" creationId="{ED3F7113-317F-42B4-9C82-D6223E9AA62E}"/>
          </ac:spMkLst>
        </pc:spChg>
        <pc:spChg chg="add mod">
          <ac:chgData name="Ray M Hagimoto" userId="df88e41e-652c-4a24-aa3c-5f7012b96879" providerId="ADAL" clId="{07437F9D-4C56-4320-BEE0-6B75690BF484}" dt="2022-04-16T20:10:06.504" v="12513" actId="34135"/>
          <ac:spMkLst>
            <pc:docMk/>
            <pc:sldMk cId="1479653631" sldId="285"/>
            <ac:spMk id="30" creationId="{87E79B06-5325-4F27-90FE-7B711ECC28B6}"/>
          </ac:spMkLst>
        </pc:spChg>
        <pc:spChg chg="add mod">
          <ac:chgData name="Ray M Hagimoto" userId="df88e41e-652c-4a24-aa3c-5f7012b96879" providerId="ADAL" clId="{07437F9D-4C56-4320-BEE0-6B75690BF484}" dt="2022-04-16T20:10:00.446" v="12511" actId="34135"/>
          <ac:spMkLst>
            <pc:docMk/>
            <pc:sldMk cId="1479653631" sldId="285"/>
            <ac:spMk id="31" creationId="{25C82AF0-FD3F-488B-B4D5-BF7E9E3ED0A8}"/>
          </ac:spMkLst>
        </pc:spChg>
        <pc:spChg chg="add del mod">
          <ac:chgData name="Ray M Hagimoto" userId="df88e41e-652c-4a24-aa3c-5f7012b96879" providerId="ADAL" clId="{07437F9D-4C56-4320-BEE0-6B75690BF484}" dt="2022-04-16T19:57:06.432" v="12426" actId="478"/>
          <ac:spMkLst>
            <pc:docMk/>
            <pc:sldMk cId="1479653631" sldId="285"/>
            <ac:spMk id="32" creationId="{F118CEBB-D237-4659-AC83-F583F61BFE78}"/>
          </ac:spMkLst>
        </pc:spChg>
        <pc:spChg chg="add mod">
          <ac:chgData name="Ray M Hagimoto" userId="df88e41e-652c-4a24-aa3c-5f7012b96879" providerId="ADAL" clId="{07437F9D-4C56-4320-BEE0-6B75690BF484}" dt="2022-04-16T20:09:55.957" v="12509" actId="34135"/>
          <ac:spMkLst>
            <pc:docMk/>
            <pc:sldMk cId="1479653631" sldId="285"/>
            <ac:spMk id="35" creationId="{7D71CCAF-804A-416B-830A-8A3351C03A0A}"/>
          </ac:spMkLst>
        </pc:spChg>
        <pc:spChg chg="add del mod">
          <ac:chgData name="Ray M Hagimoto" userId="df88e41e-652c-4a24-aa3c-5f7012b96879" providerId="ADAL" clId="{07437F9D-4C56-4320-BEE0-6B75690BF484}" dt="2022-04-16T03:06:52.773" v="9791" actId="478"/>
          <ac:spMkLst>
            <pc:docMk/>
            <pc:sldMk cId="1479653631" sldId="285"/>
            <ac:spMk id="37" creationId="{F52382B3-383C-4F80-9830-F5C77ECAFE91}"/>
          </ac:spMkLst>
        </pc:spChg>
        <pc:spChg chg="add mod topLvl">
          <ac:chgData name="Ray M Hagimoto" userId="df88e41e-652c-4a24-aa3c-5f7012b96879" providerId="ADAL" clId="{07437F9D-4C56-4320-BEE0-6B75690BF484}" dt="2022-04-16T20:47:30.371" v="12735" actId="165"/>
          <ac:spMkLst>
            <pc:docMk/>
            <pc:sldMk cId="1479653631" sldId="285"/>
            <ac:spMk id="38" creationId="{481A8DB7-2772-49B0-ABA5-99EF45E4EB69}"/>
          </ac:spMkLst>
        </pc:spChg>
        <pc:spChg chg="add del mod">
          <ac:chgData name="Ray M Hagimoto" userId="df88e41e-652c-4a24-aa3c-5f7012b96879" providerId="ADAL" clId="{07437F9D-4C56-4320-BEE0-6B75690BF484}" dt="2022-04-16T03:07:16.254" v="9801" actId="478"/>
          <ac:spMkLst>
            <pc:docMk/>
            <pc:sldMk cId="1479653631" sldId="285"/>
            <ac:spMk id="39" creationId="{404EFFE3-847D-47C8-89AC-40066F374525}"/>
          </ac:spMkLst>
        </pc:spChg>
        <pc:spChg chg="add mod">
          <ac:chgData name="Ray M Hagimoto" userId="df88e41e-652c-4a24-aa3c-5f7012b96879" providerId="ADAL" clId="{07437F9D-4C56-4320-BEE0-6B75690BF484}" dt="2022-04-16T20:10:08.757" v="12514" actId="34135"/>
          <ac:spMkLst>
            <pc:docMk/>
            <pc:sldMk cId="1479653631" sldId="285"/>
            <ac:spMk id="42" creationId="{2D002E7A-B14E-4908-803B-E60026CD3575}"/>
          </ac:spMkLst>
        </pc:spChg>
        <pc:spChg chg="add mod">
          <ac:chgData name="Ray M Hagimoto" userId="df88e41e-652c-4a24-aa3c-5f7012b96879" providerId="ADAL" clId="{07437F9D-4C56-4320-BEE0-6B75690BF484}" dt="2022-04-16T20:10:08.757" v="12514" actId="34135"/>
          <ac:spMkLst>
            <pc:docMk/>
            <pc:sldMk cId="1479653631" sldId="285"/>
            <ac:spMk id="46" creationId="{B0490841-4917-47C0-ACAE-FAC02742C239}"/>
          </ac:spMkLst>
        </pc:spChg>
        <pc:spChg chg="add mod">
          <ac:chgData name="Ray M Hagimoto" userId="df88e41e-652c-4a24-aa3c-5f7012b96879" providerId="ADAL" clId="{07437F9D-4C56-4320-BEE0-6B75690BF484}" dt="2022-04-16T20:10:08.757" v="12514" actId="34135"/>
          <ac:spMkLst>
            <pc:docMk/>
            <pc:sldMk cId="1479653631" sldId="285"/>
            <ac:spMk id="47" creationId="{AF232E37-E9C6-4831-9337-4EE572523CCD}"/>
          </ac:spMkLst>
        </pc:spChg>
        <pc:spChg chg="add del mod">
          <ac:chgData name="Ray M Hagimoto" userId="df88e41e-652c-4a24-aa3c-5f7012b96879" providerId="ADAL" clId="{07437F9D-4C56-4320-BEE0-6B75690BF484}" dt="2022-04-16T03:36:18.668" v="10735" actId="478"/>
          <ac:spMkLst>
            <pc:docMk/>
            <pc:sldMk cId="1479653631" sldId="285"/>
            <ac:spMk id="48" creationId="{60C7DF1E-2A10-4BAD-BA3E-2FE47F0C3ECC}"/>
          </ac:spMkLst>
        </pc:spChg>
        <pc:grpChg chg="add del mod">
          <ac:chgData name="Ray M Hagimoto" userId="df88e41e-652c-4a24-aa3c-5f7012b96879" providerId="ADAL" clId="{07437F9D-4C56-4320-BEE0-6B75690BF484}" dt="2022-04-16T20:47:30.371" v="12735" actId="165"/>
          <ac:grpSpMkLst>
            <pc:docMk/>
            <pc:sldMk cId="1479653631" sldId="285"/>
            <ac:grpSpMk id="19" creationId="{02953AB5-8662-4ACB-A327-16F83F5D8976}"/>
          </ac:grpSpMkLst>
        </pc:grpChg>
        <pc:grpChg chg="add mod">
          <ac:chgData name="Ray M Hagimoto" userId="df88e41e-652c-4a24-aa3c-5f7012b96879" providerId="ADAL" clId="{07437F9D-4C56-4320-BEE0-6B75690BF484}" dt="2022-04-16T20:10:08.757" v="12514" actId="34135"/>
          <ac:grpSpMkLst>
            <pc:docMk/>
            <pc:sldMk cId="1479653631" sldId="285"/>
            <ac:grpSpMk id="52" creationId="{50110A63-D00B-49C7-B803-D85C500B0FAF}"/>
          </ac:grpSpMkLst>
        </pc:grpChg>
        <pc:graphicFrameChg chg="add del mod">
          <ac:chgData name="Ray M Hagimoto" userId="df88e41e-652c-4a24-aa3c-5f7012b96879" providerId="ADAL" clId="{07437F9D-4C56-4320-BEE0-6B75690BF484}" dt="2022-04-16T02:25:42.563" v="9084"/>
          <ac:graphicFrameMkLst>
            <pc:docMk/>
            <pc:sldMk cId="1479653631" sldId="285"/>
            <ac:graphicFrameMk id="3" creationId="{38699864-0A7A-43F6-B0A3-A427FF240040}"/>
          </ac:graphicFrameMkLst>
        </pc:graphicFrameChg>
        <pc:graphicFrameChg chg="add del mod">
          <ac:chgData name="Ray M Hagimoto" userId="df88e41e-652c-4a24-aa3c-5f7012b96879" providerId="ADAL" clId="{07437F9D-4C56-4320-BEE0-6B75690BF484}" dt="2022-04-16T02:47:57.094" v="9563"/>
          <ac:graphicFrameMkLst>
            <pc:docMk/>
            <pc:sldMk cId="1479653631" sldId="285"/>
            <ac:graphicFrameMk id="32" creationId="{C5EB3079-C4F5-4098-8FC2-F21DED089E5F}"/>
          </ac:graphicFrameMkLst>
        </pc:graphicFrameChg>
        <pc:picChg chg="add del mod">
          <ac:chgData name="Ray M Hagimoto" userId="df88e41e-652c-4a24-aa3c-5f7012b96879" providerId="ADAL" clId="{07437F9D-4C56-4320-BEE0-6B75690BF484}" dt="2022-04-16T19:47:46.424" v="12378" actId="478"/>
          <ac:picMkLst>
            <pc:docMk/>
            <pc:sldMk cId="1479653631" sldId="285"/>
            <ac:picMk id="3" creationId="{0EEEA935-BBB2-410B-A870-1ADF6B920A4C}"/>
          </ac:picMkLst>
        </pc:picChg>
        <pc:picChg chg="add mod ord">
          <ac:chgData name="Ray M Hagimoto" userId="df88e41e-652c-4a24-aa3c-5f7012b96879" providerId="ADAL" clId="{07437F9D-4C56-4320-BEE0-6B75690BF484}" dt="2022-04-16T20:24:37.518" v="12682" actId="1076"/>
          <ac:picMkLst>
            <pc:docMk/>
            <pc:sldMk cId="1479653631" sldId="285"/>
            <ac:picMk id="6" creationId="{81E4E242-65E9-482E-8ACF-6844B4DA86BC}"/>
          </ac:picMkLst>
        </pc:picChg>
        <pc:picChg chg="add del mod">
          <ac:chgData name="Ray M Hagimoto" userId="df88e41e-652c-4a24-aa3c-5f7012b96879" providerId="ADAL" clId="{07437F9D-4C56-4320-BEE0-6B75690BF484}" dt="2022-04-16T02:36:40.134" v="9127" actId="478"/>
          <ac:picMkLst>
            <pc:docMk/>
            <pc:sldMk cId="1479653631" sldId="285"/>
            <ac:picMk id="8" creationId="{AF2C32C2-8A46-4E8F-A662-5CF5190DD788}"/>
          </ac:picMkLst>
        </pc:picChg>
        <pc:picChg chg="add mod ord">
          <ac:chgData name="Ray M Hagimoto" userId="df88e41e-652c-4a24-aa3c-5f7012b96879" providerId="ADAL" clId="{07437F9D-4C56-4320-BEE0-6B75690BF484}" dt="2022-04-16T20:24:37.518" v="12682" actId="1076"/>
          <ac:picMkLst>
            <pc:docMk/>
            <pc:sldMk cId="1479653631" sldId="285"/>
            <ac:picMk id="8" creationId="{F5195881-9B84-4589-BF35-01C5ADB30366}"/>
          </ac:picMkLst>
        </pc:picChg>
        <pc:picChg chg="add del mod">
          <ac:chgData name="Ray M Hagimoto" userId="df88e41e-652c-4a24-aa3c-5f7012b96879" providerId="ADAL" clId="{07437F9D-4C56-4320-BEE0-6B75690BF484}" dt="2022-04-16T02:35:00.725" v="9108" actId="478"/>
          <ac:picMkLst>
            <pc:docMk/>
            <pc:sldMk cId="1479653631" sldId="285"/>
            <ac:picMk id="9" creationId="{77CF8069-69B0-456F-AC85-0E02CAC8BBDA}"/>
          </ac:picMkLst>
        </pc:picChg>
        <pc:picChg chg="add mod">
          <ac:chgData name="Ray M Hagimoto" userId="df88e41e-652c-4a24-aa3c-5f7012b96879" providerId="ADAL" clId="{07437F9D-4C56-4320-BEE0-6B75690BF484}" dt="2022-04-16T20:24:37.518" v="12682" actId="1076"/>
          <ac:picMkLst>
            <pc:docMk/>
            <pc:sldMk cId="1479653631" sldId="285"/>
            <ac:picMk id="10" creationId="{C7C1299F-A490-4C4B-8E96-529EE8F52FFB}"/>
          </ac:picMkLst>
        </pc:picChg>
        <pc:picChg chg="add del mod">
          <ac:chgData name="Ray M Hagimoto" userId="df88e41e-652c-4a24-aa3c-5f7012b96879" providerId="ADAL" clId="{07437F9D-4C56-4320-BEE0-6B75690BF484}" dt="2022-04-16T02:37:37.186" v="9131" actId="478"/>
          <ac:picMkLst>
            <pc:docMk/>
            <pc:sldMk cId="1479653631" sldId="285"/>
            <ac:picMk id="11" creationId="{DFE56B63-31EB-45AD-80A0-00D7786DD57E}"/>
          </ac:picMkLst>
        </pc:picChg>
        <pc:picChg chg="add mod ord">
          <ac:chgData name="Ray M Hagimoto" userId="df88e41e-652c-4a24-aa3c-5f7012b96879" providerId="ADAL" clId="{07437F9D-4C56-4320-BEE0-6B75690BF484}" dt="2022-04-16T20:24:37.518" v="12682" actId="1076"/>
          <ac:picMkLst>
            <pc:docMk/>
            <pc:sldMk cId="1479653631" sldId="285"/>
            <ac:picMk id="12" creationId="{8A5FCB83-4F9B-4A57-9AB0-D004DCCFA8E6}"/>
          </ac:picMkLst>
        </pc:picChg>
        <pc:picChg chg="add del mod">
          <ac:chgData name="Ray M Hagimoto" userId="df88e41e-652c-4a24-aa3c-5f7012b96879" providerId="ADAL" clId="{07437F9D-4C56-4320-BEE0-6B75690BF484}" dt="2022-04-16T02:37:59.826" v="9137" actId="478"/>
          <ac:picMkLst>
            <pc:docMk/>
            <pc:sldMk cId="1479653631" sldId="285"/>
            <ac:picMk id="13" creationId="{D28EDF3F-97BD-4D86-AF1C-DE25FF2BA4AB}"/>
          </ac:picMkLst>
        </pc:picChg>
        <pc:picChg chg="add del mod ord">
          <ac:chgData name="Ray M Hagimoto" userId="df88e41e-652c-4a24-aa3c-5f7012b96879" providerId="ADAL" clId="{07437F9D-4C56-4320-BEE0-6B75690BF484}" dt="2022-04-16T20:13:53.946" v="12611" actId="478"/>
          <ac:picMkLst>
            <pc:docMk/>
            <pc:sldMk cId="1479653631" sldId="285"/>
            <ac:picMk id="14" creationId="{80ED257D-9304-4638-9004-5AF283A6B2CA}"/>
          </ac:picMkLst>
        </pc:picChg>
        <pc:picChg chg="add del mod">
          <ac:chgData name="Ray M Hagimoto" userId="df88e41e-652c-4a24-aa3c-5f7012b96879" providerId="ADAL" clId="{07437F9D-4C56-4320-BEE0-6B75690BF484}" dt="2022-04-16T02:49:30.878" v="9583" actId="478"/>
          <ac:picMkLst>
            <pc:docMk/>
            <pc:sldMk cId="1479653631" sldId="285"/>
            <ac:picMk id="16" creationId="{D386CA3F-F294-4C96-9F8D-E19D82EF372A}"/>
          </ac:picMkLst>
        </pc:picChg>
        <pc:picChg chg="add mod">
          <ac:chgData name="Ray M Hagimoto" userId="df88e41e-652c-4a24-aa3c-5f7012b96879" providerId="ADAL" clId="{07437F9D-4C56-4320-BEE0-6B75690BF484}" dt="2022-04-16T20:24:37.518" v="12682" actId="1076"/>
          <ac:picMkLst>
            <pc:docMk/>
            <pc:sldMk cId="1479653631" sldId="285"/>
            <ac:picMk id="17" creationId="{5945D0A2-D3A8-4299-A599-831EC5CFC551}"/>
          </ac:picMkLst>
        </pc:picChg>
        <pc:picChg chg="del">
          <ac:chgData name="Ray M Hagimoto" userId="df88e41e-652c-4a24-aa3c-5f7012b96879" providerId="ADAL" clId="{07437F9D-4C56-4320-BEE0-6B75690BF484}" dt="2022-04-16T02:19:18.143" v="8776" actId="478"/>
          <ac:picMkLst>
            <pc:docMk/>
            <pc:sldMk cId="1479653631" sldId="285"/>
            <ac:picMk id="20" creationId="{31477AE8-020D-4EF2-9287-454FBA19DB54}"/>
          </ac:picMkLst>
        </pc:picChg>
        <pc:picChg chg="add del mod">
          <ac:chgData name="Ray M Hagimoto" userId="df88e41e-652c-4a24-aa3c-5f7012b96879" providerId="ADAL" clId="{07437F9D-4C56-4320-BEE0-6B75690BF484}" dt="2022-04-16T20:52:49.692" v="12749" actId="478"/>
          <ac:picMkLst>
            <pc:docMk/>
            <pc:sldMk cId="1479653631" sldId="285"/>
            <ac:picMk id="33" creationId="{8BF530C5-B494-4DF0-B366-57D22A0B1C18}"/>
          </ac:picMkLst>
        </pc:picChg>
        <pc:picChg chg="add mod">
          <ac:chgData name="Ray M Hagimoto" userId="df88e41e-652c-4a24-aa3c-5f7012b96879" providerId="ADAL" clId="{07437F9D-4C56-4320-BEE0-6B75690BF484}" dt="2022-04-16T20:09:57.599" v="12510" actId="34135"/>
          <ac:picMkLst>
            <pc:docMk/>
            <pc:sldMk cId="1479653631" sldId="285"/>
            <ac:picMk id="34" creationId="{CBF077DA-CFCE-42C2-B767-8486F9E5CDD2}"/>
          </ac:picMkLst>
        </pc:picChg>
        <pc:picChg chg="add mod topLvl">
          <ac:chgData name="Ray M Hagimoto" userId="df88e41e-652c-4a24-aa3c-5f7012b96879" providerId="ADAL" clId="{07437F9D-4C56-4320-BEE0-6B75690BF484}" dt="2022-04-16T20:47:40.702" v="12746" actId="1036"/>
          <ac:picMkLst>
            <pc:docMk/>
            <pc:sldMk cId="1479653631" sldId="285"/>
            <ac:picMk id="36" creationId="{0731048B-947E-45B0-8739-2A6FE02B39C2}"/>
          </ac:picMkLst>
        </pc:picChg>
        <pc:picChg chg="add mod topLvl">
          <ac:chgData name="Ray M Hagimoto" userId="df88e41e-652c-4a24-aa3c-5f7012b96879" providerId="ADAL" clId="{07437F9D-4C56-4320-BEE0-6B75690BF484}" dt="2022-04-16T20:47:30.371" v="12735" actId="165"/>
          <ac:picMkLst>
            <pc:docMk/>
            <pc:sldMk cId="1479653631" sldId="285"/>
            <ac:picMk id="37" creationId="{4FBE1F5E-A0AB-4046-9674-163EF98C2B7A}"/>
          </ac:picMkLst>
        </pc:picChg>
        <pc:picChg chg="add del mod modCrop">
          <ac:chgData name="Ray M Hagimoto" userId="df88e41e-652c-4a24-aa3c-5f7012b96879" providerId="ADAL" clId="{07437F9D-4C56-4320-BEE0-6B75690BF484}" dt="2022-04-16T19:47:36.671" v="12373" actId="478"/>
          <ac:picMkLst>
            <pc:docMk/>
            <pc:sldMk cId="1479653631" sldId="285"/>
            <ac:picMk id="41" creationId="{0E37359B-CBEE-4514-8E75-477D47A0A153}"/>
          </ac:picMkLst>
        </pc:picChg>
        <pc:picChg chg="add mod modCrop">
          <ac:chgData name="Ray M Hagimoto" userId="df88e41e-652c-4a24-aa3c-5f7012b96879" providerId="ADAL" clId="{07437F9D-4C56-4320-BEE0-6B75690BF484}" dt="2022-04-16T20:10:08.757" v="12514" actId="34135"/>
          <ac:picMkLst>
            <pc:docMk/>
            <pc:sldMk cId="1479653631" sldId="285"/>
            <ac:picMk id="44" creationId="{F9309851-7382-4D6E-9BC5-ADB91C1A7E15}"/>
          </ac:picMkLst>
        </pc:picChg>
        <pc:picChg chg="add mod modCrop">
          <ac:chgData name="Ray M Hagimoto" userId="df88e41e-652c-4a24-aa3c-5f7012b96879" providerId="ADAL" clId="{07437F9D-4C56-4320-BEE0-6B75690BF484}" dt="2022-04-16T20:10:08.757" v="12514" actId="34135"/>
          <ac:picMkLst>
            <pc:docMk/>
            <pc:sldMk cId="1479653631" sldId="285"/>
            <ac:picMk id="45" creationId="{0F09F5B5-59AC-4FC8-8761-993BAEFA51C6}"/>
          </ac:picMkLst>
        </pc:picChg>
        <pc:picChg chg="add del mod">
          <ac:chgData name="Ray M Hagimoto" userId="df88e41e-652c-4a24-aa3c-5f7012b96879" providerId="ADAL" clId="{07437F9D-4C56-4320-BEE0-6B75690BF484}" dt="2022-04-16T19:47:39.744" v="12374" actId="478"/>
          <ac:picMkLst>
            <pc:docMk/>
            <pc:sldMk cId="1479653631" sldId="285"/>
            <ac:picMk id="51" creationId="{EE328982-48FA-4BFF-A1F3-42B9791DB454}"/>
          </ac:picMkLst>
        </pc:picChg>
        <pc:cxnChg chg="add del mod">
          <ac:chgData name="Ray M Hagimoto" userId="df88e41e-652c-4a24-aa3c-5f7012b96879" providerId="ADAL" clId="{07437F9D-4C56-4320-BEE0-6B75690BF484}" dt="2022-04-16T03:39:15.540" v="10765" actId="478"/>
          <ac:cxnSpMkLst>
            <pc:docMk/>
            <pc:sldMk cId="1479653631" sldId="285"/>
            <ac:cxnSpMk id="50" creationId="{AD16CE29-DA0A-40C2-AE07-C7B2CA71A4BF}"/>
          </ac:cxnSpMkLst>
        </pc:cxnChg>
        <pc:cxnChg chg="add del mod">
          <ac:chgData name="Ray M Hagimoto" userId="df88e41e-652c-4a24-aa3c-5f7012b96879" providerId="ADAL" clId="{07437F9D-4C56-4320-BEE0-6B75690BF484}" dt="2022-04-16T19:47:40.503" v="12375" actId="478"/>
          <ac:cxnSpMkLst>
            <pc:docMk/>
            <pc:sldMk cId="1479653631" sldId="285"/>
            <ac:cxnSpMk id="54" creationId="{93A6C6DD-D659-49D8-87D7-C06B76439C57}"/>
          </ac:cxnSpMkLst>
        </pc:cxnChg>
      </pc:sldChg>
      <pc:sldChg chg="modSp add del mod">
        <pc:chgData name="Ray M Hagimoto" userId="df88e41e-652c-4a24-aa3c-5f7012b96879" providerId="ADAL" clId="{07437F9D-4C56-4320-BEE0-6B75690BF484}" dt="2022-04-16T03:06:36.360" v="9788" actId="47"/>
        <pc:sldMkLst>
          <pc:docMk/>
          <pc:sldMk cId="3419720093" sldId="286"/>
        </pc:sldMkLst>
        <pc:spChg chg="mod">
          <ac:chgData name="Ray M Hagimoto" userId="df88e41e-652c-4a24-aa3c-5f7012b96879" providerId="ADAL" clId="{07437F9D-4C56-4320-BEE0-6B75690BF484}" dt="2022-04-16T03:06:17.615" v="9784" actId="12"/>
          <ac:spMkLst>
            <pc:docMk/>
            <pc:sldMk cId="3419720093" sldId="286"/>
            <ac:spMk id="6" creationId="{12A0B6B6-ADE1-4A05-9EE3-C3AECAC4CED8}"/>
          </ac:spMkLst>
        </pc:spChg>
      </pc:sldChg>
      <pc:sldChg chg="addSp delSp modSp add mod">
        <pc:chgData name="Ray M Hagimoto" userId="df88e41e-652c-4a24-aa3c-5f7012b96879" providerId="ADAL" clId="{07437F9D-4C56-4320-BEE0-6B75690BF484}" dt="2022-04-16T21:08:23.409" v="13201" actId="6549"/>
        <pc:sldMkLst>
          <pc:docMk/>
          <pc:sldMk cId="4088050569" sldId="286"/>
        </pc:sldMkLst>
        <pc:spChg chg="mod">
          <ac:chgData name="Ray M Hagimoto" userId="df88e41e-652c-4a24-aa3c-5f7012b96879" providerId="ADAL" clId="{07437F9D-4C56-4320-BEE0-6B75690BF484}" dt="2022-04-16T04:25:31.636" v="10973" actId="1076"/>
          <ac:spMkLst>
            <pc:docMk/>
            <pc:sldMk cId="4088050569" sldId="286"/>
            <ac:spMk id="2" creationId="{5DA560AA-F528-4E0D-8E66-72907E5BC345}"/>
          </ac:spMkLst>
        </pc:spChg>
        <pc:spChg chg="add mod">
          <ac:chgData name="Ray M Hagimoto" userId="df88e41e-652c-4a24-aa3c-5f7012b96879" providerId="ADAL" clId="{07437F9D-4C56-4320-BEE0-6B75690BF484}" dt="2022-04-16T05:59:59.127" v="11885" actId="20577"/>
          <ac:spMkLst>
            <pc:docMk/>
            <pc:sldMk cId="4088050569" sldId="286"/>
            <ac:spMk id="12" creationId="{8979B477-F4E1-4325-9EF6-D6632E2A1186}"/>
          </ac:spMkLst>
        </pc:spChg>
        <pc:spChg chg="add mod">
          <ac:chgData name="Ray M Hagimoto" userId="df88e41e-652c-4a24-aa3c-5f7012b96879" providerId="ADAL" clId="{07437F9D-4C56-4320-BEE0-6B75690BF484}" dt="2022-04-16T06:00:18.506" v="11887" actId="207"/>
          <ac:spMkLst>
            <pc:docMk/>
            <pc:sldMk cId="4088050569" sldId="286"/>
            <ac:spMk id="14" creationId="{3E5ABDEC-957B-4E4C-94C1-0A3935CE9F77}"/>
          </ac:spMkLst>
        </pc:spChg>
        <pc:spChg chg="add del">
          <ac:chgData name="Ray M Hagimoto" userId="df88e41e-652c-4a24-aa3c-5f7012b96879" providerId="ADAL" clId="{07437F9D-4C56-4320-BEE0-6B75690BF484}" dt="2022-04-16T21:08:02.364" v="13170" actId="22"/>
          <ac:spMkLst>
            <pc:docMk/>
            <pc:sldMk cId="4088050569" sldId="286"/>
            <ac:spMk id="16" creationId="{DB3327DC-E8DE-4273-8315-CC63A5F3FEEB}"/>
          </ac:spMkLst>
        </pc:spChg>
        <pc:spChg chg="add del">
          <ac:chgData name="Ray M Hagimoto" userId="df88e41e-652c-4a24-aa3c-5f7012b96879" providerId="ADAL" clId="{07437F9D-4C56-4320-BEE0-6B75690BF484}" dt="2022-04-16T21:08:06.475" v="13172" actId="22"/>
          <ac:spMkLst>
            <pc:docMk/>
            <pc:sldMk cId="4088050569" sldId="286"/>
            <ac:spMk id="18" creationId="{320E6D1A-A10D-4973-8712-3F25781ABFBF}"/>
          </ac:spMkLst>
        </pc:spChg>
        <pc:spChg chg="mod">
          <ac:chgData name="Ray M Hagimoto" userId="df88e41e-652c-4a24-aa3c-5f7012b96879" providerId="ADAL" clId="{07437F9D-4C56-4320-BEE0-6B75690BF484}" dt="2022-04-16T04:26:01.516" v="11050" actId="20577"/>
          <ac:spMkLst>
            <pc:docMk/>
            <pc:sldMk cId="4088050569" sldId="286"/>
            <ac:spMk id="25" creationId="{E7581BDA-0973-4766-9E9F-F7EEA5A24225}"/>
          </ac:spMkLst>
        </pc:spChg>
        <pc:spChg chg="mod">
          <ac:chgData name="Ray M Hagimoto" userId="df88e41e-652c-4a24-aa3c-5f7012b96879" providerId="ADAL" clId="{07437F9D-4C56-4320-BEE0-6B75690BF484}" dt="2022-04-16T21:08:23.409" v="13201" actId="6549"/>
          <ac:spMkLst>
            <pc:docMk/>
            <pc:sldMk cId="4088050569" sldId="286"/>
            <ac:spMk id="28" creationId="{88F3C19F-2E33-4544-9745-65BEBD9CF5FC}"/>
          </ac:spMkLst>
        </pc:spChg>
        <pc:spChg chg="del mod">
          <ac:chgData name="Ray M Hagimoto" userId="df88e41e-652c-4a24-aa3c-5f7012b96879" providerId="ADAL" clId="{07437F9D-4C56-4320-BEE0-6B75690BF484}" dt="2022-04-16T05:59:41.862" v="11871" actId="478"/>
          <ac:spMkLst>
            <pc:docMk/>
            <pc:sldMk cId="4088050569" sldId="286"/>
            <ac:spMk id="30" creationId="{F18DC22A-E580-48EA-B913-2AC2D5C2F00A}"/>
          </ac:spMkLst>
        </pc:spChg>
        <pc:grpChg chg="del">
          <ac:chgData name="Ray M Hagimoto" userId="df88e41e-652c-4a24-aa3c-5f7012b96879" providerId="ADAL" clId="{07437F9D-4C56-4320-BEE0-6B75690BF484}" dt="2022-04-16T04:20:53.274" v="10899" actId="478"/>
          <ac:grpSpMkLst>
            <pc:docMk/>
            <pc:sldMk cId="4088050569" sldId="286"/>
            <ac:grpSpMk id="9" creationId="{C5457360-62D6-4818-B532-EB200165E299}"/>
          </ac:grpSpMkLst>
        </pc:grpChg>
        <pc:grpChg chg="add mod">
          <ac:chgData name="Ray M Hagimoto" userId="df88e41e-652c-4a24-aa3c-5f7012b96879" providerId="ADAL" clId="{07437F9D-4C56-4320-BEE0-6B75690BF484}" dt="2022-04-16T04:29:10.737" v="11063" actId="1076"/>
          <ac:grpSpMkLst>
            <pc:docMk/>
            <pc:sldMk cId="4088050569" sldId="286"/>
            <ac:grpSpMk id="13" creationId="{D74EC873-D34C-4805-8097-481AAE77E204}"/>
          </ac:grpSpMkLst>
        </pc:grpChg>
        <pc:picChg chg="add mod modCrop">
          <ac:chgData name="Ray M Hagimoto" userId="df88e41e-652c-4a24-aa3c-5f7012b96879" providerId="ADAL" clId="{07437F9D-4C56-4320-BEE0-6B75690BF484}" dt="2022-04-16T04:29:09.018" v="11062" actId="164"/>
          <ac:picMkLst>
            <pc:docMk/>
            <pc:sldMk cId="4088050569" sldId="286"/>
            <ac:picMk id="4" creationId="{50720D8D-7681-46DE-97B6-AEB90F822439}"/>
          </ac:picMkLst>
        </pc:picChg>
        <pc:picChg chg="add mod">
          <ac:chgData name="Ray M Hagimoto" userId="df88e41e-652c-4a24-aa3c-5f7012b96879" providerId="ADAL" clId="{07437F9D-4C56-4320-BEE0-6B75690BF484}" dt="2022-04-16T04:29:09.018" v="11062" actId="164"/>
          <ac:picMkLst>
            <pc:docMk/>
            <pc:sldMk cId="4088050569" sldId="286"/>
            <ac:picMk id="7" creationId="{AF17A018-C1F7-4061-B2DD-F920E2281B03}"/>
          </ac:picMkLst>
        </pc:picChg>
        <pc:picChg chg="add mod">
          <ac:chgData name="Ray M Hagimoto" userId="df88e41e-652c-4a24-aa3c-5f7012b96879" providerId="ADAL" clId="{07437F9D-4C56-4320-BEE0-6B75690BF484}" dt="2022-04-16T04:29:09.018" v="11062" actId="164"/>
          <ac:picMkLst>
            <pc:docMk/>
            <pc:sldMk cId="4088050569" sldId="286"/>
            <ac:picMk id="11" creationId="{4818DEC6-81B2-400E-A0EE-44E270FBF965}"/>
          </ac:picMkLst>
        </pc:picChg>
      </pc:sldChg>
      <pc:sldChg chg="addSp delSp modSp add mod">
        <pc:chgData name="Ray M Hagimoto" userId="df88e41e-652c-4a24-aa3c-5f7012b96879" providerId="ADAL" clId="{07437F9D-4C56-4320-BEE0-6B75690BF484}" dt="2022-04-16T21:09:57.984" v="13246" actId="1076"/>
        <pc:sldMkLst>
          <pc:docMk/>
          <pc:sldMk cId="2918180363" sldId="287"/>
        </pc:sldMkLst>
        <pc:spChg chg="del mod">
          <ac:chgData name="Ray M Hagimoto" userId="df88e41e-652c-4a24-aa3c-5f7012b96879" providerId="ADAL" clId="{07437F9D-4C56-4320-BEE0-6B75690BF484}" dt="2022-04-16T06:00:25.647" v="11888" actId="478"/>
          <ac:spMkLst>
            <pc:docMk/>
            <pc:sldMk cId="2918180363" sldId="287"/>
            <ac:spMk id="12" creationId="{8979B477-F4E1-4325-9EF6-D6632E2A1186}"/>
          </ac:spMkLst>
        </pc:spChg>
        <pc:spChg chg="mod topLvl">
          <ac:chgData name="Ray M Hagimoto" userId="df88e41e-652c-4a24-aa3c-5f7012b96879" providerId="ADAL" clId="{07437F9D-4C56-4320-BEE0-6B75690BF484}" dt="2022-04-16T04:40:25.481" v="11351" actId="1076"/>
          <ac:spMkLst>
            <pc:docMk/>
            <pc:sldMk cId="2918180363" sldId="287"/>
            <ac:spMk id="24" creationId="{BF93F676-F1A0-40B1-9715-ADECE9113FDB}"/>
          </ac:spMkLst>
        </pc:spChg>
        <pc:spChg chg="mod ord">
          <ac:chgData name="Ray M Hagimoto" userId="df88e41e-652c-4a24-aa3c-5f7012b96879" providerId="ADAL" clId="{07437F9D-4C56-4320-BEE0-6B75690BF484}" dt="2022-04-16T21:09:27.953" v="13243" actId="167"/>
          <ac:spMkLst>
            <pc:docMk/>
            <pc:sldMk cId="2918180363" sldId="287"/>
            <ac:spMk id="25" creationId="{E7581BDA-0973-4766-9E9F-F7EEA5A24225}"/>
          </ac:spMkLst>
        </pc:spChg>
        <pc:spChg chg="add mod">
          <ac:chgData name="Ray M Hagimoto" userId="df88e41e-652c-4a24-aa3c-5f7012b96879" providerId="ADAL" clId="{07437F9D-4C56-4320-BEE0-6B75690BF484}" dt="2022-04-16T06:00:25.778" v="11889"/>
          <ac:spMkLst>
            <pc:docMk/>
            <pc:sldMk cId="2918180363" sldId="287"/>
            <ac:spMk id="27" creationId="{BCF51A8C-282E-4C52-BFCE-A2F57DEDBB65}"/>
          </ac:spMkLst>
        </pc:spChg>
        <pc:spChg chg="add mod">
          <ac:chgData name="Ray M Hagimoto" userId="df88e41e-652c-4a24-aa3c-5f7012b96879" providerId="ADAL" clId="{07437F9D-4C56-4320-BEE0-6B75690BF484}" dt="2022-04-16T06:00:25.778" v="11889"/>
          <ac:spMkLst>
            <pc:docMk/>
            <pc:sldMk cId="2918180363" sldId="287"/>
            <ac:spMk id="28" creationId="{834211B6-5EEB-40B1-8F1F-4AF98C37766B}"/>
          </ac:spMkLst>
        </pc:spChg>
        <pc:spChg chg="del">
          <ac:chgData name="Ray M Hagimoto" userId="df88e41e-652c-4a24-aa3c-5f7012b96879" providerId="ADAL" clId="{07437F9D-4C56-4320-BEE0-6B75690BF484}" dt="2022-04-16T04:35:19.729" v="11191" actId="478"/>
          <ac:spMkLst>
            <pc:docMk/>
            <pc:sldMk cId="2918180363" sldId="287"/>
            <ac:spMk id="28" creationId="{88F3C19F-2E33-4544-9745-65BEBD9CF5FC}"/>
          </ac:spMkLst>
        </pc:spChg>
        <pc:spChg chg="mod topLvl">
          <ac:chgData name="Ray M Hagimoto" userId="df88e41e-652c-4a24-aa3c-5f7012b96879" providerId="ADAL" clId="{07437F9D-4C56-4320-BEE0-6B75690BF484}" dt="2022-04-16T04:40:07.479" v="11346" actId="1076"/>
          <ac:spMkLst>
            <pc:docMk/>
            <pc:sldMk cId="2918180363" sldId="287"/>
            <ac:spMk id="29" creationId="{937D935B-A272-45AB-91A7-22A117DDF576}"/>
          </ac:spMkLst>
        </pc:spChg>
        <pc:spChg chg="mod">
          <ac:chgData name="Ray M Hagimoto" userId="df88e41e-652c-4a24-aa3c-5f7012b96879" providerId="ADAL" clId="{07437F9D-4C56-4320-BEE0-6B75690BF484}" dt="2022-04-16T04:49:39.132" v="11473" actId="207"/>
          <ac:spMkLst>
            <pc:docMk/>
            <pc:sldMk cId="2918180363" sldId="287"/>
            <ac:spMk id="30" creationId="{F18DC22A-E580-48EA-B913-2AC2D5C2F00A}"/>
          </ac:spMkLst>
        </pc:spChg>
        <pc:spChg chg="mod topLvl">
          <ac:chgData name="Ray M Hagimoto" userId="df88e41e-652c-4a24-aa3c-5f7012b96879" providerId="ADAL" clId="{07437F9D-4C56-4320-BEE0-6B75690BF484}" dt="2022-04-16T04:40:12.942" v="11348" actId="1076"/>
          <ac:spMkLst>
            <pc:docMk/>
            <pc:sldMk cId="2918180363" sldId="287"/>
            <ac:spMk id="33" creationId="{8CA2E934-BA65-48F0-8CA3-25567671D40D}"/>
          </ac:spMkLst>
        </pc:spChg>
        <pc:spChg chg="add del mod">
          <ac:chgData name="Ray M Hagimoto" userId="df88e41e-652c-4a24-aa3c-5f7012b96879" providerId="ADAL" clId="{07437F9D-4C56-4320-BEE0-6B75690BF484}" dt="2022-04-16T21:07:20.296" v="13117" actId="478"/>
          <ac:spMkLst>
            <pc:docMk/>
            <pc:sldMk cId="2918180363" sldId="287"/>
            <ac:spMk id="35" creationId="{A9D6B30A-AF34-4C23-B769-B6D99EE4EBBE}"/>
          </ac:spMkLst>
        </pc:spChg>
        <pc:spChg chg="add mod">
          <ac:chgData name="Ray M Hagimoto" userId="df88e41e-652c-4a24-aa3c-5f7012b96879" providerId="ADAL" clId="{07437F9D-4C56-4320-BEE0-6B75690BF484}" dt="2022-04-16T21:09:45.872" v="13245" actId="20577"/>
          <ac:spMkLst>
            <pc:docMk/>
            <pc:sldMk cId="2918180363" sldId="287"/>
            <ac:spMk id="36" creationId="{ED10C337-5513-4006-BC52-CD59E73421F6}"/>
          </ac:spMkLst>
        </pc:spChg>
        <pc:grpChg chg="mod">
          <ac:chgData name="Ray M Hagimoto" userId="df88e41e-652c-4a24-aa3c-5f7012b96879" providerId="ADAL" clId="{07437F9D-4C56-4320-BEE0-6B75690BF484}" dt="2022-04-16T21:09:57.984" v="13246" actId="1076"/>
          <ac:grpSpMkLst>
            <pc:docMk/>
            <pc:sldMk cId="2918180363" sldId="287"/>
            <ac:grpSpMk id="13" creationId="{D74EC873-D34C-4805-8097-481AAE77E204}"/>
          </ac:grpSpMkLst>
        </pc:grpChg>
        <pc:grpChg chg="add mod">
          <ac:chgData name="Ray M Hagimoto" userId="df88e41e-652c-4a24-aa3c-5f7012b96879" providerId="ADAL" clId="{07437F9D-4C56-4320-BEE0-6B75690BF484}" dt="2022-04-16T04:40:40.786" v="11355" actId="164"/>
          <ac:grpSpMkLst>
            <pc:docMk/>
            <pc:sldMk cId="2918180363" sldId="287"/>
            <ac:grpSpMk id="17" creationId="{6CB4CFD8-E2BC-4BB5-B88C-B476ABD441EB}"/>
          </ac:grpSpMkLst>
        </pc:grpChg>
        <pc:grpChg chg="add mod">
          <ac:chgData name="Ray M Hagimoto" userId="df88e41e-652c-4a24-aa3c-5f7012b96879" providerId="ADAL" clId="{07437F9D-4C56-4320-BEE0-6B75690BF484}" dt="2022-04-16T04:40:40.786" v="11355" actId="164"/>
          <ac:grpSpMkLst>
            <pc:docMk/>
            <pc:sldMk cId="2918180363" sldId="287"/>
            <ac:grpSpMk id="18" creationId="{07D6646E-306D-4EB5-B941-2194BFEF3452}"/>
          </ac:grpSpMkLst>
        </pc:grpChg>
        <pc:grpChg chg="add mod">
          <ac:chgData name="Ray M Hagimoto" userId="df88e41e-652c-4a24-aa3c-5f7012b96879" providerId="ADAL" clId="{07437F9D-4C56-4320-BEE0-6B75690BF484}" dt="2022-04-16T21:09:57.984" v="13246" actId="1076"/>
          <ac:grpSpMkLst>
            <pc:docMk/>
            <pc:sldMk cId="2918180363" sldId="287"/>
            <ac:grpSpMk id="19" creationId="{D4AE2E2A-C112-413E-99CF-5EAF639492E8}"/>
          </ac:grpSpMkLst>
        </pc:grpChg>
        <pc:grpChg chg="add del mod ord">
          <ac:chgData name="Ray M Hagimoto" userId="df88e41e-652c-4a24-aa3c-5f7012b96879" providerId="ADAL" clId="{07437F9D-4C56-4320-BEE0-6B75690BF484}" dt="2022-04-16T04:36:29.211" v="11238" actId="165"/>
          <ac:grpSpMkLst>
            <pc:docMk/>
            <pc:sldMk cId="2918180363" sldId="287"/>
            <ac:grpSpMk id="23" creationId="{B8506133-EA5E-40D0-801A-400D38277414}"/>
          </ac:grpSpMkLst>
        </pc:grpChg>
        <pc:picChg chg="add mod">
          <ac:chgData name="Ray M Hagimoto" userId="df88e41e-652c-4a24-aa3c-5f7012b96879" providerId="ADAL" clId="{07437F9D-4C56-4320-BEE0-6B75690BF484}" dt="2022-04-16T04:35:09.950" v="11187" actId="164"/>
          <ac:picMkLst>
            <pc:docMk/>
            <pc:sldMk cId="2918180363" sldId="287"/>
            <ac:picMk id="5" creationId="{9794A607-35F1-4B3F-8A96-36BA1F542A80}"/>
          </ac:picMkLst>
        </pc:picChg>
        <pc:picChg chg="add mod">
          <ac:chgData name="Ray M Hagimoto" userId="df88e41e-652c-4a24-aa3c-5f7012b96879" providerId="ADAL" clId="{07437F9D-4C56-4320-BEE0-6B75690BF484}" dt="2022-04-16T04:35:09.950" v="11187" actId="164"/>
          <ac:picMkLst>
            <pc:docMk/>
            <pc:sldMk cId="2918180363" sldId="287"/>
            <ac:picMk id="8" creationId="{72B23F09-DE0C-48BB-AFC2-CB29528E0E48}"/>
          </ac:picMkLst>
        </pc:picChg>
        <pc:picChg chg="add mod">
          <ac:chgData name="Ray M Hagimoto" userId="df88e41e-652c-4a24-aa3c-5f7012b96879" providerId="ADAL" clId="{07437F9D-4C56-4320-BEE0-6B75690BF484}" dt="2022-04-16T04:35:09.950" v="11187" actId="164"/>
          <ac:picMkLst>
            <pc:docMk/>
            <pc:sldMk cId="2918180363" sldId="287"/>
            <ac:picMk id="10" creationId="{B0038498-B3C8-4749-B3F1-13B586E26D31}"/>
          </ac:picMkLst>
        </pc:picChg>
        <pc:picChg chg="add mod">
          <ac:chgData name="Ray M Hagimoto" userId="df88e41e-652c-4a24-aa3c-5f7012b96879" providerId="ADAL" clId="{07437F9D-4C56-4320-BEE0-6B75690BF484}" dt="2022-04-16T04:35:09.950" v="11187" actId="164"/>
          <ac:picMkLst>
            <pc:docMk/>
            <pc:sldMk cId="2918180363" sldId="287"/>
            <ac:picMk id="16" creationId="{3A5F6B67-BDE0-4E06-B6A5-32301BA594E2}"/>
          </ac:picMkLst>
        </pc:picChg>
        <pc:picChg chg="add mod">
          <ac:chgData name="Ray M Hagimoto" userId="df88e41e-652c-4a24-aa3c-5f7012b96879" providerId="ADAL" clId="{07437F9D-4C56-4320-BEE0-6B75690BF484}" dt="2022-04-16T21:09:33.582" v="13244" actId="1076"/>
          <ac:picMkLst>
            <pc:docMk/>
            <pc:sldMk cId="2918180363" sldId="287"/>
            <ac:picMk id="21" creationId="{3FFEF0F7-59E8-4BAA-A8ED-F4172E01117A}"/>
          </ac:picMkLst>
        </pc:picChg>
        <pc:picChg chg="mod topLvl">
          <ac:chgData name="Ray M Hagimoto" userId="df88e41e-652c-4a24-aa3c-5f7012b96879" providerId="ADAL" clId="{07437F9D-4C56-4320-BEE0-6B75690BF484}" dt="2022-04-16T04:40:07.479" v="11346" actId="1076"/>
          <ac:picMkLst>
            <pc:docMk/>
            <pc:sldMk cId="2918180363" sldId="287"/>
            <ac:picMk id="26" creationId="{F3A1071F-87D8-4C1E-B9C0-F0A0949D48D2}"/>
          </ac:picMkLst>
        </pc:picChg>
        <pc:picChg chg="del mod topLvl">
          <ac:chgData name="Ray M Hagimoto" userId="df88e41e-652c-4a24-aa3c-5f7012b96879" providerId="ADAL" clId="{07437F9D-4C56-4320-BEE0-6B75690BF484}" dt="2022-04-16T04:36:38.779" v="11240" actId="478"/>
          <ac:picMkLst>
            <pc:docMk/>
            <pc:sldMk cId="2918180363" sldId="287"/>
            <ac:picMk id="27" creationId="{3C2ABC39-BCCF-4547-B52C-783B9303E648}"/>
          </ac:picMkLst>
        </pc:picChg>
        <pc:picChg chg="add mod">
          <ac:chgData name="Ray M Hagimoto" userId="df88e41e-652c-4a24-aa3c-5f7012b96879" providerId="ADAL" clId="{07437F9D-4C56-4320-BEE0-6B75690BF484}" dt="2022-04-16T04:40:14.402" v="11349" actId="1076"/>
          <ac:picMkLst>
            <pc:docMk/>
            <pc:sldMk cId="2918180363" sldId="287"/>
            <ac:picMk id="34" creationId="{70C01FEF-FA37-4C9B-9184-5535335CE9E9}"/>
          </ac:picMkLst>
        </pc:picChg>
        <pc:picChg chg="add del mod">
          <ac:chgData name="Ray M Hagimoto" userId="df88e41e-652c-4a24-aa3c-5f7012b96879" providerId="ADAL" clId="{07437F9D-4C56-4320-BEE0-6B75690BF484}" dt="2022-04-16T04:44:43.963" v="11376" actId="478"/>
          <ac:picMkLst>
            <pc:docMk/>
            <pc:sldMk cId="2918180363" sldId="287"/>
            <ac:picMk id="35" creationId="{645068C3-F385-4C92-93FB-7C38F3345D3E}"/>
          </ac:picMkLst>
        </pc:picChg>
      </pc:sldChg>
      <pc:sldChg chg="addSp delSp modSp new add del mod ord modAnim">
        <pc:chgData name="Ray M Hagimoto" userId="df88e41e-652c-4a24-aa3c-5f7012b96879" providerId="ADAL" clId="{07437F9D-4C56-4320-BEE0-6B75690BF484}" dt="2022-04-20T00:44:23.152" v="15336" actId="20577"/>
        <pc:sldMkLst>
          <pc:docMk/>
          <pc:sldMk cId="1409295376" sldId="288"/>
        </pc:sldMkLst>
        <pc:spChg chg="add del">
          <ac:chgData name="Ray M Hagimoto" userId="df88e41e-652c-4a24-aa3c-5f7012b96879" providerId="ADAL" clId="{07437F9D-4C56-4320-BEE0-6B75690BF484}" dt="2022-04-16T05:00:00.936" v="11496" actId="478"/>
          <ac:spMkLst>
            <pc:docMk/>
            <pc:sldMk cId="1409295376" sldId="288"/>
            <ac:spMk id="2" creationId="{CC9CECC4-DD29-4F78-B08D-519AB3136D1D}"/>
          </ac:spMkLst>
        </pc:spChg>
        <pc:spChg chg="add del">
          <ac:chgData name="Ray M Hagimoto" userId="df88e41e-652c-4a24-aa3c-5f7012b96879" providerId="ADAL" clId="{07437F9D-4C56-4320-BEE0-6B75690BF484}" dt="2022-04-16T05:00:01.067" v="11497" actId="478"/>
          <ac:spMkLst>
            <pc:docMk/>
            <pc:sldMk cId="1409295376" sldId="288"/>
            <ac:spMk id="3" creationId="{480C9285-1BD3-4F5D-928B-B244A0EAB348}"/>
          </ac:spMkLst>
        </pc:spChg>
        <pc:spChg chg="add del mod">
          <ac:chgData name="Ray M Hagimoto" userId="df88e41e-652c-4a24-aa3c-5f7012b96879" providerId="ADAL" clId="{07437F9D-4C56-4320-BEE0-6B75690BF484}" dt="2022-04-19T23:37:37.414" v="13264" actId="478"/>
          <ac:spMkLst>
            <pc:docMk/>
            <pc:sldMk cId="1409295376" sldId="288"/>
            <ac:spMk id="3" creationId="{E31F2E59-CE51-4FDD-8203-FF7A3D3A9D86}"/>
          </ac:spMkLst>
        </pc:spChg>
        <pc:spChg chg="add del mod">
          <ac:chgData name="Ray M Hagimoto" userId="df88e41e-652c-4a24-aa3c-5f7012b96879" providerId="ADAL" clId="{07437F9D-4C56-4320-BEE0-6B75690BF484}" dt="2022-04-19T23:37:35.653" v="13263" actId="478"/>
          <ac:spMkLst>
            <pc:docMk/>
            <pc:sldMk cId="1409295376" sldId="288"/>
            <ac:spMk id="5" creationId="{A681E7E9-CB73-4236-8A3F-85CE0A37B6F5}"/>
          </ac:spMkLst>
        </pc:spChg>
        <pc:spChg chg="add del mod">
          <ac:chgData name="Ray M Hagimoto" userId="df88e41e-652c-4a24-aa3c-5f7012b96879" providerId="ADAL" clId="{07437F9D-4C56-4320-BEE0-6B75690BF484}" dt="2022-04-19T23:44:11.191" v="13312" actId="478"/>
          <ac:spMkLst>
            <pc:docMk/>
            <pc:sldMk cId="1409295376" sldId="288"/>
            <ac:spMk id="11" creationId="{38D7517E-3AC2-426B-B3DF-F6885C6306CC}"/>
          </ac:spMkLst>
        </pc:spChg>
        <pc:spChg chg="add del mod">
          <ac:chgData name="Ray M Hagimoto" userId="df88e41e-652c-4a24-aa3c-5f7012b96879" providerId="ADAL" clId="{07437F9D-4C56-4320-BEE0-6B75690BF484}" dt="2022-04-19T23:44:17.008" v="13313" actId="164"/>
          <ac:spMkLst>
            <pc:docMk/>
            <pc:sldMk cId="1409295376" sldId="288"/>
            <ac:spMk id="12" creationId="{5641FE89-BBE3-483D-B8BF-83777A90D768}"/>
          </ac:spMkLst>
        </pc:spChg>
        <pc:spChg chg="add del mod">
          <ac:chgData name="Ray M Hagimoto" userId="df88e41e-652c-4a24-aa3c-5f7012b96879" providerId="ADAL" clId="{07437F9D-4C56-4320-BEE0-6B75690BF484}" dt="2022-04-19T23:43:18.455" v="13295" actId="478"/>
          <ac:spMkLst>
            <pc:docMk/>
            <pc:sldMk cId="1409295376" sldId="288"/>
            <ac:spMk id="13" creationId="{9AE0F185-B42C-472F-BFBA-9B198CC42D58}"/>
          </ac:spMkLst>
        </pc:spChg>
        <pc:spChg chg="add mod">
          <ac:chgData name="Ray M Hagimoto" userId="df88e41e-652c-4a24-aa3c-5f7012b96879" providerId="ADAL" clId="{07437F9D-4C56-4320-BEE0-6B75690BF484}" dt="2022-04-20T00:44:09.881" v="15335" actId="20577"/>
          <ac:spMkLst>
            <pc:docMk/>
            <pc:sldMk cId="1409295376" sldId="288"/>
            <ac:spMk id="25" creationId="{DBE52DA2-1B02-4816-AE92-7D1538B6E836}"/>
          </ac:spMkLst>
        </pc:spChg>
        <pc:spChg chg="add mod">
          <ac:chgData name="Ray M Hagimoto" userId="df88e41e-652c-4a24-aa3c-5f7012b96879" providerId="ADAL" clId="{07437F9D-4C56-4320-BEE0-6B75690BF484}" dt="2022-04-20T00:39:51.970" v="15124" actId="1076"/>
          <ac:spMkLst>
            <pc:docMk/>
            <pc:sldMk cId="1409295376" sldId="288"/>
            <ac:spMk id="30" creationId="{14F3EFE8-18B0-44C3-8FAA-C0FB00B43E0A}"/>
          </ac:spMkLst>
        </pc:spChg>
        <pc:spChg chg="add mod">
          <ac:chgData name="Ray M Hagimoto" userId="df88e41e-652c-4a24-aa3c-5f7012b96879" providerId="ADAL" clId="{07437F9D-4C56-4320-BEE0-6B75690BF484}" dt="2022-04-20T00:40:23.380" v="15139" actId="14100"/>
          <ac:spMkLst>
            <pc:docMk/>
            <pc:sldMk cId="1409295376" sldId="288"/>
            <ac:spMk id="31" creationId="{5C102999-2B66-43DC-BF05-737F775754DB}"/>
          </ac:spMkLst>
        </pc:spChg>
        <pc:spChg chg="add del mod">
          <ac:chgData name="Ray M Hagimoto" userId="df88e41e-652c-4a24-aa3c-5f7012b96879" providerId="ADAL" clId="{07437F9D-4C56-4320-BEE0-6B75690BF484}" dt="2022-04-20T00:40:19.189" v="15138" actId="478"/>
          <ac:spMkLst>
            <pc:docMk/>
            <pc:sldMk cId="1409295376" sldId="288"/>
            <ac:spMk id="32" creationId="{2E60FBE3-D49C-48C2-B926-DDAA2BC1CF2F}"/>
          </ac:spMkLst>
        </pc:spChg>
        <pc:grpChg chg="add mod">
          <ac:chgData name="Ray M Hagimoto" userId="df88e41e-652c-4a24-aa3c-5f7012b96879" providerId="ADAL" clId="{07437F9D-4C56-4320-BEE0-6B75690BF484}" dt="2022-04-19T23:53:18.022" v="13383" actId="1076"/>
          <ac:grpSpMkLst>
            <pc:docMk/>
            <pc:sldMk cId="1409295376" sldId="288"/>
            <ac:grpSpMk id="18" creationId="{45468421-32E9-4EE4-A906-B6D0147AA5EE}"/>
          </ac:grpSpMkLst>
        </pc:grpChg>
        <pc:picChg chg="add del mod modCrop">
          <ac:chgData name="Ray M Hagimoto" userId="df88e41e-652c-4a24-aa3c-5f7012b96879" providerId="ADAL" clId="{07437F9D-4C56-4320-BEE0-6B75690BF484}" dt="2022-04-19T23:44:55.057" v="13317" actId="478"/>
          <ac:picMkLst>
            <pc:docMk/>
            <pc:sldMk cId="1409295376" sldId="288"/>
            <ac:picMk id="6" creationId="{832C3D3F-CADC-4314-9DBB-17AE3BC9064F}"/>
          </ac:picMkLst>
        </pc:picChg>
        <pc:picChg chg="add del mod">
          <ac:chgData name="Ray M Hagimoto" userId="df88e41e-652c-4a24-aa3c-5f7012b96879" providerId="ADAL" clId="{07437F9D-4C56-4320-BEE0-6B75690BF484}" dt="2022-04-19T23:38:36.753" v="13271" actId="478"/>
          <ac:picMkLst>
            <pc:docMk/>
            <pc:sldMk cId="1409295376" sldId="288"/>
            <ac:picMk id="8" creationId="{6DFDE14A-08D9-4FD6-B709-2A1DFFED87FC}"/>
          </ac:picMkLst>
        </pc:picChg>
        <pc:picChg chg="add del mod">
          <ac:chgData name="Ray M Hagimoto" userId="df88e41e-652c-4a24-aa3c-5f7012b96879" providerId="ADAL" clId="{07437F9D-4C56-4320-BEE0-6B75690BF484}" dt="2022-04-19T23:43:46.663" v="13300" actId="478"/>
          <ac:picMkLst>
            <pc:docMk/>
            <pc:sldMk cId="1409295376" sldId="288"/>
            <ac:picMk id="10" creationId="{1AF48AFB-5344-4D18-9B2C-46C2A1CADCE4}"/>
          </ac:picMkLst>
        </pc:picChg>
        <pc:picChg chg="add del">
          <ac:chgData name="Ray M Hagimoto" userId="df88e41e-652c-4a24-aa3c-5f7012b96879" providerId="ADAL" clId="{07437F9D-4C56-4320-BEE0-6B75690BF484}" dt="2022-04-19T23:43:51.843" v="13303" actId="22"/>
          <ac:picMkLst>
            <pc:docMk/>
            <pc:sldMk cId="1409295376" sldId="288"/>
            <ac:picMk id="15" creationId="{D5CED402-F0AB-4232-98BE-491E33A6A873}"/>
          </ac:picMkLst>
        </pc:picChg>
        <pc:picChg chg="add mod ord">
          <ac:chgData name="Ray M Hagimoto" userId="df88e41e-652c-4a24-aa3c-5f7012b96879" providerId="ADAL" clId="{07437F9D-4C56-4320-BEE0-6B75690BF484}" dt="2022-04-19T23:44:17.008" v="13313" actId="164"/>
          <ac:picMkLst>
            <pc:docMk/>
            <pc:sldMk cId="1409295376" sldId="288"/>
            <ac:picMk id="17" creationId="{BCC1329B-59B5-42AD-BC48-12B3BD197F4A}"/>
          </ac:picMkLst>
        </pc:picChg>
        <pc:picChg chg="add del mod">
          <ac:chgData name="Ray M Hagimoto" userId="df88e41e-652c-4a24-aa3c-5f7012b96879" providerId="ADAL" clId="{07437F9D-4C56-4320-BEE0-6B75690BF484}" dt="2022-04-19T23:44:59.939" v="13321" actId="478"/>
          <ac:picMkLst>
            <pc:docMk/>
            <pc:sldMk cId="1409295376" sldId="288"/>
            <ac:picMk id="20" creationId="{67C409E3-C6D4-40A9-9453-FFA6896C9850}"/>
          </ac:picMkLst>
        </pc:picChg>
        <pc:picChg chg="add del mod">
          <ac:chgData name="Ray M Hagimoto" userId="df88e41e-652c-4a24-aa3c-5f7012b96879" providerId="ADAL" clId="{07437F9D-4C56-4320-BEE0-6B75690BF484}" dt="2022-04-19T23:49:50.180" v="13349" actId="478"/>
          <ac:picMkLst>
            <pc:docMk/>
            <pc:sldMk cId="1409295376" sldId="288"/>
            <ac:picMk id="22" creationId="{63E76A2C-0165-4F18-9844-ADF17EECA7C9}"/>
          </ac:picMkLst>
        </pc:picChg>
        <pc:picChg chg="add del mod">
          <ac:chgData name="Ray M Hagimoto" userId="df88e41e-652c-4a24-aa3c-5f7012b96879" providerId="ADAL" clId="{07437F9D-4C56-4320-BEE0-6B75690BF484}" dt="2022-04-19T23:49:48.098" v="13348" actId="478"/>
          <ac:picMkLst>
            <pc:docMk/>
            <pc:sldMk cId="1409295376" sldId="288"/>
            <ac:picMk id="24" creationId="{721B5CD0-425D-4D44-8CEF-008B12AD1D84}"/>
          </ac:picMkLst>
        </pc:picChg>
        <pc:picChg chg="add del">
          <ac:chgData name="Ray M Hagimoto" userId="df88e41e-652c-4a24-aa3c-5f7012b96879" providerId="ADAL" clId="{07437F9D-4C56-4320-BEE0-6B75690BF484}" dt="2022-04-19T23:50:09.566" v="13352" actId="478"/>
          <ac:picMkLst>
            <pc:docMk/>
            <pc:sldMk cId="1409295376" sldId="288"/>
            <ac:picMk id="27" creationId="{47BA2D27-D397-422E-BD0B-1B6B0833CBAF}"/>
          </ac:picMkLst>
        </pc:picChg>
        <pc:picChg chg="add mod">
          <ac:chgData name="Ray M Hagimoto" userId="df88e41e-652c-4a24-aa3c-5f7012b96879" providerId="ADAL" clId="{07437F9D-4C56-4320-BEE0-6B75690BF484}" dt="2022-04-19T23:53:18.022" v="13383" actId="1076"/>
          <ac:picMkLst>
            <pc:docMk/>
            <pc:sldMk cId="1409295376" sldId="288"/>
            <ac:picMk id="29" creationId="{42942194-F642-417B-9A7D-A2D356294B1B}"/>
          </ac:picMkLst>
        </pc:picChg>
      </pc:sldChg>
      <pc:sldChg chg="new del">
        <pc:chgData name="Ray M Hagimoto" userId="df88e41e-652c-4a24-aa3c-5f7012b96879" providerId="ADAL" clId="{07437F9D-4C56-4320-BEE0-6B75690BF484}" dt="2022-04-16T04:51:08.186" v="11482" actId="47"/>
        <pc:sldMkLst>
          <pc:docMk/>
          <pc:sldMk cId="3378619388" sldId="288"/>
        </pc:sldMkLst>
      </pc:sldChg>
      <pc:sldChg chg="add del">
        <pc:chgData name="Ray M Hagimoto" userId="df88e41e-652c-4a24-aa3c-5f7012b96879" providerId="ADAL" clId="{07437F9D-4C56-4320-BEE0-6B75690BF484}" dt="2022-04-16T19:56:01.782" v="12418"/>
        <pc:sldMkLst>
          <pc:docMk/>
          <pc:sldMk cId="321471475" sldId="289"/>
        </pc:sldMkLst>
      </pc:sldChg>
      <pc:sldChg chg="add del modTransition">
        <pc:chgData name="Ray M Hagimoto" userId="df88e41e-652c-4a24-aa3c-5f7012b96879" providerId="ADAL" clId="{07437F9D-4C56-4320-BEE0-6B75690BF484}" dt="2022-04-16T20:40:47.386" v="12695" actId="47"/>
        <pc:sldMkLst>
          <pc:docMk/>
          <pc:sldMk cId="2126356114" sldId="289"/>
        </pc:sldMkLst>
      </pc:sldChg>
      <pc:sldChg chg="modSp add del mod">
        <pc:chgData name="Ray M Hagimoto" userId="df88e41e-652c-4a24-aa3c-5f7012b96879" providerId="ADAL" clId="{07437F9D-4C56-4320-BEE0-6B75690BF484}" dt="2022-04-16T19:56:21.745" v="12422"/>
        <pc:sldMkLst>
          <pc:docMk/>
          <pc:sldMk cId="2206417543" sldId="289"/>
        </pc:sldMkLst>
        <pc:spChg chg="mod">
          <ac:chgData name="Ray M Hagimoto" userId="df88e41e-652c-4a24-aa3c-5f7012b96879" providerId="ADAL" clId="{07437F9D-4C56-4320-BEE0-6B75690BF484}" dt="2022-04-16T19:56:21.411" v="12421" actId="1076"/>
          <ac:spMkLst>
            <pc:docMk/>
            <pc:sldMk cId="2206417543" sldId="289"/>
            <ac:spMk id="4" creationId="{809588CA-AC7B-48F2-BE67-5E52D65B141E}"/>
          </ac:spMkLst>
        </pc:spChg>
      </pc:sldChg>
      <pc:sldChg chg="addSp delSp modSp add mod ord delAnim modAnim">
        <pc:chgData name="Ray M Hagimoto" userId="df88e41e-652c-4a24-aa3c-5f7012b96879" providerId="ADAL" clId="{07437F9D-4C56-4320-BEE0-6B75690BF484}" dt="2022-04-20T00:53:30.164" v="15357"/>
        <pc:sldMkLst>
          <pc:docMk/>
          <pc:sldMk cId="2318519178" sldId="289"/>
        </pc:sldMkLst>
        <pc:spChg chg="mod">
          <ac:chgData name="Ray M Hagimoto" userId="df88e41e-652c-4a24-aa3c-5f7012b96879" providerId="ADAL" clId="{07437F9D-4C56-4320-BEE0-6B75690BF484}" dt="2022-04-16T20:58:39.761" v="12950" actId="164"/>
          <ac:spMkLst>
            <pc:docMk/>
            <pc:sldMk cId="2318519178" sldId="289"/>
            <ac:spMk id="18" creationId="{80E0BE6D-6690-4A3C-AAC0-E2743F322274}"/>
          </ac:spMkLst>
        </pc:spChg>
        <pc:spChg chg="add mod">
          <ac:chgData name="Ray M Hagimoto" userId="df88e41e-652c-4a24-aa3c-5f7012b96879" providerId="ADAL" clId="{07437F9D-4C56-4320-BEE0-6B75690BF484}" dt="2022-04-20T00:32:05.331" v="15003" actId="20577"/>
          <ac:spMkLst>
            <pc:docMk/>
            <pc:sldMk cId="2318519178" sldId="289"/>
            <ac:spMk id="22" creationId="{BBF9C549-8FBE-4669-B928-D8B62B969E87}"/>
          </ac:spMkLst>
        </pc:spChg>
        <pc:spChg chg="mod topLvl">
          <ac:chgData name="Ray M Hagimoto" userId="df88e41e-652c-4a24-aa3c-5f7012b96879" providerId="ADAL" clId="{07437F9D-4C56-4320-BEE0-6B75690BF484}" dt="2022-04-16T20:57:03.097" v="12938" actId="1076"/>
          <ac:spMkLst>
            <pc:docMk/>
            <pc:sldMk cId="2318519178" sldId="289"/>
            <ac:spMk id="27" creationId="{42BB16D9-6CD4-47B2-894A-8DD49DC0D030}"/>
          </ac:spMkLst>
        </pc:spChg>
        <pc:spChg chg="del mod">
          <ac:chgData name="Ray M Hagimoto" userId="df88e41e-652c-4a24-aa3c-5f7012b96879" providerId="ADAL" clId="{07437F9D-4C56-4320-BEE0-6B75690BF484}" dt="2022-04-20T00:19:17.842" v="14936" actId="478"/>
          <ac:spMkLst>
            <pc:docMk/>
            <pc:sldMk cId="2318519178" sldId="289"/>
            <ac:spMk id="31" creationId="{25C82AF0-FD3F-488B-B4D5-BF7E9E3ED0A8}"/>
          </ac:spMkLst>
        </pc:spChg>
        <pc:spChg chg="del mod topLvl">
          <ac:chgData name="Ray M Hagimoto" userId="df88e41e-652c-4a24-aa3c-5f7012b96879" providerId="ADAL" clId="{07437F9D-4C56-4320-BEE0-6B75690BF484}" dt="2022-04-16T20:55:21.472" v="12798" actId="478"/>
          <ac:spMkLst>
            <pc:docMk/>
            <pc:sldMk cId="2318519178" sldId="289"/>
            <ac:spMk id="32" creationId="{CA4CA35A-4A50-4DB4-916A-03713FF452A1}"/>
          </ac:spMkLst>
        </pc:spChg>
        <pc:spChg chg="mod">
          <ac:chgData name="Ray M Hagimoto" userId="df88e41e-652c-4a24-aa3c-5f7012b96879" providerId="ADAL" clId="{07437F9D-4C56-4320-BEE0-6B75690BF484}" dt="2022-04-20T00:45:42.496" v="15339" actId="20577"/>
          <ac:spMkLst>
            <pc:docMk/>
            <pc:sldMk cId="2318519178" sldId="289"/>
            <ac:spMk id="35" creationId="{7D71CCAF-804A-416B-830A-8A3351C03A0A}"/>
          </ac:spMkLst>
        </pc:spChg>
        <pc:spChg chg="mod">
          <ac:chgData name="Ray M Hagimoto" userId="df88e41e-652c-4a24-aa3c-5f7012b96879" providerId="ADAL" clId="{07437F9D-4C56-4320-BEE0-6B75690BF484}" dt="2022-04-16T20:58:39.761" v="12950" actId="164"/>
          <ac:spMkLst>
            <pc:docMk/>
            <pc:sldMk cId="2318519178" sldId="289"/>
            <ac:spMk id="38" creationId="{481A8DB7-2772-49B0-ABA5-99EF45E4EB69}"/>
          </ac:spMkLst>
        </pc:spChg>
        <pc:spChg chg="del mod">
          <ac:chgData name="Ray M Hagimoto" userId="df88e41e-652c-4a24-aa3c-5f7012b96879" providerId="ADAL" clId="{07437F9D-4C56-4320-BEE0-6B75690BF484}" dt="2022-04-16T20:55:16.032" v="12795" actId="478"/>
          <ac:spMkLst>
            <pc:docMk/>
            <pc:sldMk cId="2318519178" sldId="289"/>
            <ac:spMk id="39" creationId="{5FD1D9B7-F450-4B97-94E7-13DF32C7C620}"/>
          </ac:spMkLst>
        </pc:spChg>
        <pc:spChg chg="mod">
          <ac:chgData name="Ray M Hagimoto" userId="df88e41e-652c-4a24-aa3c-5f7012b96879" providerId="ADAL" clId="{07437F9D-4C56-4320-BEE0-6B75690BF484}" dt="2022-04-16T20:54:30.760" v="12768" actId="34136"/>
          <ac:spMkLst>
            <pc:docMk/>
            <pc:sldMk cId="2318519178" sldId="289"/>
            <ac:spMk id="42" creationId="{2D002E7A-B14E-4908-803B-E60026CD3575}"/>
          </ac:spMkLst>
        </pc:spChg>
        <pc:spChg chg="mod">
          <ac:chgData name="Ray M Hagimoto" userId="df88e41e-652c-4a24-aa3c-5f7012b96879" providerId="ADAL" clId="{07437F9D-4C56-4320-BEE0-6B75690BF484}" dt="2022-04-16T20:54:30.760" v="12768" actId="34136"/>
          <ac:spMkLst>
            <pc:docMk/>
            <pc:sldMk cId="2318519178" sldId="289"/>
            <ac:spMk id="46" creationId="{B0490841-4917-47C0-ACAE-FAC02742C239}"/>
          </ac:spMkLst>
        </pc:spChg>
        <pc:spChg chg="mod">
          <ac:chgData name="Ray M Hagimoto" userId="df88e41e-652c-4a24-aa3c-5f7012b96879" providerId="ADAL" clId="{07437F9D-4C56-4320-BEE0-6B75690BF484}" dt="2022-04-16T20:54:30.760" v="12768" actId="34136"/>
          <ac:spMkLst>
            <pc:docMk/>
            <pc:sldMk cId="2318519178" sldId="289"/>
            <ac:spMk id="47" creationId="{AF232E37-E9C6-4831-9337-4EE572523CCD}"/>
          </ac:spMkLst>
        </pc:spChg>
        <pc:grpChg chg="add mod">
          <ac:chgData name="Ray M Hagimoto" userId="df88e41e-652c-4a24-aa3c-5f7012b96879" providerId="ADAL" clId="{07437F9D-4C56-4320-BEE0-6B75690BF484}" dt="2022-04-16T20:58:39.761" v="12950" actId="164"/>
          <ac:grpSpMkLst>
            <pc:docMk/>
            <pc:sldMk cId="2318519178" sldId="289"/>
            <ac:grpSpMk id="5" creationId="{DFAA4F83-453D-4636-8B16-892A5B8DC659}"/>
          </ac:grpSpMkLst>
        </pc:grpChg>
        <pc:grpChg chg="add del mod">
          <ac:chgData name="Ray M Hagimoto" userId="df88e41e-652c-4a24-aa3c-5f7012b96879" providerId="ADAL" clId="{07437F9D-4C56-4320-BEE0-6B75690BF484}" dt="2022-04-16T20:55:19.803" v="12796" actId="165"/>
          <ac:grpSpMkLst>
            <pc:docMk/>
            <pc:sldMk cId="2318519178" sldId="289"/>
            <ac:grpSpMk id="26" creationId="{2EDB2DFD-2167-4CBC-B710-F598FDEDA391}"/>
          </ac:grpSpMkLst>
        </pc:grpChg>
        <pc:grpChg chg="mod">
          <ac:chgData name="Ray M Hagimoto" userId="df88e41e-652c-4a24-aa3c-5f7012b96879" providerId="ADAL" clId="{07437F9D-4C56-4320-BEE0-6B75690BF484}" dt="2022-04-16T20:54:35.381" v="12769" actId="1076"/>
          <ac:grpSpMkLst>
            <pc:docMk/>
            <pc:sldMk cId="2318519178" sldId="289"/>
            <ac:grpSpMk id="52" creationId="{50110A63-D00B-49C7-B803-D85C500B0FAF}"/>
          </ac:grpSpMkLst>
        </pc:grpChg>
        <pc:picChg chg="add mod ord">
          <ac:chgData name="Ray M Hagimoto" userId="df88e41e-652c-4a24-aa3c-5f7012b96879" providerId="ADAL" clId="{07437F9D-4C56-4320-BEE0-6B75690BF484}" dt="2022-04-16T20:58:02.997" v="12949" actId="1076"/>
          <ac:picMkLst>
            <pc:docMk/>
            <pc:sldMk cId="2318519178" sldId="289"/>
            <ac:picMk id="3" creationId="{C8DD3F0C-556E-477E-8235-5BF2F84020FD}"/>
          </ac:picMkLst>
        </pc:picChg>
        <pc:picChg chg="del">
          <ac:chgData name="Ray M Hagimoto" userId="df88e41e-652c-4a24-aa3c-5f7012b96879" providerId="ADAL" clId="{07437F9D-4C56-4320-BEE0-6B75690BF484}" dt="2022-04-16T20:52:53.405" v="12752" actId="478"/>
          <ac:picMkLst>
            <pc:docMk/>
            <pc:sldMk cId="2318519178" sldId="289"/>
            <ac:picMk id="6" creationId="{81E4E242-65E9-482E-8ACF-6844B4DA86BC}"/>
          </ac:picMkLst>
        </pc:picChg>
        <pc:picChg chg="del">
          <ac:chgData name="Ray M Hagimoto" userId="df88e41e-652c-4a24-aa3c-5f7012b96879" providerId="ADAL" clId="{07437F9D-4C56-4320-BEE0-6B75690BF484}" dt="2022-04-16T20:52:54.013" v="12753" actId="478"/>
          <ac:picMkLst>
            <pc:docMk/>
            <pc:sldMk cId="2318519178" sldId="289"/>
            <ac:picMk id="8" creationId="{F5195881-9B84-4589-BF35-01C5ADB30366}"/>
          </ac:picMkLst>
        </pc:picChg>
        <pc:picChg chg="del">
          <ac:chgData name="Ray M Hagimoto" userId="df88e41e-652c-4a24-aa3c-5f7012b96879" providerId="ADAL" clId="{07437F9D-4C56-4320-BEE0-6B75690BF484}" dt="2022-04-16T20:52:54.537" v="12754" actId="478"/>
          <ac:picMkLst>
            <pc:docMk/>
            <pc:sldMk cId="2318519178" sldId="289"/>
            <ac:picMk id="10" creationId="{C7C1299F-A490-4C4B-8E96-529EE8F52FFB}"/>
          </ac:picMkLst>
        </pc:picChg>
        <pc:picChg chg="del">
          <ac:chgData name="Ray M Hagimoto" userId="df88e41e-652c-4a24-aa3c-5f7012b96879" providerId="ADAL" clId="{07437F9D-4C56-4320-BEE0-6B75690BF484}" dt="2022-04-16T20:52:55.281" v="12755" actId="478"/>
          <ac:picMkLst>
            <pc:docMk/>
            <pc:sldMk cId="2318519178" sldId="289"/>
            <ac:picMk id="12" creationId="{8A5FCB83-4F9B-4A57-9AB0-D004DCCFA8E6}"/>
          </ac:picMkLst>
        </pc:picChg>
        <pc:picChg chg="del">
          <ac:chgData name="Ray M Hagimoto" userId="df88e41e-652c-4a24-aa3c-5f7012b96879" providerId="ADAL" clId="{07437F9D-4C56-4320-BEE0-6B75690BF484}" dt="2022-04-16T20:52:52.390" v="12751" actId="478"/>
          <ac:picMkLst>
            <pc:docMk/>
            <pc:sldMk cId="2318519178" sldId="289"/>
            <ac:picMk id="17" creationId="{5945D0A2-D3A8-4299-A599-831EC5CFC551}"/>
          </ac:picMkLst>
        </pc:picChg>
        <pc:picChg chg="add mod">
          <ac:chgData name="Ray M Hagimoto" userId="df88e41e-652c-4a24-aa3c-5f7012b96879" providerId="ADAL" clId="{07437F9D-4C56-4320-BEE0-6B75690BF484}" dt="2022-04-20T00:31:45.436" v="14972" actId="1076"/>
          <ac:picMkLst>
            <pc:docMk/>
            <pc:sldMk cId="2318519178" sldId="289"/>
            <ac:picMk id="21" creationId="{9E52B744-3C97-415E-9EEE-5FBBCCCDF7BD}"/>
          </ac:picMkLst>
        </pc:picChg>
        <pc:picChg chg="del mod">
          <ac:chgData name="Ray M Hagimoto" userId="df88e41e-652c-4a24-aa3c-5f7012b96879" providerId="ADAL" clId="{07437F9D-4C56-4320-BEE0-6B75690BF484}" dt="2022-04-16T20:55:12.845" v="12792" actId="478"/>
          <ac:picMkLst>
            <pc:docMk/>
            <pc:sldMk cId="2318519178" sldId="289"/>
            <ac:picMk id="28" creationId="{1D537EC5-0204-488C-8D8F-04B411BED6C1}"/>
          </ac:picMkLst>
        </pc:picChg>
        <pc:picChg chg="del mod topLvl">
          <ac:chgData name="Ray M Hagimoto" userId="df88e41e-652c-4a24-aa3c-5f7012b96879" providerId="ADAL" clId="{07437F9D-4C56-4320-BEE0-6B75690BF484}" dt="2022-04-16T20:55:20.801" v="12797" actId="478"/>
          <ac:picMkLst>
            <pc:docMk/>
            <pc:sldMk cId="2318519178" sldId="289"/>
            <ac:picMk id="29" creationId="{7EFBDA25-3695-4A1C-9498-55AF263081F5}"/>
          </ac:picMkLst>
        </pc:picChg>
        <pc:picChg chg="del">
          <ac:chgData name="Ray M Hagimoto" userId="df88e41e-652c-4a24-aa3c-5f7012b96879" providerId="ADAL" clId="{07437F9D-4C56-4320-BEE0-6B75690BF484}" dt="2022-04-16T20:52:52.078" v="12750" actId="478"/>
          <ac:picMkLst>
            <pc:docMk/>
            <pc:sldMk cId="2318519178" sldId="289"/>
            <ac:picMk id="33" creationId="{8BF530C5-B494-4DF0-B366-57D22A0B1C18}"/>
          </ac:picMkLst>
        </pc:picChg>
        <pc:picChg chg="del mod">
          <ac:chgData name="Ray M Hagimoto" userId="df88e41e-652c-4a24-aa3c-5f7012b96879" providerId="ADAL" clId="{07437F9D-4C56-4320-BEE0-6B75690BF484}" dt="2022-04-20T00:18:48.748" v="14930" actId="478"/>
          <ac:picMkLst>
            <pc:docMk/>
            <pc:sldMk cId="2318519178" sldId="289"/>
            <ac:picMk id="34" creationId="{CBF077DA-CFCE-42C2-B767-8486F9E5CDD2}"/>
          </ac:picMkLst>
        </pc:picChg>
        <pc:picChg chg="mod">
          <ac:chgData name="Ray M Hagimoto" userId="df88e41e-652c-4a24-aa3c-5f7012b96879" providerId="ADAL" clId="{07437F9D-4C56-4320-BEE0-6B75690BF484}" dt="2022-04-16T20:58:39.761" v="12950" actId="164"/>
          <ac:picMkLst>
            <pc:docMk/>
            <pc:sldMk cId="2318519178" sldId="289"/>
            <ac:picMk id="36" creationId="{0731048B-947E-45B0-8739-2A6FE02B39C2}"/>
          </ac:picMkLst>
        </pc:picChg>
        <pc:picChg chg="mod">
          <ac:chgData name="Ray M Hagimoto" userId="df88e41e-652c-4a24-aa3c-5f7012b96879" providerId="ADAL" clId="{07437F9D-4C56-4320-BEE0-6B75690BF484}" dt="2022-04-16T20:58:39.761" v="12950" actId="164"/>
          <ac:picMkLst>
            <pc:docMk/>
            <pc:sldMk cId="2318519178" sldId="289"/>
            <ac:picMk id="37" creationId="{4FBE1F5E-A0AB-4046-9674-163EF98C2B7A}"/>
          </ac:picMkLst>
        </pc:picChg>
        <pc:picChg chg="mod">
          <ac:chgData name="Ray M Hagimoto" userId="df88e41e-652c-4a24-aa3c-5f7012b96879" providerId="ADAL" clId="{07437F9D-4C56-4320-BEE0-6B75690BF484}" dt="2022-04-16T20:54:30.760" v="12768" actId="34136"/>
          <ac:picMkLst>
            <pc:docMk/>
            <pc:sldMk cId="2318519178" sldId="289"/>
            <ac:picMk id="44" creationId="{F9309851-7382-4D6E-9BC5-ADB91C1A7E15}"/>
          </ac:picMkLst>
        </pc:picChg>
        <pc:picChg chg="mod">
          <ac:chgData name="Ray M Hagimoto" userId="df88e41e-652c-4a24-aa3c-5f7012b96879" providerId="ADAL" clId="{07437F9D-4C56-4320-BEE0-6B75690BF484}" dt="2022-04-16T20:54:30.760" v="12768" actId="34136"/>
          <ac:picMkLst>
            <pc:docMk/>
            <pc:sldMk cId="2318519178" sldId="289"/>
            <ac:picMk id="45" creationId="{0F09F5B5-59AC-4FC8-8761-993BAEFA51C6}"/>
          </ac:picMkLst>
        </pc:picChg>
      </pc:sldChg>
      <pc:sldChg chg="addSp delSp modSp add mod ord modAnim">
        <pc:chgData name="Ray M Hagimoto" userId="df88e41e-652c-4a24-aa3c-5f7012b96879" providerId="ADAL" clId="{07437F9D-4C56-4320-BEE0-6B75690BF484}" dt="2022-04-20T00:43:21.125" v="15276"/>
        <pc:sldMkLst>
          <pc:docMk/>
          <pc:sldMk cId="727741452" sldId="290"/>
        </pc:sldMkLst>
        <pc:spChg chg="add mod">
          <ac:chgData name="Ray M Hagimoto" userId="df88e41e-652c-4a24-aa3c-5f7012b96879" providerId="ADAL" clId="{07437F9D-4C56-4320-BEE0-6B75690BF484}" dt="2022-04-20T00:42:33.163" v="15241" actId="1076"/>
          <ac:spMkLst>
            <pc:docMk/>
            <pc:sldMk cId="727741452" sldId="290"/>
            <ac:spMk id="9" creationId="{50CDAD5D-9B47-400F-8E42-81E2E8ACF8ED}"/>
          </ac:spMkLst>
        </pc:spChg>
        <pc:spChg chg="add mod">
          <ac:chgData name="Ray M Hagimoto" userId="df88e41e-652c-4a24-aa3c-5f7012b96879" providerId="ADAL" clId="{07437F9D-4C56-4320-BEE0-6B75690BF484}" dt="2022-04-19T23:54:42.396" v="13402"/>
          <ac:spMkLst>
            <pc:docMk/>
            <pc:sldMk cId="727741452" sldId="290"/>
            <ac:spMk id="13" creationId="{ADE5FF78-C971-4991-B201-C83D30DBAF7B}"/>
          </ac:spMkLst>
        </pc:spChg>
        <pc:spChg chg="add mod">
          <ac:chgData name="Ray M Hagimoto" userId="df88e41e-652c-4a24-aa3c-5f7012b96879" providerId="ADAL" clId="{07437F9D-4C56-4320-BEE0-6B75690BF484}" dt="2022-04-20T00:42:57.114" v="15271" actId="20577"/>
          <ac:spMkLst>
            <pc:docMk/>
            <pc:sldMk cId="727741452" sldId="290"/>
            <ac:spMk id="16" creationId="{009B1507-5735-479F-B106-DE642D684E8E}"/>
          </ac:spMkLst>
        </pc:spChg>
        <pc:grpChg chg="del">
          <ac:chgData name="Ray M Hagimoto" userId="df88e41e-652c-4a24-aa3c-5f7012b96879" providerId="ADAL" clId="{07437F9D-4C56-4320-BEE0-6B75690BF484}" dt="2022-04-19T23:52:20.177" v="13371" actId="478"/>
          <ac:grpSpMkLst>
            <pc:docMk/>
            <pc:sldMk cId="727741452" sldId="290"/>
            <ac:grpSpMk id="18" creationId="{45468421-32E9-4EE4-A906-B6D0147AA5EE}"/>
          </ac:grpSpMkLst>
        </pc:grpChg>
        <pc:picChg chg="add mod modCrop">
          <ac:chgData name="Ray M Hagimoto" userId="df88e41e-652c-4a24-aa3c-5f7012b96879" providerId="ADAL" clId="{07437F9D-4C56-4320-BEE0-6B75690BF484}" dt="2022-04-19T23:54:39.344" v="13401" actId="1076"/>
          <ac:picMkLst>
            <pc:docMk/>
            <pc:sldMk cId="727741452" sldId="290"/>
            <ac:picMk id="3" creationId="{A60AFDA0-3F42-489C-9341-CBAB0570DDFB}"/>
          </ac:picMkLst>
        </pc:picChg>
        <pc:picChg chg="add del mod modCrop">
          <ac:chgData name="Ray M Hagimoto" userId="df88e41e-652c-4a24-aa3c-5f7012b96879" providerId="ADAL" clId="{07437F9D-4C56-4320-BEE0-6B75690BF484}" dt="2022-04-19T23:55:54.555" v="13403" actId="478"/>
          <ac:picMkLst>
            <pc:docMk/>
            <pc:sldMk cId="727741452" sldId="290"/>
            <ac:picMk id="6" creationId="{58A98183-14FE-42F6-B749-3414A2EA95D1}"/>
          </ac:picMkLst>
        </pc:picChg>
        <pc:picChg chg="add mod">
          <ac:chgData name="Ray M Hagimoto" userId="df88e41e-652c-4a24-aa3c-5f7012b96879" providerId="ADAL" clId="{07437F9D-4C56-4320-BEE0-6B75690BF484}" dt="2022-04-19T23:58:12.578" v="13448" actId="1076"/>
          <ac:picMkLst>
            <pc:docMk/>
            <pc:sldMk cId="727741452" sldId="290"/>
            <ac:picMk id="8" creationId="{AA77A860-4F33-4623-818C-F04525BB6D62}"/>
          </ac:picMkLst>
        </pc:picChg>
        <pc:picChg chg="del">
          <ac:chgData name="Ray M Hagimoto" userId="df88e41e-652c-4a24-aa3c-5f7012b96879" providerId="ADAL" clId="{07437F9D-4C56-4320-BEE0-6B75690BF484}" dt="2022-04-19T23:53:59.622" v="13386" actId="478"/>
          <ac:picMkLst>
            <pc:docMk/>
            <pc:sldMk cId="727741452" sldId="290"/>
            <ac:picMk id="22" creationId="{63E76A2C-0165-4F18-9844-ADF17EECA7C9}"/>
          </ac:picMkLst>
        </pc:picChg>
        <pc:picChg chg="del mod">
          <ac:chgData name="Ray M Hagimoto" userId="df88e41e-652c-4a24-aa3c-5f7012b96879" providerId="ADAL" clId="{07437F9D-4C56-4320-BEE0-6B75690BF484}" dt="2022-04-19T23:52:47.490" v="13373" actId="478"/>
          <ac:picMkLst>
            <pc:docMk/>
            <pc:sldMk cId="727741452" sldId="290"/>
            <ac:picMk id="24" creationId="{721B5CD0-425D-4D44-8CEF-008B12AD1D84}"/>
          </ac:picMkLst>
        </pc:picChg>
      </pc:sldChg>
      <pc:sldChg chg="add del">
        <pc:chgData name="Ray M Hagimoto" userId="df88e41e-652c-4a24-aa3c-5f7012b96879" providerId="ADAL" clId="{07437F9D-4C56-4320-BEE0-6B75690BF484}" dt="2022-04-19T23:37:32.027" v="13262" actId="47"/>
        <pc:sldMkLst>
          <pc:docMk/>
          <pc:sldMk cId="2926469405" sldId="290"/>
        </pc:sldMkLst>
      </pc:sldChg>
      <pc:sldChg chg="addSp delSp modSp add mod">
        <pc:chgData name="Ray M Hagimoto" userId="df88e41e-652c-4a24-aa3c-5f7012b96879" providerId="ADAL" clId="{07437F9D-4C56-4320-BEE0-6B75690BF484}" dt="2022-04-20T00:56:15.984" v="15369"/>
        <pc:sldMkLst>
          <pc:docMk/>
          <pc:sldMk cId="141148446" sldId="291"/>
        </pc:sldMkLst>
        <pc:spChg chg="mod">
          <ac:chgData name="Ray M Hagimoto" userId="df88e41e-652c-4a24-aa3c-5f7012b96879" providerId="ADAL" clId="{07437F9D-4C56-4320-BEE0-6B75690BF484}" dt="2022-04-20T00:06:58.480" v="13937" actId="20577"/>
          <ac:spMkLst>
            <pc:docMk/>
            <pc:sldMk cId="141148446" sldId="291"/>
            <ac:spMk id="2" creationId="{5DA560AA-F528-4E0D-8E66-72907E5BC345}"/>
          </ac:spMkLst>
        </pc:spChg>
        <pc:spChg chg="mod">
          <ac:chgData name="Ray M Hagimoto" userId="df88e41e-652c-4a24-aa3c-5f7012b96879" providerId="ADAL" clId="{07437F9D-4C56-4320-BEE0-6B75690BF484}" dt="2022-04-20T00:55:56.607" v="15363" actId="14100"/>
          <ac:spMkLst>
            <pc:docMk/>
            <pc:sldMk cId="141148446" sldId="291"/>
            <ac:spMk id="3" creationId="{FA2598DA-310C-4D78-8331-B0AC09897F69}"/>
          </ac:spMkLst>
        </pc:spChg>
        <pc:spChg chg="add del mod">
          <ac:chgData name="Ray M Hagimoto" userId="df88e41e-652c-4a24-aa3c-5f7012b96879" providerId="ADAL" clId="{07437F9D-4C56-4320-BEE0-6B75690BF484}" dt="2022-04-20T00:56:12.370" v="15368" actId="478"/>
          <ac:spMkLst>
            <pc:docMk/>
            <pc:sldMk cId="141148446" sldId="291"/>
            <ac:spMk id="15" creationId="{557843FF-ACAF-49CD-B987-43E6DD9D9B0A}"/>
          </ac:spMkLst>
        </pc:spChg>
        <pc:spChg chg="add mod">
          <ac:chgData name="Ray M Hagimoto" userId="df88e41e-652c-4a24-aa3c-5f7012b96879" providerId="ADAL" clId="{07437F9D-4C56-4320-BEE0-6B75690BF484}" dt="2022-04-20T00:56:15.984" v="15369"/>
          <ac:spMkLst>
            <pc:docMk/>
            <pc:sldMk cId="141148446" sldId="291"/>
            <ac:spMk id="16" creationId="{0C7BDBB5-23CF-4D3D-B5D8-0933C1139871}"/>
          </ac:spMkLst>
        </pc:spChg>
        <pc:spChg chg="del">
          <ac:chgData name="Ray M Hagimoto" userId="df88e41e-652c-4a24-aa3c-5f7012b96879" providerId="ADAL" clId="{07437F9D-4C56-4320-BEE0-6B75690BF484}" dt="2022-04-20T00:06:33.652" v="13898" actId="478"/>
          <ac:spMkLst>
            <pc:docMk/>
            <pc:sldMk cId="141148446" sldId="291"/>
            <ac:spMk id="20" creationId="{F3685F6F-4975-4174-B48F-B83FC642AD7F}"/>
          </ac:spMkLst>
        </pc:spChg>
        <pc:spChg chg="del">
          <ac:chgData name="Ray M Hagimoto" userId="df88e41e-652c-4a24-aa3c-5f7012b96879" providerId="ADAL" clId="{07437F9D-4C56-4320-BEE0-6B75690BF484}" dt="2022-04-20T00:06:37.087" v="13899" actId="478"/>
          <ac:spMkLst>
            <pc:docMk/>
            <pc:sldMk cId="141148446" sldId="291"/>
            <ac:spMk id="21" creationId="{5131D962-3F00-4959-8A1E-D8FE0C312FA4}"/>
          </ac:spMkLst>
        </pc:spChg>
        <pc:graphicFrameChg chg="add del mod">
          <ac:chgData name="Ray M Hagimoto" userId="df88e41e-652c-4a24-aa3c-5f7012b96879" providerId="ADAL" clId="{07437F9D-4C56-4320-BEE0-6B75690BF484}" dt="2022-04-20T00:17:48.761" v="14910"/>
          <ac:graphicFrameMkLst>
            <pc:docMk/>
            <pc:sldMk cId="141148446" sldId="291"/>
            <ac:graphicFrameMk id="4" creationId="{61A4B35D-AF13-4145-B10F-5D1D0B47BA6D}"/>
          </ac:graphicFrameMkLst>
        </pc:graphicFrameChg>
        <pc:picChg chg="del">
          <ac:chgData name="Ray M Hagimoto" userId="df88e41e-652c-4a24-aa3c-5f7012b96879" providerId="ADAL" clId="{07437F9D-4C56-4320-BEE0-6B75690BF484}" dt="2022-04-20T00:12:46.841" v="14795" actId="478"/>
          <ac:picMkLst>
            <pc:docMk/>
            <pc:sldMk cId="141148446" sldId="291"/>
            <ac:picMk id="12" creationId="{DE3EA6DC-C4F7-46AF-B7E0-928F9B43133E}"/>
          </ac:picMkLst>
        </pc:picChg>
      </pc:sldChg>
      <pc:sldChg chg="add del">
        <pc:chgData name="Ray M Hagimoto" userId="df88e41e-652c-4a24-aa3c-5f7012b96879" providerId="ADAL" clId="{07437F9D-4C56-4320-BEE0-6B75690BF484}" dt="2022-04-20T00:05:59.979" v="13833" actId="47"/>
        <pc:sldMkLst>
          <pc:docMk/>
          <pc:sldMk cId="1350606724" sldId="291"/>
        </pc:sldMkLst>
      </pc:sldChg>
      <pc:sldChg chg="add modAnim">
        <pc:chgData name="Ray M Hagimoto" userId="df88e41e-652c-4a24-aa3c-5f7012b96879" providerId="ADAL" clId="{07437F9D-4C56-4320-BEE0-6B75690BF484}" dt="2022-04-20T15:52:10.742" v="15371"/>
        <pc:sldMkLst>
          <pc:docMk/>
          <pc:sldMk cId="3642434404" sldId="292"/>
        </pc:sldMkLst>
      </pc:sldChg>
      <pc:sldChg chg="addSp delSp modSp new mod">
        <pc:chgData name="Ray M Hagimoto" userId="df88e41e-652c-4a24-aa3c-5f7012b96879" providerId="ADAL" clId="{07437F9D-4C56-4320-BEE0-6B75690BF484}" dt="2022-05-23T23:31:27.997" v="15406" actId="478"/>
        <pc:sldMkLst>
          <pc:docMk/>
          <pc:sldMk cId="3183746516" sldId="293"/>
        </pc:sldMkLst>
        <pc:spChg chg="del">
          <ac:chgData name="Ray M Hagimoto" userId="df88e41e-652c-4a24-aa3c-5f7012b96879" providerId="ADAL" clId="{07437F9D-4C56-4320-BEE0-6B75690BF484}" dt="2022-05-23T23:31:23.025" v="15402"/>
          <ac:spMkLst>
            <pc:docMk/>
            <pc:sldMk cId="3183746516" sldId="293"/>
            <ac:spMk id="3" creationId="{57733439-7D9D-DD82-EF22-2BFF06BB3082}"/>
          </ac:spMkLst>
        </pc:spChg>
        <pc:spChg chg="add mod">
          <ac:chgData name="Ray M Hagimoto" userId="df88e41e-652c-4a24-aa3c-5f7012b96879" providerId="ADAL" clId="{07437F9D-4C56-4320-BEE0-6B75690BF484}" dt="2022-05-23T23:31:27.997" v="15406" actId="478"/>
          <ac:spMkLst>
            <pc:docMk/>
            <pc:sldMk cId="3183746516" sldId="293"/>
            <ac:spMk id="8" creationId="{AC01F662-F8CF-CD41-656B-017841A70B6C}"/>
          </ac:spMkLst>
        </pc:spChg>
        <pc:picChg chg="add del mod">
          <ac:chgData name="Ray M Hagimoto" userId="df88e41e-652c-4a24-aa3c-5f7012b96879" providerId="ADAL" clId="{07437F9D-4C56-4320-BEE0-6B75690BF484}" dt="2022-05-23T23:31:27.997" v="15406" actId="478"/>
          <ac:picMkLst>
            <pc:docMk/>
            <pc:sldMk cId="3183746516" sldId="293"/>
            <ac:picMk id="6" creationId="{68990BEF-8F63-9202-8F73-779D1124F58F}"/>
          </ac:picMkLst>
        </pc:picChg>
      </pc:sldChg>
      <pc:sldMasterChg chg="delSldLayout modSldLayout">
        <pc:chgData name="Ray M Hagimoto" userId="df88e41e-652c-4a24-aa3c-5f7012b96879" providerId="ADAL" clId="{07437F9D-4C56-4320-BEE0-6B75690BF484}" dt="2022-04-16T19:57:07.593" v="12427" actId="47"/>
        <pc:sldMasterMkLst>
          <pc:docMk/>
          <pc:sldMasterMk cId="740411398" sldId="2147483648"/>
        </pc:sldMasterMkLst>
        <pc:sldLayoutChg chg="modSp mod">
          <pc:chgData name="Ray M Hagimoto" userId="df88e41e-652c-4a24-aa3c-5f7012b96879" providerId="ADAL" clId="{07437F9D-4C56-4320-BEE0-6B75690BF484}" dt="2022-04-15T22:11:05.018" v="4692" actId="1076"/>
          <pc:sldLayoutMkLst>
            <pc:docMk/>
            <pc:sldMasterMk cId="740411398" sldId="2147483648"/>
            <pc:sldLayoutMk cId="1553792617" sldId="2147483650"/>
          </pc:sldLayoutMkLst>
          <pc:spChg chg="mod">
            <ac:chgData name="Ray M Hagimoto" userId="df88e41e-652c-4a24-aa3c-5f7012b96879" providerId="ADAL" clId="{07437F9D-4C56-4320-BEE0-6B75690BF484}" dt="2022-04-15T22:10:58.314" v="4690" actId="14100"/>
            <ac:spMkLst>
              <pc:docMk/>
              <pc:sldMasterMk cId="740411398" sldId="2147483648"/>
              <pc:sldLayoutMk cId="1553792617" sldId="2147483650"/>
              <ac:spMk id="2" creationId="{633C7F95-282B-489B-A7D4-338363FC1563}"/>
            </ac:spMkLst>
          </pc:spChg>
          <pc:spChg chg="mod">
            <ac:chgData name="Ray M Hagimoto" userId="df88e41e-652c-4a24-aa3c-5f7012b96879" providerId="ADAL" clId="{07437F9D-4C56-4320-BEE0-6B75690BF484}" dt="2022-04-15T22:11:01.914" v="4691" actId="14100"/>
            <ac:spMkLst>
              <pc:docMk/>
              <pc:sldMasterMk cId="740411398" sldId="2147483648"/>
              <pc:sldLayoutMk cId="1553792617" sldId="2147483650"/>
              <ac:spMk id="3" creationId="{F34C2684-FB43-4ADE-93D7-E229F0BDCDAD}"/>
            </ac:spMkLst>
          </pc:spChg>
          <pc:spChg chg="mod">
            <ac:chgData name="Ray M Hagimoto" userId="df88e41e-652c-4a24-aa3c-5f7012b96879" providerId="ADAL" clId="{07437F9D-4C56-4320-BEE0-6B75690BF484}" dt="2022-04-15T22:11:05.018" v="4692" actId="1076"/>
            <ac:spMkLst>
              <pc:docMk/>
              <pc:sldMasterMk cId="740411398" sldId="2147483648"/>
              <pc:sldLayoutMk cId="1553792617" sldId="2147483650"/>
              <ac:spMk id="6" creationId="{D611E88D-080B-4AE9-995B-53FC51F65746}"/>
            </ac:spMkLst>
          </pc:spChg>
          <pc:spChg chg="mod">
            <ac:chgData name="Ray M Hagimoto" userId="df88e41e-652c-4a24-aa3c-5f7012b96879" providerId="ADAL" clId="{07437F9D-4C56-4320-BEE0-6B75690BF484}" dt="2022-04-15T02:54:02.011" v="1182" actId="20577"/>
            <ac:spMkLst>
              <pc:docMk/>
              <pc:sldMasterMk cId="740411398" sldId="2147483648"/>
              <pc:sldLayoutMk cId="1553792617" sldId="2147483650"/>
              <ac:spMk id="9" creationId="{FDF3D34F-5C87-43F9-8233-AE3C79BC06CB}"/>
            </ac:spMkLst>
          </pc:spChg>
          <pc:picChg chg="mod">
            <ac:chgData name="Ray M Hagimoto" userId="df88e41e-652c-4a24-aa3c-5f7012b96879" providerId="ADAL" clId="{07437F9D-4C56-4320-BEE0-6B75690BF484}" dt="2022-04-14T23:37:07.543" v="428" actId="34135"/>
            <ac:picMkLst>
              <pc:docMk/>
              <pc:sldMasterMk cId="740411398" sldId="2147483648"/>
              <pc:sldLayoutMk cId="1553792617" sldId="2147483650"/>
              <ac:picMk id="8" creationId="{E58850CB-F645-43B3-893B-14D4C1D6BCA0}"/>
            </ac:picMkLst>
          </pc:picChg>
        </pc:sldLayoutChg>
        <pc:sldLayoutChg chg="modSp mod">
          <pc:chgData name="Ray M Hagimoto" userId="df88e41e-652c-4a24-aa3c-5f7012b96879" providerId="ADAL" clId="{07437F9D-4C56-4320-BEE0-6B75690BF484}" dt="2022-04-15T22:11:20.018" v="4694" actId="1076"/>
          <pc:sldLayoutMkLst>
            <pc:docMk/>
            <pc:sldMasterMk cId="740411398" sldId="2147483648"/>
            <pc:sldLayoutMk cId="3499846608" sldId="2147483651"/>
          </pc:sldLayoutMkLst>
          <pc:spChg chg="mod">
            <ac:chgData name="Ray M Hagimoto" userId="df88e41e-652c-4a24-aa3c-5f7012b96879" providerId="ADAL" clId="{07437F9D-4C56-4320-BEE0-6B75690BF484}" dt="2022-04-15T22:11:20.018" v="4694" actId="1076"/>
            <ac:spMkLst>
              <pc:docMk/>
              <pc:sldMasterMk cId="740411398" sldId="2147483648"/>
              <pc:sldLayoutMk cId="3499846608" sldId="2147483651"/>
              <ac:spMk id="4" creationId="{5D8F9B87-F12A-4490-AAFE-2E838328D661}"/>
            </ac:spMkLst>
          </pc:spChg>
          <pc:spChg chg="mod">
            <ac:chgData name="Ray M Hagimoto" userId="df88e41e-652c-4a24-aa3c-5f7012b96879" providerId="ADAL" clId="{07437F9D-4C56-4320-BEE0-6B75690BF484}" dt="2022-04-15T22:11:16.086" v="4693" actId="1076"/>
            <ac:spMkLst>
              <pc:docMk/>
              <pc:sldMasterMk cId="740411398" sldId="2147483648"/>
              <pc:sldLayoutMk cId="3499846608" sldId="2147483651"/>
              <ac:spMk id="6" creationId="{B71F4024-48E5-4EAE-B3A5-569DFC98002C}"/>
            </ac:spMkLst>
          </pc:spChg>
        </pc:sldLayoutChg>
        <pc:sldLayoutChg chg="del">
          <pc:chgData name="Ray M Hagimoto" userId="df88e41e-652c-4a24-aa3c-5f7012b96879" providerId="ADAL" clId="{07437F9D-4C56-4320-BEE0-6B75690BF484}" dt="2022-04-16T19:57:07.593" v="12427" actId="47"/>
          <pc:sldLayoutMkLst>
            <pc:docMk/>
            <pc:sldMasterMk cId="740411398" sldId="2147483648"/>
            <pc:sldLayoutMk cId="2114020778" sldId="2147483652"/>
          </pc:sldLayoutMkLst>
        </pc:sldLayoutChg>
      </pc:sldMasterChg>
    </pc:docChg>
  </pc:docChgLst>
  <pc:docChgLst>
    <pc:chgData name="Ray M Hagimoto" userId="df88e41e-652c-4a24-aa3c-5f7012b96879" providerId="ADAL" clId="{408F0842-90FF-440F-A889-31595551A600}"/>
    <pc:docChg chg="custSel modSld">
      <pc:chgData name="Ray M Hagimoto" userId="df88e41e-652c-4a24-aa3c-5f7012b96879" providerId="ADAL" clId="{408F0842-90FF-440F-A889-31595551A600}" dt="2022-04-20T16:36:02.538" v="34"/>
      <pc:docMkLst>
        <pc:docMk/>
      </pc:docMkLst>
      <pc:sldChg chg="delSp mod">
        <pc:chgData name="Ray M Hagimoto" userId="df88e41e-652c-4a24-aa3c-5f7012b96879" providerId="ADAL" clId="{408F0842-90FF-440F-A889-31595551A600}" dt="2022-04-20T16:32:19.049" v="0" actId="478"/>
        <pc:sldMkLst>
          <pc:docMk/>
          <pc:sldMk cId="3252260627" sldId="265"/>
        </pc:sldMkLst>
        <pc:spChg chg="del">
          <ac:chgData name="Ray M Hagimoto" userId="df88e41e-652c-4a24-aa3c-5f7012b96879" providerId="ADAL" clId="{408F0842-90FF-440F-A889-31595551A600}" dt="2022-04-20T16:32:19.049" v="0" actId="478"/>
          <ac:spMkLst>
            <pc:docMk/>
            <pc:sldMk cId="3252260627" sldId="265"/>
            <ac:spMk id="9" creationId="{B98E5380-BB8C-42F6-BCB5-5F2858846D5A}"/>
          </ac:spMkLst>
        </pc:spChg>
      </pc:sldChg>
      <pc:sldChg chg="addSp modSp mod modAnim">
        <pc:chgData name="Ray M Hagimoto" userId="df88e41e-652c-4a24-aa3c-5f7012b96879" providerId="ADAL" clId="{408F0842-90FF-440F-A889-31595551A600}" dt="2022-04-20T16:36:02.538" v="34"/>
        <pc:sldMkLst>
          <pc:docMk/>
          <pc:sldMk cId="727741452" sldId="290"/>
        </pc:sldMkLst>
        <pc:spChg chg="add mod">
          <ac:chgData name="Ray M Hagimoto" userId="df88e41e-652c-4a24-aa3c-5f7012b96879" providerId="ADAL" clId="{408F0842-90FF-440F-A889-31595551A600}" dt="2022-04-20T16:34:51.792" v="4" actId="14100"/>
          <ac:spMkLst>
            <pc:docMk/>
            <pc:sldMk cId="727741452" sldId="290"/>
            <ac:spMk id="10" creationId="{B0C92EA4-5A0D-4BF3-AC18-2DE969AE607D}"/>
          </ac:spMkLst>
        </pc:spChg>
        <pc:spChg chg="add mod">
          <ac:chgData name="Ray M Hagimoto" userId="df88e41e-652c-4a24-aa3c-5f7012b96879" providerId="ADAL" clId="{408F0842-90FF-440F-A889-31595551A600}" dt="2022-04-20T16:35:04.765" v="17" actId="14100"/>
          <ac:spMkLst>
            <pc:docMk/>
            <pc:sldMk cId="727741452" sldId="290"/>
            <ac:spMk id="11" creationId="{CBB1C89B-B965-4A6B-B10D-11E80063B163}"/>
          </ac:spMkLst>
        </pc:spChg>
        <pc:spChg chg="add mod">
          <ac:chgData name="Ray M Hagimoto" userId="df88e41e-652c-4a24-aa3c-5f7012b96879" providerId="ADAL" clId="{408F0842-90FF-440F-A889-31595551A600}" dt="2022-04-20T16:35:34.082" v="26" actId="14100"/>
          <ac:spMkLst>
            <pc:docMk/>
            <pc:sldMk cId="727741452" sldId="290"/>
            <ac:spMk id="12" creationId="{5887A9F1-33A7-4618-947C-3623FBAFC86D}"/>
          </ac:spMkLst>
        </pc:spChg>
        <pc:spChg chg="add mod">
          <ac:chgData name="Ray M Hagimoto" userId="df88e41e-652c-4a24-aa3c-5f7012b96879" providerId="ADAL" clId="{408F0842-90FF-440F-A889-31595551A600}" dt="2022-04-20T16:35:45.435" v="32" actId="14100"/>
          <ac:spMkLst>
            <pc:docMk/>
            <pc:sldMk cId="727741452" sldId="290"/>
            <ac:spMk id="14" creationId="{D565CF06-CA01-4531-8994-D7C62AE218E0}"/>
          </ac:spMkLst>
        </pc:spChg>
      </pc:sldChg>
    </pc:docChg>
  </pc:docChgLst>
  <pc:docChgLst>
    <pc:chgData name="Ray Hagimoto" userId="df88e41e-652c-4a24-aa3c-5f7012b96879" providerId="ADAL" clId="{8658BA40-78A1-4601-A89A-41636E411DB9}"/>
    <pc:docChg chg="undo custSel addSld delSld modSld sldOrd">
      <pc:chgData name="Ray Hagimoto" userId="df88e41e-652c-4a24-aa3c-5f7012b96879" providerId="ADAL" clId="{8658BA40-78A1-4601-A89A-41636E411DB9}" dt="2023-05-08T04:58:05.802" v="2931" actId="732"/>
      <pc:docMkLst>
        <pc:docMk/>
      </pc:docMkLst>
      <pc:sldChg chg="addSp delSp modSp mod">
        <pc:chgData name="Ray Hagimoto" userId="df88e41e-652c-4a24-aa3c-5f7012b96879" providerId="ADAL" clId="{8658BA40-78A1-4601-A89A-41636E411DB9}" dt="2023-05-07T00:30:28.092" v="2858" actId="1076"/>
        <pc:sldMkLst>
          <pc:docMk/>
          <pc:sldMk cId="1509471670" sldId="258"/>
        </pc:sldMkLst>
        <pc:spChg chg="mod">
          <ac:chgData name="Ray Hagimoto" userId="df88e41e-652c-4a24-aa3c-5f7012b96879" providerId="ADAL" clId="{8658BA40-78A1-4601-A89A-41636E411DB9}" dt="2023-05-07T00:30:19.713" v="2855" actId="1076"/>
          <ac:spMkLst>
            <pc:docMk/>
            <pc:sldMk cId="1509471670" sldId="258"/>
            <ac:spMk id="2" creationId="{28620C1F-EC84-4CAD-A907-5D939BB22093}"/>
          </ac:spMkLst>
        </pc:spChg>
        <pc:spChg chg="mod">
          <ac:chgData name="Ray Hagimoto" userId="df88e41e-652c-4a24-aa3c-5f7012b96879" providerId="ADAL" clId="{8658BA40-78A1-4601-A89A-41636E411DB9}" dt="2023-05-07T00:30:19.713" v="2855" actId="1076"/>
          <ac:spMkLst>
            <pc:docMk/>
            <pc:sldMk cId="1509471670" sldId="258"/>
            <ac:spMk id="3" creationId="{877213B9-7B2A-4610-B2D6-18533A5DFFF7}"/>
          </ac:spMkLst>
        </pc:spChg>
        <pc:spChg chg="mod">
          <ac:chgData name="Ray Hagimoto" userId="df88e41e-652c-4a24-aa3c-5f7012b96879" providerId="ADAL" clId="{8658BA40-78A1-4601-A89A-41636E411DB9}" dt="2023-05-07T00:30:19.713" v="2855" actId="1076"/>
          <ac:spMkLst>
            <pc:docMk/>
            <pc:sldMk cId="1509471670" sldId="258"/>
            <ac:spMk id="4" creationId="{5B8BB28A-408A-43C3-B490-DBDD3580447A}"/>
          </ac:spMkLst>
        </pc:spChg>
        <pc:spChg chg="add del mod ord">
          <ac:chgData name="Ray Hagimoto" userId="df88e41e-652c-4a24-aa3c-5f7012b96879" providerId="ADAL" clId="{8658BA40-78A1-4601-A89A-41636E411DB9}" dt="2023-05-04T20:06:49.170" v="2244" actId="11529"/>
          <ac:spMkLst>
            <pc:docMk/>
            <pc:sldMk cId="1509471670" sldId="258"/>
            <ac:spMk id="6" creationId="{D586A132-F342-8FE2-45AA-3124A2768337}"/>
          </ac:spMkLst>
        </pc:spChg>
        <pc:spChg chg="mod">
          <ac:chgData name="Ray Hagimoto" userId="df88e41e-652c-4a24-aa3c-5f7012b96879" providerId="ADAL" clId="{8658BA40-78A1-4601-A89A-41636E411DB9}" dt="2023-05-07T00:30:19.713" v="2855" actId="1076"/>
          <ac:spMkLst>
            <pc:docMk/>
            <pc:sldMk cId="1509471670" sldId="258"/>
            <ac:spMk id="8" creationId="{57545A50-F787-4BA8-83A6-6F10D5E95605}"/>
          </ac:spMkLst>
        </pc:spChg>
        <pc:picChg chg="mod">
          <ac:chgData name="Ray Hagimoto" userId="df88e41e-652c-4a24-aa3c-5f7012b96879" providerId="ADAL" clId="{8658BA40-78A1-4601-A89A-41636E411DB9}" dt="2023-05-07T00:30:21.862" v="2857" actId="732"/>
          <ac:picMkLst>
            <pc:docMk/>
            <pc:sldMk cId="1509471670" sldId="258"/>
            <ac:picMk id="7" creationId="{5147D0B4-F7F9-4311-B297-6F5DC1FEBEBE}"/>
          </ac:picMkLst>
        </pc:picChg>
        <pc:picChg chg="add mod">
          <ac:chgData name="Ray Hagimoto" userId="df88e41e-652c-4a24-aa3c-5f7012b96879" providerId="ADAL" clId="{8658BA40-78A1-4601-A89A-41636E411DB9}" dt="2023-05-07T00:30:28.092" v="2858" actId="1076"/>
          <ac:picMkLst>
            <pc:docMk/>
            <pc:sldMk cId="1509471670" sldId="258"/>
            <ac:picMk id="10" creationId="{598428A6-73AD-9F88-34DB-5AC11D89410A}"/>
          </ac:picMkLst>
        </pc:picChg>
        <pc:picChg chg="add del mod">
          <ac:chgData name="Ray Hagimoto" userId="df88e41e-652c-4a24-aa3c-5f7012b96879" providerId="ADAL" clId="{8658BA40-78A1-4601-A89A-41636E411DB9}" dt="2023-05-07T00:29:31.733" v="2845" actId="478"/>
          <ac:picMkLst>
            <pc:docMk/>
            <pc:sldMk cId="1509471670" sldId="258"/>
            <ac:picMk id="1026" creationId="{C49F32D6-A573-B1FD-79C5-36E7BEB970C9}"/>
          </ac:picMkLst>
        </pc:picChg>
      </pc:sldChg>
      <pc:sldChg chg="addSp delSp modSp del mod addAnim delAnim modAnim">
        <pc:chgData name="Ray Hagimoto" userId="df88e41e-652c-4a24-aa3c-5f7012b96879" providerId="ADAL" clId="{8658BA40-78A1-4601-A89A-41636E411DB9}" dt="2023-05-04T19:56:33.100" v="2080" actId="47"/>
        <pc:sldMkLst>
          <pc:docMk/>
          <pc:sldMk cId="2416194325" sldId="260"/>
        </pc:sldMkLst>
        <pc:spChg chg="add del mod">
          <ac:chgData name="Ray Hagimoto" userId="df88e41e-652c-4a24-aa3c-5f7012b96879" providerId="ADAL" clId="{8658BA40-78A1-4601-A89A-41636E411DB9}" dt="2023-05-04T17:22:07.730" v="129" actId="478"/>
          <ac:spMkLst>
            <pc:docMk/>
            <pc:sldMk cId="2416194325" sldId="260"/>
            <ac:spMk id="2" creationId="{5DA560AA-F528-4E0D-8E66-72907E5BC345}"/>
          </ac:spMkLst>
        </pc:spChg>
        <pc:spChg chg="del">
          <ac:chgData name="Ray Hagimoto" userId="df88e41e-652c-4a24-aa3c-5f7012b96879" providerId="ADAL" clId="{8658BA40-78A1-4601-A89A-41636E411DB9}" dt="2023-05-04T17:21:54.858" v="127" actId="478"/>
          <ac:spMkLst>
            <pc:docMk/>
            <pc:sldMk cId="2416194325" sldId="260"/>
            <ac:spMk id="3" creationId="{D602A39C-8387-47CC-8AEB-D68132F86D4C}"/>
          </ac:spMkLst>
        </pc:spChg>
        <pc:spChg chg="add del mod">
          <ac:chgData name="Ray Hagimoto" userId="df88e41e-652c-4a24-aa3c-5f7012b96879" providerId="ADAL" clId="{8658BA40-78A1-4601-A89A-41636E411DB9}" dt="2023-05-04T17:22:07.730" v="129" actId="478"/>
          <ac:spMkLst>
            <pc:docMk/>
            <pc:sldMk cId="2416194325" sldId="260"/>
            <ac:spMk id="5" creationId="{C3F26452-E480-A958-578E-5375C81D3A0C}"/>
          </ac:spMkLst>
        </pc:spChg>
        <pc:spChg chg="add del mod">
          <ac:chgData name="Ray Hagimoto" userId="df88e41e-652c-4a24-aa3c-5f7012b96879" providerId="ADAL" clId="{8658BA40-78A1-4601-A89A-41636E411DB9}" dt="2023-05-04T19:03:22.434" v="933" actId="14100"/>
          <ac:spMkLst>
            <pc:docMk/>
            <pc:sldMk cId="2416194325" sldId="260"/>
            <ac:spMk id="6" creationId="{12A0B6B6-ADE1-4A05-9EE3-C3AECAC4CED8}"/>
          </ac:spMkLst>
        </pc:spChg>
        <pc:spChg chg="add del mod">
          <ac:chgData name="Ray Hagimoto" userId="df88e41e-652c-4a24-aa3c-5f7012b96879" providerId="ADAL" clId="{8658BA40-78A1-4601-A89A-41636E411DB9}" dt="2023-05-04T17:22:07.730" v="129" actId="478"/>
          <ac:spMkLst>
            <pc:docMk/>
            <pc:sldMk cId="2416194325" sldId="260"/>
            <ac:spMk id="8" creationId="{B230DAA9-BF58-C9AD-B34B-C9D039504A41}"/>
          </ac:spMkLst>
        </pc:spChg>
        <pc:spChg chg="add del ord">
          <ac:chgData name="Ray Hagimoto" userId="df88e41e-652c-4a24-aa3c-5f7012b96879" providerId="ADAL" clId="{8658BA40-78A1-4601-A89A-41636E411DB9}" dt="2023-05-04T17:22:07.730" v="129" actId="478"/>
          <ac:spMkLst>
            <pc:docMk/>
            <pc:sldMk cId="2416194325" sldId="260"/>
            <ac:spMk id="10" creationId="{25A1A3F3-06EA-4A85-8A2E-4C3BA2464731}"/>
          </ac:spMkLst>
        </pc:spChg>
        <pc:spChg chg="add del">
          <ac:chgData name="Ray Hagimoto" userId="df88e41e-652c-4a24-aa3c-5f7012b96879" providerId="ADAL" clId="{8658BA40-78A1-4601-A89A-41636E411DB9}" dt="2023-05-04T17:22:07.730" v="129" actId="478"/>
          <ac:spMkLst>
            <pc:docMk/>
            <pc:sldMk cId="2416194325" sldId="260"/>
            <ac:spMk id="15" creationId="{3D0900AD-4544-49D7-9D50-4E234E02BB3B}"/>
          </ac:spMkLst>
        </pc:spChg>
        <pc:spChg chg="add del">
          <ac:chgData name="Ray Hagimoto" userId="df88e41e-652c-4a24-aa3c-5f7012b96879" providerId="ADAL" clId="{8658BA40-78A1-4601-A89A-41636E411DB9}" dt="2023-05-04T17:22:07.730" v="129" actId="478"/>
          <ac:spMkLst>
            <pc:docMk/>
            <pc:sldMk cId="2416194325" sldId="260"/>
            <ac:spMk id="16" creationId="{3DF4A305-4007-4B5A-93FC-34E9ED133BB3}"/>
          </ac:spMkLst>
        </pc:spChg>
        <pc:spChg chg="add del">
          <ac:chgData name="Ray Hagimoto" userId="df88e41e-652c-4a24-aa3c-5f7012b96879" providerId="ADAL" clId="{8658BA40-78A1-4601-A89A-41636E411DB9}" dt="2023-05-04T17:22:07.730" v="129" actId="478"/>
          <ac:spMkLst>
            <pc:docMk/>
            <pc:sldMk cId="2416194325" sldId="260"/>
            <ac:spMk id="18" creationId="{C54DDC03-37B1-D980-E7E3-56D2D0C3AFAB}"/>
          </ac:spMkLst>
        </pc:spChg>
        <pc:grpChg chg="add del mod">
          <ac:chgData name="Ray Hagimoto" userId="df88e41e-652c-4a24-aa3c-5f7012b96879" providerId="ADAL" clId="{8658BA40-78A1-4601-A89A-41636E411DB9}" dt="2023-05-04T19:03:33.227" v="936" actId="1076"/>
          <ac:grpSpMkLst>
            <pc:docMk/>
            <pc:sldMk cId="2416194325" sldId="260"/>
            <ac:grpSpMk id="29" creationId="{91995CCB-93C9-1BC6-F000-7B659FE1735A}"/>
          </ac:grpSpMkLst>
        </pc:grpChg>
        <pc:picChg chg="del">
          <ac:chgData name="Ray Hagimoto" userId="df88e41e-652c-4a24-aa3c-5f7012b96879" providerId="ADAL" clId="{8658BA40-78A1-4601-A89A-41636E411DB9}" dt="2023-05-04T17:21:47.151" v="125" actId="478"/>
          <ac:picMkLst>
            <pc:docMk/>
            <pc:sldMk cId="2416194325" sldId="260"/>
            <ac:picMk id="20" creationId="{12DFA263-57E7-4E5F-8736-4A724913CBAF}"/>
          </ac:picMkLst>
        </pc:picChg>
        <pc:picChg chg="add del ord">
          <ac:chgData name="Ray Hagimoto" userId="df88e41e-652c-4a24-aa3c-5f7012b96879" providerId="ADAL" clId="{8658BA40-78A1-4601-A89A-41636E411DB9}" dt="2023-05-04T17:22:07.730" v="129" actId="478"/>
          <ac:picMkLst>
            <pc:docMk/>
            <pc:sldMk cId="2416194325" sldId="260"/>
            <ac:picMk id="24" creationId="{D580DBE3-EF99-4C1B-A1CD-56A265250AD1}"/>
          </ac:picMkLst>
        </pc:picChg>
        <pc:cxnChg chg="mod">
          <ac:chgData name="Ray Hagimoto" userId="df88e41e-652c-4a24-aa3c-5f7012b96879" providerId="ADAL" clId="{8658BA40-78A1-4601-A89A-41636E411DB9}" dt="2023-05-04T17:22:07.730" v="129" actId="478"/>
          <ac:cxnSpMkLst>
            <pc:docMk/>
            <pc:sldMk cId="2416194325" sldId="260"/>
            <ac:cxnSpMk id="28" creationId="{71503F0A-DD7B-897B-CD74-72DC15D4F453}"/>
          </ac:cxnSpMkLst>
        </pc:cxnChg>
      </pc:sldChg>
      <pc:sldChg chg="modSp mod">
        <pc:chgData name="Ray Hagimoto" userId="df88e41e-652c-4a24-aa3c-5f7012b96879" providerId="ADAL" clId="{8658BA40-78A1-4601-A89A-41636E411DB9}" dt="2023-05-04T20:23:13.293" v="2546" actId="20577"/>
        <pc:sldMkLst>
          <pc:docMk/>
          <pc:sldMk cId="772069212" sldId="262"/>
        </pc:sldMkLst>
        <pc:spChg chg="mod">
          <ac:chgData name="Ray Hagimoto" userId="df88e41e-652c-4a24-aa3c-5f7012b96879" providerId="ADAL" clId="{8658BA40-78A1-4601-A89A-41636E411DB9}" dt="2023-05-04T20:23:09.558" v="2536" actId="20577"/>
          <ac:spMkLst>
            <pc:docMk/>
            <pc:sldMk cId="772069212" sldId="262"/>
            <ac:spMk id="2" creationId="{5DA560AA-F528-4E0D-8E66-72907E5BC345}"/>
          </ac:spMkLst>
        </pc:spChg>
        <pc:spChg chg="mod">
          <ac:chgData name="Ray Hagimoto" userId="df88e41e-652c-4a24-aa3c-5f7012b96879" providerId="ADAL" clId="{8658BA40-78A1-4601-A89A-41636E411DB9}" dt="2023-05-04T20:11:20.856" v="2350" actId="20577"/>
          <ac:spMkLst>
            <pc:docMk/>
            <pc:sldMk cId="772069212" sldId="262"/>
            <ac:spMk id="3" creationId="{FA2598DA-310C-4D78-8331-B0AC09897F69}"/>
          </ac:spMkLst>
        </pc:spChg>
        <pc:spChg chg="mod">
          <ac:chgData name="Ray Hagimoto" userId="df88e41e-652c-4a24-aa3c-5f7012b96879" providerId="ADAL" clId="{8658BA40-78A1-4601-A89A-41636E411DB9}" dt="2023-05-04T20:23:13.293" v="2546" actId="20577"/>
          <ac:spMkLst>
            <pc:docMk/>
            <pc:sldMk cId="772069212" sldId="262"/>
            <ac:spMk id="20" creationId="{F3685F6F-4975-4174-B48F-B83FC642AD7F}"/>
          </ac:spMkLst>
        </pc:spChg>
        <pc:spChg chg="mod">
          <ac:chgData name="Ray Hagimoto" userId="df88e41e-652c-4a24-aa3c-5f7012b96879" providerId="ADAL" clId="{8658BA40-78A1-4601-A89A-41636E411DB9}" dt="2023-05-04T18:30:55.858" v="409" actId="6549"/>
          <ac:spMkLst>
            <pc:docMk/>
            <pc:sldMk cId="772069212" sldId="262"/>
            <ac:spMk id="21" creationId="{5131D962-3F00-4959-8A1E-D8FE0C312FA4}"/>
          </ac:spMkLst>
        </pc:spChg>
      </pc:sldChg>
      <pc:sldChg chg="addSp delSp modSp mod">
        <pc:chgData name="Ray Hagimoto" userId="df88e41e-652c-4a24-aa3c-5f7012b96879" providerId="ADAL" clId="{8658BA40-78A1-4601-A89A-41636E411DB9}" dt="2023-05-04T20:08:20.122" v="2256" actId="1076"/>
        <pc:sldMkLst>
          <pc:docMk/>
          <pc:sldMk cId="3252260627" sldId="265"/>
        </pc:sldMkLst>
        <pc:spChg chg="mod">
          <ac:chgData name="Ray Hagimoto" userId="df88e41e-652c-4a24-aa3c-5f7012b96879" providerId="ADAL" clId="{8658BA40-78A1-4601-A89A-41636E411DB9}" dt="2023-05-04T18:22:28.407" v="369" actId="20577"/>
          <ac:spMkLst>
            <pc:docMk/>
            <pc:sldMk cId="3252260627" sldId="265"/>
            <ac:spMk id="2" creationId="{5DA560AA-F528-4E0D-8E66-72907E5BC345}"/>
          </ac:spMkLst>
        </pc:spChg>
        <pc:spChg chg="add mod">
          <ac:chgData name="Ray Hagimoto" userId="df88e41e-652c-4a24-aa3c-5f7012b96879" providerId="ADAL" clId="{8658BA40-78A1-4601-A89A-41636E411DB9}" dt="2023-05-04T20:08:20.122" v="2256" actId="1076"/>
          <ac:spMkLst>
            <pc:docMk/>
            <pc:sldMk cId="3252260627" sldId="265"/>
            <ac:spMk id="5" creationId="{E6729764-05E2-11E8-C2E9-B72C6D1EC038}"/>
          </ac:spMkLst>
        </pc:spChg>
        <pc:spChg chg="mod">
          <ac:chgData name="Ray Hagimoto" userId="df88e41e-652c-4a24-aa3c-5f7012b96879" providerId="ADAL" clId="{8658BA40-78A1-4601-A89A-41636E411DB9}" dt="2023-05-04T18:22:36.556" v="371" actId="164"/>
          <ac:spMkLst>
            <pc:docMk/>
            <pc:sldMk cId="3252260627" sldId="265"/>
            <ac:spMk id="13" creationId="{2FF05A38-7045-4C66-B2F3-379FE4952F9F}"/>
          </ac:spMkLst>
        </pc:spChg>
        <pc:spChg chg="mod">
          <ac:chgData name="Ray Hagimoto" userId="df88e41e-652c-4a24-aa3c-5f7012b96879" providerId="ADAL" clId="{8658BA40-78A1-4601-A89A-41636E411DB9}" dt="2023-05-04T18:22:36.556" v="371" actId="164"/>
          <ac:spMkLst>
            <pc:docMk/>
            <pc:sldMk cId="3252260627" sldId="265"/>
            <ac:spMk id="16" creationId="{1136BEBE-3940-4E22-AE7A-BA6A58556599}"/>
          </ac:spMkLst>
        </pc:spChg>
        <pc:spChg chg="mod">
          <ac:chgData name="Ray Hagimoto" userId="df88e41e-652c-4a24-aa3c-5f7012b96879" providerId="ADAL" clId="{8658BA40-78A1-4601-A89A-41636E411DB9}" dt="2023-05-04T18:22:36.556" v="371" actId="164"/>
          <ac:spMkLst>
            <pc:docMk/>
            <pc:sldMk cId="3252260627" sldId="265"/>
            <ac:spMk id="18" creationId="{A37AB9C8-E510-44CC-9FE5-9AE235FC7772}"/>
          </ac:spMkLst>
        </pc:spChg>
        <pc:spChg chg="mod">
          <ac:chgData name="Ray Hagimoto" userId="df88e41e-652c-4a24-aa3c-5f7012b96879" providerId="ADAL" clId="{8658BA40-78A1-4601-A89A-41636E411DB9}" dt="2023-05-04T18:22:36.556" v="371" actId="164"/>
          <ac:spMkLst>
            <pc:docMk/>
            <pc:sldMk cId="3252260627" sldId="265"/>
            <ac:spMk id="19" creationId="{05B73888-B5AA-4B47-A542-BF9EBB5FBD2B}"/>
          </ac:spMkLst>
        </pc:spChg>
        <pc:spChg chg="del">
          <ac:chgData name="Ray Hagimoto" userId="df88e41e-652c-4a24-aa3c-5f7012b96879" providerId="ADAL" clId="{8658BA40-78A1-4601-A89A-41636E411DB9}" dt="2023-05-04T18:22:31.931" v="370" actId="478"/>
          <ac:spMkLst>
            <pc:docMk/>
            <pc:sldMk cId="3252260627" sldId="265"/>
            <ac:spMk id="20" creationId="{436B0CCC-2970-4EEC-B6B1-3E5BD9485E5A}"/>
          </ac:spMkLst>
        </pc:spChg>
        <pc:spChg chg="mod">
          <ac:chgData name="Ray Hagimoto" userId="df88e41e-652c-4a24-aa3c-5f7012b96879" providerId="ADAL" clId="{8658BA40-78A1-4601-A89A-41636E411DB9}" dt="2023-05-04T18:22:36.556" v="371" actId="164"/>
          <ac:spMkLst>
            <pc:docMk/>
            <pc:sldMk cId="3252260627" sldId="265"/>
            <ac:spMk id="22" creationId="{595F5D72-7799-43D1-90BF-344BC1C9137A}"/>
          </ac:spMkLst>
        </pc:spChg>
        <pc:spChg chg="mod">
          <ac:chgData name="Ray Hagimoto" userId="df88e41e-652c-4a24-aa3c-5f7012b96879" providerId="ADAL" clId="{8658BA40-78A1-4601-A89A-41636E411DB9}" dt="2023-05-04T18:22:36.556" v="371" actId="164"/>
          <ac:spMkLst>
            <pc:docMk/>
            <pc:sldMk cId="3252260627" sldId="265"/>
            <ac:spMk id="23" creationId="{1BE150DE-362C-4504-9EDC-20FBFDA3A567}"/>
          </ac:spMkLst>
        </pc:spChg>
        <pc:grpChg chg="add mod">
          <ac:chgData name="Ray Hagimoto" userId="df88e41e-652c-4a24-aa3c-5f7012b96879" providerId="ADAL" clId="{8658BA40-78A1-4601-A89A-41636E411DB9}" dt="2023-05-04T20:07:56.819" v="2249" actId="1076"/>
          <ac:grpSpMkLst>
            <pc:docMk/>
            <pc:sldMk cId="3252260627" sldId="265"/>
            <ac:grpSpMk id="3" creationId="{BF481BBD-CB2C-EFC0-70FB-AE4A930F923D}"/>
          </ac:grpSpMkLst>
        </pc:grpChg>
        <pc:picChg chg="mod">
          <ac:chgData name="Ray Hagimoto" userId="df88e41e-652c-4a24-aa3c-5f7012b96879" providerId="ADAL" clId="{8658BA40-78A1-4601-A89A-41636E411DB9}" dt="2023-05-04T18:22:36.556" v="371" actId="164"/>
          <ac:picMkLst>
            <pc:docMk/>
            <pc:sldMk cId="3252260627" sldId="265"/>
            <ac:picMk id="7" creationId="{6EF7AD53-0E94-4039-B3E5-5A143CF404A4}"/>
          </ac:picMkLst>
        </pc:picChg>
        <pc:picChg chg="mod">
          <ac:chgData name="Ray Hagimoto" userId="df88e41e-652c-4a24-aa3c-5f7012b96879" providerId="ADAL" clId="{8658BA40-78A1-4601-A89A-41636E411DB9}" dt="2023-05-04T18:22:36.556" v="371" actId="164"/>
          <ac:picMkLst>
            <pc:docMk/>
            <pc:sldMk cId="3252260627" sldId="265"/>
            <ac:picMk id="14" creationId="{838A6A96-E88A-4D42-AF2B-0AECED7EC572}"/>
          </ac:picMkLst>
        </pc:picChg>
        <pc:picChg chg="mod">
          <ac:chgData name="Ray Hagimoto" userId="df88e41e-652c-4a24-aa3c-5f7012b96879" providerId="ADAL" clId="{8658BA40-78A1-4601-A89A-41636E411DB9}" dt="2023-05-04T18:22:36.556" v="371" actId="164"/>
          <ac:picMkLst>
            <pc:docMk/>
            <pc:sldMk cId="3252260627" sldId="265"/>
            <ac:picMk id="17" creationId="{B39526D5-2C0E-41CF-BDC7-37F8DEE7208B}"/>
          </ac:picMkLst>
        </pc:picChg>
        <pc:cxnChg chg="mod">
          <ac:chgData name="Ray Hagimoto" userId="df88e41e-652c-4a24-aa3c-5f7012b96879" providerId="ADAL" clId="{8658BA40-78A1-4601-A89A-41636E411DB9}" dt="2023-05-04T18:22:36.556" v="371" actId="164"/>
          <ac:cxnSpMkLst>
            <pc:docMk/>
            <pc:sldMk cId="3252260627" sldId="265"/>
            <ac:cxnSpMk id="21" creationId="{1B9A5B6E-44C4-44E5-8779-4F89BCEEFBF1}"/>
          </ac:cxnSpMkLst>
        </pc:cxnChg>
      </pc:sldChg>
      <pc:sldChg chg="addSp delSp modSp mod ord modAnim">
        <pc:chgData name="Ray Hagimoto" userId="df88e41e-652c-4a24-aa3c-5f7012b96879" providerId="ADAL" clId="{8658BA40-78A1-4601-A89A-41636E411DB9}" dt="2023-05-08T04:47:16.901" v="2907" actId="20577"/>
        <pc:sldMkLst>
          <pc:docMk/>
          <pc:sldMk cId="3342260664" sldId="266"/>
        </pc:sldMkLst>
        <pc:spChg chg="mod">
          <ac:chgData name="Ray Hagimoto" userId="df88e41e-652c-4a24-aa3c-5f7012b96879" providerId="ADAL" clId="{8658BA40-78A1-4601-A89A-41636E411DB9}" dt="2023-05-04T20:34:05.613" v="2816" actId="20577"/>
          <ac:spMkLst>
            <pc:docMk/>
            <pc:sldMk cId="3342260664" sldId="266"/>
            <ac:spMk id="2" creationId="{5DA560AA-F528-4E0D-8E66-72907E5BC345}"/>
          </ac:spMkLst>
        </pc:spChg>
        <pc:spChg chg="add mod">
          <ac:chgData name="Ray Hagimoto" userId="df88e41e-652c-4a24-aa3c-5f7012b96879" providerId="ADAL" clId="{8658BA40-78A1-4601-A89A-41636E411DB9}" dt="2023-05-04T19:04:46.677" v="964" actId="1076"/>
          <ac:spMkLst>
            <pc:docMk/>
            <pc:sldMk cId="3342260664" sldId="266"/>
            <ac:spMk id="3" creationId="{D6BB1923-5198-760E-6C61-4CA732BD7E07}"/>
          </ac:spMkLst>
        </pc:spChg>
        <pc:spChg chg="del mod">
          <ac:chgData name="Ray Hagimoto" userId="df88e41e-652c-4a24-aa3c-5f7012b96879" providerId="ADAL" clId="{8658BA40-78A1-4601-A89A-41636E411DB9}" dt="2023-05-04T19:03:06.830" v="931" actId="478"/>
          <ac:spMkLst>
            <pc:docMk/>
            <pc:sldMk cId="3342260664" sldId="266"/>
            <ac:spMk id="6" creationId="{9258DFC0-1B9C-5A9C-4A28-C72EEAA75E9E}"/>
          </ac:spMkLst>
        </pc:spChg>
        <pc:spChg chg="mod">
          <ac:chgData name="Ray Hagimoto" userId="df88e41e-652c-4a24-aa3c-5f7012b96879" providerId="ADAL" clId="{8658BA40-78A1-4601-A89A-41636E411DB9}" dt="2023-05-04T20:50:36.843" v="2837" actId="20577"/>
          <ac:spMkLst>
            <pc:docMk/>
            <pc:sldMk cId="3342260664" sldId="266"/>
            <ac:spMk id="19" creationId="{72C7F777-D206-46C2-A707-E0EC426079DE}"/>
          </ac:spMkLst>
        </pc:spChg>
        <pc:spChg chg="mod">
          <ac:chgData name="Ray Hagimoto" userId="df88e41e-652c-4a24-aa3c-5f7012b96879" providerId="ADAL" clId="{8658BA40-78A1-4601-A89A-41636E411DB9}" dt="2023-05-08T04:47:12.430" v="2906" actId="20577"/>
          <ac:spMkLst>
            <pc:docMk/>
            <pc:sldMk cId="3342260664" sldId="266"/>
            <ac:spMk id="21" creationId="{133FEF7B-C77B-43D4-908F-0939A76BB824}"/>
          </ac:spMkLst>
        </pc:spChg>
        <pc:picChg chg="mod">
          <ac:chgData name="Ray Hagimoto" userId="df88e41e-652c-4a24-aa3c-5f7012b96879" providerId="ADAL" clId="{8658BA40-78A1-4601-A89A-41636E411DB9}" dt="2023-05-04T18:25:39.342" v="388" actId="1076"/>
          <ac:picMkLst>
            <pc:docMk/>
            <pc:sldMk cId="3342260664" sldId="266"/>
            <ac:picMk id="20" creationId="{31477AE8-020D-4EF2-9287-454FBA19DB54}"/>
          </ac:picMkLst>
        </pc:picChg>
      </pc:sldChg>
      <pc:sldChg chg="modSp del mod modAnim">
        <pc:chgData name="Ray Hagimoto" userId="df88e41e-652c-4a24-aa3c-5f7012b96879" providerId="ADAL" clId="{8658BA40-78A1-4601-A89A-41636E411DB9}" dt="2023-05-04T19:37:11.045" v="1705" actId="47"/>
        <pc:sldMkLst>
          <pc:docMk/>
          <pc:sldMk cId="2318519178" sldId="289"/>
        </pc:sldMkLst>
        <pc:spChg chg="mod">
          <ac:chgData name="Ray Hagimoto" userId="df88e41e-652c-4a24-aa3c-5f7012b96879" providerId="ADAL" clId="{8658BA40-78A1-4601-A89A-41636E411DB9}" dt="2023-05-04T19:34:13.094" v="1654" actId="20577"/>
          <ac:spMkLst>
            <pc:docMk/>
            <pc:sldMk cId="2318519178" sldId="289"/>
            <ac:spMk id="30" creationId="{87E79B06-5325-4F27-90FE-7B711ECC28B6}"/>
          </ac:spMkLst>
        </pc:spChg>
        <pc:spChg chg="mod">
          <ac:chgData name="Ray Hagimoto" userId="df88e41e-652c-4a24-aa3c-5f7012b96879" providerId="ADAL" clId="{8658BA40-78A1-4601-A89A-41636E411DB9}" dt="2023-05-04T19:28:23.863" v="1594" actId="20577"/>
          <ac:spMkLst>
            <pc:docMk/>
            <pc:sldMk cId="2318519178" sldId="289"/>
            <ac:spMk id="35" creationId="{7D71CCAF-804A-416B-830A-8A3351C03A0A}"/>
          </ac:spMkLst>
        </pc:spChg>
      </pc:sldChg>
      <pc:sldChg chg="addSp delSp modSp mod delAnim modAnim">
        <pc:chgData name="Ray Hagimoto" userId="df88e41e-652c-4a24-aa3c-5f7012b96879" providerId="ADAL" clId="{8658BA40-78A1-4601-A89A-41636E411DB9}" dt="2023-05-04T20:31:35.815" v="2757" actId="1076"/>
        <pc:sldMkLst>
          <pc:docMk/>
          <pc:sldMk cId="3642434404" sldId="292"/>
        </pc:sldMkLst>
        <pc:spChg chg="add del mod">
          <ac:chgData name="Ray Hagimoto" userId="df88e41e-652c-4a24-aa3c-5f7012b96879" providerId="ADAL" clId="{8658BA40-78A1-4601-A89A-41636E411DB9}" dt="2023-05-04T20:00:57.824" v="2192" actId="478"/>
          <ac:spMkLst>
            <pc:docMk/>
            <pc:sldMk cId="3642434404" sldId="292"/>
            <ac:spMk id="6" creationId="{5A79C33A-557C-5F21-E9B8-1504DD7F4E38}"/>
          </ac:spMkLst>
        </pc:spChg>
        <pc:spChg chg="mod topLvl">
          <ac:chgData name="Ray Hagimoto" userId="df88e41e-652c-4a24-aa3c-5f7012b96879" providerId="ADAL" clId="{8658BA40-78A1-4601-A89A-41636E411DB9}" dt="2023-05-04T19:35:28.107" v="1666" actId="1076"/>
          <ac:spMkLst>
            <pc:docMk/>
            <pc:sldMk cId="3642434404" sldId="292"/>
            <ac:spMk id="8" creationId="{7557725E-C2B6-975D-C9C1-E8507D61B006}"/>
          </ac:spMkLst>
        </pc:spChg>
        <pc:spChg chg="mod topLvl">
          <ac:chgData name="Ray Hagimoto" userId="df88e41e-652c-4a24-aa3c-5f7012b96879" providerId="ADAL" clId="{8658BA40-78A1-4601-A89A-41636E411DB9}" dt="2023-05-04T19:33:42.673" v="1612" actId="164"/>
          <ac:spMkLst>
            <pc:docMk/>
            <pc:sldMk cId="3642434404" sldId="292"/>
            <ac:spMk id="12" creationId="{46A21786-7B03-494C-74B5-6B9F4F35FC9D}"/>
          </ac:spMkLst>
        </pc:spChg>
        <pc:spChg chg="mod topLvl">
          <ac:chgData name="Ray Hagimoto" userId="df88e41e-652c-4a24-aa3c-5f7012b96879" providerId="ADAL" clId="{8658BA40-78A1-4601-A89A-41636E411DB9}" dt="2023-05-04T19:33:42.673" v="1612" actId="164"/>
          <ac:spMkLst>
            <pc:docMk/>
            <pc:sldMk cId="3642434404" sldId="292"/>
            <ac:spMk id="13" creationId="{C920959E-9B12-3FFA-EFB4-F49E0624DA38}"/>
          </ac:spMkLst>
        </pc:spChg>
        <pc:spChg chg="del">
          <ac:chgData name="Ray Hagimoto" userId="df88e41e-652c-4a24-aa3c-5f7012b96879" providerId="ADAL" clId="{8658BA40-78A1-4601-A89A-41636E411DB9}" dt="2023-05-04T19:33:55.657" v="1615" actId="478"/>
          <ac:spMkLst>
            <pc:docMk/>
            <pc:sldMk cId="3642434404" sldId="292"/>
            <ac:spMk id="16" creationId="{5C2924CB-5EE8-9E48-2968-7F6DA653719E}"/>
          </ac:spMkLst>
        </pc:spChg>
        <pc:spChg chg="add del mod">
          <ac:chgData name="Ray Hagimoto" userId="df88e41e-652c-4a24-aa3c-5f7012b96879" providerId="ADAL" clId="{8658BA40-78A1-4601-A89A-41636E411DB9}" dt="2023-05-04T20:00:57.824" v="2192" actId="478"/>
          <ac:spMkLst>
            <pc:docMk/>
            <pc:sldMk cId="3642434404" sldId="292"/>
            <ac:spMk id="18" creationId="{900AC5FD-20B8-A877-A22F-61C3F9666E82}"/>
          </ac:spMkLst>
        </pc:spChg>
        <pc:spChg chg="del">
          <ac:chgData name="Ray Hagimoto" userId="df88e41e-652c-4a24-aa3c-5f7012b96879" providerId="ADAL" clId="{8658BA40-78A1-4601-A89A-41636E411DB9}" dt="2023-05-04T19:33:55.657" v="1615" actId="478"/>
          <ac:spMkLst>
            <pc:docMk/>
            <pc:sldMk cId="3642434404" sldId="292"/>
            <ac:spMk id="19" creationId="{0367829B-F7D8-A3A9-AB7C-E3972C8C368A}"/>
          </ac:spMkLst>
        </pc:spChg>
        <pc:spChg chg="del">
          <ac:chgData name="Ray Hagimoto" userId="df88e41e-652c-4a24-aa3c-5f7012b96879" providerId="ADAL" clId="{8658BA40-78A1-4601-A89A-41636E411DB9}" dt="2023-05-04T19:29:04.136" v="1596" actId="478"/>
          <ac:spMkLst>
            <pc:docMk/>
            <pc:sldMk cId="3642434404" sldId="292"/>
            <ac:spMk id="20" creationId="{05E441B7-95E8-E2AB-443A-394834A9D45B}"/>
          </ac:spMkLst>
        </pc:spChg>
        <pc:spChg chg="del">
          <ac:chgData name="Ray Hagimoto" userId="df88e41e-652c-4a24-aa3c-5f7012b96879" providerId="ADAL" clId="{8658BA40-78A1-4601-A89A-41636E411DB9}" dt="2023-05-04T19:33:55.657" v="1615" actId="478"/>
          <ac:spMkLst>
            <pc:docMk/>
            <pc:sldMk cId="3642434404" sldId="292"/>
            <ac:spMk id="22" creationId="{C8A83A3E-486A-D004-DD27-A2C4840821EF}"/>
          </ac:spMkLst>
        </pc:spChg>
        <pc:spChg chg="del">
          <ac:chgData name="Ray Hagimoto" userId="df88e41e-652c-4a24-aa3c-5f7012b96879" providerId="ADAL" clId="{8658BA40-78A1-4601-A89A-41636E411DB9}" dt="2023-05-04T19:33:55.657" v="1615" actId="478"/>
          <ac:spMkLst>
            <pc:docMk/>
            <pc:sldMk cId="3642434404" sldId="292"/>
            <ac:spMk id="24" creationId="{53C988F0-FCC9-35BF-B799-CB08DD823ADF}"/>
          </ac:spMkLst>
        </pc:spChg>
        <pc:spChg chg="add del mod">
          <ac:chgData name="Ray Hagimoto" userId="df88e41e-652c-4a24-aa3c-5f7012b96879" providerId="ADAL" clId="{8658BA40-78A1-4601-A89A-41636E411DB9}" dt="2023-05-04T20:00:53.774" v="2191" actId="478"/>
          <ac:spMkLst>
            <pc:docMk/>
            <pc:sldMk cId="3642434404" sldId="292"/>
            <ac:spMk id="26" creationId="{61BC1D32-E520-2F52-C50D-FAF37E45E744}"/>
          </ac:spMkLst>
        </pc:spChg>
        <pc:spChg chg="add mod">
          <ac:chgData name="Ray Hagimoto" userId="df88e41e-652c-4a24-aa3c-5f7012b96879" providerId="ADAL" clId="{8658BA40-78A1-4601-A89A-41636E411DB9}" dt="2023-05-04T20:31:29.125" v="2755" actId="404"/>
          <ac:spMkLst>
            <pc:docMk/>
            <pc:sldMk cId="3642434404" sldId="292"/>
            <ac:spMk id="28" creationId="{4DD9B1CE-017F-C133-7FAB-CB0EBECEF461}"/>
          </ac:spMkLst>
        </pc:spChg>
        <pc:spChg chg="mod">
          <ac:chgData name="Ray Hagimoto" userId="df88e41e-652c-4a24-aa3c-5f7012b96879" providerId="ADAL" clId="{8658BA40-78A1-4601-A89A-41636E411DB9}" dt="2023-05-04T20:28:35.202" v="2738" actId="113"/>
          <ac:spMkLst>
            <pc:docMk/>
            <pc:sldMk cId="3642434404" sldId="292"/>
            <ac:spMk id="30" creationId="{87E79B06-5325-4F27-90FE-7B711ECC28B6}"/>
          </ac:spMkLst>
        </pc:spChg>
        <pc:spChg chg="mod">
          <ac:chgData name="Ray Hagimoto" userId="df88e41e-652c-4a24-aa3c-5f7012b96879" providerId="ADAL" clId="{8658BA40-78A1-4601-A89A-41636E411DB9}" dt="2023-05-04T20:10:54.932" v="2334" actId="20577"/>
          <ac:spMkLst>
            <pc:docMk/>
            <pc:sldMk cId="3642434404" sldId="292"/>
            <ac:spMk id="31" creationId="{25C82AF0-FD3F-488B-B4D5-BF7E9E3ED0A8}"/>
          </ac:spMkLst>
        </pc:spChg>
        <pc:spChg chg="mod">
          <ac:chgData name="Ray Hagimoto" userId="df88e41e-652c-4a24-aa3c-5f7012b96879" providerId="ADAL" clId="{8658BA40-78A1-4601-A89A-41636E411DB9}" dt="2023-05-04T20:10:29.099" v="2325" actId="20577"/>
          <ac:spMkLst>
            <pc:docMk/>
            <pc:sldMk cId="3642434404" sldId="292"/>
            <ac:spMk id="35" creationId="{7D71CCAF-804A-416B-830A-8A3351C03A0A}"/>
          </ac:spMkLst>
        </pc:spChg>
        <pc:grpChg chg="add del mod">
          <ac:chgData name="Ray Hagimoto" userId="df88e41e-652c-4a24-aa3c-5f7012b96879" providerId="ADAL" clId="{8658BA40-78A1-4601-A89A-41636E411DB9}" dt="2023-05-04T19:36:34.157" v="1698" actId="478"/>
          <ac:grpSpMkLst>
            <pc:docMk/>
            <pc:sldMk cId="3642434404" sldId="292"/>
            <ac:grpSpMk id="3" creationId="{3A4A56E9-0EB3-99C5-A1A9-41F267AF11E4}"/>
          </ac:grpSpMkLst>
        </pc:grpChg>
        <pc:grpChg chg="del mod">
          <ac:chgData name="Ray Hagimoto" userId="df88e41e-652c-4a24-aa3c-5f7012b96879" providerId="ADAL" clId="{8658BA40-78A1-4601-A89A-41636E411DB9}" dt="2023-05-04T19:31:42.860" v="1599" actId="165"/>
          <ac:grpSpMkLst>
            <pc:docMk/>
            <pc:sldMk cId="3642434404" sldId="292"/>
            <ac:grpSpMk id="7" creationId="{B37330B1-835D-1B17-FE68-4B0EE3861D57}"/>
          </ac:grpSpMkLst>
        </pc:grpChg>
        <pc:picChg chg="del">
          <ac:chgData name="Ray Hagimoto" userId="df88e41e-652c-4a24-aa3c-5f7012b96879" providerId="ADAL" clId="{8658BA40-78A1-4601-A89A-41636E411DB9}" dt="2023-05-04T19:29:03.290" v="1595" actId="478"/>
          <ac:picMkLst>
            <pc:docMk/>
            <pc:sldMk cId="3642434404" sldId="292"/>
            <ac:picMk id="2" creationId="{E88E9D7A-4146-5A5D-B785-73DA4637CAD3}"/>
          </ac:picMkLst>
        </pc:picChg>
        <pc:picChg chg="add del mod">
          <ac:chgData name="Ray Hagimoto" userId="df88e41e-652c-4a24-aa3c-5f7012b96879" providerId="ADAL" clId="{8658BA40-78A1-4601-A89A-41636E411DB9}" dt="2023-05-04T20:00:57.824" v="2192" actId="478"/>
          <ac:picMkLst>
            <pc:docMk/>
            <pc:sldMk cId="3642434404" sldId="292"/>
            <ac:picMk id="4" creationId="{28AEC2CC-AE37-A017-BD6E-283AA47C0691}"/>
          </ac:picMkLst>
        </pc:picChg>
        <pc:picChg chg="mod">
          <ac:chgData name="Ray Hagimoto" userId="df88e41e-652c-4a24-aa3c-5f7012b96879" providerId="ADAL" clId="{8658BA40-78A1-4601-A89A-41636E411DB9}" dt="2023-05-04T20:31:35.815" v="2757" actId="1076"/>
          <ac:picMkLst>
            <pc:docMk/>
            <pc:sldMk cId="3642434404" sldId="292"/>
            <ac:picMk id="9" creationId="{021196B0-21FD-1A00-B2C3-95A8578DE8A1}"/>
          </ac:picMkLst>
        </pc:picChg>
        <pc:picChg chg="mod topLvl">
          <ac:chgData name="Ray Hagimoto" userId="df88e41e-652c-4a24-aa3c-5f7012b96879" providerId="ADAL" clId="{8658BA40-78A1-4601-A89A-41636E411DB9}" dt="2023-05-04T19:33:42.673" v="1612" actId="164"/>
          <ac:picMkLst>
            <pc:docMk/>
            <pc:sldMk cId="3642434404" sldId="292"/>
            <ac:picMk id="10" creationId="{C5F39DA7-304C-ECE3-CB64-F2EF1E45A8A2}"/>
          </ac:picMkLst>
        </pc:picChg>
        <pc:picChg chg="mod topLvl">
          <ac:chgData name="Ray Hagimoto" userId="df88e41e-652c-4a24-aa3c-5f7012b96879" providerId="ADAL" clId="{8658BA40-78A1-4601-A89A-41636E411DB9}" dt="2023-05-04T19:33:42.673" v="1612" actId="164"/>
          <ac:picMkLst>
            <pc:docMk/>
            <pc:sldMk cId="3642434404" sldId="292"/>
            <ac:picMk id="11" creationId="{3FE6D597-CAD0-A907-DF26-39F53DD4AD85}"/>
          </ac:picMkLst>
        </pc:picChg>
        <pc:picChg chg="del">
          <ac:chgData name="Ray Hagimoto" userId="df88e41e-652c-4a24-aa3c-5f7012b96879" providerId="ADAL" clId="{8658BA40-78A1-4601-A89A-41636E411DB9}" dt="2023-05-04T19:33:55.657" v="1615" actId="478"/>
          <ac:picMkLst>
            <pc:docMk/>
            <pc:sldMk cId="3642434404" sldId="292"/>
            <ac:picMk id="14" creationId="{4E5A0AED-0ACB-0E69-8500-C3B09ADB2AF3}"/>
          </ac:picMkLst>
        </pc:picChg>
        <pc:picChg chg="del">
          <ac:chgData name="Ray Hagimoto" userId="df88e41e-652c-4a24-aa3c-5f7012b96879" providerId="ADAL" clId="{8658BA40-78A1-4601-A89A-41636E411DB9}" dt="2023-05-04T19:33:55.657" v="1615" actId="478"/>
          <ac:picMkLst>
            <pc:docMk/>
            <pc:sldMk cId="3642434404" sldId="292"/>
            <ac:picMk id="17" creationId="{7191F063-810A-0F1D-6799-AD300BECD5D6}"/>
          </ac:picMkLst>
        </pc:picChg>
        <pc:picChg chg="del">
          <ac:chgData name="Ray Hagimoto" userId="df88e41e-652c-4a24-aa3c-5f7012b96879" providerId="ADAL" clId="{8658BA40-78A1-4601-A89A-41636E411DB9}" dt="2023-05-04T19:33:55.657" v="1615" actId="478"/>
          <ac:picMkLst>
            <pc:docMk/>
            <pc:sldMk cId="3642434404" sldId="292"/>
            <ac:picMk id="21" creationId="{9B085B45-64A6-E342-2DDF-07F6843BDB1E}"/>
          </ac:picMkLst>
        </pc:picChg>
        <pc:picChg chg="del mod">
          <ac:chgData name="Ray Hagimoto" userId="df88e41e-652c-4a24-aa3c-5f7012b96879" providerId="ADAL" clId="{8658BA40-78A1-4601-A89A-41636E411DB9}" dt="2023-05-04T19:33:55.657" v="1615" actId="478"/>
          <ac:picMkLst>
            <pc:docMk/>
            <pc:sldMk cId="3642434404" sldId="292"/>
            <ac:picMk id="23" creationId="{EEF5FB4E-CDB0-3472-DF80-DD566AD0A440}"/>
          </ac:picMkLst>
        </pc:picChg>
      </pc:sldChg>
      <pc:sldChg chg="addSp delSp modSp mod delAnim">
        <pc:chgData name="Ray Hagimoto" userId="df88e41e-652c-4a24-aa3c-5f7012b96879" providerId="ADAL" clId="{8658BA40-78A1-4601-A89A-41636E411DB9}" dt="2023-05-04T20:32:08.881" v="2803" actId="14100"/>
        <pc:sldMkLst>
          <pc:docMk/>
          <pc:sldMk cId="3919391945" sldId="293"/>
        </pc:sldMkLst>
        <pc:spChg chg="mod">
          <ac:chgData name="Ray Hagimoto" userId="df88e41e-652c-4a24-aa3c-5f7012b96879" providerId="ADAL" clId="{8658BA40-78A1-4601-A89A-41636E411DB9}" dt="2023-05-04T19:59:08.625" v="2123"/>
          <ac:spMkLst>
            <pc:docMk/>
            <pc:sldMk cId="3919391945" sldId="293"/>
            <ac:spMk id="5" creationId="{B4C64FBF-443D-BF90-6426-AFF9652E1964}"/>
          </ac:spMkLst>
        </pc:spChg>
        <pc:spChg chg="mod">
          <ac:chgData name="Ray Hagimoto" userId="df88e41e-652c-4a24-aa3c-5f7012b96879" providerId="ADAL" clId="{8658BA40-78A1-4601-A89A-41636E411DB9}" dt="2023-05-04T19:59:08.625" v="2123"/>
          <ac:spMkLst>
            <pc:docMk/>
            <pc:sldMk cId="3919391945" sldId="293"/>
            <ac:spMk id="8" creationId="{2F16A424-DCBD-906A-73E6-440BBD8664A9}"/>
          </ac:spMkLst>
        </pc:spChg>
        <pc:spChg chg="mod">
          <ac:chgData name="Ray Hagimoto" userId="df88e41e-652c-4a24-aa3c-5f7012b96879" providerId="ADAL" clId="{8658BA40-78A1-4601-A89A-41636E411DB9}" dt="2023-05-04T19:59:08.625" v="2123"/>
          <ac:spMkLst>
            <pc:docMk/>
            <pc:sldMk cId="3919391945" sldId="293"/>
            <ac:spMk id="9" creationId="{4D774948-B951-381B-EEC8-434CAE255DF3}"/>
          </ac:spMkLst>
        </pc:spChg>
        <pc:spChg chg="add del">
          <ac:chgData name="Ray Hagimoto" userId="df88e41e-652c-4a24-aa3c-5f7012b96879" providerId="ADAL" clId="{8658BA40-78A1-4601-A89A-41636E411DB9}" dt="2023-05-04T20:27:20.931" v="2609" actId="22"/>
          <ac:spMkLst>
            <pc:docMk/>
            <pc:sldMk cId="3919391945" sldId="293"/>
            <ac:spMk id="11" creationId="{F69CBFDC-F44B-A27D-11DD-EB6E3105DD6A}"/>
          </ac:spMkLst>
        </pc:spChg>
        <pc:spChg chg="add mod">
          <ac:chgData name="Ray Hagimoto" userId="df88e41e-652c-4a24-aa3c-5f7012b96879" providerId="ADAL" clId="{8658BA40-78A1-4601-A89A-41636E411DB9}" dt="2023-05-04T20:32:01.369" v="2801" actId="20577"/>
          <ac:spMkLst>
            <pc:docMk/>
            <pc:sldMk cId="3919391945" sldId="293"/>
            <ac:spMk id="12" creationId="{C408FAD4-F00B-9409-5E82-BDE091698B0F}"/>
          </ac:spMkLst>
        </pc:spChg>
        <pc:spChg chg="del">
          <ac:chgData name="Ray Hagimoto" userId="df88e41e-652c-4a24-aa3c-5f7012b96879" providerId="ADAL" clId="{8658BA40-78A1-4601-A89A-41636E411DB9}" dt="2023-05-04T19:57:31.031" v="2103" actId="478"/>
          <ac:spMkLst>
            <pc:docMk/>
            <pc:sldMk cId="3919391945" sldId="293"/>
            <ac:spMk id="29" creationId="{4B86B5DE-1F71-02B7-A053-EE6E67DF1E0C}"/>
          </ac:spMkLst>
        </pc:spChg>
        <pc:spChg chg="mod">
          <ac:chgData name="Ray Hagimoto" userId="df88e41e-652c-4a24-aa3c-5f7012b96879" providerId="ADAL" clId="{8658BA40-78A1-4601-A89A-41636E411DB9}" dt="2023-05-04T20:28:37.563" v="2739" actId="113"/>
          <ac:spMkLst>
            <pc:docMk/>
            <pc:sldMk cId="3919391945" sldId="293"/>
            <ac:spMk id="30" creationId="{87E79B06-5325-4F27-90FE-7B711ECC28B6}"/>
          </ac:spMkLst>
        </pc:spChg>
        <pc:spChg chg="del">
          <ac:chgData name="Ray Hagimoto" userId="df88e41e-652c-4a24-aa3c-5f7012b96879" providerId="ADAL" clId="{8658BA40-78A1-4601-A89A-41636E411DB9}" dt="2023-05-04T19:57:31.031" v="2103" actId="478"/>
          <ac:spMkLst>
            <pc:docMk/>
            <pc:sldMk cId="3919391945" sldId="293"/>
            <ac:spMk id="32" creationId="{78F620E3-6845-A03B-7DBC-202CAC2DA8C0}"/>
          </ac:spMkLst>
        </pc:spChg>
        <pc:spChg chg="del">
          <ac:chgData name="Ray Hagimoto" userId="df88e41e-652c-4a24-aa3c-5f7012b96879" providerId="ADAL" clId="{8658BA40-78A1-4601-A89A-41636E411DB9}" dt="2023-05-04T19:56:47.071" v="2083" actId="478"/>
          <ac:spMkLst>
            <pc:docMk/>
            <pc:sldMk cId="3919391945" sldId="293"/>
            <ac:spMk id="33" creationId="{A5339FD9-DCA3-4DFD-7674-0625808FA5D0}"/>
          </ac:spMkLst>
        </pc:spChg>
        <pc:spChg chg="mod">
          <ac:chgData name="Ray Hagimoto" userId="df88e41e-652c-4a24-aa3c-5f7012b96879" providerId="ADAL" clId="{8658BA40-78A1-4601-A89A-41636E411DB9}" dt="2023-05-04T20:28:05.587" v="2735" actId="14100"/>
          <ac:spMkLst>
            <pc:docMk/>
            <pc:sldMk cId="3919391945" sldId="293"/>
            <ac:spMk id="35" creationId="{7D71CCAF-804A-416B-830A-8A3351C03A0A}"/>
          </ac:spMkLst>
        </pc:spChg>
        <pc:spChg chg="del">
          <ac:chgData name="Ray Hagimoto" userId="df88e41e-652c-4a24-aa3c-5f7012b96879" providerId="ADAL" clId="{8658BA40-78A1-4601-A89A-41636E411DB9}" dt="2023-05-04T19:57:31.031" v="2103" actId="478"/>
          <ac:spMkLst>
            <pc:docMk/>
            <pc:sldMk cId="3919391945" sldId="293"/>
            <ac:spMk id="36" creationId="{5ACF8C39-A358-8AF4-C10C-759992AD8944}"/>
          </ac:spMkLst>
        </pc:spChg>
        <pc:spChg chg="del">
          <ac:chgData name="Ray Hagimoto" userId="df88e41e-652c-4a24-aa3c-5f7012b96879" providerId="ADAL" clId="{8658BA40-78A1-4601-A89A-41636E411DB9}" dt="2023-05-04T19:57:31.031" v="2103" actId="478"/>
          <ac:spMkLst>
            <pc:docMk/>
            <pc:sldMk cId="3919391945" sldId="293"/>
            <ac:spMk id="38" creationId="{C2D1850A-0C2E-C08D-D836-1EECDDD450A5}"/>
          </ac:spMkLst>
        </pc:spChg>
        <pc:grpChg chg="add mod">
          <ac:chgData name="Ray Hagimoto" userId="df88e41e-652c-4a24-aa3c-5f7012b96879" providerId="ADAL" clId="{8658BA40-78A1-4601-A89A-41636E411DB9}" dt="2023-05-04T19:59:12.707" v="2124" actId="1076"/>
          <ac:grpSpMkLst>
            <pc:docMk/>
            <pc:sldMk cId="3919391945" sldId="293"/>
            <ac:grpSpMk id="4" creationId="{B1FB62F3-6A00-1E78-D32B-D92F39351F88}"/>
          </ac:grpSpMkLst>
        </pc:grpChg>
        <pc:grpChg chg="del">
          <ac:chgData name="Ray Hagimoto" userId="df88e41e-652c-4a24-aa3c-5f7012b96879" providerId="ADAL" clId="{8658BA40-78A1-4601-A89A-41636E411DB9}" dt="2023-05-04T19:56:45.775" v="2082" actId="478"/>
          <ac:grpSpMkLst>
            <pc:docMk/>
            <pc:sldMk cId="3919391945" sldId="293"/>
            <ac:grpSpMk id="22" creationId="{36D11FDF-410E-5A5D-4388-C884A9BC822A}"/>
          </ac:grpSpMkLst>
        </pc:grpChg>
        <pc:picChg chg="del mod">
          <ac:chgData name="Ray Hagimoto" userId="df88e41e-652c-4a24-aa3c-5f7012b96879" providerId="ADAL" clId="{8658BA40-78A1-4601-A89A-41636E411DB9}" dt="2023-05-04T19:58:09.637" v="2109" actId="478"/>
          <ac:picMkLst>
            <pc:docMk/>
            <pc:sldMk cId="3919391945" sldId="293"/>
            <ac:picMk id="3" creationId="{1670CBD1-8814-9B09-BB7C-91150FBB6FC4}"/>
          </ac:picMkLst>
        </pc:picChg>
        <pc:picChg chg="mod">
          <ac:chgData name="Ray Hagimoto" userId="df88e41e-652c-4a24-aa3c-5f7012b96879" providerId="ADAL" clId="{8658BA40-78A1-4601-A89A-41636E411DB9}" dt="2023-05-04T19:59:08.625" v="2123"/>
          <ac:picMkLst>
            <pc:docMk/>
            <pc:sldMk cId="3919391945" sldId="293"/>
            <ac:picMk id="6" creationId="{126E4617-8BC0-F27C-3310-A732F5F60FA9}"/>
          </ac:picMkLst>
        </pc:picChg>
        <pc:picChg chg="mod">
          <ac:chgData name="Ray Hagimoto" userId="df88e41e-652c-4a24-aa3c-5f7012b96879" providerId="ADAL" clId="{8658BA40-78A1-4601-A89A-41636E411DB9}" dt="2023-05-04T19:59:08.625" v="2123"/>
          <ac:picMkLst>
            <pc:docMk/>
            <pc:sldMk cId="3919391945" sldId="293"/>
            <ac:picMk id="7" creationId="{7B6DAD4F-EAA5-64D1-00A8-ADE7BD15FEF8}"/>
          </ac:picMkLst>
        </pc:picChg>
        <pc:picChg chg="mod">
          <ac:chgData name="Ray Hagimoto" userId="df88e41e-652c-4a24-aa3c-5f7012b96879" providerId="ADAL" clId="{8658BA40-78A1-4601-A89A-41636E411DB9}" dt="2023-05-04T20:32:08.881" v="2803" actId="14100"/>
          <ac:picMkLst>
            <pc:docMk/>
            <pc:sldMk cId="3919391945" sldId="293"/>
            <ac:picMk id="13" creationId="{15811F49-69BB-552B-B0D8-2CDFF86E0F49}"/>
          </ac:picMkLst>
        </pc:picChg>
        <pc:picChg chg="add del mod">
          <ac:chgData name="Ray Hagimoto" userId="df88e41e-652c-4a24-aa3c-5f7012b96879" providerId="ADAL" clId="{8658BA40-78A1-4601-A89A-41636E411DB9}" dt="2023-05-04T20:29:33.001" v="2748" actId="22"/>
          <ac:picMkLst>
            <pc:docMk/>
            <pc:sldMk cId="3919391945" sldId="293"/>
            <ac:picMk id="16" creationId="{DC944694-8EDE-D2A2-8526-EE4B8A2CEEA6}"/>
          </ac:picMkLst>
        </pc:picChg>
        <pc:picChg chg="del">
          <ac:chgData name="Ray Hagimoto" userId="df88e41e-652c-4a24-aa3c-5f7012b96879" providerId="ADAL" clId="{8658BA40-78A1-4601-A89A-41636E411DB9}" dt="2023-05-04T19:56:42.636" v="2081" actId="478"/>
          <ac:picMkLst>
            <pc:docMk/>
            <pc:sldMk cId="3919391945" sldId="293"/>
            <ac:picMk id="21" creationId="{FDA17127-89B6-45CA-93C1-DFB3A775BC2C}"/>
          </ac:picMkLst>
        </pc:picChg>
        <pc:picChg chg="del">
          <ac:chgData name="Ray Hagimoto" userId="df88e41e-652c-4a24-aa3c-5f7012b96879" providerId="ADAL" clId="{8658BA40-78A1-4601-A89A-41636E411DB9}" dt="2023-05-04T19:57:31.031" v="2103" actId="478"/>
          <ac:picMkLst>
            <pc:docMk/>
            <pc:sldMk cId="3919391945" sldId="293"/>
            <ac:picMk id="28" creationId="{2AF39269-C088-818A-64D7-467EC1940DF0}"/>
          </ac:picMkLst>
        </pc:picChg>
        <pc:picChg chg="del">
          <ac:chgData name="Ray Hagimoto" userId="df88e41e-652c-4a24-aa3c-5f7012b96879" providerId="ADAL" clId="{8658BA40-78A1-4601-A89A-41636E411DB9}" dt="2023-05-04T19:57:31.031" v="2103" actId="478"/>
          <ac:picMkLst>
            <pc:docMk/>
            <pc:sldMk cId="3919391945" sldId="293"/>
            <ac:picMk id="31" creationId="{9CDF4CA9-4019-11B4-0069-2D3C5D6119A2}"/>
          </ac:picMkLst>
        </pc:picChg>
        <pc:picChg chg="del">
          <ac:chgData name="Ray Hagimoto" userId="df88e41e-652c-4a24-aa3c-5f7012b96879" providerId="ADAL" clId="{8658BA40-78A1-4601-A89A-41636E411DB9}" dt="2023-05-04T19:57:31.031" v="2103" actId="478"/>
          <ac:picMkLst>
            <pc:docMk/>
            <pc:sldMk cId="3919391945" sldId="293"/>
            <ac:picMk id="34" creationId="{79DFF113-CC91-BAC4-7E9F-E2A34C86D87D}"/>
          </ac:picMkLst>
        </pc:picChg>
        <pc:picChg chg="del">
          <ac:chgData name="Ray Hagimoto" userId="df88e41e-652c-4a24-aa3c-5f7012b96879" providerId="ADAL" clId="{8658BA40-78A1-4601-A89A-41636E411DB9}" dt="2023-05-04T19:57:31.031" v="2103" actId="478"/>
          <ac:picMkLst>
            <pc:docMk/>
            <pc:sldMk cId="3919391945" sldId="293"/>
            <ac:picMk id="37" creationId="{904A8B27-B993-E2B8-C0AF-1BE7E8CD3929}"/>
          </ac:picMkLst>
        </pc:picChg>
      </pc:sldChg>
      <pc:sldChg chg="del">
        <pc:chgData name="Ray Hagimoto" userId="df88e41e-652c-4a24-aa3c-5f7012b96879" providerId="ADAL" clId="{8658BA40-78A1-4601-A89A-41636E411DB9}" dt="2023-05-04T20:15:36.484" v="2438" actId="47"/>
        <pc:sldMkLst>
          <pc:docMk/>
          <pc:sldMk cId="3182530635" sldId="294"/>
        </pc:sldMkLst>
      </pc:sldChg>
      <pc:sldChg chg="del">
        <pc:chgData name="Ray Hagimoto" userId="df88e41e-652c-4a24-aa3c-5f7012b96879" providerId="ADAL" clId="{8658BA40-78A1-4601-A89A-41636E411DB9}" dt="2023-05-04T20:12:21.711" v="2351" actId="47"/>
        <pc:sldMkLst>
          <pc:docMk/>
          <pc:sldMk cId="2970719768" sldId="296"/>
        </pc:sldMkLst>
      </pc:sldChg>
      <pc:sldChg chg="modSp mod">
        <pc:chgData name="Ray Hagimoto" userId="df88e41e-652c-4a24-aa3c-5f7012b96879" providerId="ADAL" clId="{8658BA40-78A1-4601-A89A-41636E411DB9}" dt="2023-05-04T20:24:41.208" v="2567" actId="1076"/>
        <pc:sldMkLst>
          <pc:docMk/>
          <pc:sldMk cId="2946900503" sldId="299"/>
        </pc:sldMkLst>
        <pc:spChg chg="mod">
          <ac:chgData name="Ray Hagimoto" userId="df88e41e-652c-4a24-aa3c-5f7012b96879" providerId="ADAL" clId="{8658BA40-78A1-4601-A89A-41636E411DB9}" dt="2023-05-04T20:24:12.635" v="2564" actId="404"/>
          <ac:spMkLst>
            <pc:docMk/>
            <pc:sldMk cId="2946900503" sldId="299"/>
            <ac:spMk id="30" creationId="{87E79B06-5325-4F27-90FE-7B711ECC28B6}"/>
          </ac:spMkLst>
        </pc:spChg>
        <pc:spChg chg="mod">
          <ac:chgData name="Ray Hagimoto" userId="df88e41e-652c-4a24-aa3c-5f7012b96879" providerId="ADAL" clId="{8658BA40-78A1-4601-A89A-41636E411DB9}" dt="2023-05-04T20:24:41.208" v="2567" actId="1076"/>
          <ac:spMkLst>
            <pc:docMk/>
            <pc:sldMk cId="2946900503" sldId="299"/>
            <ac:spMk id="35" creationId="{7D71CCAF-804A-416B-830A-8A3351C03A0A}"/>
          </ac:spMkLst>
        </pc:spChg>
        <pc:spChg chg="mod">
          <ac:chgData name="Ray Hagimoto" userId="df88e41e-652c-4a24-aa3c-5f7012b96879" providerId="ADAL" clId="{8658BA40-78A1-4601-A89A-41636E411DB9}" dt="2023-05-04T20:24:41.208" v="2567" actId="1076"/>
          <ac:spMkLst>
            <pc:docMk/>
            <pc:sldMk cId="2946900503" sldId="299"/>
            <ac:spMk id="58" creationId="{8317EBC3-D1ED-9F5F-FD24-94EA6F5CC01A}"/>
          </ac:spMkLst>
        </pc:spChg>
        <pc:spChg chg="mod">
          <ac:chgData name="Ray Hagimoto" userId="df88e41e-652c-4a24-aa3c-5f7012b96879" providerId="ADAL" clId="{8658BA40-78A1-4601-A89A-41636E411DB9}" dt="2023-05-04T20:24:41.208" v="2567" actId="1076"/>
          <ac:spMkLst>
            <pc:docMk/>
            <pc:sldMk cId="2946900503" sldId="299"/>
            <ac:spMk id="60" creationId="{9CFA34D9-30F3-A0F5-F6CE-32351A3B6B81}"/>
          </ac:spMkLst>
        </pc:spChg>
        <pc:grpChg chg="mod">
          <ac:chgData name="Ray Hagimoto" userId="df88e41e-652c-4a24-aa3c-5f7012b96879" providerId="ADAL" clId="{8658BA40-78A1-4601-A89A-41636E411DB9}" dt="2023-05-04T20:24:41.208" v="2567" actId="1076"/>
          <ac:grpSpMkLst>
            <pc:docMk/>
            <pc:sldMk cId="2946900503" sldId="299"/>
            <ac:grpSpMk id="41" creationId="{B091DB45-2737-68C6-16D6-6AF7B50F63FF}"/>
          </ac:grpSpMkLst>
        </pc:grpChg>
        <pc:grpChg chg="mod">
          <ac:chgData name="Ray Hagimoto" userId="df88e41e-652c-4a24-aa3c-5f7012b96879" providerId="ADAL" clId="{8658BA40-78A1-4601-A89A-41636E411DB9}" dt="2023-05-04T20:24:41.208" v="2567" actId="1076"/>
          <ac:grpSpMkLst>
            <pc:docMk/>
            <pc:sldMk cId="2946900503" sldId="299"/>
            <ac:grpSpMk id="48" creationId="{564C7E2A-B9A4-CC21-F435-1523861B7A56}"/>
          </ac:grpSpMkLst>
        </pc:grpChg>
        <pc:grpChg chg="mod">
          <ac:chgData name="Ray Hagimoto" userId="df88e41e-652c-4a24-aa3c-5f7012b96879" providerId="ADAL" clId="{8658BA40-78A1-4601-A89A-41636E411DB9}" dt="2023-05-04T20:24:41.208" v="2567" actId="1076"/>
          <ac:grpSpMkLst>
            <pc:docMk/>
            <pc:sldMk cId="2946900503" sldId="299"/>
            <ac:grpSpMk id="59" creationId="{0BA43BED-308B-9AE9-0301-DFF2ACDCBDB1}"/>
          </ac:grpSpMkLst>
        </pc:grpChg>
        <pc:picChg chg="mod">
          <ac:chgData name="Ray Hagimoto" userId="df88e41e-652c-4a24-aa3c-5f7012b96879" providerId="ADAL" clId="{8658BA40-78A1-4601-A89A-41636E411DB9}" dt="2023-05-04T20:24:41.208" v="2567" actId="1076"/>
          <ac:picMkLst>
            <pc:docMk/>
            <pc:sldMk cId="2946900503" sldId="299"/>
            <ac:picMk id="6" creationId="{05C3448E-2BEE-9836-1C2A-1FD6F3D9FD2B}"/>
          </ac:picMkLst>
        </pc:picChg>
        <pc:picChg chg="mod">
          <ac:chgData name="Ray Hagimoto" userId="df88e41e-652c-4a24-aa3c-5f7012b96879" providerId="ADAL" clId="{8658BA40-78A1-4601-A89A-41636E411DB9}" dt="2023-05-04T20:24:41.208" v="2567" actId="1076"/>
          <ac:picMkLst>
            <pc:docMk/>
            <pc:sldMk cId="2946900503" sldId="299"/>
            <ac:picMk id="26" creationId="{456AFDDB-36CB-3D0D-3F3A-9764B576AB1F}"/>
          </ac:picMkLst>
        </pc:picChg>
        <pc:cxnChg chg="mod">
          <ac:chgData name="Ray Hagimoto" userId="df88e41e-652c-4a24-aa3c-5f7012b96879" providerId="ADAL" clId="{8658BA40-78A1-4601-A89A-41636E411DB9}" dt="2023-05-04T20:24:41.208" v="2567" actId="1076"/>
          <ac:cxnSpMkLst>
            <pc:docMk/>
            <pc:sldMk cId="2946900503" sldId="299"/>
            <ac:cxnSpMk id="43" creationId="{09574AC2-1204-A30D-6FF2-A526A338FBA7}"/>
          </ac:cxnSpMkLst>
        </pc:cxnChg>
      </pc:sldChg>
      <pc:sldChg chg="del">
        <pc:chgData name="Ray Hagimoto" userId="df88e41e-652c-4a24-aa3c-5f7012b96879" providerId="ADAL" clId="{8658BA40-78A1-4601-A89A-41636E411DB9}" dt="2023-05-04T18:31:48.746" v="410" actId="47"/>
        <pc:sldMkLst>
          <pc:docMk/>
          <pc:sldMk cId="592485764" sldId="300"/>
        </pc:sldMkLst>
      </pc:sldChg>
      <pc:sldChg chg="addSp delSp modSp mod">
        <pc:chgData name="Ray Hagimoto" userId="df88e41e-652c-4a24-aa3c-5f7012b96879" providerId="ADAL" clId="{8658BA40-78A1-4601-A89A-41636E411DB9}" dt="2023-05-04T20:24:59.857" v="2607" actId="20577"/>
        <pc:sldMkLst>
          <pc:docMk/>
          <pc:sldMk cId="52467934" sldId="301"/>
        </pc:sldMkLst>
        <pc:spChg chg="mod">
          <ac:chgData name="Ray Hagimoto" userId="df88e41e-652c-4a24-aa3c-5f7012b96879" providerId="ADAL" clId="{8658BA40-78A1-4601-A89A-41636E411DB9}" dt="2023-05-04T18:58:17.293" v="897" actId="164"/>
          <ac:spMkLst>
            <pc:docMk/>
            <pc:sldMk cId="52467934" sldId="301"/>
            <ac:spMk id="2" creationId="{525D2937-08F9-4D30-5808-F1B6349843D6}"/>
          </ac:spMkLst>
        </pc:spChg>
        <pc:spChg chg="mod">
          <ac:chgData name="Ray Hagimoto" userId="df88e41e-652c-4a24-aa3c-5f7012b96879" providerId="ADAL" clId="{8658BA40-78A1-4601-A89A-41636E411DB9}" dt="2023-05-04T18:58:17.293" v="897" actId="164"/>
          <ac:spMkLst>
            <pc:docMk/>
            <pc:sldMk cId="52467934" sldId="301"/>
            <ac:spMk id="7" creationId="{3258ED78-29E3-A3A4-F308-76EDAEE56DA5}"/>
          </ac:spMkLst>
        </pc:spChg>
        <pc:spChg chg="mod">
          <ac:chgData name="Ray Hagimoto" userId="df88e41e-652c-4a24-aa3c-5f7012b96879" providerId="ADAL" clId="{8658BA40-78A1-4601-A89A-41636E411DB9}" dt="2023-05-04T18:58:17.293" v="897" actId="164"/>
          <ac:spMkLst>
            <pc:docMk/>
            <pc:sldMk cId="52467934" sldId="301"/>
            <ac:spMk id="8" creationId="{86B5D81B-7450-690D-3A57-BE27396D3924}"/>
          </ac:spMkLst>
        </pc:spChg>
        <pc:spChg chg="mod">
          <ac:chgData name="Ray Hagimoto" userId="df88e41e-652c-4a24-aa3c-5f7012b96879" providerId="ADAL" clId="{8658BA40-78A1-4601-A89A-41636E411DB9}" dt="2023-05-04T18:58:17.293" v="897" actId="164"/>
          <ac:spMkLst>
            <pc:docMk/>
            <pc:sldMk cId="52467934" sldId="301"/>
            <ac:spMk id="9" creationId="{005A475E-B504-17E2-9220-CA685C81C353}"/>
          </ac:spMkLst>
        </pc:spChg>
        <pc:spChg chg="mod">
          <ac:chgData name="Ray Hagimoto" userId="df88e41e-652c-4a24-aa3c-5f7012b96879" providerId="ADAL" clId="{8658BA40-78A1-4601-A89A-41636E411DB9}" dt="2023-05-04T18:58:17.293" v="897" actId="164"/>
          <ac:spMkLst>
            <pc:docMk/>
            <pc:sldMk cId="52467934" sldId="301"/>
            <ac:spMk id="10" creationId="{659EDC53-89C3-2BFB-6DCC-F2B2311F043C}"/>
          </ac:spMkLst>
        </pc:spChg>
        <pc:spChg chg="add mod">
          <ac:chgData name="Ray Hagimoto" userId="df88e41e-652c-4a24-aa3c-5f7012b96879" providerId="ADAL" clId="{8658BA40-78A1-4601-A89A-41636E411DB9}" dt="2023-05-04T20:13:05.531" v="2428" actId="1076"/>
          <ac:spMkLst>
            <pc:docMk/>
            <pc:sldMk cId="52467934" sldId="301"/>
            <ac:spMk id="23" creationId="{E6FCC6FD-4D2F-AC74-C474-58A47FA638CA}"/>
          </ac:spMkLst>
        </pc:spChg>
        <pc:spChg chg="mod">
          <ac:chgData name="Ray Hagimoto" userId="df88e41e-652c-4a24-aa3c-5f7012b96879" providerId="ADAL" clId="{8658BA40-78A1-4601-A89A-41636E411DB9}" dt="2023-05-04T20:24:59.857" v="2607" actId="20577"/>
          <ac:spMkLst>
            <pc:docMk/>
            <pc:sldMk cId="52467934" sldId="301"/>
            <ac:spMk id="30" creationId="{87E79B06-5325-4F27-90FE-7B711ECC28B6}"/>
          </ac:spMkLst>
        </pc:spChg>
        <pc:grpChg chg="add mod">
          <ac:chgData name="Ray Hagimoto" userId="df88e41e-652c-4a24-aa3c-5f7012b96879" providerId="ADAL" clId="{8658BA40-78A1-4601-A89A-41636E411DB9}" dt="2023-05-04T18:58:23.947" v="899" actId="1076"/>
          <ac:grpSpMkLst>
            <pc:docMk/>
            <pc:sldMk cId="52467934" sldId="301"/>
            <ac:grpSpMk id="22" creationId="{B8C2B8BF-1C12-CDE6-C419-79B6EA7F2DC7}"/>
          </ac:grpSpMkLst>
        </pc:grpChg>
        <pc:picChg chg="mod">
          <ac:chgData name="Ray Hagimoto" userId="df88e41e-652c-4a24-aa3c-5f7012b96879" providerId="ADAL" clId="{8658BA40-78A1-4601-A89A-41636E411DB9}" dt="2023-05-04T18:58:17.293" v="897" actId="164"/>
          <ac:picMkLst>
            <pc:docMk/>
            <pc:sldMk cId="52467934" sldId="301"/>
            <ac:picMk id="5" creationId="{B82C0575-2725-7B36-D29C-1EEDC265591B}"/>
          </ac:picMkLst>
        </pc:picChg>
        <pc:picChg chg="del">
          <ac:chgData name="Ray Hagimoto" userId="df88e41e-652c-4a24-aa3c-5f7012b96879" providerId="ADAL" clId="{8658BA40-78A1-4601-A89A-41636E411DB9}" dt="2023-05-04T18:36:48.322" v="466" actId="478"/>
          <ac:picMkLst>
            <pc:docMk/>
            <pc:sldMk cId="52467934" sldId="301"/>
            <ac:picMk id="6" creationId="{6D8E3891-25E9-04B4-8A14-1E5833FA4DE0}"/>
          </ac:picMkLst>
        </pc:picChg>
        <pc:picChg chg="del mod replST">
          <ac:chgData name="Ray Hagimoto" userId="df88e41e-652c-4a24-aa3c-5f7012b96879" providerId="ADAL" clId="{8658BA40-78A1-4601-A89A-41636E411DB9}" dt="2023-05-04T18:36:46.357" v="463" actId="478"/>
          <ac:picMkLst>
            <pc:docMk/>
            <pc:sldMk cId="52467934" sldId="301"/>
            <ac:picMk id="11" creationId="{121469C4-1F1E-479C-0FAC-ED4A271EAD06}"/>
          </ac:picMkLst>
        </pc:picChg>
        <pc:picChg chg="del mod ord replST">
          <ac:chgData name="Ray Hagimoto" userId="df88e41e-652c-4a24-aa3c-5f7012b96879" providerId="ADAL" clId="{8658BA40-78A1-4601-A89A-41636E411DB9}" dt="2023-05-04T18:37:13.519" v="496" actId="478"/>
          <ac:picMkLst>
            <pc:docMk/>
            <pc:sldMk cId="52467934" sldId="301"/>
            <ac:picMk id="13" creationId="{8AF87F15-0783-F90F-16F7-45D7C5F5942A}"/>
          </ac:picMkLst>
        </pc:picChg>
        <pc:picChg chg="del mod ord replST">
          <ac:chgData name="Ray Hagimoto" userId="df88e41e-652c-4a24-aa3c-5f7012b96879" providerId="ADAL" clId="{8658BA40-78A1-4601-A89A-41636E411DB9}" dt="2023-05-04T18:37:53.758" v="529" actId="478"/>
          <ac:picMkLst>
            <pc:docMk/>
            <pc:sldMk cId="52467934" sldId="301"/>
            <ac:picMk id="16" creationId="{D669C2B7-3427-5241-3404-5BC4A95C6C74}"/>
          </ac:picMkLst>
        </pc:picChg>
        <pc:picChg chg="del mod ord replST">
          <ac:chgData name="Ray Hagimoto" userId="df88e41e-652c-4a24-aa3c-5f7012b96879" providerId="ADAL" clId="{8658BA40-78A1-4601-A89A-41636E411DB9}" dt="2023-05-04T18:38:09.235" v="559" actId="478"/>
          <ac:picMkLst>
            <pc:docMk/>
            <pc:sldMk cId="52467934" sldId="301"/>
            <ac:picMk id="18" creationId="{AAF019C2-55E2-2376-422C-AAA769AD1131}"/>
          </ac:picMkLst>
        </pc:picChg>
        <pc:picChg chg="mod ord replST">
          <ac:chgData name="Ray Hagimoto" userId="df88e41e-652c-4a24-aa3c-5f7012b96879" providerId="ADAL" clId="{8658BA40-78A1-4601-A89A-41636E411DB9}" dt="2023-05-04T18:58:17.293" v="897" actId="164"/>
          <ac:picMkLst>
            <pc:docMk/>
            <pc:sldMk cId="52467934" sldId="301"/>
            <ac:picMk id="21" creationId="{808BD27B-4F83-DEAB-E157-EF0F0DA45EB5}"/>
          </ac:picMkLst>
        </pc:picChg>
      </pc:sldChg>
      <pc:sldChg chg="addSp delSp modSp mod modAnim">
        <pc:chgData name="Ray Hagimoto" userId="df88e41e-652c-4a24-aa3c-5f7012b96879" providerId="ADAL" clId="{8658BA40-78A1-4601-A89A-41636E411DB9}" dt="2023-05-04T20:24:55.231" v="2589" actId="20577"/>
        <pc:sldMkLst>
          <pc:docMk/>
          <pc:sldMk cId="1579855038" sldId="302"/>
        </pc:sldMkLst>
        <pc:spChg chg="mod">
          <ac:chgData name="Ray Hagimoto" userId="df88e41e-652c-4a24-aa3c-5f7012b96879" providerId="ADAL" clId="{8658BA40-78A1-4601-A89A-41636E411DB9}" dt="2023-05-04T18:57:55.836" v="894" actId="164"/>
          <ac:spMkLst>
            <pc:docMk/>
            <pc:sldMk cId="1579855038" sldId="302"/>
            <ac:spMk id="2" creationId="{C0E1E139-5C9F-36B5-7ACA-05EA2EFFD5AD}"/>
          </ac:spMkLst>
        </pc:spChg>
        <pc:spChg chg="mod">
          <ac:chgData name="Ray Hagimoto" userId="df88e41e-652c-4a24-aa3c-5f7012b96879" providerId="ADAL" clId="{8658BA40-78A1-4601-A89A-41636E411DB9}" dt="2023-05-04T20:13:55.792" v="2430" actId="403"/>
          <ac:spMkLst>
            <pc:docMk/>
            <pc:sldMk cId="1579855038" sldId="302"/>
            <ac:spMk id="14" creationId="{D192058F-CD1D-FE99-C6A3-115C35FEA17C}"/>
          </ac:spMkLst>
        </pc:spChg>
        <pc:spChg chg="mod">
          <ac:chgData name="Ray Hagimoto" userId="df88e41e-652c-4a24-aa3c-5f7012b96879" providerId="ADAL" clId="{8658BA40-78A1-4601-A89A-41636E411DB9}" dt="2023-05-04T20:13:58.728" v="2432" actId="403"/>
          <ac:spMkLst>
            <pc:docMk/>
            <pc:sldMk cId="1579855038" sldId="302"/>
            <ac:spMk id="16" creationId="{228083D9-E446-7D00-97B5-6CEE313554EA}"/>
          </ac:spMkLst>
        </pc:spChg>
        <pc:spChg chg="del">
          <ac:chgData name="Ray Hagimoto" userId="df88e41e-652c-4a24-aa3c-5f7012b96879" providerId="ADAL" clId="{8658BA40-78A1-4601-A89A-41636E411DB9}" dt="2023-05-04T18:37:43.214" v="501" actId="478"/>
          <ac:spMkLst>
            <pc:docMk/>
            <pc:sldMk cId="1579855038" sldId="302"/>
            <ac:spMk id="23" creationId="{2017C454-FA0C-1C6C-462D-19AF808B5E6B}"/>
          </ac:spMkLst>
        </pc:spChg>
        <pc:spChg chg="mod">
          <ac:chgData name="Ray Hagimoto" userId="df88e41e-652c-4a24-aa3c-5f7012b96879" providerId="ADAL" clId="{8658BA40-78A1-4601-A89A-41636E411DB9}" dt="2023-05-04T20:24:55.231" v="2589" actId="20577"/>
          <ac:spMkLst>
            <pc:docMk/>
            <pc:sldMk cId="1579855038" sldId="302"/>
            <ac:spMk id="30" creationId="{87E79B06-5325-4F27-90FE-7B711ECC28B6}"/>
          </ac:spMkLst>
        </pc:spChg>
        <pc:grpChg chg="del">
          <ac:chgData name="Ray Hagimoto" userId="df88e41e-652c-4a24-aa3c-5f7012b96879" providerId="ADAL" clId="{8658BA40-78A1-4601-A89A-41636E411DB9}" dt="2023-05-04T18:42:13.577" v="562" actId="478"/>
          <ac:grpSpMkLst>
            <pc:docMk/>
            <pc:sldMk cId="1579855038" sldId="302"/>
            <ac:grpSpMk id="11" creationId="{40D0B4D4-6574-FBAB-3EC5-5B4E34D82592}"/>
          </ac:grpSpMkLst>
        </pc:grpChg>
        <pc:grpChg chg="add mod">
          <ac:chgData name="Ray Hagimoto" userId="df88e41e-652c-4a24-aa3c-5f7012b96879" providerId="ADAL" clId="{8658BA40-78A1-4601-A89A-41636E411DB9}" dt="2023-05-04T20:14:15.225" v="2436" actId="1076"/>
          <ac:grpSpMkLst>
            <pc:docMk/>
            <pc:sldMk cId="1579855038" sldId="302"/>
            <ac:grpSpMk id="41" creationId="{6A489F36-B93A-9CD5-49D4-08FE8D126656}"/>
          </ac:grpSpMkLst>
        </pc:grpChg>
        <pc:picChg chg="add del mod">
          <ac:chgData name="Ray Hagimoto" userId="df88e41e-652c-4a24-aa3c-5f7012b96879" providerId="ADAL" clId="{8658BA40-78A1-4601-A89A-41636E411DB9}" dt="2023-05-04T18:45:39.148" v="610" actId="478"/>
          <ac:picMkLst>
            <pc:docMk/>
            <pc:sldMk cId="1579855038" sldId="302"/>
            <ac:picMk id="3" creationId="{B1D43EDC-5B72-DD77-3902-E0B09CE9E9D8}"/>
          </ac:picMkLst>
        </pc:picChg>
        <pc:picChg chg="del">
          <ac:chgData name="Ray Hagimoto" userId="df88e41e-652c-4a24-aa3c-5f7012b96879" providerId="ADAL" clId="{8658BA40-78A1-4601-A89A-41636E411DB9}" dt="2023-05-04T18:42:17.565" v="563" actId="478"/>
          <ac:picMkLst>
            <pc:docMk/>
            <pc:sldMk cId="1579855038" sldId="302"/>
            <ac:picMk id="6" creationId="{6D8E3891-25E9-04B4-8A14-1E5833FA4DE0}"/>
          </ac:picMkLst>
        </pc:picChg>
        <pc:picChg chg="mod ord replST">
          <ac:chgData name="Ray Hagimoto" userId="df88e41e-652c-4a24-aa3c-5f7012b96879" providerId="ADAL" clId="{8658BA40-78A1-4601-A89A-41636E411DB9}" dt="2023-05-04T20:14:04.279" v="2433" actId="1076"/>
          <ac:picMkLst>
            <pc:docMk/>
            <pc:sldMk cId="1579855038" sldId="302"/>
            <ac:picMk id="12" creationId="{E0A192AC-1838-5C01-2798-4AED88D38EDD}"/>
          </ac:picMkLst>
        </pc:picChg>
        <pc:picChg chg="add del mod">
          <ac:chgData name="Ray Hagimoto" userId="df88e41e-652c-4a24-aa3c-5f7012b96879" providerId="ADAL" clId="{8658BA40-78A1-4601-A89A-41636E411DB9}" dt="2023-05-04T18:47:07.573" v="653" actId="478"/>
          <ac:picMkLst>
            <pc:docMk/>
            <pc:sldMk cId="1579855038" sldId="302"/>
            <ac:picMk id="13" creationId="{57C64645-C07A-B1AE-C87F-FC9E82D45B5B}"/>
          </ac:picMkLst>
        </pc:picChg>
        <pc:picChg chg="mod">
          <ac:chgData name="Ray Hagimoto" userId="df88e41e-652c-4a24-aa3c-5f7012b96879" providerId="ADAL" clId="{8658BA40-78A1-4601-A89A-41636E411DB9}" dt="2023-05-04T18:57:55.836" v="894" actId="164"/>
          <ac:picMkLst>
            <pc:docMk/>
            <pc:sldMk cId="1579855038" sldId="302"/>
            <ac:picMk id="17" creationId="{0A558A44-9B2B-EB90-302C-3349217FEE2A}"/>
          </ac:picMkLst>
        </pc:picChg>
        <pc:picChg chg="del mod ord replST">
          <ac:chgData name="Ray Hagimoto" userId="df88e41e-652c-4a24-aa3c-5f7012b96879" providerId="ADAL" clId="{8658BA40-78A1-4601-A89A-41636E411DB9}" dt="2023-05-04T18:47:26.519" v="683" actId="478"/>
          <ac:picMkLst>
            <pc:docMk/>
            <pc:sldMk cId="1579855038" sldId="302"/>
            <ac:picMk id="19" creationId="{FD4D5168-7B6D-E4A1-D5B4-1631EC949CAE}"/>
          </ac:picMkLst>
        </pc:picChg>
        <pc:picChg chg="del mod ord replST">
          <ac:chgData name="Ray Hagimoto" userId="df88e41e-652c-4a24-aa3c-5f7012b96879" providerId="ADAL" clId="{8658BA40-78A1-4601-A89A-41636E411DB9}" dt="2023-05-04T18:50:54.156" v="714" actId="478"/>
          <ac:picMkLst>
            <pc:docMk/>
            <pc:sldMk cId="1579855038" sldId="302"/>
            <ac:picMk id="24" creationId="{C808D7DF-23A3-2AED-9544-A3FC6EE4A5FF}"/>
          </ac:picMkLst>
        </pc:picChg>
        <pc:picChg chg="del mod ord replST">
          <ac:chgData name="Ray Hagimoto" userId="df88e41e-652c-4a24-aa3c-5f7012b96879" providerId="ADAL" clId="{8658BA40-78A1-4601-A89A-41636E411DB9}" dt="2023-05-04T18:52:06.042" v="744" actId="478"/>
          <ac:picMkLst>
            <pc:docMk/>
            <pc:sldMk cId="1579855038" sldId="302"/>
            <ac:picMk id="26" creationId="{E0C07420-D9BB-41ED-7777-8BE6D49EAA47}"/>
          </ac:picMkLst>
        </pc:picChg>
        <pc:picChg chg="del mod">
          <ac:chgData name="Ray Hagimoto" userId="df88e41e-652c-4a24-aa3c-5f7012b96879" providerId="ADAL" clId="{8658BA40-78A1-4601-A89A-41636E411DB9}" dt="2023-05-04T18:55:46.516" v="841" actId="478"/>
          <ac:picMkLst>
            <pc:docMk/>
            <pc:sldMk cId="1579855038" sldId="302"/>
            <ac:picMk id="27" creationId="{79CE3D69-5D99-BF2C-BFD2-843CA5F938F7}"/>
          </ac:picMkLst>
        </pc:picChg>
        <pc:picChg chg="del">
          <ac:chgData name="Ray Hagimoto" userId="df88e41e-652c-4a24-aa3c-5f7012b96879" providerId="ADAL" clId="{8658BA40-78A1-4601-A89A-41636E411DB9}" dt="2023-05-04T18:45:47.449" v="615" actId="478"/>
          <ac:picMkLst>
            <pc:docMk/>
            <pc:sldMk cId="1579855038" sldId="302"/>
            <ac:picMk id="29" creationId="{A8ED848D-3F85-CD73-69A8-184E20C06DEE}"/>
          </ac:picMkLst>
        </pc:picChg>
        <pc:picChg chg="del mod ord replST">
          <ac:chgData name="Ray Hagimoto" userId="df88e41e-652c-4a24-aa3c-5f7012b96879" providerId="ADAL" clId="{8658BA40-78A1-4601-A89A-41636E411DB9}" dt="2023-05-04T18:52:27.722" v="774" actId="478"/>
          <ac:picMkLst>
            <pc:docMk/>
            <pc:sldMk cId="1579855038" sldId="302"/>
            <ac:picMk id="31" creationId="{57930053-BE40-F5D3-D441-E5287E96E937}"/>
          </ac:picMkLst>
        </pc:picChg>
        <pc:picChg chg="del mod ord replST">
          <ac:chgData name="Ray Hagimoto" userId="df88e41e-652c-4a24-aa3c-5f7012b96879" providerId="ADAL" clId="{8658BA40-78A1-4601-A89A-41636E411DB9}" dt="2023-05-04T18:53:35.223" v="804" actId="478"/>
          <ac:picMkLst>
            <pc:docMk/>
            <pc:sldMk cId="1579855038" sldId="302"/>
            <ac:picMk id="33" creationId="{1803903C-D5A8-6D88-E7DF-E087C8B87450}"/>
          </ac:picMkLst>
        </pc:picChg>
        <pc:picChg chg="del mod ord replST">
          <ac:chgData name="Ray Hagimoto" userId="df88e41e-652c-4a24-aa3c-5f7012b96879" providerId="ADAL" clId="{8658BA40-78A1-4601-A89A-41636E411DB9}" dt="2023-05-04T18:57:21.738" v="875" actId="478"/>
          <ac:picMkLst>
            <pc:docMk/>
            <pc:sldMk cId="1579855038" sldId="302"/>
            <ac:picMk id="35" creationId="{2B8AB31F-102E-88BD-2128-1892082348E4}"/>
          </ac:picMkLst>
        </pc:picChg>
        <pc:picChg chg="add del mod">
          <ac:chgData name="Ray Hagimoto" userId="df88e41e-652c-4a24-aa3c-5f7012b96879" providerId="ADAL" clId="{8658BA40-78A1-4601-A89A-41636E411DB9}" dt="2023-05-04T18:55:43.809" v="837" actId="478"/>
          <ac:picMkLst>
            <pc:docMk/>
            <pc:sldMk cId="1579855038" sldId="302"/>
            <ac:picMk id="36" creationId="{16434B2F-A67C-1A1A-41E2-5CAE7EA0167F}"/>
          </ac:picMkLst>
        </pc:picChg>
        <pc:picChg chg="mod ord replST">
          <ac:chgData name="Ray Hagimoto" userId="df88e41e-652c-4a24-aa3c-5f7012b96879" providerId="ADAL" clId="{8658BA40-78A1-4601-A89A-41636E411DB9}" dt="2023-05-04T20:14:16.469" v="2437" actId="1076"/>
          <ac:picMkLst>
            <pc:docMk/>
            <pc:sldMk cId="1579855038" sldId="302"/>
            <ac:picMk id="38" creationId="{5AAA6E21-132B-A73A-1B95-6AB29DAEEEB8}"/>
          </ac:picMkLst>
        </pc:picChg>
        <pc:picChg chg="mod ord replST">
          <ac:chgData name="Ray Hagimoto" userId="df88e41e-652c-4a24-aa3c-5f7012b96879" providerId="ADAL" clId="{8658BA40-78A1-4601-A89A-41636E411DB9}" dt="2023-05-04T20:14:04.279" v="2433" actId="1076"/>
          <ac:picMkLst>
            <pc:docMk/>
            <pc:sldMk cId="1579855038" sldId="302"/>
            <ac:picMk id="40" creationId="{12AB53E3-00AF-BCAB-0DD1-0E0A31DF1AAA}"/>
          </ac:picMkLst>
        </pc:picChg>
      </pc:sldChg>
      <pc:sldChg chg="addSp delSp modSp mod">
        <pc:chgData name="Ray Hagimoto" userId="df88e41e-652c-4a24-aa3c-5f7012b96879" providerId="ADAL" clId="{8658BA40-78A1-4601-A89A-41636E411DB9}" dt="2023-05-04T20:21:49.308" v="2527" actId="1076"/>
        <pc:sldMkLst>
          <pc:docMk/>
          <pc:sldMk cId="2784065583" sldId="306"/>
        </pc:sldMkLst>
        <pc:spChg chg="del mod">
          <ac:chgData name="Ray Hagimoto" userId="df88e41e-652c-4a24-aa3c-5f7012b96879" providerId="ADAL" clId="{8658BA40-78A1-4601-A89A-41636E411DB9}" dt="2023-05-04T20:21:05.458" v="2516" actId="478"/>
          <ac:spMkLst>
            <pc:docMk/>
            <pc:sldMk cId="2784065583" sldId="306"/>
            <ac:spMk id="2" creationId="{5DA560AA-F528-4E0D-8E66-72907E5BC345}"/>
          </ac:spMkLst>
        </pc:spChg>
        <pc:spChg chg="add mod">
          <ac:chgData name="Ray Hagimoto" userId="df88e41e-652c-4a24-aa3c-5f7012b96879" providerId="ADAL" clId="{8658BA40-78A1-4601-A89A-41636E411DB9}" dt="2023-05-04T20:21:12.513" v="2519" actId="20577"/>
          <ac:spMkLst>
            <pc:docMk/>
            <pc:sldMk cId="2784065583" sldId="306"/>
            <ac:spMk id="5" creationId="{3F05DA19-6639-9EBC-3BE3-FD1745FA2401}"/>
          </ac:spMkLst>
        </pc:spChg>
        <pc:spChg chg="mod">
          <ac:chgData name="Ray Hagimoto" userId="df88e41e-652c-4a24-aa3c-5f7012b96879" providerId="ADAL" clId="{8658BA40-78A1-4601-A89A-41636E411DB9}" dt="2023-05-04T20:21:16.606" v="2521" actId="1076"/>
          <ac:spMkLst>
            <pc:docMk/>
            <pc:sldMk cId="2784065583" sldId="306"/>
            <ac:spMk id="8" creationId="{428D77AA-69F3-668F-CC17-B6FA49B70869}"/>
          </ac:spMkLst>
        </pc:spChg>
        <pc:spChg chg="mod topLvl">
          <ac:chgData name="Ray Hagimoto" userId="df88e41e-652c-4a24-aa3c-5f7012b96879" providerId="ADAL" clId="{8658BA40-78A1-4601-A89A-41636E411DB9}" dt="2023-05-04T20:21:45.003" v="2525" actId="165"/>
          <ac:spMkLst>
            <pc:docMk/>
            <pc:sldMk cId="2784065583" sldId="306"/>
            <ac:spMk id="10" creationId="{880BA7B2-7C59-6EF7-F69C-B702117C8AB5}"/>
          </ac:spMkLst>
        </pc:spChg>
        <pc:spChg chg="mod topLvl">
          <ac:chgData name="Ray Hagimoto" userId="df88e41e-652c-4a24-aa3c-5f7012b96879" providerId="ADAL" clId="{8658BA40-78A1-4601-A89A-41636E411DB9}" dt="2023-05-04T20:21:45.003" v="2525" actId="165"/>
          <ac:spMkLst>
            <pc:docMk/>
            <pc:sldMk cId="2784065583" sldId="306"/>
            <ac:spMk id="11" creationId="{D5EEA60B-81FE-2CBF-0080-2BDDDEA3A1A0}"/>
          </ac:spMkLst>
        </pc:spChg>
        <pc:spChg chg="mod topLvl">
          <ac:chgData name="Ray Hagimoto" userId="df88e41e-652c-4a24-aa3c-5f7012b96879" providerId="ADAL" clId="{8658BA40-78A1-4601-A89A-41636E411DB9}" dt="2023-05-04T20:21:45.003" v="2525" actId="165"/>
          <ac:spMkLst>
            <pc:docMk/>
            <pc:sldMk cId="2784065583" sldId="306"/>
            <ac:spMk id="24" creationId="{3251E750-E4AF-93E5-AB03-EBC432C07FE2}"/>
          </ac:spMkLst>
        </pc:spChg>
        <pc:spChg chg="mod">
          <ac:chgData name="Ray Hagimoto" userId="df88e41e-652c-4a24-aa3c-5f7012b96879" providerId="ADAL" clId="{8658BA40-78A1-4601-A89A-41636E411DB9}" dt="2023-05-04T20:21:25.212" v="2522" actId="1076"/>
          <ac:spMkLst>
            <pc:docMk/>
            <pc:sldMk cId="2784065583" sldId="306"/>
            <ac:spMk id="27" creationId="{BFD13FE8-DD95-67D3-3F05-37C2A2483C7A}"/>
          </ac:spMkLst>
        </pc:spChg>
        <pc:grpChg chg="del mod">
          <ac:chgData name="Ray Hagimoto" userId="df88e41e-652c-4a24-aa3c-5f7012b96879" providerId="ADAL" clId="{8658BA40-78A1-4601-A89A-41636E411DB9}" dt="2023-05-04T20:21:45.003" v="2525" actId="165"/>
          <ac:grpSpMkLst>
            <pc:docMk/>
            <pc:sldMk cId="2784065583" sldId="306"/>
            <ac:grpSpMk id="25" creationId="{11697F1F-BA4A-1064-D8B2-BA4D40AFC95C}"/>
          </ac:grpSpMkLst>
        </pc:grpChg>
        <pc:picChg chg="mod topLvl">
          <ac:chgData name="Ray Hagimoto" userId="df88e41e-652c-4a24-aa3c-5f7012b96879" providerId="ADAL" clId="{8658BA40-78A1-4601-A89A-41636E411DB9}" dt="2023-05-04T20:21:49.308" v="2527" actId="1076"/>
          <ac:picMkLst>
            <pc:docMk/>
            <pc:sldMk cId="2784065583" sldId="306"/>
            <ac:picMk id="9" creationId="{B946AE68-D1A4-6777-4FFA-C8D4D48D8795}"/>
          </ac:picMkLst>
        </pc:picChg>
      </pc:sldChg>
      <pc:sldChg chg="modSp mod">
        <pc:chgData name="Ray Hagimoto" userId="df88e41e-652c-4a24-aa3c-5f7012b96879" providerId="ADAL" clId="{8658BA40-78A1-4601-A89A-41636E411DB9}" dt="2023-05-04T20:23:57.705" v="2560" actId="1076"/>
        <pc:sldMkLst>
          <pc:docMk/>
          <pc:sldMk cId="3697047723" sldId="308"/>
        </pc:sldMkLst>
        <pc:spChg chg="mod">
          <ac:chgData name="Ray Hagimoto" userId="df88e41e-652c-4a24-aa3c-5f7012b96879" providerId="ADAL" clId="{8658BA40-78A1-4601-A89A-41636E411DB9}" dt="2023-05-04T20:23:37.118" v="2554" actId="1076"/>
          <ac:spMkLst>
            <pc:docMk/>
            <pc:sldMk cId="3697047723" sldId="308"/>
            <ac:spMk id="2" creationId="{DD49006A-FCC0-0445-530A-251DD6204459}"/>
          </ac:spMkLst>
        </pc:spChg>
        <pc:spChg chg="mod">
          <ac:chgData name="Ray Hagimoto" userId="df88e41e-652c-4a24-aa3c-5f7012b96879" providerId="ADAL" clId="{8658BA40-78A1-4601-A89A-41636E411DB9}" dt="2023-05-04T20:23:30.204" v="2551" actId="404"/>
          <ac:spMkLst>
            <pc:docMk/>
            <pc:sldMk cId="3697047723" sldId="308"/>
            <ac:spMk id="30" creationId="{87E79B06-5325-4F27-90FE-7B711ECC28B6}"/>
          </ac:spMkLst>
        </pc:spChg>
        <pc:spChg chg="mod">
          <ac:chgData name="Ray Hagimoto" userId="df88e41e-652c-4a24-aa3c-5f7012b96879" providerId="ADAL" clId="{8658BA40-78A1-4601-A89A-41636E411DB9}" dt="2023-05-04T20:23:44.723" v="2557" actId="1076"/>
          <ac:spMkLst>
            <pc:docMk/>
            <pc:sldMk cId="3697047723" sldId="308"/>
            <ac:spMk id="35" creationId="{7D71CCAF-804A-416B-830A-8A3351C03A0A}"/>
          </ac:spMkLst>
        </pc:spChg>
        <pc:spChg chg="mod">
          <ac:chgData name="Ray Hagimoto" userId="df88e41e-652c-4a24-aa3c-5f7012b96879" providerId="ADAL" clId="{8658BA40-78A1-4601-A89A-41636E411DB9}" dt="2023-05-04T20:23:57.705" v="2560" actId="1076"/>
          <ac:spMkLst>
            <pc:docMk/>
            <pc:sldMk cId="3697047723" sldId="308"/>
            <ac:spMk id="44" creationId="{E43431A2-8525-1296-428F-FDAC43F86A0D}"/>
          </ac:spMkLst>
        </pc:spChg>
        <pc:picChg chg="mod">
          <ac:chgData name="Ray Hagimoto" userId="df88e41e-652c-4a24-aa3c-5f7012b96879" providerId="ADAL" clId="{8658BA40-78A1-4601-A89A-41636E411DB9}" dt="2023-05-04T20:23:54.119" v="2559" actId="14100"/>
          <ac:picMkLst>
            <pc:docMk/>
            <pc:sldMk cId="3697047723" sldId="308"/>
            <ac:picMk id="36" creationId="{899F20E9-DEC7-69ED-33C4-0E8219E96132}"/>
          </ac:picMkLst>
        </pc:picChg>
        <pc:picChg chg="mod">
          <ac:chgData name="Ray Hagimoto" userId="df88e41e-652c-4a24-aa3c-5f7012b96879" providerId="ADAL" clId="{8658BA40-78A1-4601-A89A-41636E411DB9}" dt="2023-05-04T20:23:44.723" v="2557" actId="1076"/>
          <ac:picMkLst>
            <pc:docMk/>
            <pc:sldMk cId="3697047723" sldId="308"/>
            <ac:picMk id="42" creationId="{69FEF08E-D1D6-881D-4550-A8188E60DECB}"/>
          </ac:picMkLst>
        </pc:picChg>
      </pc:sldChg>
      <pc:sldChg chg="addSp delSp modSp add mod ord">
        <pc:chgData name="Ray Hagimoto" userId="df88e41e-652c-4a24-aa3c-5f7012b96879" providerId="ADAL" clId="{8658BA40-78A1-4601-A89A-41636E411DB9}" dt="2023-05-04T19:55:39.644" v="2077"/>
        <pc:sldMkLst>
          <pc:docMk/>
          <pc:sldMk cId="3946615691" sldId="309"/>
        </pc:sldMkLst>
        <pc:spChg chg="mod">
          <ac:chgData name="Ray Hagimoto" userId="df88e41e-652c-4a24-aa3c-5f7012b96879" providerId="ADAL" clId="{8658BA40-78A1-4601-A89A-41636E411DB9}" dt="2023-05-04T18:20:17.505" v="339" actId="1076"/>
          <ac:spMkLst>
            <pc:docMk/>
            <pc:sldMk cId="3946615691" sldId="309"/>
            <ac:spMk id="2" creationId="{5DA560AA-F528-4E0D-8E66-72907E5BC345}"/>
          </ac:spMkLst>
        </pc:spChg>
        <pc:spChg chg="add del mod">
          <ac:chgData name="Ray Hagimoto" userId="df88e41e-652c-4a24-aa3c-5f7012b96879" providerId="ADAL" clId="{8658BA40-78A1-4601-A89A-41636E411DB9}" dt="2023-05-04T17:27:12.860" v="192" actId="478"/>
          <ac:spMkLst>
            <pc:docMk/>
            <pc:sldMk cId="3946615691" sldId="309"/>
            <ac:spMk id="4" creationId="{A1530216-CF66-2CDE-4611-72262327DB0C}"/>
          </ac:spMkLst>
        </pc:spChg>
        <pc:spChg chg="del">
          <ac:chgData name="Ray Hagimoto" userId="df88e41e-652c-4a24-aa3c-5f7012b96879" providerId="ADAL" clId="{8658BA40-78A1-4601-A89A-41636E411DB9}" dt="2023-05-04T17:26:25.801" v="188" actId="478"/>
          <ac:spMkLst>
            <pc:docMk/>
            <pc:sldMk cId="3946615691" sldId="309"/>
            <ac:spMk id="6" creationId="{12A0B6B6-ADE1-4A05-9EE3-C3AECAC4CED8}"/>
          </ac:spMkLst>
        </pc:spChg>
        <pc:spChg chg="mod">
          <ac:chgData name="Ray Hagimoto" userId="df88e41e-652c-4a24-aa3c-5f7012b96879" providerId="ADAL" clId="{8658BA40-78A1-4601-A89A-41636E411DB9}" dt="2023-05-04T17:27:08.186" v="190" actId="1076"/>
          <ac:spMkLst>
            <pc:docMk/>
            <pc:sldMk cId="3946615691" sldId="309"/>
            <ac:spMk id="7" creationId="{3660FE56-663D-D1F5-2991-2858FAD36B1D}"/>
          </ac:spMkLst>
        </pc:spChg>
        <pc:spChg chg="add del mod">
          <ac:chgData name="Ray Hagimoto" userId="df88e41e-652c-4a24-aa3c-5f7012b96879" providerId="ADAL" clId="{8658BA40-78A1-4601-A89A-41636E411DB9}" dt="2023-05-04T17:27:10.946" v="191" actId="478"/>
          <ac:spMkLst>
            <pc:docMk/>
            <pc:sldMk cId="3946615691" sldId="309"/>
            <ac:spMk id="9" creationId="{99F7BB8B-F4A9-EED2-A74E-BF492E98E1BC}"/>
          </ac:spMkLst>
        </pc:spChg>
        <pc:spChg chg="del">
          <ac:chgData name="Ray Hagimoto" userId="df88e41e-652c-4a24-aa3c-5f7012b96879" providerId="ADAL" clId="{8658BA40-78A1-4601-A89A-41636E411DB9}" dt="2023-05-04T17:26:24.230" v="187" actId="478"/>
          <ac:spMkLst>
            <pc:docMk/>
            <pc:sldMk cId="3946615691" sldId="309"/>
            <ac:spMk id="10" creationId="{25A1A3F3-06EA-4A85-8A2E-4C3BA2464731}"/>
          </ac:spMkLst>
        </pc:spChg>
        <pc:spChg chg="del">
          <ac:chgData name="Ray Hagimoto" userId="df88e41e-652c-4a24-aa3c-5f7012b96879" providerId="ADAL" clId="{8658BA40-78A1-4601-A89A-41636E411DB9}" dt="2023-05-04T17:28:05.400" v="212" actId="478"/>
          <ac:spMkLst>
            <pc:docMk/>
            <pc:sldMk cId="3946615691" sldId="309"/>
            <ac:spMk id="16" creationId="{3DF4A305-4007-4B5A-93FC-34E9ED133BB3}"/>
          </ac:spMkLst>
        </pc:spChg>
        <pc:spChg chg="add mod topLvl">
          <ac:chgData name="Ray Hagimoto" userId="df88e41e-652c-4a24-aa3c-5f7012b96879" providerId="ADAL" clId="{8658BA40-78A1-4601-A89A-41636E411DB9}" dt="2023-05-04T19:21:09.930" v="1235" actId="207"/>
          <ac:spMkLst>
            <pc:docMk/>
            <pc:sldMk cId="3946615691" sldId="309"/>
            <ac:spMk id="30" creationId="{BE5CD746-7006-941A-94AC-967B6B6607C9}"/>
          </ac:spMkLst>
        </pc:spChg>
        <pc:spChg chg="add del mod">
          <ac:chgData name="Ray Hagimoto" userId="df88e41e-652c-4a24-aa3c-5f7012b96879" providerId="ADAL" clId="{8658BA40-78A1-4601-A89A-41636E411DB9}" dt="2023-05-04T17:27:15.726" v="194" actId="478"/>
          <ac:spMkLst>
            <pc:docMk/>
            <pc:sldMk cId="3946615691" sldId="309"/>
            <ac:spMk id="31" creationId="{4450B376-5DA3-7FE7-E125-F8A3315CD8A5}"/>
          </ac:spMkLst>
        </pc:spChg>
        <pc:spChg chg="add mod topLvl">
          <ac:chgData name="Ray Hagimoto" userId="df88e41e-652c-4a24-aa3c-5f7012b96879" providerId="ADAL" clId="{8658BA40-78A1-4601-A89A-41636E411DB9}" dt="2023-05-04T17:28:09.107" v="213" actId="165"/>
          <ac:spMkLst>
            <pc:docMk/>
            <pc:sldMk cId="3946615691" sldId="309"/>
            <ac:spMk id="36" creationId="{9DE3137A-1A08-C347-FC0E-292F98F60322}"/>
          </ac:spMkLst>
        </pc:spChg>
        <pc:spChg chg="add mod topLvl">
          <ac:chgData name="Ray Hagimoto" userId="df88e41e-652c-4a24-aa3c-5f7012b96879" providerId="ADAL" clId="{8658BA40-78A1-4601-A89A-41636E411DB9}" dt="2023-05-04T19:08:05.869" v="975" actId="207"/>
          <ac:spMkLst>
            <pc:docMk/>
            <pc:sldMk cId="3946615691" sldId="309"/>
            <ac:spMk id="37" creationId="{9C6594BF-C1F5-E77C-09DC-3ACDCEF27D5B}"/>
          </ac:spMkLst>
        </pc:spChg>
        <pc:spChg chg="add mod topLvl">
          <ac:chgData name="Ray Hagimoto" userId="df88e41e-652c-4a24-aa3c-5f7012b96879" providerId="ADAL" clId="{8658BA40-78A1-4601-A89A-41636E411DB9}" dt="2023-05-04T17:28:09.107" v="213" actId="165"/>
          <ac:spMkLst>
            <pc:docMk/>
            <pc:sldMk cId="3946615691" sldId="309"/>
            <ac:spMk id="40" creationId="{4CBA63F4-72D1-3D58-51DC-76E2F1D9FBA6}"/>
          </ac:spMkLst>
        </pc:spChg>
        <pc:spChg chg="add del">
          <ac:chgData name="Ray Hagimoto" userId="df88e41e-652c-4a24-aa3c-5f7012b96879" providerId="ADAL" clId="{8658BA40-78A1-4601-A89A-41636E411DB9}" dt="2023-05-04T18:11:31.298" v="216" actId="478"/>
          <ac:spMkLst>
            <pc:docMk/>
            <pc:sldMk cId="3946615691" sldId="309"/>
            <ac:spMk id="49" creationId="{2578DCA4-3683-430F-58BF-939718CA885D}"/>
          </ac:spMkLst>
        </pc:spChg>
        <pc:spChg chg="add del">
          <ac:chgData name="Ray Hagimoto" userId="df88e41e-652c-4a24-aa3c-5f7012b96879" providerId="ADAL" clId="{8658BA40-78A1-4601-A89A-41636E411DB9}" dt="2023-05-04T18:11:35.478" v="218" actId="478"/>
          <ac:spMkLst>
            <pc:docMk/>
            <pc:sldMk cId="3946615691" sldId="309"/>
            <ac:spMk id="50" creationId="{24273D91-88AA-C089-F09E-136F2FD15B6D}"/>
          </ac:spMkLst>
        </pc:spChg>
        <pc:spChg chg="add del mod">
          <ac:chgData name="Ray Hagimoto" userId="df88e41e-652c-4a24-aa3c-5f7012b96879" providerId="ADAL" clId="{8658BA40-78A1-4601-A89A-41636E411DB9}" dt="2023-05-04T18:19:08.050" v="312" actId="164"/>
          <ac:spMkLst>
            <pc:docMk/>
            <pc:sldMk cId="3946615691" sldId="309"/>
            <ac:spMk id="53" creationId="{1D6A9188-4F9C-E0E5-6181-CE655666BFD1}"/>
          </ac:spMkLst>
        </pc:spChg>
        <pc:spChg chg="mod">
          <ac:chgData name="Ray Hagimoto" userId="df88e41e-652c-4a24-aa3c-5f7012b96879" providerId="ADAL" clId="{8658BA40-78A1-4601-A89A-41636E411DB9}" dt="2023-05-04T18:14:36.910" v="244"/>
          <ac:spMkLst>
            <pc:docMk/>
            <pc:sldMk cId="3946615691" sldId="309"/>
            <ac:spMk id="54" creationId="{2C07DD8E-9B31-E69B-8EC9-8F7BCDED3BA2}"/>
          </ac:spMkLst>
        </pc:spChg>
        <pc:spChg chg="add del mod">
          <ac:chgData name="Ray Hagimoto" userId="df88e41e-652c-4a24-aa3c-5f7012b96879" providerId="ADAL" clId="{8658BA40-78A1-4601-A89A-41636E411DB9}" dt="2023-05-04T18:14:48.573" v="248"/>
          <ac:spMkLst>
            <pc:docMk/>
            <pc:sldMk cId="3946615691" sldId="309"/>
            <ac:spMk id="55" creationId="{57EF7A9D-46AF-CA22-54BC-1FC31682EDF6}"/>
          </ac:spMkLst>
        </pc:spChg>
        <pc:spChg chg="add del mod ord topLvl">
          <ac:chgData name="Ray Hagimoto" userId="df88e41e-652c-4a24-aa3c-5f7012b96879" providerId="ADAL" clId="{8658BA40-78A1-4601-A89A-41636E411DB9}" dt="2023-05-04T18:17:19.148" v="283" actId="478"/>
          <ac:spMkLst>
            <pc:docMk/>
            <pc:sldMk cId="3946615691" sldId="309"/>
            <ac:spMk id="57" creationId="{0D8CFA38-1942-498E-5658-3475B9AA6DEA}"/>
          </ac:spMkLst>
        </pc:spChg>
        <pc:spChg chg="add del mod topLvl">
          <ac:chgData name="Ray Hagimoto" userId="df88e41e-652c-4a24-aa3c-5f7012b96879" providerId="ADAL" clId="{8658BA40-78A1-4601-A89A-41636E411DB9}" dt="2023-05-04T18:17:20.995" v="284" actId="478"/>
          <ac:spMkLst>
            <pc:docMk/>
            <pc:sldMk cId="3946615691" sldId="309"/>
            <ac:spMk id="59" creationId="{B3F40208-847B-B45D-FECF-AB6E54853EB7}"/>
          </ac:spMkLst>
        </pc:spChg>
        <pc:spChg chg="mod topLvl">
          <ac:chgData name="Ray Hagimoto" userId="df88e41e-652c-4a24-aa3c-5f7012b96879" providerId="ADAL" clId="{8658BA40-78A1-4601-A89A-41636E411DB9}" dt="2023-05-04T18:20:23.865" v="342" actId="164"/>
          <ac:spMkLst>
            <pc:docMk/>
            <pc:sldMk cId="3946615691" sldId="309"/>
            <ac:spMk id="65" creationId="{FB7FAD1C-A4D5-4F14-82F5-33681CC58473}"/>
          </ac:spMkLst>
        </pc:spChg>
        <pc:spChg chg="mod">
          <ac:chgData name="Ray Hagimoto" userId="df88e41e-652c-4a24-aa3c-5f7012b96879" providerId="ADAL" clId="{8658BA40-78A1-4601-A89A-41636E411DB9}" dt="2023-05-04T18:20:22.626" v="341" actId="164"/>
          <ac:spMkLst>
            <pc:docMk/>
            <pc:sldMk cId="3946615691" sldId="309"/>
            <ac:spMk id="68" creationId="{6E1F5D3C-4533-D640-D7CE-CF8106A014F9}"/>
          </ac:spMkLst>
        </pc:spChg>
        <pc:spChg chg="del mod">
          <ac:chgData name="Ray Hagimoto" userId="df88e41e-652c-4a24-aa3c-5f7012b96879" providerId="ADAL" clId="{8658BA40-78A1-4601-A89A-41636E411DB9}" dt="2023-05-04T18:20:07.220" v="334" actId="478"/>
          <ac:spMkLst>
            <pc:docMk/>
            <pc:sldMk cId="3946615691" sldId="309"/>
            <ac:spMk id="70" creationId="{405FAF2E-A11D-1B0A-AFED-E73ACF06F8A9}"/>
          </ac:spMkLst>
        </pc:spChg>
        <pc:spChg chg="del mod">
          <ac:chgData name="Ray Hagimoto" userId="df88e41e-652c-4a24-aa3c-5f7012b96879" providerId="ADAL" clId="{8658BA40-78A1-4601-A89A-41636E411DB9}" dt="2023-05-04T18:20:08.488" v="335" actId="478"/>
          <ac:spMkLst>
            <pc:docMk/>
            <pc:sldMk cId="3946615691" sldId="309"/>
            <ac:spMk id="72" creationId="{6EAEC449-ED23-34C3-E57A-C0E27583E087}"/>
          </ac:spMkLst>
        </pc:spChg>
        <pc:spChg chg="del mod">
          <ac:chgData name="Ray Hagimoto" userId="df88e41e-652c-4a24-aa3c-5f7012b96879" providerId="ADAL" clId="{8658BA40-78A1-4601-A89A-41636E411DB9}" dt="2023-05-04T18:20:05.960" v="333" actId="478"/>
          <ac:spMkLst>
            <pc:docMk/>
            <pc:sldMk cId="3946615691" sldId="309"/>
            <ac:spMk id="73" creationId="{17D51898-CE11-CC52-660D-7E23F64D34C6}"/>
          </ac:spMkLst>
        </pc:spChg>
        <pc:spChg chg="del mod">
          <ac:chgData name="Ray Hagimoto" userId="df88e41e-652c-4a24-aa3c-5f7012b96879" providerId="ADAL" clId="{8658BA40-78A1-4601-A89A-41636E411DB9}" dt="2023-05-04T18:19:57.978" v="329" actId="478"/>
          <ac:spMkLst>
            <pc:docMk/>
            <pc:sldMk cId="3946615691" sldId="309"/>
            <ac:spMk id="75" creationId="{7363633D-A114-AC58-426C-2F92C1D68361}"/>
          </ac:spMkLst>
        </pc:spChg>
        <pc:spChg chg="del mod">
          <ac:chgData name="Ray Hagimoto" userId="df88e41e-652c-4a24-aa3c-5f7012b96879" providerId="ADAL" clId="{8658BA40-78A1-4601-A89A-41636E411DB9}" dt="2023-05-04T18:19:54.702" v="327" actId="478"/>
          <ac:spMkLst>
            <pc:docMk/>
            <pc:sldMk cId="3946615691" sldId="309"/>
            <ac:spMk id="77" creationId="{8E01237F-52B2-B79A-4B0A-1317F643CF66}"/>
          </ac:spMkLst>
        </pc:spChg>
        <pc:spChg chg="del mod">
          <ac:chgData name="Ray Hagimoto" userId="df88e41e-652c-4a24-aa3c-5f7012b96879" providerId="ADAL" clId="{8658BA40-78A1-4601-A89A-41636E411DB9}" dt="2023-05-04T18:19:53.593" v="326" actId="478"/>
          <ac:spMkLst>
            <pc:docMk/>
            <pc:sldMk cId="3946615691" sldId="309"/>
            <ac:spMk id="78" creationId="{88C0D7F3-C6FE-9FF6-78D2-C33C9DBAF94A}"/>
          </ac:spMkLst>
        </pc:spChg>
        <pc:spChg chg="del mod">
          <ac:chgData name="Ray Hagimoto" userId="df88e41e-652c-4a24-aa3c-5f7012b96879" providerId="ADAL" clId="{8658BA40-78A1-4601-A89A-41636E411DB9}" dt="2023-05-04T18:20:01.032" v="330" actId="478"/>
          <ac:spMkLst>
            <pc:docMk/>
            <pc:sldMk cId="3946615691" sldId="309"/>
            <ac:spMk id="79" creationId="{6CB7F9E1-A2CD-4CFE-D9C8-AA4662C10B42}"/>
          </ac:spMkLst>
        </pc:spChg>
        <pc:spChg chg="del mod">
          <ac:chgData name="Ray Hagimoto" userId="df88e41e-652c-4a24-aa3c-5f7012b96879" providerId="ADAL" clId="{8658BA40-78A1-4601-A89A-41636E411DB9}" dt="2023-05-04T18:19:48.203" v="321" actId="478"/>
          <ac:spMkLst>
            <pc:docMk/>
            <pc:sldMk cId="3946615691" sldId="309"/>
            <ac:spMk id="81" creationId="{7DAF158F-1C2E-6F60-C32B-B51D0AC71CFD}"/>
          </ac:spMkLst>
        </pc:spChg>
        <pc:spChg chg="del mod">
          <ac:chgData name="Ray Hagimoto" userId="df88e41e-652c-4a24-aa3c-5f7012b96879" providerId="ADAL" clId="{8658BA40-78A1-4601-A89A-41636E411DB9}" dt="2023-05-04T18:20:02.701" v="331" actId="478"/>
          <ac:spMkLst>
            <pc:docMk/>
            <pc:sldMk cId="3946615691" sldId="309"/>
            <ac:spMk id="82" creationId="{362FA9C7-FA98-5A8B-5BE1-8962F1370CD5}"/>
          </ac:spMkLst>
        </pc:spChg>
        <pc:spChg chg="del mod">
          <ac:chgData name="Ray Hagimoto" userId="df88e41e-652c-4a24-aa3c-5f7012b96879" providerId="ADAL" clId="{8658BA40-78A1-4601-A89A-41636E411DB9}" dt="2023-05-04T18:20:04.620" v="332" actId="478"/>
          <ac:spMkLst>
            <pc:docMk/>
            <pc:sldMk cId="3946615691" sldId="309"/>
            <ac:spMk id="83" creationId="{209074A3-B9DE-CCD2-85FA-2080900FCAAB}"/>
          </ac:spMkLst>
        </pc:spChg>
        <pc:spChg chg="mod">
          <ac:chgData name="Ray Hagimoto" userId="df88e41e-652c-4a24-aa3c-5f7012b96879" providerId="ADAL" clId="{8658BA40-78A1-4601-A89A-41636E411DB9}" dt="2023-05-04T18:20:22.626" v="341" actId="164"/>
          <ac:spMkLst>
            <pc:docMk/>
            <pc:sldMk cId="3946615691" sldId="309"/>
            <ac:spMk id="84" creationId="{A9C7D493-BF38-03C6-4929-449C9A1711E1}"/>
          </ac:spMkLst>
        </pc:spChg>
        <pc:spChg chg="mod">
          <ac:chgData name="Ray Hagimoto" userId="df88e41e-652c-4a24-aa3c-5f7012b96879" providerId="ADAL" clId="{8658BA40-78A1-4601-A89A-41636E411DB9}" dt="2023-05-04T18:20:22.626" v="341" actId="164"/>
          <ac:spMkLst>
            <pc:docMk/>
            <pc:sldMk cId="3946615691" sldId="309"/>
            <ac:spMk id="86" creationId="{64299081-AA7E-76FB-1C55-7621BA639B4F}"/>
          </ac:spMkLst>
        </pc:spChg>
        <pc:spChg chg="mod">
          <ac:chgData name="Ray Hagimoto" userId="df88e41e-652c-4a24-aa3c-5f7012b96879" providerId="ADAL" clId="{8658BA40-78A1-4601-A89A-41636E411DB9}" dt="2023-05-04T18:20:22.626" v="341" actId="164"/>
          <ac:spMkLst>
            <pc:docMk/>
            <pc:sldMk cId="3946615691" sldId="309"/>
            <ac:spMk id="87" creationId="{8BDDCED7-C39B-F900-B663-692D689DB3CF}"/>
          </ac:spMkLst>
        </pc:spChg>
        <pc:spChg chg="mod">
          <ac:chgData name="Ray Hagimoto" userId="df88e41e-652c-4a24-aa3c-5f7012b96879" providerId="ADAL" clId="{8658BA40-78A1-4601-A89A-41636E411DB9}" dt="2023-05-04T18:20:22.626" v="341" actId="164"/>
          <ac:spMkLst>
            <pc:docMk/>
            <pc:sldMk cId="3946615691" sldId="309"/>
            <ac:spMk id="89" creationId="{E4A7DCD6-E489-4C7F-FE0B-108017170F6D}"/>
          </ac:spMkLst>
        </pc:spChg>
        <pc:spChg chg="mod">
          <ac:chgData name="Ray Hagimoto" userId="df88e41e-652c-4a24-aa3c-5f7012b96879" providerId="ADAL" clId="{8658BA40-78A1-4601-A89A-41636E411DB9}" dt="2023-05-04T18:20:22.626" v="341" actId="164"/>
          <ac:spMkLst>
            <pc:docMk/>
            <pc:sldMk cId="3946615691" sldId="309"/>
            <ac:spMk id="90" creationId="{DEF51930-E888-812C-F82F-7214F05BB84F}"/>
          </ac:spMkLst>
        </pc:spChg>
        <pc:grpChg chg="add mod">
          <ac:chgData name="Ray Hagimoto" userId="df88e41e-652c-4a24-aa3c-5f7012b96879" providerId="ADAL" clId="{8658BA40-78A1-4601-A89A-41636E411DB9}" dt="2023-05-04T17:27:08.186" v="190" actId="1076"/>
          <ac:grpSpMkLst>
            <pc:docMk/>
            <pc:sldMk cId="3946615691" sldId="309"/>
            <ac:grpSpMk id="5" creationId="{99B97EFC-1BC9-024C-FBBF-5A6E7DB9F81C}"/>
          </ac:grpSpMkLst>
        </pc:grpChg>
        <pc:grpChg chg="del">
          <ac:chgData name="Ray Hagimoto" userId="df88e41e-652c-4a24-aa3c-5f7012b96879" providerId="ADAL" clId="{8658BA40-78A1-4601-A89A-41636E411DB9}" dt="2023-05-04T17:26:25.801" v="188" actId="478"/>
          <ac:grpSpMkLst>
            <pc:docMk/>
            <pc:sldMk cId="3946615691" sldId="309"/>
            <ac:grpSpMk id="29" creationId="{91995CCB-93C9-1BC6-F000-7B659FE1735A}"/>
          </ac:grpSpMkLst>
        </pc:grpChg>
        <pc:grpChg chg="add del mod">
          <ac:chgData name="Ray Hagimoto" userId="df88e41e-652c-4a24-aa3c-5f7012b96879" providerId="ADAL" clId="{8658BA40-78A1-4601-A89A-41636E411DB9}" dt="2023-05-04T17:28:09.107" v="213" actId="165"/>
          <ac:grpSpMkLst>
            <pc:docMk/>
            <pc:sldMk cId="3946615691" sldId="309"/>
            <ac:grpSpMk id="48" creationId="{75B43A4C-2523-4116-0785-57BE6CD5F7B4}"/>
          </ac:grpSpMkLst>
        </pc:grpChg>
        <pc:grpChg chg="add del mod topLvl">
          <ac:chgData name="Ray Hagimoto" userId="df88e41e-652c-4a24-aa3c-5f7012b96879" providerId="ADAL" clId="{8658BA40-78A1-4601-A89A-41636E411DB9}" dt="2023-05-04T18:17:06.340" v="279" actId="165"/>
          <ac:grpSpMkLst>
            <pc:docMk/>
            <pc:sldMk cId="3946615691" sldId="309"/>
            <ac:grpSpMk id="58" creationId="{A3F002E6-9E59-65D7-B53B-590617C448F4}"/>
          </ac:grpSpMkLst>
        </pc:grpChg>
        <pc:grpChg chg="add mod">
          <ac:chgData name="Ray Hagimoto" userId="df88e41e-652c-4a24-aa3c-5f7012b96879" providerId="ADAL" clId="{8658BA40-78A1-4601-A89A-41636E411DB9}" dt="2023-05-04T18:16:25.256" v="271" actId="164"/>
          <ac:grpSpMkLst>
            <pc:docMk/>
            <pc:sldMk cId="3946615691" sldId="309"/>
            <ac:grpSpMk id="60" creationId="{E5917324-CC1A-15E7-13DA-95608642CA44}"/>
          </ac:grpSpMkLst>
        </pc:grpChg>
        <pc:grpChg chg="add del mod ord">
          <ac:chgData name="Ray Hagimoto" userId="df88e41e-652c-4a24-aa3c-5f7012b96879" providerId="ADAL" clId="{8658BA40-78A1-4601-A89A-41636E411DB9}" dt="2023-05-04T18:17:02.298" v="277" actId="165"/>
          <ac:grpSpMkLst>
            <pc:docMk/>
            <pc:sldMk cId="3946615691" sldId="309"/>
            <ac:grpSpMk id="61" creationId="{B0839BF5-2FBB-FD68-F827-EF9769EBC40B}"/>
          </ac:grpSpMkLst>
        </pc:grpChg>
        <pc:grpChg chg="add del mod">
          <ac:chgData name="Ray Hagimoto" userId="df88e41e-652c-4a24-aa3c-5f7012b96879" providerId="ADAL" clId="{8658BA40-78A1-4601-A89A-41636E411DB9}" dt="2023-05-04T18:19:31.726" v="315" actId="478"/>
          <ac:grpSpMkLst>
            <pc:docMk/>
            <pc:sldMk cId="3946615691" sldId="309"/>
            <ac:grpSpMk id="62" creationId="{F322FB7A-52AD-C0FC-701A-8F4074137F9B}"/>
          </ac:grpSpMkLst>
        </pc:grpChg>
        <pc:grpChg chg="add del mod">
          <ac:chgData name="Ray Hagimoto" userId="df88e41e-652c-4a24-aa3c-5f7012b96879" providerId="ADAL" clId="{8658BA40-78A1-4601-A89A-41636E411DB9}" dt="2023-05-04T18:19:39.703" v="319" actId="165"/>
          <ac:grpSpMkLst>
            <pc:docMk/>
            <pc:sldMk cId="3946615691" sldId="309"/>
            <ac:grpSpMk id="63" creationId="{A97DAFFB-BFD8-CBF3-C9DB-6A2DB9F692D1}"/>
          </ac:grpSpMkLst>
        </pc:grpChg>
        <pc:grpChg chg="add del mod">
          <ac:chgData name="Ray Hagimoto" userId="df88e41e-652c-4a24-aa3c-5f7012b96879" providerId="ADAL" clId="{8658BA40-78A1-4601-A89A-41636E411DB9}" dt="2023-05-04T18:20:23.865" v="342" actId="164"/>
          <ac:grpSpMkLst>
            <pc:docMk/>
            <pc:sldMk cId="3946615691" sldId="309"/>
            <ac:grpSpMk id="67" creationId="{1B214204-2FAF-CF04-E8D0-19542058911E}"/>
          </ac:grpSpMkLst>
        </pc:grpChg>
        <pc:grpChg chg="del mod">
          <ac:chgData name="Ray Hagimoto" userId="df88e41e-652c-4a24-aa3c-5f7012b96879" providerId="ADAL" clId="{8658BA40-78A1-4601-A89A-41636E411DB9}" dt="2023-05-04T18:20:07.220" v="334" actId="478"/>
          <ac:grpSpMkLst>
            <pc:docMk/>
            <pc:sldMk cId="3946615691" sldId="309"/>
            <ac:grpSpMk id="69" creationId="{E04300CC-8435-8567-8C60-93A313B4118B}"/>
          </ac:grpSpMkLst>
        </pc:grpChg>
        <pc:grpChg chg="del mod">
          <ac:chgData name="Ray Hagimoto" userId="df88e41e-652c-4a24-aa3c-5f7012b96879" providerId="ADAL" clId="{8658BA40-78A1-4601-A89A-41636E411DB9}" dt="2023-05-04T18:20:05.960" v="333" actId="478"/>
          <ac:grpSpMkLst>
            <pc:docMk/>
            <pc:sldMk cId="3946615691" sldId="309"/>
            <ac:grpSpMk id="71" creationId="{9C719A9E-49AB-8268-8E74-014910D33BD8}"/>
          </ac:grpSpMkLst>
        </pc:grpChg>
        <pc:grpChg chg="del mod">
          <ac:chgData name="Ray Hagimoto" userId="df88e41e-652c-4a24-aa3c-5f7012b96879" providerId="ADAL" clId="{8658BA40-78A1-4601-A89A-41636E411DB9}" dt="2023-05-04T18:20:02.701" v="331" actId="478"/>
          <ac:grpSpMkLst>
            <pc:docMk/>
            <pc:sldMk cId="3946615691" sldId="309"/>
            <ac:grpSpMk id="74" creationId="{335F6078-A58B-CF95-BD78-1E554690C16D}"/>
          </ac:grpSpMkLst>
        </pc:grpChg>
        <pc:grpChg chg="del mod">
          <ac:chgData name="Ray Hagimoto" userId="df88e41e-652c-4a24-aa3c-5f7012b96879" providerId="ADAL" clId="{8658BA40-78A1-4601-A89A-41636E411DB9}" dt="2023-05-04T18:19:53.593" v="326" actId="478"/>
          <ac:grpSpMkLst>
            <pc:docMk/>
            <pc:sldMk cId="3946615691" sldId="309"/>
            <ac:grpSpMk id="76" creationId="{263CA729-9485-3BE6-4F2C-BCF1DBCD15E7}"/>
          </ac:grpSpMkLst>
        </pc:grpChg>
        <pc:grpChg chg="del mod">
          <ac:chgData name="Ray Hagimoto" userId="df88e41e-652c-4a24-aa3c-5f7012b96879" providerId="ADAL" clId="{8658BA40-78A1-4601-A89A-41636E411DB9}" dt="2023-05-04T18:19:48.203" v="321" actId="478"/>
          <ac:grpSpMkLst>
            <pc:docMk/>
            <pc:sldMk cId="3946615691" sldId="309"/>
            <ac:grpSpMk id="80" creationId="{F45BF40A-5A46-67C2-3666-0AB796D1116E}"/>
          </ac:grpSpMkLst>
        </pc:grpChg>
        <pc:grpChg chg="mod">
          <ac:chgData name="Ray Hagimoto" userId="df88e41e-652c-4a24-aa3c-5f7012b96879" providerId="ADAL" clId="{8658BA40-78A1-4601-A89A-41636E411DB9}" dt="2023-05-04T18:20:22.626" v="341" actId="164"/>
          <ac:grpSpMkLst>
            <pc:docMk/>
            <pc:sldMk cId="3946615691" sldId="309"/>
            <ac:grpSpMk id="85" creationId="{6B359534-6DCD-350A-A9BB-D721979BB396}"/>
          </ac:grpSpMkLst>
        </pc:grpChg>
        <pc:grpChg chg="mod">
          <ac:chgData name="Ray Hagimoto" userId="df88e41e-652c-4a24-aa3c-5f7012b96879" providerId="ADAL" clId="{8658BA40-78A1-4601-A89A-41636E411DB9}" dt="2023-05-04T18:20:22.626" v="341" actId="164"/>
          <ac:grpSpMkLst>
            <pc:docMk/>
            <pc:sldMk cId="3946615691" sldId="309"/>
            <ac:grpSpMk id="88" creationId="{19D5AFA2-547A-B5BE-6392-877360169E6A}"/>
          </ac:grpSpMkLst>
        </pc:grpChg>
        <pc:grpChg chg="add mod">
          <ac:chgData name="Ray Hagimoto" userId="df88e41e-652c-4a24-aa3c-5f7012b96879" providerId="ADAL" clId="{8658BA40-78A1-4601-A89A-41636E411DB9}" dt="2023-05-04T18:20:22.626" v="341" actId="164"/>
          <ac:grpSpMkLst>
            <pc:docMk/>
            <pc:sldMk cId="3946615691" sldId="309"/>
            <ac:grpSpMk id="91" creationId="{4475E75D-6240-61F9-6395-686C7A0ADD70}"/>
          </ac:grpSpMkLst>
        </pc:grpChg>
        <pc:grpChg chg="add mod">
          <ac:chgData name="Ray Hagimoto" userId="df88e41e-652c-4a24-aa3c-5f7012b96879" providerId="ADAL" clId="{8658BA40-78A1-4601-A89A-41636E411DB9}" dt="2023-05-04T18:20:50.039" v="347" actId="1076"/>
          <ac:grpSpMkLst>
            <pc:docMk/>
            <pc:sldMk cId="3946615691" sldId="309"/>
            <ac:grpSpMk id="92" creationId="{F4213872-497A-848C-1289-0C832EB575A1}"/>
          </ac:grpSpMkLst>
        </pc:grpChg>
        <pc:picChg chg="mod">
          <ac:chgData name="Ray Hagimoto" userId="df88e41e-652c-4a24-aa3c-5f7012b96879" providerId="ADAL" clId="{8658BA40-78A1-4601-A89A-41636E411DB9}" dt="2023-05-04T17:27:08.186" v="190" actId="1076"/>
          <ac:picMkLst>
            <pc:docMk/>
            <pc:sldMk cId="3946615691" sldId="309"/>
            <ac:picMk id="8" creationId="{830C98F8-CC4C-A414-92D2-D74701EA5F63}"/>
          </ac:picMkLst>
        </pc:picChg>
        <pc:picChg chg="add mod topLvl">
          <ac:chgData name="Ray Hagimoto" userId="df88e41e-652c-4a24-aa3c-5f7012b96879" providerId="ADAL" clId="{8658BA40-78A1-4601-A89A-41636E411DB9}" dt="2023-05-04T17:28:09.107" v="213" actId="165"/>
          <ac:picMkLst>
            <pc:docMk/>
            <pc:sldMk cId="3946615691" sldId="309"/>
            <ac:picMk id="21" creationId="{2F411927-B5BC-3E82-B1C3-F4E2D2187116}"/>
          </ac:picMkLst>
        </pc:picChg>
        <pc:picChg chg="add mod topLvl">
          <ac:chgData name="Ray Hagimoto" userId="df88e41e-652c-4a24-aa3c-5f7012b96879" providerId="ADAL" clId="{8658BA40-78A1-4601-A89A-41636E411DB9}" dt="2023-05-04T17:28:09.107" v="213" actId="165"/>
          <ac:picMkLst>
            <pc:docMk/>
            <pc:sldMk cId="3946615691" sldId="309"/>
            <ac:picMk id="22" creationId="{4B509A23-A0F0-EA93-47A4-E5776DF3C761}"/>
          </ac:picMkLst>
        </pc:picChg>
        <pc:picChg chg="del">
          <ac:chgData name="Ray Hagimoto" userId="df88e41e-652c-4a24-aa3c-5f7012b96879" providerId="ADAL" clId="{8658BA40-78A1-4601-A89A-41636E411DB9}" dt="2023-05-04T17:26:23.328" v="186" actId="478"/>
          <ac:picMkLst>
            <pc:docMk/>
            <pc:sldMk cId="3946615691" sldId="309"/>
            <ac:picMk id="24" creationId="{D580DBE3-EF99-4C1B-A1CD-56A265250AD1}"/>
          </ac:picMkLst>
        </pc:picChg>
        <pc:picChg chg="add del mod">
          <ac:chgData name="Ray Hagimoto" userId="df88e41e-652c-4a24-aa3c-5f7012b96879" providerId="ADAL" clId="{8658BA40-78A1-4601-A89A-41636E411DB9}" dt="2023-05-04T17:27:16.475" v="195" actId="478"/>
          <ac:picMkLst>
            <pc:docMk/>
            <pc:sldMk cId="3946615691" sldId="309"/>
            <ac:picMk id="26" creationId="{A2987047-5A26-E788-7354-7D4677ADD08A}"/>
          </ac:picMkLst>
        </pc:picChg>
        <pc:picChg chg="add del mod topLvl">
          <ac:chgData name="Ray Hagimoto" userId="df88e41e-652c-4a24-aa3c-5f7012b96879" providerId="ADAL" clId="{8658BA40-78A1-4601-A89A-41636E411DB9}" dt="2023-05-04T17:28:09.107" v="213" actId="165"/>
          <ac:picMkLst>
            <pc:docMk/>
            <pc:sldMk cId="3946615691" sldId="309"/>
            <ac:picMk id="27" creationId="{92A74491-1411-51C6-7E10-8BBD0554BD77}"/>
          </ac:picMkLst>
        </pc:picChg>
        <pc:picChg chg="add mod topLvl">
          <ac:chgData name="Ray Hagimoto" userId="df88e41e-652c-4a24-aa3c-5f7012b96879" providerId="ADAL" clId="{8658BA40-78A1-4601-A89A-41636E411DB9}" dt="2023-05-04T17:28:09.107" v="213" actId="165"/>
          <ac:picMkLst>
            <pc:docMk/>
            <pc:sldMk cId="3946615691" sldId="309"/>
            <ac:picMk id="32" creationId="{4EB35139-5291-8F81-4990-3E2B20FB3A3B}"/>
          </ac:picMkLst>
        </pc:picChg>
        <pc:picChg chg="add mod topLvl">
          <ac:chgData name="Ray Hagimoto" userId="df88e41e-652c-4a24-aa3c-5f7012b96879" providerId="ADAL" clId="{8658BA40-78A1-4601-A89A-41636E411DB9}" dt="2023-05-04T17:28:09.107" v="213" actId="165"/>
          <ac:picMkLst>
            <pc:docMk/>
            <pc:sldMk cId="3946615691" sldId="309"/>
            <ac:picMk id="35" creationId="{6E77B6E1-21B6-62EF-2781-F6BF8E2A3740}"/>
          </ac:picMkLst>
        </pc:picChg>
        <pc:picChg chg="add mod topLvl">
          <ac:chgData name="Ray Hagimoto" userId="df88e41e-652c-4a24-aa3c-5f7012b96879" providerId="ADAL" clId="{8658BA40-78A1-4601-A89A-41636E411DB9}" dt="2023-05-04T17:28:09.107" v="213" actId="165"/>
          <ac:picMkLst>
            <pc:docMk/>
            <pc:sldMk cId="3946615691" sldId="309"/>
            <ac:picMk id="39" creationId="{C5869644-9DC1-F5C7-1400-BA7C3A9E1AAA}"/>
          </ac:picMkLst>
        </pc:picChg>
        <pc:picChg chg="add mod topLvl">
          <ac:chgData name="Ray Hagimoto" userId="df88e41e-652c-4a24-aa3c-5f7012b96879" providerId="ADAL" clId="{8658BA40-78A1-4601-A89A-41636E411DB9}" dt="2023-05-04T17:28:09.107" v="213" actId="165"/>
          <ac:picMkLst>
            <pc:docMk/>
            <pc:sldMk cId="3946615691" sldId="309"/>
            <ac:picMk id="45" creationId="{2153DBD7-B2E5-E42A-7802-08DBA3A69C9B}"/>
          </ac:picMkLst>
        </pc:picChg>
        <pc:picChg chg="add del mod">
          <ac:chgData name="Ray Hagimoto" userId="df88e41e-652c-4a24-aa3c-5f7012b96879" providerId="ADAL" clId="{8658BA40-78A1-4601-A89A-41636E411DB9}" dt="2023-05-04T17:27:14.490" v="193" actId="478"/>
          <ac:picMkLst>
            <pc:docMk/>
            <pc:sldMk cId="3946615691" sldId="309"/>
            <ac:picMk id="46" creationId="{FE6E6296-DC85-C8CA-C686-4F18B1C521FF}"/>
          </ac:picMkLst>
        </pc:picChg>
        <pc:picChg chg="add del mod topLvl">
          <ac:chgData name="Ray Hagimoto" userId="df88e41e-652c-4a24-aa3c-5f7012b96879" providerId="ADAL" clId="{8658BA40-78A1-4601-A89A-41636E411DB9}" dt="2023-05-04T18:11:29.445" v="214" actId="478"/>
          <ac:picMkLst>
            <pc:docMk/>
            <pc:sldMk cId="3946615691" sldId="309"/>
            <ac:picMk id="47" creationId="{5CC95D3F-E11F-3F40-8F7F-3F6A7C5C2C95}"/>
          </ac:picMkLst>
        </pc:picChg>
        <pc:picChg chg="add del mod ord topLvl modCrop">
          <ac:chgData name="Ray Hagimoto" userId="df88e41e-652c-4a24-aa3c-5f7012b96879" providerId="ADAL" clId="{8658BA40-78A1-4601-A89A-41636E411DB9}" dt="2023-05-04T18:19:08.050" v="312" actId="164"/>
          <ac:picMkLst>
            <pc:docMk/>
            <pc:sldMk cId="3946615691" sldId="309"/>
            <ac:picMk id="52" creationId="{BCC24B9B-FD69-3999-BF50-640C034224F0}"/>
          </ac:picMkLst>
        </pc:picChg>
        <pc:picChg chg="mod">
          <ac:chgData name="Ray Hagimoto" userId="df88e41e-652c-4a24-aa3c-5f7012b96879" providerId="ADAL" clId="{8658BA40-78A1-4601-A89A-41636E411DB9}" dt="2023-05-04T18:15:10.410" v="252"/>
          <ac:picMkLst>
            <pc:docMk/>
            <pc:sldMk cId="3946615691" sldId="309"/>
            <ac:picMk id="56" creationId="{7CD6512C-E37B-C7E9-FCE6-B51BD287704D}"/>
          </ac:picMkLst>
        </pc:picChg>
        <pc:picChg chg="del mod topLvl">
          <ac:chgData name="Ray Hagimoto" userId="df88e41e-652c-4a24-aa3c-5f7012b96879" providerId="ADAL" clId="{8658BA40-78A1-4601-A89A-41636E411DB9}" dt="2023-05-04T18:19:45.844" v="320" actId="27803"/>
          <ac:picMkLst>
            <pc:docMk/>
            <pc:sldMk cId="3946615691" sldId="309"/>
            <ac:picMk id="64" creationId="{C906A5AB-024B-D932-8BC7-6D190D7B19E9}"/>
          </ac:picMkLst>
        </pc:picChg>
        <pc:cxnChg chg="add del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11" creationId="{A522CFC3-6725-DFBE-9F38-9116ACF4D53E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12" creationId="{359BFA73-4A88-0B7E-7FC9-C2572320B197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13" creationId="{DEEA48DA-9ED3-2DBD-78D5-4D2817E1038B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14" creationId="{6C3A76B5-FA9B-16C9-8470-60ECA91C646D}"/>
          </ac:cxnSpMkLst>
        </pc:cxnChg>
        <pc:cxnChg chg="add del mod">
          <ac:chgData name="Ray Hagimoto" userId="df88e41e-652c-4a24-aa3c-5f7012b96879" providerId="ADAL" clId="{8658BA40-78A1-4601-A89A-41636E411DB9}" dt="2023-05-04T17:27:48.714" v="207" actId="478"/>
          <ac:cxnSpMkLst>
            <pc:docMk/>
            <pc:sldMk cId="3946615691" sldId="309"/>
            <ac:cxnSpMk id="17" creationId="{8E8231E4-73BC-B8EA-BDEB-296783699AA0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19" creationId="{4136EA20-6C1D-E56F-3920-83F9B738F78D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20" creationId="{9092C0AF-B348-DA9F-3FC9-9ACAB981A912}"/>
          </ac:cxnSpMkLst>
        </pc:cxnChg>
        <pc:cxnChg chg="mod">
          <ac:chgData name="Ray Hagimoto" userId="df88e41e-652c-4a24-aa3c-5f7012b96879" providerId="ADAL" clId="{8658BA40-78A1-4601-A89A-41636E411DB9}" dt="2023-05-04T17:26:25.801" v="188" actId="478"/>
          <ac:cxnSpMkLst>
            <pc:docMk/>
            <pc:sldMk cId="3946615691" sldId="309"/>
            <ac:cxnSpMk id="28" creationId="{71503F0A-DD7B-897B-CD74-72DC15D4F453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33" creationId="{7670AA5B-C20F-DA7F-8338-FC004C10A6B3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34" creationId="{69A55F89-8EDA-C87B-D4FB-4EE40194E289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38" creationId="{3DB42540-937D-EF08-E1D4-2E9883BA31C0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41" creationId="{93871401-17D1-82C0-9609-EEE237D6BEA8}"/>
          </ac:cxnSpMkLst>
        </pc:cxnChg>
        <pc:cxnChg chg="add del mod">
          <ac:chgData name="Ray Hagimoto" userId="df88e41e-652c-4a24-aa3c-5f7012b96879" providerId="ADAL" clId="{8658BA40-78A1-4601-A89A-41636E411DB9}" dt="2023-05-04T17:27:47.398" v="206" actId="478"/>
          <ac:cxnSpMkLst>
            <pc:docMk/>
            <pc:sldMk cId="3946615691" sldId="309"/>
            <ac:cxnSpMk id="42" creationId="{CC38813C-6AFE-B33A-FC3A-E53E1A6014F0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43" creationId="{54F4D8B1-2C4B-AF91-AAED-E5DF53F6C545}"/>
          </ac:cxnSpMkLst>
        </pc:cxnChg>
        <pc:cxnChg chg="add mod topLvl">
          <ac:chgData name="Ray Hagimoto" userId="df88e41e-652c-4a24-aa3c-5f7012b96879" providerId="ADAL" clId="{8658BA40-78A1-4601-A89A-41636E411DB9}" dt="2023-05-04T17:28:09.107" v="213" actId="165"/>
          <ac:cxnSpMkLst>
            <pc:docMk/>
            <pc:sldMk cId="3946615691" sldId="309"/>
            <ac:cxnSpMk id="44" creationId="{0ECEFCE5-335B-426C-E042-3EE1FABB75F8}"/>
          </ac:cxnSpMkLst>
        </pc:cxnChg>
        <pc:cxnChg chg="mod topLvl">
          <ac:chgData name="Ray Hagimoto" userId="df88e41e-652c-4a24-aa3c-5f7012b96879" providerId="ADAL" clId="{8658BA40-78A1-4601-A89A-41636E411DB9}" dt="2023-05-04T18:20:23.865" v="342" actId="164"/>
          <ac:cxnSpMkLst>
            <pc:docMk/>
            <pc:sldMk cId="3946615691" sldId="309"/>
            <ac:cxnSpMk id="66" creationId="{E894AC5A-80BF-774C-49CE-1ED65F763E21}"/>
          </ac:cxnSpMkLst>
        </pc:cxnChg>
      </pc:sldChg>
      <pc:sldChg chg="modSp new mod ord">
        <pc:chgData name="Ray Hagimoto" userId="df88e41e-652c-4a24-aa3c-5f7012b96879" providerId="ADAL" clId="{8658BA40-78A1-4601-A89A-41636E411DB9}" dt="2023-05-04T20:22:52.139" v="2529"/>
        <pc:sldMkLst>
          <pc:docMk/>
          <pc:sldMk cId="844839697" sldId="310"/>
        </pc:sldMkLst>
        <pc:spChg chg="mod">
          <ac:chgData name="Ray Hagimoto" userId="df88e41e-652c-4a24-aa3c-5f7012b96879" providerId="ADAL" clId="{8658BA40-78A1-4601-A89A-41636E411DB9}" dt="2023-05-04T20:03:37.465" v="2210" actId="20577"/>
          <ac:spMkLst>
            <pc:docMk/>
            <pc:sldMk cId="844839697" sldId="310"/>
            <ac:spMk id="2" creationId="{75DFCD78-E490-64D3-60C6-A4FCBC7EB6BD}"/>
          </ac:spMkLst>
        </pc:spChg>
        <pc:spChg chg="mod">
          <ac:chgData name="Ray Hagimoto" userId="df88e41e-652c-4a24-aa3c-5f7012b96879" providerId="ADAL" clId="{8658BA40-78A1-4601-A89A-41636E411DB9}" dt="2023-05-04T20:04:41.811" v="2215" actId="20577"/>
          <ac:spMkLst>
            <pc:docMk/>
            <pc:sldMk cId="844839697" sldId="310"/>
            <ac:spMk id="3" creationId="{BB928B52-CD0A-3845-3E43-BE0DD6330967}"/>
          </ac:spMkLst>
        </pc:spChg>
      </pc:sldChg>
      <pc:sldChg chg="modSp add del mod">
        <pc:chgData name="Ray Hagimoto" userId="df88e41e-652c-4a24-aa3c-5f7012b96879" providerId="ADAL" clId="{8658BA40-78A1-4601-A89A-41636E411DB9}" dt="2023-05-04T19:17:37.415" v="1174" actId="47"/>
        <pc:sldMkLst>
          <pc:docMk/>
          <pc:sldMk cId="1120514310" sldId="311"/>
        </pc:sldMkLst>
        <pc:spChg chg="mod">
          <ac:chgData name="Ray Hagimoto" userId="df88e41e-652c-4a24-aa3c-5f7012b96879" providerId="ADAL" clId="{8658BA40-78A1-4601-A89A-41636E411DB9}" dt="2023-05-04T19:14:27.186" v="1132" actId="20577"/>
          <ac:spMkLst>
            <pc:docMk/>
            <pc:sldMk cId="1120514310" sldId="311"/>
            <ac:spMk id="2" creationId="{75DFCD78-E490-64D3-60C6-A4FCBC7EB6BD}"/>
          </ac:spMkLst>
        </pc:spChg>
        <pc:spChg chg="mod">
          <ac:chgData name="Ray Hagimoto" userId="df88e41e-652c-4a24-aa3c-5f7012b96879" providerId="ADAL" clId="{8658BA40-78A1-4601-A89A-41636E411DB9}" dt="2023-05-04T19:17:23.002" v="1170" actId="20577"/>
          <ac:spMkLst>
            <pc:docMk/>
            <pc:sldMk cId="1120514310" sldId="311"/>
            <ac:spMk id="3" creationId="{BB928B52-CD0A-3845-3E43-BE0DD6330967}"/>
          </ac:spMkLst>
        </pc:spChg>
      </pc:sldChg>
      <pc:sldChg chg="modSp add del mod ord">
        <pc:chgData name="Ray Hagimoto" userId="df88e41e-652c-4a24-aa3c-5f7012b96879" providerId="ADAL" clId="{8658BA40-78A1-4601-A89A-41636E411DB9}" dt="2023-05-07T00:27:06.714" v="2838" actId="47"/>
        <pc:sldMkLst>
          <pc:docMk/>
          <pc:sldMk cId="4193064775" sldId="312"/>
        </pc:sldMkLst>
        <pc:spChg chg="mod">
          <ac:chgData name="Ray Hagimoto" userId="df88e41e-652c-4a24-aa3c-5f7012b96879" providerId="ADAL" clId="{8658BA40-78A1-4601-A89A-41636E411DB9}" dt="2023-05-04T19:19:12.463" v="1234" actId="20577"/>
          <ac:spMkLst>
            <pc:docMk/>
            <pc:sldMk cId="4193064775" sldId="312"/>
            <ac:spMk id="3" creationId="{BB928B52-CD0A-3845-3E43-BE0DD6330967}"/>
          </ac:spMkLst>
        </pc:spChg>
      </pc:sldChg>
      <pc:sldChg chg="new del">
        <pc:chgData name="Ray Hagimoto" userId="df88e41e-652c-4a24-aa3c-5f7012b96879" providerId="ADAL" clId="{8658BA40-78A1-4601-A89A-41636E411DB9}" dt="2023-05-04T19:42:02.815" v="1745" actId="680"/>
        <pc:sldMkLst>
          <pc:docMk/>
          <pc:sldMk cId="788745695" sldId="313"/>
        </pc:sldMkLst>
      </pc:sldChg>
      <pc:sldChg chg="addSp delSp modSp new mod">
        <pc:chgData name="Ray Hagimoto" userId="df88e41e-652c-4a24-aa3c-5f7012b96879" providerId="ADAL" clId="{8658BA40-78A1-4601-A89A-41636E411DB9}" dt="2023-05-08T04:58:05.802" v="2931" actId="732"/>
        <pc:sldMkLst>
          <pc:docMk/>
          <pc:sldMk cId="4277920376" sldId="313"/>
        </pc:sldMkLst>
        <pc:spChg chg="del">
          <ac:chgData name="Ray Hagimoto" userId="df88e41e-652c-4a24-aa3c-5f7012b96879" providerId="ADAL" clId="{8658BA40-78A1-4601-A89A-41636E411DB9}" dt="2023-05-04T19:42:06.836" v="1748" actId="478"/>
          <ac:spMkLst>
            <pc:docMk/>
            <pc:sldMk cId="4277920376" sldId="313"/>
            <ac:spMk id="2" creationId="{7E4979B9-116A-BC5D-5CA1-FA4688C3B59D}"/>
          </ac:spMkLst>
        </pc:spChg>
        <pc:spChg chg="del">
          <ac:chgData name="Ray Hagimoto" userId="df88e41e-652c-4a24-aa3c-5f7012b96879" providerId="ADAL" clId="{8658BA40-78A1-4601-A89A-41636E411DB9}" dt="2023-05-04T19:42:09.123" v="1749" actId="478"/>
          <ac:spMkLst>
            <pc:docMk/>
            <pc:sldMk cId="4277920376" sldId="313"/>
            <ac:spMk id="3" creationId="{4B2D4AEA-A0D5-4F91-6B59-3145E4B1EF07}"/>
          </ac:spMkLst>
        </pc:spChg>
        <pc:spChg chg="add del mod">
          <ac:chgData name="Ray Hagimoto" userId="df88e41e-652c-4a24-aa3c-5f7012b96879" providerId="ADAL" clId="{8658BA40-78A1-4601-A89A-41636E411DB9}" dt="2023-05-04T19:45:35.320" v="1784"/>
          <ac:spMkLst>
            <pc:docMk/>
            <pc:sldMk cId="4277920376" sldId="313"/>
            <ac:spMk id="7" creationId="{1C361955-4FB5-7295-443C-E72634CB7942}"/>
          </ac:spMkLst>
        </pc:spChg>
        <pc:spChg chg="add mod">
          <ac:chgData name="Ray Hagimoto" userId="df88e41e-652c-4a24-aa3c-5f7012b96879" providerId="ADAL" clId="{8658BA40-78A1-4601-A89A-41636E411DB9}" dt="2023-05-04T20:20:51.633" v="2514" actId="1076"/>
          <ac:spMkLst>
            <pc:docMk/>
            <pc:sldMk cId="4277920376" sldId="313"/>
            <ac:spMk id="9" creationId="{149D6615-1302-FBBF-7291-0F2106F3F685}"/>
          </ac:spMkLst>
        </pc:spChg>
        <pc:spChg chg="add del mod">
          <ac:chgData name="Ray Hagimoto" userId="df88e41e-652c-4a24-aa3c-5f7012b96879" providerId="ADAL" clId="{8658BA40-78A1-4601-A89A-41636E411DB9}" dt="2023-05-04T19:51:35.940" v="2045"/>
          <ac:spMkLst>
            <pc:docMk/>
            <pc:sldMk cId="4277920376" sldId="313"/>
            <ac:spMk id="12" creationId="{2B46C1A1-8B00-0369-9695-45CA49ACC9A2}"/>
          </ac:spMkLst>
        </pc:spChg>
        <pc:spChg chg="add del mod">
          <ac:chgData name="Ray Hagimoto" userId="df88e41e-652c-4a24-aa3c-5f7012b96879" providerId="ADAL" clId="{8658BA40-78A1-4601-A89A-41636E411DB9}" dt="2023-05-04T19:53:05.638" v="2062"/>
          <ac:spMkLst>
            <pc:docMk/>
            <pc:sldMk cId="4277920376" sldId="313"/>
            <ac:spMk id="14" creationId="{1F88A3AC-04D5-7002-1B77-C5E08B699DF4}"/>
          </ac:spMkLst>
        </pc:spChg>
        <pc:spChg chg="add mod">
          <ac:chgData name="Ray Hagimoto" userId="df88e41e-652c-4a24-aa3c-5f7012b96879" providerId="ADAL" clId="{8658BA40-78A1-4601-A89A-41636E411DB9}" dt="2023-05-04T20:20:51.633" v="2514" actId="1076"/>
          <ac:spMkLst>
            <pc:docMk/>
            <pc:sldMk cId="4277920376" sldId="313"/>
            <ac:spMk id="17" creationId="{A969C423-CED0-6D28-94A2-D2B23E847925}"/>
          </ac:spMkLst>
        </pc:spChg>
        <pc:spChg chg="add del mod">
          <ac:chgData name="Ray Hagimoto" userId="df88e41e-652c-4a24-aa3c-5f7012b96879" providerId="ADAL" clId="{8658BA40-78A1-4601-A89A-41636E411DB9}" dt="2023-05-04T20:19:22.113" v="2484"/>
          <ac:spMkLst>
            <pc:docMk/>
            <pc:sldMk cId="4277920376" sldId="313"/>
            <ac:spMk id="22" creationId="{80B37380-D2DB-8E97-CFFC-60CDB3755756}"/>
          </ac:spMkLst>
        </pc:spChg>
        <pc:grpChg chg="add del mod">
          <ac:chgData name="Ray Hagimoto" userId="df88e41e-652c-4a24-aa3c-5f7012b96879" providerId="ADAL" clId="{8658BA40-78A1-4601-A89A-41636E411DB9}" dt="2023-05-04T20:19:31.658" v="2486" actId="165"/>
          <ac:grpSpMkLst>
            <pc:docMk/>
            <pc:sldMk cId="4277920376" sldId="313"/>
            <ac:grpSpMk id="20" creationId="{E5F78E7E-6CAC-224D-3B60-FB6165CFA876}"/>
          </ac:grpSpMkLst>
        </pc:grpChg>
        <pc:grpChg chg="add mod">
          <ac:chgData name="Ray Hagimoto" userId="df88e41e-652c-4a24-aa3c-5f7012b96879" providerId="ADAL" clId="{8658BA40-78A1-4601-A89A-41636E411DB9}" dt="2023-05-04T20:20:51.633" v="2514" actId="1076"/>
          <ac:grpSpMkLst>
            <pc:docMk/>
            <pc:sldMk cId="4277920376" sldId="313"/>
            <ac:grpSpMk id="21" creationId="{51B91FC0-FE14-83C7-096D-2BE8444FA8AB}"/>
          </ac:grpSpMkLst>
        </pc:grpChg>
        <pc:grpChg chg="add mod">
          <ac:chgData name="Ray Hagimoto" userId="df88e41e-652c-4a24-aa3c-5f7012b96879" providerId="ADAL" clId="{8658BA40-78A1-4601-A89A-41636E411DB9}" dt="2023-05-04T20:19:35.375" v="2488" actId="164"/>
          <ac:grpSpMkLst>
            <pc:docMk/>
            <pc:sldMk cId="4277920376" sldId="313"/>
            <ac:grpSpMk id="24" creationId="{EAFD0A74-691E-68E5-E900-CE45BBCA20FD}"/>
          </ac:grpSpMkLst>
        </pc:grpChg>
        <pc:grpChg chg="add mod">
          <ac:chgData name="Ray Hagimoto" userId="df88e41e-652c-4a24-aa3c-5f7012b96879" providerId="ADAL" clId="{8658BA40-78A1-4601-A89A-41636E411DB9}" dt="2023-05-04T20:20:51.633" v="2514" actId="1076"/>
          <ac:grpSpMkLst>
            <pc:docMk/>
            <pc:sldMk cId="4277920376" sldId="313"/>
            <ac:grpSpMk id="25" creationId="{F36FACE4-7370-EE64-81CC-684551B3C1B4}"/>
          </ac:grpSpMkLst>
        </pc:grpChg>
        <pc:grpChg chg="add mod">
          <ac:chgData name="Ray Hagimoto" userId="df88e41e-652c-4a24-aa3c-5f7012b96879" providerId="ADAL" clId="{8658BA40-78A1-4601-A89A-41636E411DB9}" dt="2023-05-04T20:20:51.633" v="2514" actId="1076"/>
          <ac:grpSpMkLst>
            <pc:docMk/>
            <pc:sldMk cId="4277920376" sldId="313"/>
            <ac:grpSpMk id="26" creationId="{66F37FF2-80A2-7467-A0A4-A89E45EF8D08}"/>
          </ac:grpSpMkLst>
        </pc:grpChg>
        <pc:picChg chg="add del mod modCrop">
          <ac:chgData name="Ray Hagimoto" userId="df88e41e-652c-4a24-aa3c-5f7012b96879" providerId="ADAL" clId="{8658BA40-78A1-4601-A89A-41636E411DB9}" dt="2023-05-04T19:47:41.960" v="2008" actId="478"/>
          <ac:picMkLst>
            <pc:docMk/>
            <pc:sldMk cId="4277920376" sldId="313"/>
            <ac:picMk id="6" creationId="{B51F8972-7EBE-F1C7-BEC8-1901221F9ED3}"/>
          </ac:picMkLst>
        </pc:picChg>
        <pc:picChg chg="mod topLvl">
          <ac:chgData name="Ray Hagimoto" userId="df88e41e-652c-4a24-aa3c-5f7012b96879" providerId="ADAL" clId="{8658BA40-78A1-4601-A89A-41636E411DB9}" dt="2023-05-04T20:20:51.633" v="2514" actId="1076"/>
          <ac:picMkLst>
            <pc:docMk/>
            <pc:sldMk cId="4277920376" sldId="313"/>
            <ac:picMk id="8" creationId="{A1D3F0DB-D838-149E-E1CF-E618B9FCDAD7}"/>
          </ac:picMkLst>
        </pc:picChg>
        <pc:picChg chg="add del mod">
          <ac:chgData name="Ray Hagimoto" userId="df88e41e-652c-4a24-aa3c-5f7012b96879" providerId="ADAL" clId="{8658BA40-78A1-4601-A89A-41636E411DB9}" dt="2023-05-04T19:51:35.940" v="2045"/>
          <ac:picMkLst>
            <pc:docMk/>
            <pc:sldMk cId="4277920376" sldId="313"/>
            <ac:picMk id="11" creationId="{936C7320-75BF-9949-CB7C-D07C6A958207}"/>
          </ac:picMkLst>
        </pc:picChg>
        <pc:picChg chg="mod topLvl">
          <ac:chgData name="Ray Hagimoto" userId="df88e41e-652c-4a24-aa3c-5f7012b96879" providerId="ADAL" clId="{8658BA40-78A1-4601-A89A-41636E411DB9}" dt="2023-05-04T20:20:51.633" v="2514" actId="1076"/>
          <ac:picMkLst>
            <pc:docMk/>
            <pc:sldMk cId="4277920376" sldId="313"/>
            <ac:picMk id="13" creationId="{8B4E2FA1-BFFE-73C9-4CFC-042E32A8D4C4}"/>
          </ac:picMkLst>
        </pc:picChg>
        <pc:picChg chg="mod topLvl">
          <ac:chgData name="Ray Hagimoto" userId="df88e41e-652c-4a24-aa3c-5f7012b96879" providerId="ADAL" clId="{8658BA40-78A1-4601-A89A-41636E411DB9}" dt="2023-05-04T20:20:51.633" v="2514" actId="1076"/>
          <ac:picMkLst>
            <pc:docMk/>
            <pc:sldMk cId="4277920376" sldId="313"/>
            <ac:picMk id="15" creationId="{4489BC12-7E02-B24D-0B9C-15DF854716FB}"/>
          </ac:picMkLst>
        </pc:picChg>
        <pc:picChg chg="add mod">
          <ac:chgData name="Ray Hagimoto" userId="df88e41e-652c-4a24-aa3c-5f7012b96879" providerId="ADAL" clId="{8658BA40-78A1-4601-A89A-41636E411DB9}" dt="2023-05-04T20:20:51.633" v="2514" actId="1076"/>
          <ac:picMkLst>
            <pc:docMk/>
            <pc:sldMk cId="4277920376" sldId="313"/>
            <ac:picMk id="18" creationId="{52A72381-4B20-AF1D-F82D-51A4C2AC21F6}"/>
          </ac:picMkLst>
        </pc:picChg>
        <pc:picChg chg="add del mod">
          <ac:chgData name="Ray Hagimoto" userId="df88e41e-652c-4a24-aa3c-5f7012b96879" providerId="ADAL" clId="{8658BA40-78A1-4601-A89A-41636E411DB9}" dt="2023-05-04T20:18:29.745" v="2468" actId="478"/>
          <ac:picMkLst>
            <pc:docMk/>
            <pc:sldMk cId="4277920376" sldId="313"/>
            <ac:picMk id="19" creationId="{C7B14840-4C8E-9198-6E0E-B5628625D923}"/>
          </ac:picMkLst>
        </pc:picChg>
        <pc:picChg chg="mod">
          <ac:chgData name="Ray Hagimoto" userId="df88e41e-652c-4a24-aa3c-5f7012b96879" providerId="ADAL" clId="{8658BA40-78A1-4601-A89A-41636E411DB9}" dt="2023-05-04T20:20:51.633" v="2514" actId="1076"/>
          <ac:picMkLst>
            <pc:docMk/>
            <pc:sldMk cId="4277920376" sldId="313"/>
            <ac:picMk id="23" creationId="{9B0C2528-B09A-EFBF-544E-36359D0974B0}"/>
          </ac:picMkLst>
        </pc:picChg>
        <pc:picChg chg="add del mod ord modCrop">
          <ac:chgData name="Ray Hagimoto" userId="df88e41e-652c-4a24-aa3c-5f7012b96879" providerId="ADAL" clId="{8658BA40-78A1-4601-A89A-41636E411DB9}" dt="2023-05-08T04:58:05.802" v="2931" actId="732"/>
          <ac:picMkLst>
            <pc:docMk/>
            <pc:sldMk cId="4277920376" sldId="313"/>
            <ac:picMk id="28" creationId="{1993EB1A-BF6B-6C14-0751-F387E2E5562C}"/>
          </ac:picMkLst>
        </pc:picChg>
        <pc:picChg chg="add del mod ord">
          <ac:chgData name="Ray Hagimoto" userId="df88e41e-652c-4a24-aa3c-5f7012b96879" providerId="ADAL" clId="{8658BA40-78A1-4601-A89A-41636E411DB9}" dt="2023-05-08T04:57:38.260" v="2929"/>
          <ac:picMkLst>
            <pc:docMk/>
            <pc:sldMk cId="4277920376" sldId="313"/>
            <ac:picMk id="30" creationId="{9D52ED82-C749-FD03-AB16-346B1C6A04C5}"/>
          </ac:picMkLst>
        </pc:picChg>
        <pc:picChg chg="add del mod">
          <ac:chgData name="Ray Hagimoto" userId="df88e41e-652c-4a24-aa3c-5f7012b96879" providerId="ADAL" clId="{8658BA40-78A1-4601-A89A-41636E411DB9}" dt="2023-05-04T19:46:00.784" v="1793" actId="478"/>
          <ac:picMkLst>
            <pc:docMk/>
            <pc:sldMk cId="4277920376" sldId="313"/>
            <ac:picMk id="1026" creationId="{2C89D249-0AB3-BBC5-BAD9-A3D84CE74B38}"/>
          </ac:picMkLst>
        </pc:picChg>
        <pc:picChg chg="add del mod">
          <ac:chgData name="Ray Hagimoto" userId="df88e41e-652c-4a24-aa3c-5f7012b96879" providerId="ADAL" clId="{8658BA40-78A1-4601-A89A-41636E411DB9}" dt="2023-05-04T19:45:35.320" v="1784"/>
          <ac:picMkLst>
            <pc:docMk/>
            <pc:sldMk cId="4277920376" sldId="313"/>
            <ac:picMk id="1028" creationId="{906FB523-A036-FA2B-9296-83A33A1A233A}"/>
          </ac:picMkLst>
        </pc:picChg>
        <pc:picChg chg="add del">
          <ac:chgData name="Ray Hagimoto" userId="df88e41e-652c-4a24-aa3c-5f7012b96879" providerId="ADAL" clId="{8658BA40-78A1-4601-A89A-41636E411DB9}" dt="2023-05-04T19:46:11.978" v="1795" actId="478"/>
          <ac:picMkLst>
            <pc:docMk/>
            <pc:sldMk cId="4277920376" sldId="313"/>
            <ac:picMk id="1030" creationId="{0A7E5EE1-12CC-8CE0-4849-F657BC59934D}"/>
          </ac:picMkLst>
        </pc:picChg>
        <pc:picChg chg="add del mod">
          <ac:chgData name="Ray Hagimoto" userId="df88e41e-652c-4a24-aa3c-5f7012b96879" providerId="ADAL" clId="{8658BA40-78A1-4601-A89A-41636E411DB9}" dt="2023-05-04T19:50:28.656" v="2026" actId="478"/>
          <ac:picMkLst>
            <pc:docMk/>
            <pc:sldMk cId="4277920376" sldId="313"/>
            <ac:picMk id="1032" creationId="{46FC7BC0-9753-AB35-829A-0B546B0310A2}"/>
          </ac:picMkLst>
        </pc:picChg>
        <pc:picChg chg="add del mod">
          <ac:chgData name="Ray Hagimoto" userId="df88e41e-652c-4a24-aa3c-5f7012b96879" providerId="ADAL" clId="{8658BA40-78A1-4601-A89A-41636E411DB9}" dt="2023-05-04T19:53:05.638" v="2062"/>
          <ac:picMkLst>
            <pc:docMk/>
            <pc:sldMk cId="4277920376" sldId="313"/>
            <ac:picMk id="1034" creationId="{746B7F1E-63C0-F3A5-7E1A-4C8175F97199}"/>
          </ac:picMkLst>
        </pc:picChg>
        <pc:picChg chg="add del mod">
          <ac:chgData name="Ray Hagimoto" userId="df88e41e-652c-4a24-aa3c-5f7012b96879" providerId="ADAL" clId="{8658BA40-78A1-4601-A89A-41636E411DB9}" dt="2023-05-04T19:54:33.520" v="2066" actId="478"/>
          <ac:picMkLst>
            <pc:docMk/>
            <pc:sldMk cId="4277920376" sldId="313"/>
            <ac:picMk id="1036" creationId="{DEC4F4D9-E1B8-62BE-4114-B607E28F030A}"/>
          </ac:picMkLst>
        </pc:picChg>
        <pc:picChg chg="add del mod">
          <ac:chgData name="Ray Hagimoto" userId="df88e41e-652c-4a24-aa3c-5f7012b96879" providerId="ADAL" clId="{8658BA40-78A1-4601-A89A-41636E411DB9}" dt="2023-05-04T20:02:10.478" v="2203" actId="478"/>
          <ac:picMkLst>
            <pc:docMk/>
            <pc:sldMk cId="4277920376" sldId="313"/>
            <ac:picMk id="1038" creationId="{FECC540B-5B7A-1FB1-5E3C-72CCDCA30D16}"/>
          </ac:picMkLst>
        </pc:picChg>
        <pc:picChg chg="add del mod">
          <ac:chgData name="Ray Hagimoto" userId="df88e41e-652c-4a24-aa3c-5f7012b96879" providerId="ADAL" clId="{8658BA40-78A1-4601-A89A-41636E411DB9}" dt="2023-05-04T20:19:22.113" v="2484"/>
          <ac:picMkLst>
            <pc:docMk/>
            <pc:sldMk cId="4277920376" sldId="313"/>
            <ac:picMk id="1040" creationId="{7592E3CE-99A2-D578-E4CF-3DCBD538D607}"/>
          </ac:picMkLst>
        </pc:picChg>
      </pc:sldChg>
    </pc:docChg>
  </pc:docChgLst>
  <pc:docChgLst>
    <pc:chgData name="Ray M Hagimoto" userId="S::rmh14@rice.edu::df88e41e-652c-4a24-aa3c-5f7012b96879" providerId="AD" clId="Web-{AD692353-991A-43A5-B4AF-44363033F698}"/>
    <pc:docChg chg="modSld">
      <pc:chgData name="Ray M Hagimoto" userId="S::rmh14@rice.edu::df88e41e-652c-4a24-aa3c-5f7012b96879" providerId="AD" clId="Web-{AD692353-991A-43A5-B4AF-44363033F698}" dt="2022-04-19T23:29:35.127" v="9" actId="20577"/>
      <pc:docMkLst>
        <pc:docMk/>
      </pc:docMkLst>
      <pc:sldChg chg="modSp">
        <pc:chgData name="Ray M Hagimoto" userId="S::rmh14@rice.edu::df88e41e-652c-4a24-aa3c-5f7012b96879" providerId="AD" clId="Web-{AD692353-991A-43A5-B4AF-44363033F698}" dt="2022-04-19T23:29:35.127" v="9" actId="20577"/>
        <pc:sldMkLst>
          <pc:docMk/>
          <pc:sldMk cId="2416194325" sldId="260"/>
        </pc:sldMkLst>
        <pc:spChg chg="mod">
          <ac:chgData name="Ray M Hagimoto" userId="S::rmh14@rice.edu::df88e41e-652c-4a24-aa3c-5f7012b96879" providerId="AD" clId="Web-{AD692353-991A-43A5-B4AF-44363033F698}" dt="2022-04-19T23:29:35.127" v="9" actId="20577"/>
          <ac:spMkLst>
            <pc:docMk/>
            <pc:sldMk cId="2416194325" sldId="260"/>
            <ac:spMk id="6" creationId="{12A0B6B6-ADE1-4A05-9EE3-C3AECAC4CED8}"/>
          </ac:spMkLst>
        </pc:spChg>
      </pc:sldChg>
      <pc:sldChg chg="modSp">
        <pc:chgData name="Ray M Hagimoto" userId="S::rmh14@rice.edu::df88e41e-652c-4a24-aa3c-5f7012b96879" providerId="AD" clId="Web-{AD692353-991A-43A5-B4AF-44363033F698}" dt="2022-04-19T23:07:07.112" v="1" actId="20577"/>
        <pc:sldMkLst>
          <pc:docMk/>
          <pc:sldMk cId="3532801112" sldId="263"/>
        </pc:sldMkLst>
        <pc:spChg chg="mod">
          <ac:chgData name="Ray M Hagimoto" userId="S::rmh14@rice.edu::df88e41e-652c-4a24-aa3c-5f7012b96879" providerId="AD" clId="Web-{AD692353-991A-43A5-B4AF-44363033F698}" dt="2022-04-19T23:07:07.112" v="1" actId="20577"/>
          <ac:spMkLst>
            <pc:docMk/>
            <pc:sldMk cId="3532801112" sldId="263"/>
            <ac:spMk id="2" creationId="{28620C1F-EC84-4CAD-A907-5D939BB22093}"/>
          </ac:spMkLst>
        </pc:spChg>
      </pc:sldChg>
      <pc:sldChg chg="addSp delSp modSp">
        <pc:chgData name="Ray M Hagimoto" userId="S::rmh14@rice.edu::df88e41e-652c-4a24-aa3c-5f7012b96879" providerId="AD" clId="Web-{AD692353-991A-43A5-B4AF-44363033F698}" dt="2022-04-19T23:09:54.961" v="7"/>
        <pc:sldMkLst>
          <pc:docMk/>
          <pc:sldMk cId="3342260664" sldId="266"/>
        </pc:sldMkLst>
        <pc:spChg chg="mod">
          <ac:chgData name="Ray M Hagimoto" userId="S::rmh14@rice.edu::df88e41e-652c-4a24-aa3c-5f7012b96879" providerId="AD" clId="Web-{AD692353-991A-43A5-B4AF-44363033F698}" dt="2022-04-19T23:09:22.726" v="3" actId="1076"/>
          <ac:spMkLst>
            <pc:docMk/>
            <pc:sldMk cId="3342260664" sldId="266"/>
            <ac:spMk id="5" creationId="{A28D4DBF-C815-40DF-922C-68220B0D06EF}"/>
          </ac:spMkLst>
        </pc:spChg>
        <pc:spChg chg="add del">
          <ac:chgData name="Ray M Hagimoto" userId="S::rmh14@rice.edu::df88e41e-652c-4a24-aa3c-5f7012b96879" providerId="AD" clId="Web-{AD692353-991A-43A5-B4AF-44363033F698}" dt="2022-04-19T23:09:54.961" v="7"/>
          <ac:spMkLst>
            <pc:docMk/>
            <pc:sldMk cId="3342260664" sldId="266"/>
            <ac:spMk id="9" creationId="{9B6AED28-4592-C68E-C662-180C265EE26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3D096F-2A70-40F7-9B73-F840A09C2A8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D8244A-AEE2-499A-B20C-448828D6A5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F728F9-A828-4699-B0BB-7A85A623A8C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2B72A-E4F8-4116-B788-27A30E54B24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07334B-99B3-4D09-B174-0B2F6F6912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C26B4-46CF-420E-8250-2A87FC1F8406}" type="datetimeFigureOut">
              <a:rPr lang="en-US" smtClean="0"/>
              <a:t>5/8/2023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62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04AC0-2DA9-49F8-B510-6A92316DF4CA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7F013-6EC4-43E7-8004-7C1B575E83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7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Tie into other talk; here we’re looking at another phenomenological implication of axion strings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22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41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40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Mention that strings are very thin (10^-30 m, for example)</a:t>
            </a:r>
          </a:p>
          <a:p>
            <a:r>
              <a:rPr lang="en-US"/>
              <a:t>Cut it down and tie to the plenary?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245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observations constrain axion mass to be greater than 10^-19 eV for dark matter?</a:t>
            </a:r>
          </a:p>
          <a:p>
            <a:r>
              <a:rPr lang="en-US"/>
              <a:t>“As a visual aid here is a simulation of a string network taken from </a:t>
            </a:r>
            <a:r>
              <a:rPr lang="en-US" err="1"/>
              <a:t>Buschmann</a:t>
            </a:r>
            <a:r>
              <a:rPr lang="en-US"/>
              <a:t> et. al. 2021”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95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\</a:t>
            </a:r>
            <a:r>
              <a:rPr lang="en-US" err="1"/>
              <a:t>mathcal</a:t>
            </a:r>
            <a:r>
              <a:rPr lang="en-US"/>
              <a:t> A = the anomaly coefficient for the mixed anomaly between EM and the continuous shift symmetry of the axion. </a:t>
            </a:r>
          </a:p>
          <a:p>
            <a:r>
              <a:rPr lang="en-US"/>
              <a:t>\</a:t>
            </a:r>
            <a:r>
              <a:rPr lang="en-US" err="1"/>
              <a:t>mathcal</a:t>
            </a:r>
            <a:r>
              <a:rPr lang="en-US"/>
              <a:t> A =is not renormalized. Therefore intervening physics between the high energy and low energy scales </a:t>
            </a:r>
          </a:p>
          <a:p>
            <a:endParaRPr lang="en-US"/>
          </a:p>
          <a:p>
            <a:r>
              <a:rPr lang="en-US"/>
              <a:t>This </a:t>
            </a:r>
            <a:r>
              <a:rPr lang="en-US" err="1"/>
              <a:t>mplies</a:t>
            </a:r>
            <a:r>
              <a:rPr lang="en-US"/>
              <a:t> eV cross-correlations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42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64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52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Takeaway</a:t>
            </a:r>
          </a:p>
          <a:p>
            <a:r>
              <a:rPr lang="en-US"/>
              <a:t>Left: no evidence for anisotropic birefringence</a:t>
            </a:r>
          </a:p>
          <a:p>
            <a:r>
              <a:rPr lang="en-US"/>
              <a:t>Right: 3-sigma evidence for isotropic birefringence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88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85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7F013-6EC4-43E7-8004-7C1B575E83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00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pplication&#10;&#10;Description automatically generated with low confidence">
            <a:extLst>
              <a:ext uri="{FF2B5EF4-FFF2-40B4-BE49-F238E27FC236}">
                <a16:creationId xmlns:a16="http://schemas.microsoft.com/office/drawing/2014/main" id="{410DFC0E-0241-49F0-8C0B-2B861154D6A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3CCD89-6434-4CDC-942A-92E65F696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540" y="1709738"/>
            <a:ext cx="11201400" cy="2852737"/>
          </a:xfrm>
        </p:spPr>
        <p:txBody>
          <a:bodyPr anchor="b"/>
          <a:lstStyle>
            <a:lvl1pPr>
              <a:defRPr sz="6000" b="1" cap="all" baseline="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79E2A-CEEB-462A-80F2-5A03A8A06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540" y="4589463"/>
            <a:ext cx="112014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8F9B87-F12A-4490-AAFE-2E838328D6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054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6AEA7D-D893-4602-8FC8-E3D439C7CA92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F19C7-EB30-4D23-9AF3-1B4011321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4024-48E5-4EAE-B3A5-569DFC980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740" y="6356350"/>
            <a:ext cx="2743200" cy="365125"/>
          </a:xfrm>
        </p:spPr>
        <p:txBody>
          <a:bodyPr/>
          <a:lstStyle/>
          <a:p>
            <a:fld id="{8985451C-CFE6-4B12-8C20-6124735F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4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pplication&#10;&#10;Description automatically generated with low confidence">
            <a:extLst>
              <a:ext uri="{FF2B5EF4-FFF2-40B4-BE49-F238E27FC236}">
                <a16:creationId xmlns:a16="http://schemas.microsoft.com/office/drawing/2014/main" id="{410DFC0E-0241-49F0-8C0B-2B861154D6A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4024-48E5-4EAE-B3A5-569DFC980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740" y="6356350"/>
            <a:ext cx="2743200" cy="365125"/>
          </a:xfrm>
        </p:spPr>
        <p:txBody>
          <a:bodyPr/>
          <a:lstStyle/>
          <a:p>
            <a:fld id="{8985451C-CFE6-4B12-8C20-6124735F3CB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2068445-6B5E-6B98-ED17-0C632BD50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541" y="365125"/>
            <a:ext cx="112014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BCDEE5-85F8-2E36-9BCF-4402B6F1C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41" y="1825625"/>
            <a:ext cx="11201400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774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E58850CB-F645-43B3-893B-14D4C1D6BC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3C7F95-282B-489B-A7D4-338363FC1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860" y="365125"/>
            <a:ext cx="926401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C2684-FB43-4ADE-93D7-E229F0BDC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860" y="1825625"/>
            <a:ext cx="9264015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1E88D-080B-4AE9-995B-53FC51F65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8710" y="6356350"/>
            <a:ext cx="1355165" cy="365125"/>
          </a:xfrm>
        </p:spPr>
        <p:txBody>
          <a:bodyPr/>
          <a:lstStyle/>
          <a:p>
            <a:fld id="{8985451C-CFE6-4B12-8C20-6124735F3C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DF3D34F-5C87-43F9-8233-AE3C79BC06CB}"/>
              </a:ext>
            </a:extLst>
          </p:cNvPr>
          <p:cNvSpPr txBox="1">
            <a:spLocks/>
          </p:cNvSpPr>
          <p:nvPr userDrawn="1"/>
        </p:nvSpPr>
        <p:spPr>
          <a:xfrm>
            <a:off x="2689860" y="6356349"/>
            <a:ext cx="7886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792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0AC641-1DEF-405B-A851-0F9E5A21C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0DCFD4-A8E7-406C-8BAE-EA353BEA8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35B16-6569-4748-9C2C-0759DE92F4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B32AF-7E26-45DE-866F-D86DE3FBD065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F7F13-845C-4BBB-85AC-F635C347B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5EEAE-A95B-444B-8117-1E28727CF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5451C-CFE6-4B12-8C20-6124735F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1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Relationship Id="rId6" Type="http://schemas.openxmlformats.org/officeDocument/2006/relationships/image" Target="../media/image46.png"/><Relationship Id="rId5" Type="http://schemas.openxmlformats.org/officeDocument/2006/relationships/image" Target="../media/image45.sv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tags" Target="../tags/tag22.xml"/><Relationship Id="rId7" Type="http://schemas.openxmlformats.org/officeDocument/2006/relationships/image" Target="../media/image48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47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13" Type="http://schemas.openxmlformats.org/officeDocument/2006/relationships/image" Target="../media/image60.png"/><Relationship Id="rId18" Type="http://schemas.openxmlformats.org/officeDocument/2006/relationships/image" Target="../media/image65.sv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7" Type="http://schemas.openxmlformats.org/officeDocument/2006/relationships/image" Target="../media/image54.png"/><Relationship Id="rId12" Type="http://schemas.openxmlformats.org/officeDocument/2006/relationships/image" Target="../media/image59.svg"/><Relationship Id="rId17" Type="http://schemas.openxmlformats.org/officeDocument/2006/relationships/image" Target="../media/image64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3.svg"/><Relationship Id="rId20" Type="http://schemas.openxmlformats.org/officeDocument/2006/relationships/image" Target="../media/image67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svg"/><Relationship Id="rId11" Type="http://schemas.openxmlformats.org/officeDocument/2006/relationships/image" Target="../media/image58.png"/><Relationship Id="rId24" Type="http://schemas.openxmlformats.org/officeDocument/2006/relationships/image" Target="../media/image39.sv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3" Type="http://schemas.openxmlformats.org/officeDocument/2006/relationships/image" Target="../media/image38.png"/><Relationship Id="rId10" Type="http://schemas.openxmlformats.org/officeDocument/2006/relationships/image" Target="../media/image57.svg"/><Relationship Id="rId19" Type="http://schemas.openxmlformats.org/officeDocument/2006/relationships/image" Target="../media/image66.png"/><Relationship Id="rId4" Type="http://schemas.openxmlformats.org/officeDocument/2006/relationships/image" Target="../media/image51.svg"/><Relationship Id="rId9" Type="http://schemas.openxmlformats.org/officeDocument/2006/relationships/image" Target="../media/image56.png"/><Relationship Id="rId14" Type="http://schemas.openxmlformats.org/officeDocument/2006/relationships/image" Target="../media/image61.svg"/><Relationship Id="rId22" Type="http://schemas.openxmlformats.org/officeDocument/2006/relationships/image" Target="../media/image6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.svg"/><Relationship Id="rId5" Type="http://schemas.openxmlformats.org/officeDocument/2006/relationships/image" Target="../media/image72.png"/><Relationship Id="rId4" Type="http://schemas.openxmlformats.org/officeDocument/2006/relationships/image" Target="../media/image71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sv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5.svg"/><Relationship Id="rId5" Type="http://schemas.openxmlformats.org/officeDocument/2006/relationships/image" Target="../media/image54.png"/><Relationship Id="rId10" Type="http://schemas.openxmlformats.org/officeDocument/2006/relationships/image" Target="../media/image77.svg"/><Relationship Id="rId4" Type="http://schemas.openxmlformats.org/officeDocument/2006/relationships/image" Target="../media/image74.svg"/><Relationship Id="rId9" Type="http://schemas.openxmlformats.org/officeDocument/2006/relationships/image" Target="../media/image5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image" Target="../media/image78.png"/><Relationship Id="rId18" Type="http://schemas.openxmlformats.org/officeDocument/2006/relationships/image" Target="../media/image83.png"/><Relationship Id="rId3" Type="http://schemas.openxmlformats.org/officeDocument/2006/relationships/tags" Target="../tags/tag25.xml"/><Relationship Id="rId21" Type="http://schemas.openxmlformats.org/officeDocument/2006/relationships/image" Target="../media/image86.png"/><Relationship Id="rId7" Type="http://schemas.openxmlformats.org/officeDocument/2006/relationships/tags" Target="../tags/tag29.xml"/><Relationship Id="rId12" Type="http://schemas.openxmlformats.org/officeDocument/2006/relationships/image" Target="../media/image35.png"/><Relationship Id="rId17" Type="http://schemas.openxmlformats.org/officeDocument/2006/relationships/image" Target="../media/image82.png"/><Relationship Id="rId2" Type="http://schemas.openxmlformats.org/officeDocument/2006/relationships/tags" Target="../tags/tag24.xml"/><Relationship Id="rId16" Type="http://schemas.openxmlformats.org/officeDocument/2006/relationships/image" Target="../media/image81.png"/><Relationship Id="rId20" Type="http://schemas.openxmlformats.org/officeDocument/2006/relationships/image" Target="../media/image85.png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image" Target="../media/image34.png"/><Relationship Id="rId24" Type="http://schemas.openxmlformats.org/officeDocument/2006/relationships/image" Target="../media/image89.png"/><Relationship Id="rId5" Type="http://schemas.openxmlformats.org/officeDocument/2006/relationships/tags" Target="../tags/tag27.xml"/><Relationship Id="rId15" Type="http://schemas.openxmlformats.org/officeDocument/2006/relationships/image" Target="../media/image80.png"/><Relationship Id="rId23" Type="http://schemas.openxmlformats.org/officeDocument/2006/relationships/image" Target="../media/image88.png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84.png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image" Target="../media/image79.png"/><Relationship Id="rId22" Type="http://schemas.openxmlformats.org/officeDocument/2006/relationships/image" Target="../media/image8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tags" Target="../tags/tag34.xml"/><Relationship Id="rId7" Type="http://schemas.openxmlformats.org/officeDocument/2006/relationships/image" Target="../media/image92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0.png"/><Relationship Id="rId13" Type="http://schemas.openxmlformats.org/officeDocument/2006/relationships/image" Target="../media/image97.png"/><Relationship Id="rId18" Type="http://schemas.openxmlformats.org/officeDocument/2006/relationships/image" Target="../media/image102.png"/><Relationship Id="rId3" Type="http://schemas.openxmlformats.org/officeDocument/2006/relationships/image" Target="../media/image870.png"/><Relationship Id="rId7" Type="http://schemas.openxmlformats.org/officeDocument/2006/relationships/image" Target="../media/image910.png"/><Relationship Id="rId12" Type="http://schemas.openxmlformats.org/officeDocument/2006/relationships/image" Target="../media/image960.png"/><Relationship Id="rId17" Type="http://schemas.openxmlformats.org/officeDocument/2006/relationships/image" Target="../media/image101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00.png"/><Relationship Id="rId11" Type="http://schemas.openxmlformats.org/officeDocument/2006/relationships/image" Target="../media/image950.png"/><Relationship Id="rId5" Type="http://schemas.openxmlformats.org/officeDocument/2006/relationships/image" Target="../media/image890.png"/><Relationship Id="rId15" Type="http://schemas.openxmlformats.org/officeDocument/2006/relationships/image" Target="../media/image99.png"/><Relationship Id="rId10" Type="http://schemas.openxmlformats.org/officeDocument/2006/relationships/image" Target="../media/image940.png"/><Relationship Id="rId19" Type="http://schemas.openxmlformats.org/officeDocument/2006/relationships/image" Target="../media/image103.png"/><Relationship Id="rId4" Type="http://schemas.openxmlformats.org/officeDocument/2006/relationships/image" Target="../media/image880.png"/><Relationship Id="rId9" Type="http://schemas.openxmlformats.org/officeDocument/2006/relationships/image" Target="../media/image930.png"/><Relationship Id="rId14" Type="http://schemas.openxmlformats.org/officeDocument/2006/relationships/image" Target="../media/image9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sv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tags" Target="../tags/tag2.xml"/><Relationship Id="rId16" Type="http://schemas.openxmlformats.org/officeDocument/2006/relationships/image" Target="../media/image16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notesSlide" Target="../notesSlides/notesSlide2.xml"/><Relationship Id="rId5" Type="http://schemas.openxmlformats.org/officeDocument/2006/relationships/tags" Target="../tags/tag5.xml"/><Relationship Id="rId15" Type="http://schemas.openxmlformats.org/officeDocument/2006/relationships/image" Target="../media/image15.png"/><Relationship Id="rId10" Type="http://schemas.openxmlformats.org/officeDocument/2006/relationships/slideLayout" Target="../slideLayouts/slideLayout3.xml"/><Relationship Id="rId19" Type="http://schemas.openxmlformats.org/officeDocument/2006/relationships/image" Target="../media/image19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2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12.xml"/><Relationship Id="rId7" Type="http://schemas.openxmlformats.org/officeDocument/2006/relationships/image" Target="../media/image24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27.png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3" Type="http://schemas.openxmlformats.org/officeDocument/2006/relationships/tags" Target="../tags/tag15.xml"/><Relationship Id="rId7" Type="http://schemas.openxmlformats.org/officeDocument/2006/relationships/notesSlide" Target="../notesSlides/notesSlide5.xml"/><Relationship Id="rId12" Type="http://schemas.openxmlformats.org/officeDocument/2006/relationships/image" Target="../media/image33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3.xml"/><Relationship Id="rId11" Type="http://schemas.openxmlformats.org/officeDocument/2006/relationships/image" Target="../media/image32.png"/><Relationship Id="rId5" Type="http://schemas.openxmlformats.org/officeDocument/2006/relationships/tags" Target="../tags/tag17.xml"/><Relationship Id="rId10" Type="http://schemas.openxmlformats.org/officeDocument/2006/relationships/image" Target="../media/image31.png"/><Relationship Id="rId4" Type="http://schemas.openxmlformats.org/officeDocument/2006/relationships/tags" Target="../tags/tag16.xml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9.sv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6" Type="http://schemas.openxmlformats.org/officeDocument/2006/relationships/image" Target="../media/image38.png"/><Relationship Id="rId5" Type="http://schemas.openxmlformats.org/officeDocument/2006/relationships/image" Target="../media/image37.sv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147D0B4-F7F9-4311-B297-6F5DC1FEBE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" t="4923" r="1524" b="7000"/>
          <a:stretch/>
        </p:blipFill>
        <p:spPr bwMode="auto">
          <a:xfrm>
            <a:off x="510540" y="749300"/>
            <a:ext cx="11201400" cy="28548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620C1F-EC84-4CAD-A907-5D939BB22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59" y="3820408"/>
            <a:ext cx="11201400" cy="1500187"/>
          </a:xfrm>
        </p:spPr>
        <p:txBody>
          <a:bodyPr>
            <a:noAutofit/>
          </a:bodyPr>
          <a:lstStyle/>
          <a:p>
            <a:r>
              <a:rPr lang="en-US" sz="8000">
                <a:solidFill>
                  <a:schemeClr val="tx2"/>
                </a:solidFill>
              </a:rPr>
              <a:t>COSMIC ALP STRINGS 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213B9-7B2A-4610-B2D6-18533A5DF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59" y="5283962"/>
            <a:ext cx="2486660" cy="469335"/>
          </a:xfrm>
        </p:spPr>
        <p:txBody>
          <a:bodyPr>
            <a:normAutofit fontScale="92500"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Ray Hagimoto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8BB28A-408A-43C3-B490-DBDD3580447A}"/>
              </a:ext>
            </a:extLst>
          </p:cNvPr>
          <p:cNvSpPr txBox="1"/>
          <p:nvPr/>
        </p:nvSpPr>
        <p:spPr>
          <a:xfrm>
            <a:off x="6804910" y="5106966"/>
            <a:ext cx="4292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>
                <a:solidFill>
                  <a:schemeClr val="tx2"/>
                </a:solidFill>
                <a:latin typeface="+mj-lt"/>
              </a:rPr>
              <a:t>IN CMB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545A50-F787-4BA8-83A6-6F10D5E95605}"/>
              </a:ext>
            </a:extLst>
          </p:cNvPr>
          <p:cNvSpPr txBox="1"/>
          <p:nvPr/>
        </p:nvSpPr>
        <p:spPr>
          <a:xfrm>
            <a:off x="727478" y="3604191"/>
            <a:ext cx="3196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tx2"/>
                </a:solidFill>
                <a:latin typeface="+mj-lt"/>
              </a:rPr>
              <a:t>LOOKING FOR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4099A0-5821-489E-AE06-8440AF8A3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1</a:t>
            </a:fld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98428A6-73AD-9F88-34DB-5AC11D8941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20602" y="6184900"/>
            <a:ext cx="258127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471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10</a:t>
            </a:fld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7E79B06-5325-4F27-90FE-7B711ECC28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2689860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4000"/>
              <a:t>Bayesian inference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8C2B8BF-1C12-CDE6-C419-79B6EA7F2DC7}"/>
              </a:ext>
            </a:extLst>
          </p:cNvPr>
          <p:cNvGrpSpPr/>
          <p:nvPr/>
        </p:nvGrpSpPr>
        <p:grpSpPr>
          <a:xfrm>
            <a:off x="5108726" y="2217023"/>
            <a:ext cx="4566695" cy="2655387"/>
            <a:chOff x="5108726" y="2647968"/>
            <a:chExt cx="4566695" cy="265538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258ED78-29E3-A3A4-F308-76EDAEE56DA5}"/>
                </a:ext>
              </a:extLst>
            </p:cNvPr>
            <p:cNvSpPr txBox="1"/>
            <p:nvPr/>
          </p:nvSpPr>
          <p:spPr>
            <a:xfrm>
              <a:off x="7293009" y="2651162"/>
              <a:ext cx="8772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likelihood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B5D81B-7450-690D-3A57-BE27396D3924}"/>
                </a:ext>
              </a:extLst>
            </p:cNvPr>
            <p:cNvSpPr txBox="1"/>
            <p:nvPr/>
          </p:nvSpPr>
          <p:spPr>
            <a:xfrm>
              <a:off x="6029849" y="2847584"/>
              <a:ext cx="8435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posterior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05A475E-B504-17E2-9220-CA685C81C353}"/>
                </a:ext>
              </a:extLst>
            </p:cNvPr>
            <p:cNvSpPr txBox="1"/>
            <p:nvPr/>
          </p:nvSpPr>
          <p:spPr>
            <a:xfrm>
              <a:off x="8170300" y="2647968"/>
              <a:ext cx="5357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prior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59EDC53-89C3-2BFB-6DCC-F2B2311F043C}"/>
                </a:ext>
              </a:extLst>
            </p:cNvPr>
            <p:cNvSpPr txBox="1"/>
            <p:nvPr/>
          </p:nvSpPr>
          <p:spPr>
            <a:xfrm>
              <a:off x="7731654" y="3746939"/>
              <a:ext cx="8195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evidence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B82C0575-2725-7B36-D29C-1EEDC2655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782627" y="3034924"/>
              <a:ext cx="3095625" cy="65722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25D2937-08F9-4D30-5808-F1B6349843D6}"/>
                </a:ext>
              </a:extLst>
            </p:cNvPr>
            <p:cNvSpPr txBox="1"/>
            <p:nvPr/>
          </p:nvSpPr>
          <p:spPr>
            <a:xfrm>
              <a:off x="7865182" y="4535932"/>
              <a:ext cx="1810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/>
                <a:t>amplitude  radius  mass</a:t>
              </a:r>
            </a:p>
          </p:txBody>
        </p:sp>
        <p:pic>
          <p:nvPicPr>
            <p:cNvPr id="21" name="Picture 20" descr="\documentclass{article}&#10;\usepackage{amsmath}&#10;\usepackage{physics}&#10;\pagestyle{empty}&#10;\begin{document}&#10;&#10;\newcommand{\ampl}{\mathcal{A}^2\xi_0}&#10;&#10;\begin{align*}&#10;\theta &amp;= \text{model parameters} = %&#10;   \{ \ampl, \zeta_0, m_a \}\\&#10;X &amp;= \text{data} = C_\ell^{{\rm obs}}\\&#10;H &amp;= \text{model/hypothesis}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808BD27B-4F83-DEAB-E157-EF0F0DA45EB5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8726" y="4218404"/>
              <a:ext cx="4443426" cy="1084951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6FCC6FD-4D2F-AC74-C474-58A47FA638CA}"/>
              </a:ext>
            </a:extLst>
          </p:cNvPr>
          <p:cNvSpPr txBox="1"/>
          <p:nvPr/>
        </p:nvSpPr>
        <p:spPr>
          <a:xfrm>
            <a:off x="5406152" y="3131328"/>
            <a:ext cx="2090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/>
              <a:t>“which parameters are most</a:t>
            </a:r>
          </a:p>
          <a:p>
            <a:pPr algn="ctr"/>
            <a:r>
              <a:rPr lang="en-US" sz="1200" i="1" err="1"/>
              <a:t>favoured</a:t>
            </a:r>
            <a:r>
              <a:rPr lang="en-US" sz="1200" i="1"/>
              <a:t>?”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1CE2E4-6659-1959-FA85-9AB05DCEF5A3}"/>
              </a:ext>
            </a:extLst>
          </p:cNvPr>
          <p:cNvSpPr txBox="1"/>
          <p:nvPr/>
        </p:nvSpPr>
        <p:spPr>
          <a:xfrm>
            <a:off x="220980" y="720129"/>
            <a:ext cx="22174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Methodology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Loop crossing model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signal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data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Bayesian inference</a:t>
            </a:r>
          </a:p>
        </p:txBody>
      </p:sp>
    </p:spTree>
    <p:extLst>
      <p:ext uri="{BB962C8B-B14F-4D97-AF65-F5344CB8AC3E}">
        <p14:creationId xmlns:p14="http://schemas.microsoft.com/office/powerpoint/2010/main" val="5246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11</a:t>
            </a:fld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7E79B06-5325-4F27-90FE-7B711ECC28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2689860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4000"/>
              <a:t>Bayesian inference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92058F-CD1D-FE99-C6A3-115C35FEA17C}"/>
              </a:ext>
            </a:extLst>
          </p:cNvPr>
          <p:cNvSpPr txBox="1"/>
          <p:nvPr/>
        </p:nvSpPr>
        <p:spPr>
          <a:xfrm>
            <a:off x="2689860" y="1593732"/>
            <a:ext cx="1786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Likelihood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8083D9-E446-7D00-97B5-6CEE313554EA}"/>
              </a:ext>
            </a:extLst>
          </p:cNvPr>
          <p:cNvSpPr txBox="1"/>
          <p:nvPr/>
        </p:nvSpPr>
        <p:spPr>
          <a:xfrm>
            <a:off x="2689859" y="3244334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Priors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E1E139-5C9F-36B5-7ACA-05EA2EFFD5AD}"/>
              </a:ext>
            </a:extLst>
          </p:cNvPr>
          <p:cNvSpPr txBox="1"/>
          <p:nvPr/>
        </p:nvSpPr>
        <p:spPr>
          <a:xfrm>
            <a:off x="2689859" y="5009236"/>
            <a:ext cx="5761705" cy="87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We sampled the posterior using MCMC methods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Obtained parameter constraints</a:t>
            </a:r>
          </a:p>
        </p:txBody>
      </p:sp>
      <p:pic>
        <p:nvPicPr>
          <p:cNvPr id="12" name="Picture 11" descr="\documentclass{article}&#10;\usepackage{amsmath}&#10;\usepackage{physics}&#10;\pagestyle{empty}&#10;\begin{document}&#10;&#10;\newcommand{\ampl}{\mathcal{A}^2\xi_0}&#10;\newcommand{\likel}{\mathcal{L}}&#10;\begin{align*}&#10;\ln \likel\left(&#10;    C_\ell^{\rm obs} | \theta&#10;  \right)&#10;  =&#10;\sum_\ell&#10;-\frac{1}{2\sigma^2_\ell} \left[&#10;  C_\ell^{\rm obs} - C_\ell^{\rm theory}(\theta)&#10;\right]^2&#10;\end{align*}&#10;&#10;&#10;\end{document}" title="IguanaTex Bitmap Display">
            <a:extLst>
              <a:ext uri="{FF2B5EF4-FFF2-40B4-BE49-F238E27FC236}">
                <a16:creationId xmlns:a16="http://schemas.microsoft.com/office/drawing/2014/main" id="{E0A192AC-1838-5C01-2798-4AED88D38ED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013" y="2055397"/>
            <a:ext cx="5078853" cy="652190"/>
          </a:xfrm>
          <a:prstGeom prst="rect">
            <a:avLst/>
          </a:prstGeom>
        </p:spPr>
      </p:pic>
      <p:pic>
        <p:nvPicPr>
          <p:cNvPr id="40" name="Picture 39" descr="\documentclass{article}&#10;\usepackage{amsmath}&#10;\usepackage{physics}&#10;\usepackage{xcolor}&#10;\pagestyle{empty}&#10;\begin{document}&#10;&#10;\definecolor{mygrey}{rgb}{0.18, 0.18, 0.18}&#10;\newcommand{\ampl}{\mathcal{A}^2\xi_0}&#10;\begin{align*}&#10;\theta &amp;= \{ \ampl, \zeta_0, m_a \}&#10;\end{align*}&#10;&#10;&#10;\end{document}" title="IguanaTex Bitmap Display">
            <a:extLst>
              <a:ext uri="{FF2B5EF4-FFF2-40B4-BE49-F238E27FC236}">
                <a16:creationId xmlns:a16="http://schemas.microsoft.com/office/drawing/2014/main" id="{12AB53E3-00AF-BCAB-0DD1-0E0A31DF1AA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600" y="2875374"/>
            <a:ext cx="2022095" cy="286476"/>
          </a:xfrm>
          <a:prstGeom prst="rect">
            <a:avLst/>
          </a:prstGeom>
        </p:spPr>
      </p:pic>
      <p:pic>
        <p:nvPicPr>
          <p:cNvPr id="38" name="Picture 37" descr="\documentclass{article}&#10;\usepackage{amsmath}&#10;\usepackage{physics}&#10;\pagestyle{empty}&#10;\begin{document}&#10;\newcommand{\ampl}{\mathcal{A}^2\xi_0}&#10;\begin{align*}&#10;\ampl &amp;\sim {\rm Uniform}\left(-\infty, \infty\right)\\&#10;\zeta_0 &amp;\sim {\rm Uniform}\left(0.1, 1.0\right)\\&#10;\log_{10}\left(m_a/{\rm eV}\right)&amp;\sim {\rm Uniform}(-32.4, -28.0)&#10;\end{align*}&#10;\end{document}" title="IguanaTex Bitmap Display">
            <a:extLst>
              <a:ext uri="{FF2B5EF4-FFF2-40B4-BE49-F238E27FC236}">
                <a16:creationId xmlns:a16="http://schemas.microsoft.com/office/drawing/2014/main" id="{5AAA6E21-132B-A73A-1B95-6AB29DAEEEB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250" y="3722276"/>
            <a:ext cx="4376377" cy="10468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B7AA3B-22F5-ACCD-40A3-ACAF42BB9C8B}"/>
              </a:ext>
            </a:extLst>
          </p:cNvPr>
          <p:cNvSpPr txBox="1"/>
          <p:nvPr/>
        </p:nvSpPr>
        <p:spPr>
          <a:xfrm>
            <a:off x="220980" y="720129"/>
            <a:ext cx="22174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Methodology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Loop crossing model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signal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data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Bayesian inference</a:t>
            </a:r>
          </a:p>
        </p:txBody>
      </p:sp>
    </p:spTree>
    <p:extLst>
      <p:ext uri="{BB962C8B-B14F-4D97-AF65-F5344CB8AC3E}">
        <p14:creationId xmlns:p14="http://schemas.microsoft.com/office/powerpoint/2010/main" val="157985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phic 25">
            <a:extLst>
              <a:ext uri="{FF2B5EF4-FFF2-40B4-BE49-F238E27FC236}">
                <a16:creationId xmlns:a16="http://schemas.microsoft.com/office/drawing/2014/main" id="{456AFDDB-36CB-3D0D-3F3A-9764B576AB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3130" y="1841918"/>
            <a:ext cx="4743140" cy="4511764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12</a:t>
            </a:fld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7E79B06-5325-4F27-90FE-7B711ECC28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2689860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3200" b="1"/>
              <a:t>Planck, </a:t>
            </a:r>
            <a:r>
              <a:rPr lang="en-US" sz="3200" b="1" err="1"/>
              <a:t>SPTpol</a:t>
            </a:r>
            <a:r>
              <a:rPr lang="en-US" sz="3200" b="1"/>
              <a:t> posteriors with 68% and 95% CL contours</a:t>
            </a:r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7D71CCAF-804A-416B-830A-8A3351C03A0A}"/>
              </a:ext>
            </a:extLst>
          </p:cNvPr>
          <p:cNvSpPr txBox="1">
            <a:spLocks/>
          </p:cNvSpPr>
          <p:nvPr/>
        </p:nvSpPr>
        <p:spPr>
          <a:xfrm>
            <a:off x="2927984" y="1490345"/>
            <a:ext cx="92640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b="1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091DB45-2737-68C6-16D6-6AF7B50F63FF}"/>
              </a:ext>
            </a:extLst>
          </p:cNvPr>
          <p:cNvGrpSpPr/>
          <p:nvPr/>
        </p:nvGrpSpPr>
        <p:grpSpPr>
          <a:xfrm>
            <a:off x="7799618" y="2065370"/>
            <a:ext cx="3112123" cy="1181297"/>
            <a:chOff x="7321867" y="2527650"/>
            <a:chExt cx="3112123" cy="118129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4EDC707-3477-F045-20B9-4367EE606176}"/>
                </a:ext>
              </a:extLst>
            </p:cNvPr>
            <p:cNvGrpSpPr/>
            <p:nvPr/>
          </p:nvGrpSpPr>
          <p:grpSpPr>
            <a:xfrm>
              <a:off x="7415281" y="3079803"/>
              <a:ext cx="3018709" cy="629144"/>
              <a:chOff x="7553331" y="2799856"/>
              <a:chExt cx="3018709" cy="629144"/>
            </a:xfrm>
          </p:grpSpPr>
          <p:pic>
            <p:nvPicPr>
              <p:cNvPr id="10" name="Graphic 9">
                <a:extLst>
                  <a:ext uri="{FF2B5EF4-FFF2-40B4-BE49-F238E27FC236}">
                    <a16:creationId xmlns:a16="http://schemas.microsoft.com/office/drawing/2014/main" id="{DDC7CBBB-253F-C91A-A692-37534EC4B3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257590" y="2799856"/>
                <a:ext cx="1314450" cy="219075"/>
              </a:xfrm>
              <a:prstGeom prst="rect">
                <a:avLst/>
              </a:prstGeom>
            </p:spPr>
          </p:pic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83A604B5-2B5E-2FB6-5920-58429D03AE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9257590" y="3200956"/>
                <a:ext cx="1009650" cy="219075"/>
              </a:xfrm>
              <a:prstGeom prst="rect">
                <a:avLst/>
              </a:prstGeom>
            </p:spPr>
          </p:pic>
          <p:pic>
            <p:nvPicPr>
              <p:cNvPr id="22" name="Graphic 21">
                <a:extLst>
                  <a:ext uri="{FF2B5EF4-FFF2-40B4-BE49-F238E27FC236}">
                    <a16:creationId xmlns:a16="http://schemas.microsoft.com/office/drawing/2014/main" id="{76AEC48F-BA99-9262-9D2B-C9F1CB6CC0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948856" y="2853831"/>
                <a:ext cx="1085850" cy="152400"/>
              </a:xfrm>
              <a:prstGeom prst="rect">
                <a:avLst/>
              </a:prstGeom>
            </p:spPr>
          </p:pic>
          <p:pic>
            <p:nvPicPr>
              <p:cNvPr id="24" name="Graphic 23">
                <a:extLst>
                  <a:ext uri="{FF2B5EF4-FFF2-40B4-BE49-F238E27FC236}">
                    <a16:creationId xmlns:a16="http://schemas.microsoft.com/office/drawing/2014/main" id="{B4CB239F-3656-35CA-19E4-BEC9F79A9A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7948856" y="3243025"/>
                <a:ext cx="771525" cy="152400"/>
              </a:xfrm>
              <a:prstGeom prst="rect">
                <a:avLst/>
              </a:prstGeom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814E8FD-B847-08E0-EAFA-29F1F8EFAAF9}"/>
                  </a:ext>
                </a:extLst>
              </p:cNvPr>
              <p:cNvSpPr/>
              <p:nvPr/>
            </p:nvSpPr>
            <p:spPr>
              <a:xfrm>
                <a:off x="7553331" y="2820255"/>
                <a:ext cx="219551" cy="219551"/>
              </a:xfrm>
              <a:prstGeom prst="rect">
                <a:avLst/>
              </a:prstGeom>
              <a:solidFill>
                <a:srgbClr val="DB4E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C0271D0-270E-4D93-CD72-46AAAF35835A}"/>
                  </a:ext>
                </a:extLst>
              </p:cNvPr>
              <p:cNvSpPr/>
              <p:nvPr/>
            </p:nvSpPr>
            <p:spPr>
              <a:xfrm>
                <a:off x="7553331" y="3209450"/>
                <a:ext cx="219550" cy="219550"/>
              </a:xfrm>
              <a:prstGeom prst="rect">
                <a:avLst/>
              </a:prstGeom>
              <a:solidFill>
                <a:srgbClr val="3357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BBC1D92-DEE6-4892-1A1D-57F9362A6079}"/>
                </a:ext>
              </a:extLst>
            </p:cNvPr>
            <p:cNvGrpSpPr/>
            <p:nvPr/>
          </p:nvGrpSpPr>
          <p:grpSpPr>
            <a:xfrm>
              <a:off x="7321867" y="2527650"/>
              <a:ext cx="2949654" cy="369332"/>
              <a:chOff x="6669967" y="2527650"/>
              <a:chExt cx="2949654" cy="369332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DC7090A-A7A2-B9F8-3110-CEA71DBE3DE4}"/>
                  </a:ext>
                </a:extLst>
              </p:cNvPr>
              <p:cNvSpPr txBox="1"/>
              <p:nvPr/>
            </p:nvSpPr>
            <p:spPr>
              <a:xfrm>
                <a:off x="6669967" y="2527650"/>
                <a:ext cx="26150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95% CL constraints on </a:t>
                </a:r>
              </a:p>
            </p:txBody>
          </p:sp>
          <p:pic>
            <p:nvPicPr>
              <p:cNvPr id="38" name="Graphic 37">
                <a:extLst>
                  <a:ext uri="{FF2B5EF4-FFF2-40B4-BE49-F238E27FC236}">
                    <a16:creationId xmlns:a16="http://schemas.microsoft.com/office/drawing/2014/main" id="{A371980A-2099-EBA7-F091-38E6F98121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9200521" y="2599980"/>
                <a:ext cx="419100" cy="219075"/>
              </a:xfrm>
              <a:prstGeom prst="rect">
                <a:avLst/>
              </a:prstGeom>
            </p:spPr>
          </p:pic>
        </p:grp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9574AC2-1204-A30D-6FF2-A526A338FBA7}"/>
              </a:ext>
            </a:extLst>
          </p:cNvPr>
          <p:cNvCxnSpPr>
            <a:cxnSpLocks/>
          </p:cNvCxnSpPr>
          <p:nvPr/>
        </p:nvCxnSpPr>
        <p:spPr>
          <a:xfrm>
            <a:off x="4269105" y="3263892"/>
            <a:ext cx="0" cy="2506353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64C7E2A-B9A4-CC21-F435-1523861B7A56}"/>
              </a:ext>
            </a:extLst>
          </p:cNvPr>
          <p:cNvGrpSpPr/>
          <p:nvPr/>
        </p:nvGrpSpPr>
        <p:grpSpPr>
          <a:xfrm>
            <a:off x="7789995" y="3561140"/>
            <a:ext cx="3515446" cy="369332"/>
            <a:chOff x="7312244" y="4170247"/>
            <a:chExt cx="3515446" cy="369332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F49F994-77DF-DC22-D3CC-386065810748}"/>
                </a:ext>
              </a:extLst>
            </p:cNvPr>
            <p:cNvSpPr txBox="1"/>
            <p:nvPr/>
          </p:nvSpPr>
          <p:spPr>
            <a:xfrm>
              <a:off x="7312244" y="4170247"/>
              <a:ext cx="2793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Degeneracy direction at </a:t>
              </a:r>
            </a:p>
          </p:txBody>
        </p:sp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5468BE0B-6C59-9CE4-E0DE-1EF618508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0027590" y="4245375"/>
              <a:ext cx="800100" cy="219075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BA43BED-308B-9AE9-0301-DFF2ACDCBDB1}"/>
              </a:ext>
            </a:extLst>
          </p:cNvPr>
          <p:cNvGrpSpPr/>
          <p:nvPr/>
        </p:nvGrpSpPr>
        <p:grpSpPr>
          <a:xfrm>
            <a:off x="7811451" y="4176246"/>
            <a:ext cx="3667351" cy="646331"/>
            <a:chOff x="7333700" y="4638526"/>
            <a:chExt cx="3667351" cy="646331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D19DCEB-4498-181C-26F2-05AEA202B5B3}"/>
                </a:ext>
              </a:extLst>
            </p:cNvPr>
            <p:cNvSpPr txBox="1"/>
            <p:nvPr/>
          </p:nvSpPr>
          <p:spPr>
            <a:xfrm>
              <a:off x="7333700" y="4638526"/>
              <a:ext cx="36673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Marginal         posterior peaks at </a:t>
              </a:r>
            </a:p>
            <a:p>
              <a:r>
                <a:rPr lang="en-US"/>
                <a:t>upper bound</a:t>
              </a:r>
            </a:p>
          </p:txBody>
        </p:sp>
        <p:pic>
          <p:nvPicPr>
            <p:cNvPr id="53" name="Graphic 52">
              <a:extLst>
                <a:ext uri="{FF2B5EF4-FFF2-40B4-BE49-F238E27FC236}">
                  <a16:creationId xmlns:a16="http://schemas.microsoft.com/office/drawing/2014/main" id="{429E8CAA-3F7A-ECFC-12C3-6D5D26A8A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8451766" y="4769454"/>
              <a:ext cx="342900" cy="161925"/>
            </a:xfrm>
            <a:prstGeom prst="rect">
              <a:avLst/>
            </a:prstGeom>
          </p:spPr>
        </p:pic>
        <p:pic>
          <p:nvPicPr>
            <p:cNvPr id="56" name="Graphic 55">
              <a:extLst>
                <a:ext uri="{FF2B5EF4-FFF2-40B4-BE49-F238E27FC236}">
                  <a16:creationId xmlns:a16="http://schemas.microsoft.com/office/drawing/2014/main" id="{9E61820F-6E0A-4341-BBC8-24E02CF75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8924123" y="4936161"/>
              <a:ext cx="1819275" cy="276225"/>
            </a:xfrm>
            <a:prstGeom prst="rect">
              <a:avLst/>
            </a:prstGeom>
          </p:spPr>
        </p:pic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8317EBC3-D1ED-9F5F-FD24-94EA6F5CC01A}"/>
              </a:ext>
            </a:extLst>
          </p:cNvPr>
          <p:cNvSpPr txBox="1"/>
          <p:nvPr/>
        </p:nvSpPr>
        <p:spPr>
          <a:xfrm>
            <a:off x="7814113" y="473371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(consistent with no signal)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CFA34D9-30F3-A0F5-F6CE-32351A3B6B81}"/>
              </a:ext>
            </a:extLst>
          </p:cNvPr>
          <p:cNvSpPr/>
          <p:nvPr/>
        </p:nvSpPr>
        <p:spPr>
          <a:xfrm>
            <a:off x="7154144" y="4357268"/>
            <a:ext cx="405848" cy="1653283"/>
          </a:xfrm>
          <a:prstGeom prst="rect">
            <a:avLst/>
          </a:prstGeom>
          <a:noFill/>
          <a:ln w="28575">
            <a:solidFill>
              <a:srgbClr val="DB4E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5C3448E-2BEE-9836-1C2A-1FD6F3D9FD2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294700" y="2389445"/>
            <a:ext cx="1962150" cy="2381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FA996E-C086-DDEE-E7A4-ACACBB549715}"/>
              </a:ext>
            </a:extLst>
          </p:cNvPr>
          <p:cNvSpPr txBox="1"/>
          <p:nvPr/>
        </p:nvSpPr>
        <p:spPr>
          <a:xfrm>
            <a:off x="220980" y="720129"/>
            <a:ext cx="22174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Methodology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Loop crossing model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signal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data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Bayesian inference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Results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Planck and </a:t>
            </a:r>
            <a:r>
              <a:rPr lang="en-US" sz="1200" err="1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SPTpol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B650E55-77BA-8538-F648-2D996726F672}"/>
              </a:ext>
            </a:extLst>
          </p:cNvPr>
          <p:cNvGrpSpPr>
            <a:grpSpLocks/>
          </p:cNvGrpSpPr>
          <p:nvPr/>
        </p:nvGrpSpPr>
        <p:grpSpPr>
          <a:xfrm>
            <a:off x="7811451" y="5419199"/>
            <a:ext cx="3749584" cy="763448"/>
            <a:chOff x="7995921" y="5064159"/>
            <a:chExt cx="3749584" cy="76344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22627D3-63C2-5E34-595F-CF11336B0DFA}"/>
                </a:ext>
              </a:extLst>
            </p:cNvPr>
            <p:cNvSpPr txBox="1">
              <a:spLocks/>
            </p:cNvSpPr>
            <p:nvPr/>
          </p:nvSpPr>
          <p:spPr>
            <a:xfrm>
              <a:off x="7995921" y="5064159"/>
              <a:ext cx="18850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/>
                <a:t>Model parameters: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A66C5126-4868-67EB-EF24-719F6B059A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 r="63921"/>
            <a:stretch/>
          </p:blipFill>
          <p:spPr>
            <a:xfrm>
              <a:off x="8106693" y="5320739"/>
              <a:ext cx="164953" cy="182880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08DFB006-713A-95D5-C575-145FCFEDB7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 l="64412"/>
            <a:stretch/>
          </p:blipFill>
          <p:spPr>
            <a:xfrm>
              <a:off x="8111516" y="5569141"/>
              <a:ext cx="162707" cy="18288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D00EE5B-B019-EEE4-6029-9351F3CD98CA}"/>
                </a:ext>
              </a:extLst>
            </p:cNvPr>
            <p:cNvSpPr txBox="1">
              <a:spLocks/>
            </p:cNvSpPr>
            <p:nvPr/>
          </p:nvSpPr>
          <p:spPr>
            <a:xfrm>
              <a:off x="8252626" y="5279653"/>
              <a:ext cx="34928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= loop radius (in units of Hubble length)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90DA1A-5FB5-77CF-9717-D7001298FCC9}"/>
                </a:ext>
              </a:extLst>
            </p:cNvPr>
            <p:cNvSpPr txBox="1">
              <a:spLocks/>
            </p:cNvSpPr>
            <p:nvPr/>
          </p:nvSpPr>
          <p:spPr>
            <a:xfrm>
              <a:off x="8271646" y="5519830"/>
              <a:ext cx="31229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= effective # of loops in Hubble vol.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690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phic 41">
            <a:extLst>
              <a:ext uri="{FF2B5EF4-FFF2-40B4-BE49-F238E27FC236}">
                <a16:creationId xmlns:a16="http://schemas.microsoft.com/office/drawing/2014/main" id="{69FEF08E-D1D6-881D-4550-A8188E60DE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87989" y="2006496"/>
            <a:ext cx="6680311" cy="3200400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899F20E9-DEC7-69ED-33C4-0E8219E961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54124" y="1846548"/>
            <a:ext cx="7348042" cy="35202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13</a:t>
            </a:fld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7E79B06-5325-4F27-90FE-7B711ECC28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2689860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3200" b="1"/>
              <a:t>What about isotropic birefringence? </a:t>
            </a:r>
            <a:endParaRPr lang="en-US" sz="3200"/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7D71CCAF-804A-416B-830A-8A3351C03A0A}"/>
              </a:ext>
            </a:extLst>
          </p:cNvPr>
          <p:cNvSpPr txBox="1">
            <a:spLocks/>
          </p:cNvSpPr>
          <p:nvPr/>
        </p:nvSpPr>
        <p:spPr>
          <a:xfrm>
            <a:off x="2689859" y="1408802"/>
            <a:ext cx="92640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49006A-FCC0-0445-530A-251DD6204459}"/>
                  </a:ext>
                </a:extLst>
              </p:cNvPr>
              <p:cNvSpPr txBox="1"/>
              <p:nvPr/>
            </p:nvSpPr>
            <p:spPr>
              <a:xfrm>
                <a:off x="9317905" y="805473"/>
                <a:ext cx="2236510" cy="4448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/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0.342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∘</m:t>
                            </m:r>
                          </m:sup>
                        </m:sSup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0.091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∘</m:t>
                            </m:r>
                          </m:sup>
                        </m:sSup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0.094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∘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n-US" sz="2000"/>
                  <a:t>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49006A-FCC0-0445-530A-251DD62044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7905" y="805473"/>
                <a:ext cx="2236510" cy="444865"/>
              </a:xfrm>
              <a:prstGeom prst="rect">
                <a:avLst/>
              </a:prstGeom>
              <a:blipFill>
                <a:blip r:embed="rId7"/>
                <a:stretch>
                  <a:fillRect l="-3005" r="-2459" b="-24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E43431A2-8525-1296-428F-FDAC43F86A0D}"/>
              </a:ext>
            </a:extLst>
          </p:cNvPr>
          <p:cNvSpPr txBox="1"/>
          <p:nvPr/>
        </p:nvSpPr>
        <p:spPr>
          <a:xfrm>
            <a:off x="3436124" y="5714793"/>
            <a:ext cx="7771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/>
              <a:t>Conclusion:</a:t>
            </a:r>
            <a:r>
              <a:rPr lang="en-US" sz="1600"/>
              <a:t> The </a:t>
            </a:r>
            <a:r>
              <a:rPr lang="en-US" sz="1600" i="1"/>
              <a:t>detection</a:t>
            </a:r>
            <a:r>
              <a:rPr lang="en-US" sz="1600"/>
              <a:t> of isotropic </a:t>
            </a:r>
            <a:r>
              <a:rPr lang="en-US" sz="1600" err="1"/>
              <a:t>bir</a:t>
            </a:r>
            <a:r>
              <a:rPr lang="en-US" sz="1600"/>
              <a:t>. + the </a:t>
            </a:r>
            <a:r>
              <a:rPr lang="en-US" sz="1600" i="1"/>
              <a:t>non-detection</a:t>
            </a:r>
            <a:r>
              <a:rPr lang="en-US" sz="1600"/>
              <a:t> of anisotropic </a:t>
            </a:r>
            <a:r>
              <a:rPr lang="en-US" sz="1600" err="1"/>
              <a:t>bir</a:t>
            </a:r>
            <a:r>
              <a:rPr lang="en-US" sz="1600"/>
              <a:t>. </a:t>
            </a:r>
          </a:p>
          <a:p>
            <a:pPr algn="ctr"/>
            <a:r>
              <a:rPr lang="en-US" sz="1600"/>
              <a:t>is difficult to explain with axion-strings.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14CF66-99CC-C55D-DCEF-1C1351B497F3}"/>
              </a:ext>
            </a:extLst>
          </p:cNvPr>
          <p:cNvSpPr txBox="1"/>
          <p:nvPr/>
        </p:nvSpPr>
        <p:spPr>
          <a:xfrm>
            <a:off x="220980" y="720129"/>
            <a:ext cx="2217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Methodology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Loop crossing model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signal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data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Bayesian inference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Results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Planck and </a:t>
            </a:r>
            <a:r>
              <a:rPr lang="en-US" sz="1200" err="1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SPTpol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Isotropic birefringence</a:t>
            </a:r>
          </a:p>
        </p:txBody>
      </p:sp>
    </p:spTree>
    <p:extLst>
      <p:ext uri="{BB962C8B-B14F-4D97-AF65-F5344CB8AC3E}">
        <p14:creationId xmlns:p14="http://schemas.microsoft.com/office/powerpoint/2010/main" val="369704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560AA-F528-4E0D-8E66-72907E5B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2598DA-310C-4D78-8331-B0AC09897F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89860" y="1366460"/>
                <a:ext cx="8663940" cy="481050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/>
                  <a:t>Ultralight axions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&lt;10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−28</m:t>
                        </m:r>
                      </m:sup>
                    </m:sSup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US" sz="1800"/>
                  <a:t>) can form long-lived string networks and may rotate CMB photon polarization (cosmic birefringence.)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800"/>
                  <a:t>We used Bayesian methods to obtain constraints on axion string network parameters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800"/>
                  <a:t>We found that if axion strings can explain the detection of isotropic birefringence, then it is difficult for them to explain the absence of anisotropic birefringence.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2598DA-310C-4D78-8331-B0AC09897F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89860" y="1366460"/>
                <a:ext cx="8663940" cy="4810503"/>
              </a:xfrm>
              <a:blipFill>
                <a:blip r:embed="rId2"/>
                <a:stretch>
                  <a:fillRect l="-422" t="-507" r="-6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4F65F-D0C0-4CB8-9A6C-3D8290646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14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F3685F6F-4975-4174-B48F-B83FC642AD7F}"/>
              </a:ext>
            </a:extLst>
          </p:cNvPr>
          <p:cNvSpPr txBox="1">
            <a:spLocks/>
          </p:cNvSpPr>
          <p:nvPr/>
        </p:nvSpPr>
        <p:spPr>
          <a:xfrm>
            <a:off x="2689859" y="3588626"/>
            <a:ext cx="92640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Next steps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131D962-3F00-4959-8A1E-D8FE0C312FA4}"/>
              </a:ext>
            </a:extLst>
          </p:cNvPr>
          <p:cNvSpPr txBox="1">
            <a:spLocks/>
          </p:cNvSpPr>
          <p:nvPr/>
        </p:nvSpPr>
        <p:spPr>
          <a:xfrm>
            <a:off x="2689859" y="4590954"/>
            <a:ext cx="8663940" cy="4810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/>
              <a:t>Study non-</a:t>
            </a:r>
            <a:r>
              <a:rPr lang="en-US" sz="1800" err="1"/>
              <a:t>Gaussianity</a:t>
            </a:r>
            <a:endParaRPr lang="en-US" sz="1800"/>
          </a:p>
          <a:p>
            <a:pPr>
              <a:lnSpc>
                <a:spcPct val="100000"/>
              </a:lnSpc>
            </a:pPr>
            <a:r>
              <a:rPr lang="en-US" sz="1800"/>
              <a:t>Look for evidence of more ‘realistic’ axion network models</a:t>
            </a:r>
          </a:p>
          <a:p>
            <a:pPr>
              <a:lnSpc>
                <a:spcPct val="100000"/>
              </a:lnSpc>
            </a:pPr>
            <a:r>
              <a:rPr lang="en-US" sz="1800"/>
              <a:t>Ray-tracing of photons through axion network</a:t>
            </a:r>
          </a:p>
          <a:p>
            <a:pPr>
              <a:lnSpc>
                <a:spcPct val="100000"/>
              </a:lnSpc>
            </a:pPr>
            <a:endParaRPr lang="en-US" sz="180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592420C-A63F-CFFB-28B6-D02F4717DB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27829" y="2387518"/>
            <a:ext cx="1314450" cy="21907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25EB2F7-1244-DA6E-B67B-330E7D4CCA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78916" y="2384834"/>
            <a:ext cx="1009650" cy="21907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D3534447-F3DB-E7F0-D7DD-3527153EEB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71495" y="2430381"/>
            <a:ext cx="1085850" cy="1524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D36D9521-2FC0-B089-73C7-32F3FD30AB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30557" y="2421347"/>
            <a:ext cx="771525" cy="152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923E52-5E97-236B-C868-3B05869ACA6C}"/>
              </a:ext>
            </a:extLst>
          </p:cNvPr>
          <p:cNvSpPr txBox="1"/>
          <p:nvPr/>
        </p:nvSpPr>
        <p:spPr>
          <a:xfrm>
            <a:off x="220980" y="720129"/>
            <a:ext cx="221742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Methodology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Loop crossing model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signal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data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Bayesian inference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Results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Planck and </a:t>
            </a:r>
            <a:r>
              <a:rPr lang="en-US" sz="1200" err="1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SPTpol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Isotropic birefringence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Summary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069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560AA-F528-4E0D-8E66-72907E5B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DISTINGUISHING SOURCES OF B-MODES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598DA-310C-4D78-8331-B0AC09897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860" y="1366461"/>
            <a:ext cx="8663940" cy="315982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Other sources of B-modes include: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dirty="0"/>
              <a:t>Weak gravitational lensing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Leads to parity-conserving correlators; hence distinguishable from axion birefringence.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dirty="0"/>
              <a:t>Primordial gravitational waves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In most models, PGWs conserve parity. However, even in models which induce parity-violating correlations. In this case the scale-dependence of correlators, and higher-order correlators could distinguish sources.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dirty="0"/>
              <a:t>Faraday rotation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This effect is frequency-dependent, whereas axion birefringence is not.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4F65F-D0C0-4CB8-9A6C-3D8290646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DD2D36-EC30-FE44-2CFE-E8D80E3DC601}"/>
              </a:ext>
            </a:extLst>
          </p:cNvPr>
          <p:cNvSpPr txBox="1"/>
          <p:nvPr/>
        </p:nvSpPr>
        <p:spPr>
          <a:xfrm>
            <a:off x="220980" y="720129"/>
            <a:ext cx="2217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1">
                    <a:lumMod val="8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CMB &amp; BSM physics</a:t>
            </a:r>
          </a:p>
          <a:p>
            <a:pPr marL="91440"/>
            <a:r>
              <a:rPr lang="en-US" sz="1200">
                <a:solidFill>
                  <a:schemeClr val="bg1">
                    <a:lumMod val="8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What is an axion string?</a:t>
            </a:r>
          </a:p>
          <a:p>
            <a:pPr marL="91440"/>
            <a:r>
              <a:rPr lang="en-US" sz="1200">
                <a:solidFill>
                  <a:schemeClr val="bg1">
                    <a:lumMod val="8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  <a:p>
            <a:pPr marL="91440"/>
            <a:r>
              <a:rPr lang="en-US" sz="1200">
                <a:solidFill>
                  <a:schemeClr val="bg1">
                    <a:lumMod val="8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signal</a:t>
            </a:r>
          </a:p>
          <a:p>
            <a:pPr marL="91440"/>
            <a:r>
              <a:rPr lang="en-US" sz="1200">
                <a:solidFill>
                  <a:schemeClr val="bg1">
                    <a:lumMod val="8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Birefringence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8A9747-DCDC-632A-1ADD-D58961FB6528}"/>
              </a:ext>
            </a:extLst>
          </p:cNvPr>
          <p:cNvSpPr txBox="1"/>
          <p:nvPr/>
        </p:nvSpPr>
        <p:spPr>
          <a:xfrm>
            <a:off x="220980" y="1920458"/>
            <a:ext cx="2217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Bayesian Inference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Bayes’ Theorem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Likelihoods &amp; priors</a:t>
            </a:r>
            <a:endParaRPr lang="en-US" sz="1200">
              <a:solidFill>
                <a:schemeClr val="tx1">
                  <a:lumMod val="25000"/>
                  <a:lumOff val="75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65C8F7-2183-8865-206D-E87CE3FFB811}"/>
              </a:ext>
            </a:extLst>
          </p:cNvPr>
          <p:cNvSpPr txBox="1"/>
          <p:nvPr/>
        </p:nvSpPr>
        <p:spPr>
          <a:xfrm>
            <a:off x="220980" y="2566789"/>
            <a:ext cx="2217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Results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Planck 2018, </a:t>
            </a:r>
            <a:r>
              <a:rPr lang="en-US" sz="1200" err="1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SPTpol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Iso. </a:t>
            </a:r>
            <a:r>
              <a:rPr lang="en-US" sz="1200" err="1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bir</a:t>
            </a:r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. + </a:t>
            </a:r>
            <a:r>
              <a:rPr lang="en-US" sz="1200" err="1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SPTpol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0EF479-EFC8-630B-4820-F7F474BCEFC0}"/>
              </a:ext>
            </a:extLst>
          </p:cNvPr>
          <p:cNvSpPr txBox="1"/>
          <p:nvPr/>
        </p:nvSpPr>
        <p:spPr>
          <a:xfrm>
            <a:off x="238126" y="3213120"/>
            <a:ext cx="2217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41148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054A4D-A7E3-A91F-76E9-E705D021B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21C1672-3DA6-7809-A928-AD6A578A92E6}"/>
              </a:ext>
            </a:extLst>
          </p:cNvPr>
          <p:cNvSpPr txBox="1">
            <a:spLocks/>
          </p:cNvSpPr>
          <p:nvPr/>
        </p:nvSpPr>
        <p:spPr>
          <a:xfrm>
            <a:off x="510540" y="576264"/>
            <a:ext cx="11201400" cy="718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/>
              <a:t>Model parameters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28E88F7-7328-78D3-7CE2-F403A9A94B62}"/>
              </a:ext>
            </a:extLst>
          </p:cNvPr>
          <p:cNvSpPr txBox="1">
            <a:spLocks/>
          </p:cNvSpPr>
          <p:nvPr/>
        </p:nvSpPr>
        <p:spPr>
          <a:xfrm>
            <a:off x="1122077" y="1366460"/>
            <a:ext cx="11201399" cy="4989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3" name="Picture 22" descr="\documentclass{article}&#10;\usepackage{amsmath}&#10;\pagestyle{empty}&#10;\begin{document}&#10;&#10;\[&#10;\zeta_0&#10;\]&#10;&#10;&#10;\end{document}" title="IguanaTex Bitmap Display">
            <a:extLst>
              <a:ext uri="{FF2B5EF4-FFF2-40B4-BE49-F238E27FC236}">
                <a16:creationId xmlns:a16="http://schemas.microsoft.com/office/drawing/2014/main" id="{134FFBF1-6A3F-D19C-0254-4EBE1BD3E64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690" y="3653620"/>
            <a:ext cx="192000" cy="228571"/>
          </a:xfrm>
          <a:prstGeom prst="rect">
            <a:avLst/>
          </a:prstGeom>
        </p:spPr>
      </p:pic>
      <p:pic>
        <p:nvPicPr>
          <p:cNvPr id="25" name="Picture 24" descr="\documentclass{article}&#10;\usepackage{amsmath}&#10;\pagestyle{empty}&#10;\begin{document}&#10;&#10;\[&#10;\xi_0&#10;\]&#10;&#10;&#10;\end{document}" title="IguanaTex Bitmap Display">
            <a:extLst>
              <a:ext uri="{FF2B5EF4-FFF2-40B4-BE49-F238E27FC236}">
                <a16:creationId xmlns:a16="http://schemas.microsoft.com/office/drawing/2014/main" id="{2DB1E50C-71EC-D9B2-7EF9-57C578AD7EC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595" y="6159685"/>
            <a:ext cx="198095" cy="228571"/>
          </a:xfrm>
          <a:prstGeom prst="rect">
            <a:avLst/>
          </a:prstGeom>
        </p:spPr>
      </p:pic>
      <p:pic>
        <p:nvPicPr>
          <p:cNvPr id="58" name="Picture 57" descr="\documentclass{article}&#10;\usepackage{amsmath}&#10;\pagestyle{empty}&#10;\begin{document}&#10;&#10;&#10;\[0.5\]&#10;&#10;\end{document}" title="IguanaTex Bitmap Display">
            <a:extLst>
              <a:ext uri="{FF2B5EF4-FFF2-40B4-BE49-F238E27FC236}">
                <a16:creationId xmlns:a16="http://schemas.microsoft.com/office/drawing/2014/main" id="{616D03DB-B2CC-E05F-8727-296240DFAA2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992" y="1340597"/>
            <a:ext cx="301714" cy="175238"/>
          </a:xfrm>
          <a:prstGeom prst="rect">
            <a:avLst/>
          </a:prstGeom>
        </p:spPr>
      </p:pic>
      <p:pic>
        <p:nvPicPr>
          <p:cNvPr id="33" name="Picture 32" descr="\documentclass{article}&#10;\usepackage{amsmath}&#10;\pagestyle{empty}&#10;\begin{document}&#10;&#10;&#10;\[1.0\]&#10;&#10;\end{document}" title="IguanaTex Bitmap Display">
            <a:extLst>
              <a:ext uri="{FF2B5EF4-FFF2-40B4-BE49-F238E27FC236}">
                <a16:creationId xmlns:a16="http://schemas.microsoft.com/office/drawing/2014/main" id="{337A3AE0-CE5F-1C37-3CE0-38499F80B97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020" y="1340597"/>
            <a:ext cx="292571" cy="173714"/>
          </a:xfrm>
          <a:prstGeom prst="rect">
            <a:avLst/>
          </a:prstGeom>
        </p:spPr>
      </p:pic>
      <p:pic>
        <p:nvPicPr>
          <p:cNvPr id="36" name="Picture 35" descr="\documentclass{article}&#10;\usepackage{amsmath}&#10;\pagestyle{empty}&#10;\begin{document}&#10;&#10;&#10;\[2.0\]&#10;&#10;\end{document}" title="IguanaTex Bitmap Display">
            <a:extLst>
              <a:ext uri="{FF2B5EF4-FFF2-40B4-BE49-F238E27FC236}">
                <a16:creationId xmlns:a16="http://schemas.microsoft.com/office/drawing/2014/main" id="{660E7C6D-C0B4-056D-6241-71025237253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842" y="1340597"/>
            <a:ext cx="301714" cy="173714"/>
          </a:xfrm>
          <a:prstGeom prst="rect">
            <a:avLst/>
          </a:prstGeom>
        </p:spPr>
      </p:pic>
      <p:pic>
        <p:nvPicPr>
          <p:cNvPr id="17" name="Picture 16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643A17EB-6E88-65DF-814E-C03C13FC0DB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163" y="1683661"/>
            <a:ext cx="1814286" cy="1828800"/>
          </a:xfrm>
          <a:prstGeom prst="rect">
            <a:avLst/>
          </a:prstGeom>
        </p:spPr>
      </p:pic>
      <p:pic>
        <p:nvPicPr>
          <p:cNvPr id="21" name="Picture 20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20D3831E-F957-4A82-CD12-17020686EF3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620" y="1683661"/>
            <a:ext cx="1814286" cy="1828800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804AF09C-1CA4-5C58-77F4-F646C998BCD8}"/>
              </a:ext>
            </a:extLst>
          </p:cNvPr>
          <p:cNvGrpSpPr/>
          <p:nvPr/>
        </p:nvGrpSpPr>
        <p:grpSpPr>
          <a:xfrm>
            <a:off x="3748715" y="4141155"/>
            <a:ext cx="6029658" cy="1832459"/>
            <a:chOff x="3096409" y="4187749"/>
            <a:chExt cx="6029658" cy="1832459"/>
          </a:xfrm>
        </p:grpSpPr>
        <p:pic>
          <p:nvPicPr>
            <p:cNvPr id="44" name="Picture 43" descr="A picture containing black, darkness&#10;&#10;Description automatically generated">
              <a:extLst>
                <a:ext uri="{FF2B5EF4-FFF2-40B4-BE49-F238E27FC236}">
                  <a16:creationId xmlns:a16="http://schemas.microsoft.com/office/drawing/2014/main" id="{1304979A-7300-BEFA-D3DA-5CD6207D0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6409" y="4187749"/>
              <a:ext cx="1814286" cy="1828800"/>
            </a:xfrm>
            <a:prstGeom prst="rect">
              <a:avLst/>
            </a:prstGeom>
          </p:spPr>
        </p:pic>
        <p:pic>
          <p:nvPicPr>
            <p:cNvPr id="46" name="Picture 45" descr="A picture containing black, darkness&#10;&#10;Description automatically generated">
              <a:extLst>
                <a:ext uri="{FF2B5EF4-FFF2-40B4-BE49-F238E27FC236}">
                  <a16:creationId xmlns:a16="http://schemas.microsoft.com/office/drawing/2014/main" id="{53D6FE62-9107-D945-5463-98235E523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1781" y="4187749"/>
              <a:ext cx="1814286" cy="1828800"/>
            </a:xfrm>
            <a:prstGeom prst="rect">
              <a:avLst/>
            </a:prstGeom>
          </p:spPr>
        </p:pic>
        <p:pic>
          <p:nvPicPr>
            <p:cNvPr id="50" name="Picture 49" descr="A picture containing black, darkness&#10;&#10;Description automatically generated">
              <a:extLst>
                <a:ext uri="{FF2B5EF4-FFF2-40B4-BE49-F238E27FC236}">
                  <a16:creationId xmlns:a16="http://schemas.microsoft.com/office/drawing/2014/main" id="{CCC34CAF-2AEC-6580-767C-291017F707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4095" y="4191408"/>
              <a:ext cx="1814286" cy="1828800"/>
            </a:xfrm>
            <a:prstGeom prst="rect">
              <a:avLst/>
            </a:prstGeom>
          </p:spPr>
        </p:pic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2715A05-92FB-9B11-B4D7-D1DC2AE8AEC4}"/>
              </a:ext>
            </a:extLst>
          </p:cNvPr>
          <p:cNvCxnSpPr>
            <a:cxnSpLocks/>
          </p:cNvCxnSpPr>
          <p:nvPr/>
        </p:nvCxnSpPr>
        <p:spPr>
          <a:xfrm>
            <a:off x="4181774" y="3767905"/>
            <a:ext cx="570473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80" descr="\documentclass{article}&#10;\usepackage{amsmath}&#10;\pagestyle{empty}&#10;\begin{document}&#10;&#10;&#10;\[ \text{loop radius} = \zeta_0 / H(z) \]&#10;&#10;\end{document}" title="IguanaTex Bitmap Display">
            <a:extLst>
              <a:ext uri="{FF2B5EF4-FFF2-40B4-BE49-F238E27FC236}">
                <a16:creationId xmlns:a16="http://schemas.microsoft.com/office/drawing/2014/main" id="{93797E3D-CAFF-4E36-B677-27702E0BCCC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3" y="2538348"/>
            <a:ext cx="2199771" cy="229029"/>
          </a:xfrm>
          <a:prstGeom prst="rect">
            <a:avLst/>
          </a:prstGeom>
        </p:spPr>
      </p:pic>
      <p:pic>
        <p:nvPicPr>
          <p:cNvPr id="83" name="Picture 82" descr="\documentclass{article}&#10;\usepackage{amsmath}&#10;\pagestyle{empty}&#10;\begin{document}&#10;&#10;&#10;\[ \text{number density} = \frac{\xi_0 H^3}{2\pi\zeta_0} \]&#10;&#10;\end{document}" title="IguanaTex Bitmap Display">
            <a:extLst>
              <a:ext uri="{FF2B5EF4-FFF2-40B4-BE49-F238E27FC236}">
                <a16:creationId xmlns:a16="http://schemas.microsoft.com/office/drawing/2014/main" id="{E7EAB0D5-DB7C-6F4B-1343-619F8B97FC3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81" y="5135326"/>
            <a:ext cx="2375314" cy="545829"/>
          </a:xfrm>
          <a:prstGeom prst="rect">
            <a:avLst/>
          </a:prstGeom>
        </p:spPr>
      </p:pic>
      <p:pic>
        <p:nvPicPr>
          <p:cNvPr id="65" name="Picture 64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62D2A3F6-0FB6-0B15-3334-EE82B389F49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706" y="1727470"/>
            <a:ext cx="1814286" cy="1828800"/>
          </a:xfrm>
          <a:prstGeom prst="rect">
            <a:avLst/>
          </a:prstGeom>
        </p:spPr>
      </p:pic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A75CC17-DF36-1920-7265-FEEE57ECB5CE}"/>
              </a:ext>
            </a:extLst>
          </p:cNvPr>
          <p:cNvCxnSpPr>
            <a:cxnSpLocks/>
          </p:cNvCxnSpPr>
          <p:nvPr/>
        </p:nvCxnSpPr>
        <p:spPr>
          <a:xfrm>
            <a:off x="4181774" y="6268987"/>
            <a:ext cx="570473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 descr="\documentclass{article}&#10;\usepackage{amsmath}&#10;\pagestyle{empty}&#10;\begin{document}&#10;&#10;&#10;\[ \text{energy density} = \xi_0 \mu H^2 \]&#10;&#10;\end{document}" title="IguanaTex Bitmap Display">
            <a:extLst>
              <a:ext uri="{FF2B5EF4-FFF2-40B4-BE49-F238E27FC236}">
                <a16:creationId xmlns:a16="http://schemas.microsoft.com/office/drawing/2014/main" id="{424D43C1-21FB-FED4-5888-FB7EA700DFE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3" y="4697584"/>
            <a:ext cx="2362971" cy="249600"/>
          </a:xfrm>
          <a:prstGeom prst="rect">
            <a:avLst/>
          </a:prstGeom>
        </p:spPr>
      </p:pic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1AD38C1-59E4-4208-05C7-86DB32D4968D}"/>
              </a:ext>
            </a:extLst>
          </p:cNvPr>
          <p:cNvCxnSpPr>
            <a:cxnSpLocks/>
          </p:cNvCxnSpPr>
          <p:nvPr/>
        </p:nvCxnSpPr>
        <p:spPr>
          <a:xfrm>
            <a:off x="3043602" y="4324326"/>
            <a:ext cx="0" cy="3557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Picture 89" descr="\documentclass{article}&#10;\usepackage{amsmath}&#10;\pagestyle{empty}&#10;\begin{document}&#10;&#10;&#10;\[ \text{string tension} \]&#10;&#10;\end{document}" title="IguanaTex Bitmap Display">
            <a:extLst>
              <a:ext uri="{FF2B5EF4-FFF2-40B4-BE49-F238E27FC236}">
                <a16:creationId xmlns:a16="http://schemas.microsoft.com/office/drawing/2014/main" id="{AA2FD792-7FA6-C7F0-78BE-5B9E251EA9A8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154" y="4043511"/>
            <a:ext cx="1345371" cy="19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800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87AEEA14-065A-6BC0-2AE5-0A3897B208B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69393" y="365125"/>
                <a:ext cx="11242548" cy="132556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dirty="0"/>
                  <a:t> reconstruction</a:t>
                </a:r>
              </a:p>
            </p:txBody>
          </p:sp>
        </mc:Choice>
        <mc:Fallback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87AEEA14-065A-6BC0-2AE5-0A3897B208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9393" y="365125"/>
                <a:ext cx="11242548" cy="1325563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D299D6F-B4D0-81E5-B2C1-3EB9A4413FEA}"/>
              </a:ext>
            </a:extLst>
          </p:cNvPr>
          <p:cNvSpPr txBox="1">
            <a:spLocks/>
          </p:cNvSpPr>
          <p:nvPr/>
        </p:nvSpPr>
        <p:spPr>
          <a:xfrm>
            <a:off x="10598710" y="6356350"/>
            <a:ext cx="1355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85451C-CFE6-4B12-8C20-6124735F3CB0}" type="slidenum">
              <a:rPr lang="en-US" smtClean="0"/>
              <a:pPr/>
              <a:t>17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3">
                <a:extLst>
                  <a:ext uri="{FF2B5EF4-FFF2-40B4-BE49-F238E27FC236}">
                    <a16:creationId xmlns:a16="http://schemas.microsoft.com/office/drawing/2014/main" id="{FCD7661C-3623-C9CE-D25D-DC27B4EA72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9394" y="1825625"/>
                <a:ext cx="11484482" cy="4351338"/>
              </a:xfrm>
            </p:spPr>
            <p:txBody>
              <a:bodyPr/>
              <a:lstStyle/>
              <a:p>
                <a:r>
                  <a:rPr lang="en-US" dirty="0"/>
                  <a:t>E.g. can estimate using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-mode measurements</a:t>
                </a:r>
              </a:p>
              <a:p>
                <a:r>
                  <a:rPr lang="en-US" dirty="0"/>
                  <a:t>(tildes denote primordial quantities (before birefringence)</a:t>
                </a:r>
              </a:p>
            </p:txBody>
          </p:sp>
        </mc:Choice>
        <mc:Fallback>
          <p:sp>
            <p:nvSpPr>
              <p:cNvPr id="7" name="Content Placeholder 3">
                <a:extLst>
                  <a:ext uri="{FF2B5EF4-FFF2-40B4-BE49-F238E27FC236}">
                    <a16:creationId xmlns:a16="http://schemas.microsoft.com/office/drawing/2014/main" id="{FCD7661C-3623-C9CE-D25D-DC27B4EA72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9394" y="1825625"/>
                <a:ext cx="11484482" cy="4351338"/>
              </a:xfrm>
              <a:blipFill>
                <a:blip r:embed="rId6"/>
                <a:stretch>
                  <a:fillRect l="-690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IguanaTex Bitmap Display&#10;&#10;\documentclass{article}&#10;\usepackage{amsmath}&#10;\usepackage{physics}&#10;\pagestyle{empty}&#10;\begin{document}&#10;&#10;\newcommand{\lvec}{\mathbf{l}}&#10;\newcommand{\Lvec}{\mathbf{L}}&#10;&#10;\begin{align*}&#10;\hat{\alpha}_{EB}(\Lvec) = &#10;\int &#10;\frac{\dd^2 \lvec_1 \dd^2\lvec_2}{(2\pi)^2}&#10;\delta(\lvec_1 - \lvec_2 - \Lvec)&#10;E(\lvec_1) B^*(\lvec_2)&#10;F_{EB}(\lvec_1, \lvec_2)&#10;\end{align*}&#10;&#10;&#10;\end{document}">
            <a:extLst>
              <a:ext uri="{FF2B5EF4-FFF2-40B4-BE49-F238E27FC236}">
                <a16:creationId xmlns:a16="http://schemas.microsoft.com/office/drawing/2014/main" id="{50C96542-9399-6E51-A76C-C95C9CF7E68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491" y="3038931"/>
            <a:ext cx="6418285" cy="6186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A16FA9-6F72-1A1B-B7F2-247DC339304D}"/>
              </a:ext>
            </a:extLst>
          </p:cNvPr>
          <p:cNvSpPr txBox="1">
            <a:spLocks/>
          </p:cNvSpPr>
          <p:nvPr/>
        </p:nvSpPr>
        <p:spPr>
          <a:xfrm>
            <a:off x="349463" y="6459865"/>
            <a:ext cx="4034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ea typeface="Cascadia Code" panose="020B0609020000020004" pitchFamily="49" charset="0"/>
                <a:cs typeface="Cascadia Code" panose="020B0609020000020004" pitchFamily="49" charset="0"/>
              </a:rPr>
              <a:t>Yin, Dai, Ferraro (</a:t>
            </a:r>
            <a:r>
              <a:rPr lang="en-US" sz="1400"/>
              <a:t>arXiv:2111.12741</a:t>
            </a:r>
            <a:r>
              <a:rPr lang="en-US" sz="1400">
                <a:ea typeface="Cascadia Code" panose="020B0609020000020004" pitchFamily="49" charset="0"/>
                <a:cs typeface="Cascadia Code" panose="020B0609020000020004" pitchFamily="49" charset="0"/>
              </a:rPr>
              <a:t>)</a:t>
            </a:r>
          </a:p>
        </p:txBody>
      </p:sp>
      <p:pic>
        <p:nvPicPr>
          <p:cNvPr id="10" name="Picture 9" descr="IguanaTex Bitmap Display&#10;&#10;\documentclass{article}&#10;\usepackage{amsmath}&#10;\usepackage{physics}&#10;\pagestyle{empty}&#10;\begin{document}&#10;&#10;\newcommand{\lvec}{\mathbf{l}}&#10;\newcommand{\Lvec}{\mathbf{L}}&#10;&#10;\begin{align*}&#10;F_{EB}(\lvec_1, \lvec_2)  = &#10;\lambda_{EB}(\Lvec)&#10;\frac{2&#10;\left(&#10;\tilde{C}_{l_1}^{EE} -\tilde{C}_{l_2}^{EE}&#10;\right)&#10;\cos{2\phi_{12}}}{C_{l_1}^{EE}C_{l_2}^{BB}}&#10;\end{align*}&#10;&#10;&#10;\end{document}">
            <a:extLst>
              <a:ext uri="{FF2B5EF4-FFF2-40B4-BE49-F238E27FC236}">
                <a16:creationId xmlns:a16="http://schemas.microsoft.com/office/drawing/2014/main" id="{28965336-9611-960B-F6F7-B12386FCCD4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905" y="4118623"/>
            <a:ext cx="5153523" cy="83657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7AE9D6C-3BC9-6A67-52F2-046A1A6F715E}"/>
              </a:ext>
            </a:extLst>
          </p:cNvPr>
          <p:cNvSpPr/>
          <p:nvPr/>
        </p:nvSpPr>
        <p:spPr>
          <a:xfrm>
            <a:off x="2735510" y="2860810"/>
            <a:ext cx="6952248" cy="97491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guanaTex Bitmap Display&#10;&#10;\documentclass{article}&#10;\usepackage{amsmath}&#10;\usepackage{physics}&#10;\pagestyle{empty}&#10;\begin{document}&#10;&#10;\newcommand{\lvec}{\mathbf{l}}&#10;\newcommand{\Lvec}{\mathbf{L}}&#10;&#10;\begin{align*}&#10;\left[\lambda_{EB}(\Lvec)\right]^{-1}  = &#10;\int &#10;\frac{\dd^2 \lvec_1 \dd^2\lvec_2}{(2\pi)^2}&#10;\delta(\lvec_1 - \lvec_2 - \Lvec)&#10;\frac{\left[2\left(&#10;\tilde{C}_{l_1}^{EE} -\tilde{C}_{l_2}^{EE}&#10;\right)&#10;\cos{2\phi_{12}}&#10;\right]^2}&#10;{C_{l_1}^{EE}C_{l_2}^{BB}}&#10;\end{align*}&#10;\end{document}">
            <a:extLst>
              <a:ext uri="{FF2B5EF4-FFF2-40B4-BE49-F238E27FC236}">
                <a16:creationId xmlns:a16="http://schemas.microsoft.com/office/drawing/2014/main" id="{1D6FCC69-EAD8-15E9-7055-46B45ED4494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477" y="5090132"/>
            <a:ext cx="7459042" cy="89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634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87AEEA14-065A-6BC0-2AE5-0A3897B208B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69393" y="365125"/>
                <a:ext cx="11242548" cy="132556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dirty="0"/>
                  <a:t> reconstruction</a:t>
                </a:r>
              </a:p>
            </p:txBody>
          </p:sp>
        </mc:Choice>
        <mc:Fallback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87AEEA14-065A-6BC0-2AE5-0A3897B208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9393" y="365125"/>
                <a:ext cx="11242548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8" descr="A picture containing text&#10;&#10;Description automatically generated">
            <a:extLst>
              <a:ext uri="{FF2B5EF4-FFF2-40B4-BE49-F238E27FC236}">
                <a16:creationId xmlns:a16="http://schemas.microsoft.com/office/drawing/2014/main" id="{047D8E5A-6D88-46CA-3D96-975391AE6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14296"/>
            <a:ext cx="3835014" cy="3238572"/>
          </a:xfrm>
          <a:prstGeom prst="rect">
            <a:avLst/>
          </a:prstGeom>
        </p:spPr>
      </p:pic>
      <p:pic>
        <p:nvPicPr>
          <p:cNvPr id="13" name="Picture 12" descr="A picture containing text, display&#10;&#10;Description automatically generated">
            <a:extLst>
              <a:ext uri="{FF2B5EF4-FFF2-40B4-BE49-F238E27FC236}">
                <a16:creationId xmlns:a16="http://schemas.microsoft.com/office/drawing/2014/main" id="{F6F5A34F-729E-BC71-9FE7-22E3D535C1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986" y="2314296"/>
            <a:ext cx="3835014" cy="323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87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81C2E97-21B8-48DA-9B80-A57D1F424BC7}"/>
              </a:ext>
            </a:extLst>
          </p:cNvPr>
          <p:cNvGrpSpPr/>
          <p:nvPr/>
        </p:nvGrpSpPr>
        <p:grpSpPr>
          <a:xfrm>
            <a:off x="2640405" y="2372264"/>
            <a:ext cx="1028527" cy="902212"/>
            <a:chOff x="3205387" y="2744880"/>
            <a:chExt cx="1136811" cy="9971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2F120632-5F59-4F50-B131-8CDD66E93F16}"/>
                    </a:ext>
                  </a:extLst>
                </p:cNvPr>
                <p:cNvSpPr txBox="1"/>
                <p:nvPr/>
              </p:nvSpPr>
              <p:spPr>
                <a:xfrm>
                  <a:off x="3302892" y="2866117"/>
                  <a:ext cx="555914" cy="353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𝑇𝑇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2F120632-5F59-4F50-B131-8CDD66E93F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02892" y="2866117"/>
                  <a:ext cx="555914" cy="353788"/>
                </a:xfrm>
                <a:prstGeom prst="rect">
                  <a:avLst/>
                </a:prstGeom>
                <a:blipFill>
                  <a:blip r:embed="rId3"/>
                  <a:stretch>
                    <a:fillRect b="-18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6DD7FEA2-1E44-481F-BAEF-AEB48B6216C6}"/>
                    </a:ext>
                  </a:extLst>
                </p:cNvPr>
                <p:cNvSpPr txBox="1"/>
                <p:nvPr/>
              </p:nvSpPr>
              <p:spPr>
                <a:xfrm>
                  <a:off x="3544456" y="3050456"/>
                  <a:ext cx="555914" cy="353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𝑇𝐸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6DD7FEA2-1E44-481F-BAEF-AEB48B6216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4456" y="3050456"/>
                  <a:ext cx="555914" cy="353788"/>
                </a:xfrm>
                <a:prstGeom prst="rect">
                  <a:avLst/>
                </a:prstGeom>
                <a:blipFill>
                  <a:blip r:embed="rId4"/>
                  <a:stretch>
                    <a:fillRect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24238B4B-DEE6-4513-8981-343A900B47E3}"/>
                    </a:ext>
                  </a:extLst>
                </p:cNvPr>
                <p:cNvSpPr txBox="1"/>
                <p:nvPr/>
              </p:nvSpPr>
              <p:spPr>
                <a:xfrm>
                  <a:off x="3738755" y="2744880"/>
                  <a:ext cx="523195" cy="3537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𝑇𝐵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24238B4B-DEE6-4513-8981-343A900B47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8755" y="2744880"/>
                  <a:ext cx="523195" cy="353787"/>
                </a:xfrm>
                <a:prstGeom prst="rect">
                  <a:avLst/>
                </a:prstGeom>
                <a:blipFill>
                  <a:blip r:embed="rId5"/>
                  <a:stretch>
                    <a:fillRect b="-18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7E05C77-B2FC-4394-9BDB-F2A079874A74}"/>
                    </a:ext>
                  </a:extLst>
                </p:cNvPr>
                <p:cNvSpPr txBox="1"/>
                <p:nvPr/>
              </p:nvSpPr>
              <p:spPr>
                <a:xfrm>
                  <a:off x="3819003" y="3176189"/>
                  <a:ext cx="523195" cy="353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𝐸𝐸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7E05C77-B2FC-4394-9BDB-F2A079874A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9003" y="3176189"/>
                  <a:ext cx="523195" cy="353788"/>
                </a:xfrm>
                <a:prstGeom prst="rect">
                  <a:avLst/>
                </a:prstGeom>
                <a:blipFill>
                  <a:blip r:embed="rId6"/>
                  <a:stretch>
                    <a:fillRect b="-18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46EB017A-402F-469B-B5A9-6801FF61FA95}"/>
                    </a:ext>
                  </a:extLst>
                </p:cNvPr>
                <p:cNvSpPr txBox="1"/>
                <p:nvPr/>
              </p:nvSpPr>
              <p:spPr>
                <a:xfrm>
                  <a:off x="3205387" y="3286899"/>
                  <a:ext cx="555914" cy="353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𝐸𝐵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46EB017A-402F-469B-B5A9-6801FF61FA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5387" y="3286899"/>
                  <a:ext cx="555914" cy="353788"/>
                </a:xfrm>
                <a:prstGeom prst="rect">
                  <a:avLst/>
                </a:prstGeom>
                <a:blipFill>
                  <a:blip r:embed="rId7"/>
                  <a:stretch>
                    <a:fillRect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A9779ED-A979-4DDD-8A38-683AA62777B6}"/>
                    </a:ext>
                  </a:extLst>
                </p:cNvPr>
                <p:cNvSpPr txBox="1"/>
                <p:nvPr/>
              </p:nvSpPr>
              <p:spPr>
                <a:xfrm>
                  <a:off x="3541042" y="3388291"/>
                  <a:ext cx="555914" cy="353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𝐵𝐵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A9779ED-A979-4DDD-8A38-683AA62777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1042" y="3388291"/>
                  <a:ext cx="555914" cy="353788"/>
                </a:xfrm>
                <a:prstGeom prst="rect">
                  <a:avLst/>
                </a:prstGeom>
                <a:blipFill>
                  <a:blip r:embed="rId8"/>
                  <a:stretch>
                    <a:fillRect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E427BF3-CA5E-4C89-8656-A83F0EEB2CE8}"/>
                  </a:ext>
                </a:extLst>
              </p:cNvPr>
              <p:cNvSpPr txBox="1"/>
              <p:nvPr/>
            </p:nvSpPr>
            <p:spPr>
              <a:xfrm>
                <a:off x="4724521" y="4420286"/>
                <a:ext cx="667574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222933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dirty="0" smtClean="0">
                          <a:solidFill>
                            <a:srgbClr val="222933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̂"/>
                          <m:ctrlPr>
                            <a:rPr lang="en-US" b="1" i="1" dirty="0" smtClean="0">
                              <a:solidFill>
                                <a:srgbClr val="22293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rgbClr val="222933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rgbClr val="222933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>
                  <a:solidFill>
                    <a:srgbClr val="22293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E427BF3-CA5E-4C89-8656-A83F0EEB2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521" y="4420286"/>
                <a:ext cx="667574" cy="369332"/>
              </a:xfrm>
              <a:prstGeom prst="rect">
                <a:avLst/>
              </a:prstGeom>
              <a:blipFill>
                <a:blip r:embed="rId9"/>
                <a:stretch>
                  <a:fillRect t="-3279" r="-36364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1CC841A-A78A-4025-9271-2867A2CD53BC}"/>
                  </a:ext>
                </a:extLst>
              </p:cNvPr>
              <p:cNvSpPr txBox="1"/>
              <p:nvPr/>
            </p:nvSpPr>
            <p:spPr>
              <a:xfrm>
                <a:off x="10443592" y="3585972"/>
                <a:ext cx="814958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2229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b="0" i="1" dirty="0" smtClean="0">
                                  <a:solidFill>
                                    <a:srgbClr val="2229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rgbClr val="222933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solidFill>
                                <a:srgbClr val="222933"/>
                              </a:solidFill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222933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dirty="0" smtClean="0">
                          <a:solidFill>
                            <a:srgbClr val="222933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b="0" i="1" dirty="0" smtClean="0">
                          <a:solidFill>
                            <a:srgbClr val="222933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>
                  <a:solidFill>
                    <a:srgbClr val="22293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1CC841A-A78A-4025-9271-2867A2CD5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3592" y="3585972"/>
                <a:ext cx="814958" cy="369332"/>
              </a:xfrm>
              <a:prstGeom prst="rect">
                <a:avLst/>
              </a:prstGeom>
              <a:blipFill>
                <a:blip r:embed="rId10"/>
                <a:stretch>
                  <a:fillRect t="-1639" r="-8955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6C740925-28ED-4273-9F3A-C9DC176AE3F9}"/>
              </a:ext>
            </a:extLst>
          </p:cNvPr>
          <p:cNvGrpSpPr/>
          <p:nvPr/>
        </p:nvGrpSpPr>
        <p:grpSpPr>
          <a:xfrm>
            <a:off x="8396758" y="3332677"/>
            <a:ext cx="1028521" cy="902213"/>
            <a:chOff x="3240569" y="2746860"/>
            <a:chExt cx="1136805" cy="9972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79BED3FC-0FBA-4A2B-8ED8-F349BDAC3D45}"/>
                    </a:ext>
                  </a:extLst>
                </p:cNvPr>
                <p:cNvSpPr txBox="1"/>
                <p:nvPr/>
              </p:nvSpPr>
              <p:spPr>
                <a:xfrm>
                  <a:off x="3338070" y="2868100"/>
                  <a:ext cx="555914" cy="353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sz="1400" b="0" i="1" smtClean="0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b="0" i="1" smtClean="0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𝑇𝑇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79BED3FC-0FBA-4A2B-8ED8-F349BDAC3D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8070" y="2868100"/>
                  <a:ext cx="555914" cy="353788"/>
                </a:xfrm>
                <a:prstGeom prst="rect">
                  <a:avLst/>
                </a:prstGeom>
                <a:blipFill>
                  <a:blip r:embed="rId11"/>
                  <a:stretch>
                    <a:fillRect t="-1923"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81E058FD-DDAD-4CD4-8D45-ACCED2E6D609}"/>
                    </a:ext>
                  </a:extLst>
                </p:cNvPr>
                <p:cNvSpPr txBox="1"/>
                <p:nvPr/>
              </p:nvSpPr>
              <p:spPr>
                <a:xfrm>
                  <a:off x="3579636" y="3052439"/>
                  <a:ext cx="555914" cy="3537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𝑇𝐸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81E058FD-DDAD-4CD4-8D45-ACCED2E6D6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9636" y="3052439"/>
                  <a:ext cx="555914" cy="353786"/>
                </a:xfrm>
                <a:prstGeom prst="rect">
                  <a:avLst/>
                </a:prstGeom>
                <a:blipFill>
                  <a:blip r:embed="rId12"/>
                  <a:stretch>
                    <a:fillRect t="-1887" b="-18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E513D76B-29FB-400C-993D-CF9622D02583}"/>
                    </a:ext>
                  </a:extLst>
                </p:cNvPr>
                <p:cNvSpPr txBox="1"/>
                <p:nvPr/>
              </p:nvSpPr>
              <p:spPr>
                <a:xfrm>
                  <a:off x="3773934" y="2746860"/>
                  <a:ext cx="523195" cy="3537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𝑇𝐵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E513D76B-29FB-400C-993D-CF9622D025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3934" y="2746860"/>
                  <a:ext cx="523195" cy="353786"/>
                </a:xfrm>
                <a:prstGeom prst="rect">
                  <a:avLst/>
                </a:prstGeom>
                <a:blipFill>
                  <a:blip r:embed="rId13"/>
                  <a:stretch>
                    <a:fillRect t="-1923"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8CD7285F-D18A-44ED-9A3F-5382CCE4A799}"/>
                    </a:ext>
                  </a:extLst>
                </p:cNvPr>
                <p:cNvSpPr txBox="1"/>
                <p:nvPr/>
              </p:nvSpPr>
              <p:spPr>
                <a:xfrm>
                  <a:off x="3854179" y="3178171"/>
                  <a:ext cx="523195" cy="3537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𝐸𝐸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8CD7285F-D18A-44ED-9A3F-5382CCE4A7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4179" y="3178171"/>
                  <a:ext cx="523195" cy="353786"/>
                </a:xfrm>
                <a:prstGeom prst="rect">
                  <a:avLst/>
                </a:prstGeom>
                <a:blipFill>
                  <a:blip r:embed="rId14"/>
                  <a:stretch>
                    <a:fillRect t="-1923"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720F7020-6690-4298-9EB9-94E26A89B627}"/>
                    </a:ext>
                  </a:extLst>
                </p:cNvPr>
                <p:cNvSpPr txBox="1"/>
                <p:nvPr/>
              </p:nvSpPr>
              <p:spPr>
                <a:xfrm>
                  <a:off x="3240569" y="3288883"/>
                  <a:ext cx="555914" cy="3537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𝐸𝐵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720F7020-6690-4298-9EB9-94E26A89B6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40569" y="3288883"/>
                  <a:ext cx="555914" cy="353786"/>
                </a:xfrm>
                <a:prstGeom prst="rect">
                  <a:avLst/>
                </a:prstGeom>
                <a:blipFill>
                  <a:blip r:embed="rId15"/>
                  <a:stretch>
                    <a:fillRect t="-1887" b="-18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85237B8-A5EE-4FAF-9273-D2047DC62DEA}"/>
                    </a:ext>
                  </a:extLst>
                </p:cNvPr>
                <p:cNvSpPr txBox="1"/>
                <p:nvPr/>
              </p:nvSpPr>
              <p:spPr>
                <a:xfrm>
                  <a:off x="3576224" y="3390274"/>
                  <a:ext cx="555914" cy="3537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i="1">
                                    <a:solidFill>
                                      <a:srgbClr val="222933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222933"/>
                                </a:solidFill>
                                <a:latin typeface="Cambria Math" panose="02040503050406030204" pitchFamily="18" charset="0"/>
                              </a:rPr>
                              <m:t>𝐵𝐵</m:t>
                            </m:r>
                          </m:sup>
                        </m:sSubSup>
                      </m:oMath>
                    </m:oMathPara>
                  </a14:m>
                  <a:endParaRPr lang="en-US" sz="1400">
                    <a:solidFill>
                      <a:srgbClr val="222933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85237B8-A5EE-4FAF-9273-D2047DC62D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6224" y="3390274"/>
                  <a:ext cx="555914" cy="353786"/>
                </a:xfrm>
                <a:prstGeom prst="rect">
                  <a:avLst/>
                </a:prstGeom>
                <a:blipFill>
                  <a:blip r:embed="rId16"/>
                  <a:stretch>
                    <a:fillRect t="-1887" b="-18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34193C2-8B1D-4BC8-BFA4-13C08022CAFA}"/>
                  </a:ext>
                </a:extLst>
              </p:cNvPr>
              <p:cNvSpPr txBox="1"/>
              <p:nvPr/>
            </p:nvSpPr>
            <p:spPr>
              <a:xfrm>
                <a:off x="6129336" y="2944071"/>
                <a:ext cx="1724112" cy="2616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100" b="1">
                    <a:solidFill>
                      <a:srgbClr val="FCEFDA"/>
                    </a:solidFill>
                  </a:rPr>
                  <a:t>ROTATED </a:t>
                </a:r>
                <a14:m>
                  <m:oMath xmlns:m="http://schemas.openxmlformats.org/officeDocument/2006/math"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endParaRPr lang="en-US" sz="1100" b="1">
                  <a:solidFill>
                    <a:srgbClr val="FCEFDA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34193C2-8B1D-4BC8-BFA4-13C08022C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336" y="2944071"/>
                <a:ext cx="1724112" cy="261610"/>
              </a:xfrm>
              <a:prstGeom prst="rect">
                <a:avLst/>
              </a:prstGeom>
              <a:blipFill>
                <a:blip r:embed="rId17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B6EFFB6-54D6-4C33-B269-90E87AFCCA2F}"/>
                  </a:ext>
                </a:extLst>
              </p:cNvPr>
              <p:cNvSpPr txBox="1"/>
              <p:nvPr/>
            </p:nvSpPr>
            <p:spPr>
              <a:xfrm>
                <a:off x="4269444" y="2014876"/>
                <a:ext cx="1724112" cy="2616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100" b="1">
                    <a:solidFill>
                      <a:srgbClr val="FCEFDA"/>
                    </a:solidFill>
                  </a:rPr>
                  <a:t>PRIMORDIAL </a:t>
                </a:r>
                <a14:m>
                  <m:oMath xmlns:m="http://schemas.openxmlformats.org/officeDocument/2006/math"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100" b="1" i="1" dirty="0" smtClean="0">
                        <a:solidFill>
                          <a:srgbClr val="FCEFDA"/>
                        </a:solidFill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endParaRPr lang="en-US" sz="1100" b="1">
                  <a:solidFill>
                    <a:srgbClr val="FCEFDA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B6EFFB6-54D6-4C33-B269-90E87AFCC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9444" y="2014876"/>
                <a:ext cx="1724112" cy="261610"/>
              </a:xfrm>
              <a:prstGeom prst="rect">
                <a:avLst/>
              </a:prstGeom>
              <a:blipFill>
                <a:blip r:embed="rId18"/>
                <a:stretch>
                  <a:fillRect t="-2381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1">
            <a:extLst>
              <a:ext uri="{FF2B5EF4-FFF2-40B4-BE49-F238E27FC236}">
                <a16:creationId xmlns:a16="http://schemas.microsoft.com/office/drawing/2014/main" id="{3D16ED59-25B2-4045-94C8-46B812742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515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chemeClr val="accent2"/>
                </a:solidFill>
              </a:rPr>
              <a:t>QUADRATIC ESTIMATOR PIPELINE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F24C74-DF92-FA0F-B669-29DADC24C128}"/>
              </a:ext>
            </a:extLst>
          </p:cNvPr>
          <p:cNvGrpSpPr/>
          <p:nvPr/>
        </p:nvGrpSpPr>
        <p:grpSpPr>
          <a:xfrm>
            <a:off x="-1" y="0"/>
            <a:ext cx="12258675" cy="6858000"/>
            <a:chOff x="-1" y="0"/>
            <a:chExt cx="12258675" cy="6858000"/>
          </a:xfrm>
        </p:grpSpPr>
        <p:pic>
          <p:nvPicPr>
            <p:cNvPr id="32" name="Picture 31" descr="Diagram&#10;&#10;Description automatically generated">
              <a:extLst>
                <a:ext uri="{FF2B5EF4-FFF2-40B4-BE49-F238E27FC236}">
                  <a16:creationId xmlns:a16="http://schemas.microsoft.com/office/drawing/2014/main" id="{9CAB3899-8B8E-4FBD-9085-02D65D1F2011}"/>
                </a:ext>
              </a:extLst>
            </p:cNvPr>
            <p:cNvPicPr/>
            <p:nvPr/>
          </p:nvPicPr>
          <p:blipFill rotWithShape="1">
            <a:blip r:embed="rId19"/>
            <a:srcRect t="12471" b="13834"/>
            <a:stretch/>
          </p:blipFill>
          <p:spPr>
            <a:xfrm>
              <a:off x="-1" y="0"/>
              <a:ext cx="12258675" cy="6858000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6843DA8-C31E-2338-E24E-4666ABAB9904}"/>
                </a:ext>
              </a:extLst>
            </p:cNvPr>
            <p:cNvSpPr/>
            <p:nvPr/>
          </p:nvSpPr>
          <p:spPr>
            <a:xfrm>
              <a:off x="7960659" y="571500"/>
              <a:ext cx="3859306" cy="1539688"/>
            </a:xfrm>
            <a:prstGeom prst="rect">
              <a:avLst/>
            </a:prstGeom>
            <a:solidFill>
              <a:srgbClr val="222933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9C6D5A3-EE39-BFFD-40AC-8C7BE8A23221}"/>
                </a:ext>
              </a:extLst>
            </p:cNvPr>
            <p:cNvSpPr/>
            <p:nvPr/>
          </p:nvSpPr>
          <p:spPr>
            <a:xfrm>
              <a:off x="8821270" y="4566895"/>
              <a:ext cx="3056965" cy="1847352"/>
            </a:xfrm>
            <a:prstGeom prst="rect">
              <a:avLst/>
            </a:prstGeom>
            <a:solidFill>
              <a:srgbClr val="222933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7114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picture containing outdoor, sky, grass, building&#10;&#10;Description automatically generated">
            <a:extLst>
              <a:ext uri="{FF2B5EF4-FFF2-40B4-BE49-F238E27FC236}">
                <a16:creationId xmlns:a16="http://schemas.microsoft.com/office/drawing/2014/main" id="{1993EB1A-BF6B-6C14-0751-F387E2E556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b="28790"/>
          <a:stretch/>
        </p:blipFill>
        <p:spPr>
          <a:xfrm>
            <a:off x="0" y="1070018"/>
            <a:ext cx="12192000" cy="578798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834F3-EE44-863C-2D4D-5318B3E8C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2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1B91FC0-FE14-83C7-096D-2BE8444FA8AB}"/>
              </a:ext>
            </a:extLst>
          </p:cNvPr>
          <p:cNvGrpSpPr/>
          <p:nvPr/>
        </p:nvGrpSpPr>
        <p:grpSpPr>
          <a:xfrm>
            <a:off x="2523109" y="1726446"/>
            <a:ext cx="7145780" cy="1785104"/>
            <a:chOff x="2523110" y="1820559"/>
            <a:chExt cx="7145780" cy="178510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49D6615-1302-FBBF-7291-0F2106F3F685}"/>
                </a:ext>
              </a:extLst>
            </p:cNvPr>
            <p:cNvSpPr txBox="1"/>
            <p:nvPr/>
          </p:nvSpPr>
          <p:spPr>
            <a:xfrm>
              <a:off x="2523110" y="2189891"/>
              <a:ext cx="7145780" cy="141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i="1"/>
                <a:t>[Published in JCAP 2022]</a:t>
              </a:r>
            </a:p>
            <a:p>
              <a:pPr>
                <a:spcAft>
                  <a:spcPts val="600"/>
                </a:spcAft>
              </a:pPr>
              <a:r>
                <a:rPr lang="en-US" sz="2400" b="1"/>
                <a:t>Searching for axion-like particles through CMB birefringence from string-wall networks</a:t>
              </a:r>
            </a:p>
            <a:p>
              <a:pPr>
                <a:spcAft>
                  <a:spcPts val="600"/>
                </a:spcAft>
              </a:pPr>
              <a:r>
                <a:rPr lang="en-US" sz="1400">
                  <a:solidFill>
                    <a:srgbClr val="0D19FF"/>
                  </a:solidFill>
                </a:rPr>
                <a:t>Mudit Jain, Ray Hagimoto, Andrew J. Long, Mustafa A. Amin</a:t>
              </a:r>
              <a:endParaRPr lang="en-US" sz="2400">
                <a:solidFill>
                  <a:srgbClr val="0D19FF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969C423-CED0-6D28-94A2-D2B23E847925}"/>
                </a:ext>
              </a:extLst>
            </p:cNvPr>
            <p:cNvSpPr txBox="1"/>
            <p:nvPr/>
          </p:nvSpPr>
          <p:spPr>
            <a:xfrm>
              <a:off x="2523110" y="1820559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>
                  <a:ea typeface="Cascadia Code" panose="020B0609020000020004" pitchFamily="49" charset="0"/>
                  <a:cs typeface="Cascadia Code" panose="020B0609020000020004" pitchFamily="49" charset="0"/>
                </a:rPr>
                <a:t>arXiv:2208.08391</a:t>
              </a:r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6F37FF2-80A2-7467-A0A4-A89E45EF8D08}"/>
              </a:ext>
            </a:extLst>
          </p:cNvPr>
          <p:cNvGrpSpPr/>
          <p:nvPr/>
        </p:nvGrpSpPr>
        <p:grpSpPr>
          <a:xfrm>
            <a:off x="2712881" y="3684032"/>
            <a:ext cx="6589958" cy="1177962"/>
            <a:chOff x="2463729" y="4613871"/>
            <a:chExt cx="5754556" cy="1028633"/>
          </a:xfrm>
        </p:grpSpPr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52A72381-4B20-AF1D-F82D-51A4C2AC21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3729" y="4944045"/>
              <a:ext cx="1351396" cy="496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36FACE4-7370-EE64-81CC-684551B3C1B4}"/>
                </a:ext>
              </a:extLst>
            </p:cNvPr>
            <p:cNvGrpSpPr/>
            <p:nvPr/>
          </p:nvGrpSpPr>
          <p:grpSpPr>
            <a:xfrm>
              <a:off x="3973714" y="4613871"/>
              <a:ext cx="4244571" cy="1028633"/>
              <a:chOff x="3261129" y="3929659"/>
              <a:chExt cx="5532919" cy="1340852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1D3F0DB-D838-149E-E1CF-E618B9FCDA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766" t="12404" r="25523" b="10647"/>
              <a:stretch>
                <a:fillRect/>
              </a:stretch>
            </p:blipFill>
            <p:spPr bwMode="auto">
              <a:xfrm>
                <a:off x="3261129" y="3929659"/>
                <a:ext cx="1340852" cy="1340852"/>
              </a:xfrm>
              <a:custGeom>
                <a:avLst/>
                <a:gdLst>
                  <a:gd name="connsiteX0" fmla="*/ 834492 w 1668984"/>
                  <a:gd name="connsiteY0" fmla="*/ 0 h 1668984"/>
                  <a:gd name="connsiteX1" fmla="*/ 1668984 w 1668984"/>
                  <a:gd name="connsiteY1" fmla="*/ 834492 h 1668984"/>
                  <a:gd name="connsiteX2" fmla="*/ 834492 w 1668984"/>
                  <a:gd name="connsiteY2" fmla="*/ 1668984 h 1668984"/>
                  <a:gd name="connsiteX3" fmla="*/ 0 w 1668984"/>
                  <a:gd name="connsiteY3" fmla="*/ 834492 h 1668984"/>
                  <a:gd name="connsiteX4" fmla="*/ 834492 w 1668984"/>
                  <a:gd name="connsiteY4" fmla="*/ 0 h 166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8984" h="1668984">
                    <a:moveTo>
                      <a:pt x="834492" y="0"/>
                    </a:moveTo>
                    <a:cubicBezTo>
                      <a:pt x="1295369" y="0"/>
                      <a:pt x="1668984" y="373615"/>
                      <a:pt x="1668984" y="834492"/>
                    </a:cubicBezTo>
                    <a:cubicBezTo>
                      <a:pt x="1668984" y="1295369"/>
                      <a:pt x="1295369" y="1668984"/>
                      <a:pt x="834492" y="1668984"/>
                    </a:cubicBezTo>
                    <a:cubicBezTo>
                      <a:pt x="373615" y="1668984"/>
                      <a:pt x="0" y="1295369"/>
                      <a:pt x="0" y="834492"/>
                    </a:cubicBezTo>
                    <a:cubicBezTo>
                      <a:pt x="0" y="373615"/>
                      <a:pt x="373615" y="0"/>
                      <a:pt x="834492" y="0"/>
                    </a:cubicBezTo>
                    <a:close/>
                  </a:path>
                </a:pathLst>
              </a:cu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12" descr="A person smiling for the camera&#10;&#10;Description automatically generated with medium confidence">
                <a:extLst>
                  <a:ext uri="{FF2B5EF4-FFF2-40B4-BE49-F238E27FC236}">
                    <a16:creationId xmlns:a16="http://schemas.microsoft.com/office/drawing/2014/main" id="{8B4E2FA1-BFFE-73C9-4CFC-042E32A8D4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11" t="10778" r="16775" b="37510"/>
              <a:stretch>
                <a:fillRect/>
              </a:stretch>
            </p:blipFill>
            <p:spPr>
              <a:xfrm>
                <a:off x="4707929" y="3929659"/>
                <a:ext cx="1340852" cy="1340852"/>
              </a:xfrm>
              <a:custGeom>
                <a:avLst/>
                <a:gdLst>
                  <a:gd name="connsiteX0" fmla="*/ 670426 w 1340852"/>
                  <a:gd name="connsiteY0" fmla="*/ 0 h 1340852"/>
                  <a:gd name="connsiteX1" fmla="*/ 1340852 w 1340852"/>
                  <a:gd name="connsiteY1" fmla="*/ 670426 h 1340852"/>
                  <a:gd name="connsiteX2" fmla="*/ 670426 w 1340852"/>
                  <a:gd name="connsiteY2" fmla="*/ 1340852 h 1340852"/>
                  <a:gd name="connsiteX3" fmla="*/ 0 w 1340852"/>
                  <a:gd name="connsiteY3" fmla="*/ 670426 h 1340852"/>
                  <a:gd name="connsiteX4" fmla="*/ 670426 w 1340852"/>
                  <a:gd name="connsiteY4" fmla="*/ 0 h 134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0852" h="1340852">
                    <a:moveTo>
                      <a:pt x="670426" y="0"/>
                    </a:moveTo>
                    <a:cubicBezTo>
                      <a:pt x="1040692" y="0"/>
                      <a:pt x="1340852" y="300160"/>
                      <a:pt x="1340852" y="670426"/>
                    </a:cubicBezTo>
                    <a:cubicBezTo>
                      <a:pt x="1340852" y="1040692"/>
                      <a:pt x="1040692" y="1340852"/>
                      <a:pt x="670426" y="1340852"/>
                    </a:cubicBezTo>
                    <a:cubicBezTo>
                      <a:pt x="300160" y="1340852"/>
                      <a:pt x="0" y="1040692"/>
                      <a:pt x="0" y="670426"/>
                    </a:cubicBezTo>
                    <a:cubicBezTo>
                      <a:pt x="0" y="300160"/>
                      <a:pt x="300160" y="0"/>
                      <a:pt x="670426" y="0"/>
                    </a:cubicBezTo>
                    <a:close/>
                  </a:path>
                </a:pathLst>
              </a:cu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489BC12-7E02-B24D-0B9C-15DF854716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88"/>
              <a:stretch>
                <a:fillRect/>
              </a:stretch>
            </p:blipFill>
            <p:spPr bwMode="auto">
              <a:xfrm>
                <a:off x="6255506" y="3929659"/>
                <a:ext cx="1127786" cy="1340852"/>
              </a:xfrm>
              <a:custGeom>
                <a:avLst/>
                <a:gdLst>
                  <a:gd name="connsiteX0" fmla="*/ 563892 w 1127786"/>
                  <a:gd name="connsiteY0" fmla="*/ 0 h 1340852"/>
                  <a:gd name="connsiteX1" fmla="*/ 1119821 w 1127786"/>
                  <a:gd name="connsiteY1" fmla="*/ 295585 h 1340852"/>
                  <a:gd name="connsiteX2" fmla="*/ 1127786 w 1127786"/>
                  <a:gd name="connsiteY2" fmla="*/ 310260 h 1340852"/>
                  <a:gd name="connsiteX3" fmla="*/ 1127786 w 1127786"/>
                  <a:gd name="connsiteY3" fmla="*/ 1030593 h 1340852"/>
                  <a:gd name="connsiteX4" fmla="*/ 1119821 w 1127786"/>
                  <a:gd name="connsiteY4" fmla="*/ 1045268 h 1340852"/>
                  <a:gd name="connsiteX5" fmla="*/ 563892 w 1127786"/>
                  <a:gd name="connsiteY5" fmla="*/ 1340852 h 1340852"/>
                  <a:gd name="connsiteX6" fmla="*/ 7964 w 1127786"/>
                  <a:gd name="connsiteY6" fmla="*/ 1045268 h 1340852"/>
                  <a:gd name="connsiteX7" fmla="*/ 0 w 1127786"/>
                  <a:gd name="connsiteY7" fmla="*/ 1030597 h 1340852"/>
                  <a:gd name="connsiteX8" fmla="*/ 0 w 1127786"/>
                  <a:gd name="connsiteY8" fmla="*/ 310256 h 1340852"/>
                  <a:gd name="connsiteX9" fmla="*/ 7964 w 1127786"/>
                  <a:gd name="connsiteY9" fmla="*/ 295585 h 1340852"/>
                  <a:gd name="connsiteX10" fmla="*/ 563892 w 1127786"/>
                  <a:gd name="connsiteY10" fmla="*/ 0 h 134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7786" h="1340852">
                    <a:moveTo>
                      <a:pt x="563892" y="0"/>
                    </a:moveTo>
                    <a:cubicBezTo>
                      <a:pt x="795309" y="0"/>
                      <a:pt x="999340" y="117250"/>
                      <a:pt x="1119821" y="295585"/>
                    </a:cubicBezTo>
                    <a:lnTo>
                      <a:pt x="1127786" y="310260"/>
                    </a:lnTo>
                    <a:lnTo>
                      <a:pt x="1127786" y="1030593"/>
                    </a:lnTo>
                    <a:lnTo>
                      <a:pt x="1119821" y="1045268"/>
                    </a:lnTo>
                    <a:cubicBezTo>
                      <a:pt x="999340" y="1223602"/>
                      <a:pt x="795309" y="1340852"/>
                      <a:pt x="563892" y="1340852"/>
                    </a:cubicBezTo>
                    <a:cubicBezTo>
                      <a:pt x="332475" y="1340852"/>
                      <a:pt x="128444" y="1223602"/>
                      <a:pt x="7964" y="1045268"/>
                    </a:cubicBezTo>
                    <a:lnTo>
                      <a:pt x="0" y="1030597"/>
                    </a:lnTo>
                    <a:lnTo>
                      <a:pt x="0" y="310256"/>
                    </a:lnTo>
                    <a:lnTo>
                      <a:pt x="7964" y="295585"/>
                    </a:lnTo>
                    <a:cubicBezTo>
                      <a:pt x="128444" y="117250"/>
                      <a:pt x="332475" y="0"/>
                      <a:pt x="563892" y="0"/>
                    </a:cubicBezTo>
                    <a:close/>
                  </a:path>
                </a:pathLst>
              </a:cu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2" descr="No photo description available.">
                <a:extLst>
                  <a:ext uri="{FF2B5EF4-FFF2-40B4-BE49-F238E27FC236}">
                    <a16:creationId xmlns:a16="http://schemas.microsoft.com/office/drawing/2014/main" id="{9B0C2528-B09A-EFBF-544E-36359D0974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655" t="10671" b="19900"/>
              <a:stretch>
                <a:fillRect/>
              </a:stretch>
            </p:blipFill>
            <p:spPr bwMode="auto">
              <a:xfrm>
                <a:off x="7590017" y="3929659"/>
                <a:ext cx="1204031" cy="1340852"/>
              </a:xfrm>
              <a:custGeom>
                <a:avLst/>
                <a:gdLst>
                  <a:gd name="connsiteX0" fmla="*/ 670426 w 1204031"/>
                  <a:gd name="connsiteY0" fmla="*/ 0 h 1340852"/>
                  <a:gd name="connsiteX1" fmla="*/ 1144489 w 1204031"/>
                  <a:gd name="connsiteY1" fmla="*/ 196363 h 1340852"/>
                  <a:gd name="connsiteX2" fmla="*/ 1204031 w 1204031"/>
                  <a:gd name="connsiteY2" fmla="*/ 268529 h 1340852"/>
                  <a:gd name="connsiteX3" fmla="*/ 1204031 w 1204031"/>
                  <a:gd name="connsiteY3" fmla="*/ 1072323 h 1340852"/>
                  <a:gd name="connsiteX4" fmla="*/ 1144489 w 1204031"/>
                  <a:gd name="connsiteY4" fmla="*/ 1144489 h 1340852"/>
                  <a:gd name="connsiteX5" fmla="*/ 670426 w 1204031"/>
                  <a:gd name="connsiteY5" fmla="*/ 1340852 h 1340852"/>
                  <a:gd name="connsiteX6" fmla="*/ 0 w 1204031"/>
                  <a:gd name="connsiteY6" fmla="*/ 670426 h 1340852"/>
                  <a:gd name="connsiteX7" fmla="*/ 670426 w 1204031"/>
                  <a:gd name="connsiteY7" fmla="*/ 0 h 134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4031" h="1340852">
                    <a:moveTo>
                      <a:pt x="670426" y="0"/>
                    </a:moveTo>
                    <a:cubicBezTo>
                      <a:pt x="855559" y="0"/>
                      <a:pt x="1023166" y="75040"/>
                      <a:pt x="1144489" y="196363"/>
                    </a:cubicBezTo>
                    <a:lnTo>
                      <a:pt x="1204031" y="268529"/>
                    </a:lnTo>
                    <a:lnTo>
                      <a:pt x="1204031" y="1072323"/>
                    </a:lnTo>
                    <a:lnTo>
                      <a:pt x="1144489" y="1144489"/>
                    </a:lnTo>
                    <a:cubicBezTo>
                      <a:pt x="1023166" y="1265812"/>
                      <a:pt x="855559" y="1340852"/>
                      <a:pt x="670426" y="1340852"/>
                    </a:cubicBezTo>
                    <a:cubicBezTo>
                      <a:pt x="300160" y="1340852"/>
                      <a:pt x="0" y="1040692"/>
                      <a:pt x="0" y="670426"/>
                    </a:cubicBezTo>
                    <a:cubicBezTo>
                      <a:pt x="0" y="300160"/>
                      <a:pt x="300160" y="0"/>
                      <a:pt x="670426" y="0"/>
                    </a:cubicBezTo>
                    <a:close/>
                  </a:path>
                </a:pathLst>
              </a:cu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2779203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560AA-F528-4E0D-8E66-72907E5B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540" y="576264"/>
            <a:ext cx="11201400" cy="718510"/>
          </a:xfrm>
        </p:spPr>
        <p:txBody>
          <a:bodyPr>
            <a:normAutofit/>
          </a:bodyPr>
          <a:lstStyle/>
          <a:p>
            <a:r>
              <a:rPr lang="en-US" sz="3200" cap="none" dirty="0"/>
              <a:t>Non-</a:t>
            </a:r>
            <a:r>
              <a:rPr lang="en-US" sz="3200" cap="none" dirty="0" err="1"/>
              <a:t>gaussianity</a:t>
            </a:r>
            <a:endParaRPr lang="en-US" sz="3200" cap="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4F65F-D0C0-4CB8-9A6C-3D8290646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20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15B963D-7614-3374-9CB2-54714C4A84ED}"/>
              </a:ext>
            </a:extLst>
          </p:cNvPr>
          <p:cNvGrpSpPr/>
          <p:nvPr/>
        </p:nvGrpSpPr>
        <p:grpSpPr>
          <a:xfrm>
            <a:off x="1523086" y="1156066"/>
            <a:ext cx="9145828" cy="5338992"/>
            <a:chOff x="1631405" y="1603147"/>
            <a:chExt cx="7108735" cy="4149813"/>
          </a:xfrm>
        </p:grpSpPr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229F72E8-9E82-C0BA-6CD0-0D8DE47299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3842" t="1128" r="33883" b="79900"/>
            <a:stretch/>
          </p:blipFill>
          <p:spPr>
            <a:xfrm>
              <a:off x="1631405" y="2504687"/>
              <a:ext cx="1648336" cy="1848626"/>
            </a:xfrm>
            <a:prstGeom prst="rect">
              <a:avLst/>
            </a:prstGeom>
          </p:spPr>
        </p:pic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B9995A56-1CE2-5790-4E37-166151BF84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-2980" t="19942" r="30" b="41964"/>
            <a:stretch/>
          </p:blipFill>
          <p:spPr>
            <a:xfrm>
              <a:off x="3482340" y="1603147"/>
              <a:ext cx="5257800" cy="3711900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72E6E7DA-F9F8-E6E0-CEE1-50AC5EFCF8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6310" t="96194" r="40962" b="1148"/>
            <a:stretch/>
          </p:blipFill>
          <p:spPr>
            <a:xfrm>
              <a:off x="5530849" y="5493880"/>
              <a:ext cx="1160781" cy="259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2608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560AA-F528-4E0D-8E66-72907E5B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860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4000"/>
              <a:t>Which ALPs are we considering?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3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4DDC03-37B1-D980-E7E3-56D2D0C3AFAB}"/>
              </a:ext>
            </a:extLst>
          </p:cNvPr>
          <p:cNvSpPr txBox="1"/>
          <p:nvPr/>
        </p:nvSpPr>
        <p:spPr>
          <a:xfrm>
            <a:off x="220980" y="720129"/>
            <a:ext cx="2217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B97EFC-1BC9-024C-FBBF-5A6E7DB9F81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847324" y="5425989"/>
            <a:ext cx="4970156" cy="400110"/>
            <a:chOff x="4279252" y="5425989"/>
            <a:chExt cx="4970156" cy="40011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660FE56-663D-D1F5-2991-2858FAD36B1D}"/>
                </a:ext>
              </a:extLst>
            </p:cNvPr>
            <p:cNvSpPr txBox="1"/>
            <p:nvPr/>
          </p:nvSpPr>
          <p:spPr>
            <a:xfrm>
              <a:off x="4279252" y="5425989"/>
              <a:ext cx="29963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/>
                <a:t>This talk: axion mass  </a:t>
              </a:r>
            </a:p>
          </p:txBody>
        </p:sp>
        <p:pic>
          <p:nvPicPr>
            <p:cNvPr id="8" name="Picture 7" descr="\documentclass{article}&#10;\usepackage{amsmath,xcolor}&#10;\pagestyle{empty}&#10;\begin{document}&#10;&#10;\begin{align*}&#10;&lt; 3 H_\mathrm{CMB}&#10;\approx &#10;10^{-28}\,{\rm eV}&#10;\end{align*}&#10;&#10;\end{document}" title="IguanaTex Bitmap Display">
              <a:extLst>
                <a:ext uri="{FF2B5EF4-FFF2-40B4-BE49-F238E27FC236}">
                  <a16:creationId xmlns:a16="http://schemas.microsoft.com/office/drawing/2014/main" id="{830C98F8-CC4C-A414-92D2-D74701EA5F63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8204" y="5530044"/>
              <a:ext cx="2131204" cy="237257"/>
            </a:xfrm>
            <a:prstGeom prst="rect">
              <a:avLst/>
            </a:prstGeom>
          </p:spPr>
        </p:pic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22CFC3-6725-DFBE-9F38-9116ACF4D53E}"/>
              </a:ext>
            </a:extLst>
          </p:cNvPr>
          <p:cNvCxnSpPr>
            <a:cxnSpLocks/>
          </p:cNvCxnSpPr>
          <p:nvPr/>
        </p:nvCxnSpPr>
        <p:spPr>
          <a:xfrm>
            <a:off x="9644224" y="3545170"/>
            <a:ext cx="122396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9BFA73-4A88-0B7E-7FC9-C2572320B197}"/>
              </a:ext>
            </a:extLst>
          </p:cNvPr>
          <p:cNvCxnSpPr>
            <a:cxnSpLocks/>
          </p:cNvCxnSpPr>
          <p:nvPr/>
        </p:nvCxnSpPr>
        <p:spPr>
          <a:xfrm>
            <a:off x="3765271" y="3545170"/>
            <a:ext cx="1885569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EEA48DA-9ED3-2DBD-78D5-4D2817E1038B}"/>
              </a:ext>
            </a:extLst>
          </p:cNvPr>
          <p:cNvCxnSpPr>
            <a:cxnSpLocks/>
          </p:cNvCxnSpPr>
          <p:nvPr/>
        </p:nvCxnSpPr>
        <p:spPr>
          <a:xfrm>
            <a:off x="9206154" y="3362290"/>
            <a:ext cx="0" cy="1737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C3A76B5-FA9B-16C9-8470-60ECA91C646D}"/>
              </a:ext>
            </a:extLst>
          </p:cNvPr>
          <p:cNvCxnSpPr>
            <a:cxnSpLocks/>
          </p:cNvCxnSpPr>
          <p:nvPr/>
        </p:nvCxnSpPr>
        <p:spPr>
          <a:xfrm>
            <a:off x="6502454" y="3362290"/>
            <a:ext cx="0" cy="1737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136EA20-6C1D-E56F-3920-83F9B738F78D}"/>
              </a:ext>
            </a:extLst>
          </p:cNvPr>
          <p:cNvCxnSpPr>
            <a:cxnSpLocks/>
          </p:cNvCxnSpPr>
          <p:nvPr/>
        </p:nvCxnSpPr>
        <p:spPr>
          <a:xfrm>
            <a:off x="5438623" y="3362290"/>
            <a:ext cx="0" cy="1737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092C0AF-B348-DA9F-3FC9-9ACAB981A912}"/>
              </a:ext>
            </a:extLst>
          </p:cNvPr>
          <p:cNvCxnSpPr>
            <a:cxnSpLocks/>
          </p:cNvCxnSpPr>
          <p:nvPr/>
        </p:nvCxnSpPr>
        <p:spPr>
          <a:xfrm>
            <a:off x="3917671" y="3362290"/>
            <a:ext cx="0" cy="1737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\documentclass{article}&#10;\usepackage{amsmath,xcolor}&#10;\pagestyle{empty}&#10;\begin{document}&#10;&#10;\begin{align*}&#10;10^{-30}&#10;\end{align*}&#10;&#10;\end{document}" title="IguanaTex Bitmap Display">
            <a:extLst>
              <a:ext uri="{FF2B5EF4-FFF2-40B4-BE49-F238E27FC236}">
                <a16:creationId xmlns:a16="http://schemas.microsoft.com/office/drawing/2014/main" id="{2F411927-B5BC-3E82-B1C3-F4E2D218711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400" y="3673216"/>
            <a:ext cx="582095" cy="228571"/>
          </a:xfrm>
          <a:prstGeom prst="rect">
            <a:avLst/>
          </a:prstGeom>
        </p:spPr>
      </p:pic>
      <p:pic>
        <p:nvPicPr>
          <p:cNvPr id="22" name="Picture 21" descr="\documentclass{article}&#10;\usepackage{amsmath,xcolor}&#10;\pagestyle{empty}&#10;\begin{document}&#10;&#10;\begin{align*}&#10;10^{-28}&#10;\end{align*}&#10;&#10;\end{document}" title="IguanaTex Bitmap Display">
            <a:extLst>
              <a:ext uri="{FF2B5EF4-FFF2-40B4-BE49-F238E27FC236}">
                <a16:creationId xmlns:a16="http://schemas.microsoft.com/office/drawing/2014/main" id="{4B509A23-A0F0-EA93-47A4-E5776DF3C76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576" y="3673215"/>
            <a:ext cx="582095" cy="228571"/>
          </a:xfrm>
          <a:prstGeom prst="rect">
            <a:avLst/>
          </a:prstGeom>
        </p:spPr>
      </p:pic>
      <p:pic>
        <p:nvPicPr>
          <p:cNvPr id="27" name="Picture 26" descr="\documentclass{article}&#10;\usepackage{amsmath,xcolor}&#10;\pagestyle{empty}&#10;\begin{document}&#10;&#10;\begin{align*}&#10;\mathrm{eV}&#10;\end{align*}&#10;&#10;\end{document}" title="IguanaTex Bitmap Display">
            <a:extLst>
              <a:ext uri="{FF2B5EF4-FFF2-40B4-BE49-F238E27FC236}">
                <a16:creationId xmlns:a16="http://schemas.microsoft.com/office/drawing/2014/main" id="{92A74491-1411-51C6-7E10-8BBD0554BD7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908" y="3698355"/>
            <a:ext cx="292571" cy="178286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BE5CD746-7006-941A-94AC-967B6B6607C9}"/>
              </a:ext>
            </a:extLst>
          </p:cNvPr>
          <p:cNvSpPr/>
          <p:nvPr/>
        </p:nvSpPr>
        <p:spPr>
          <a:xfrm rot="5400000">
            <a:off x="4401358" y="2559458"/>
            <a:ext cx="327470" cy="1942569"/>
          </a:xfrm>
          <a:prstGeom prst="roundRect">
            <a:avLst/>
          </a:prstGeom>
          <a:solidFill>
            <a:srgbClr val="51B2DA">
              <a:alpha val="30196"/>
            </a:srgb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\documentclass{article}&#10;\usepackage{amsmath,xcolor}&#10;\pagestyle{empty}&#10;\begin{document}&#10;&#10;\begin{align*}&#10;10^{-19}&#10;\end{align*}&#10;&#10;\end{document}" title="IguanaTex Bitmap Display">
            <a:extLst>
              <a:ext uri="{FF2B5EF4-FFF2-40B4-BE49-F238E27FC236}">
                <a16:creationId xmlns:a16="http://schemas.microsoft.com/office/drawing/2014/main" id="{4EB35139-5291-8F81-4990-3E2B20FB3A3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406" y="3694407"/>
            <a:ext cx="582095" cy="228571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670AA5B-C20F-DA7F-8338-FC004C10A6B3}"/>
              </a:ext>
            </a:extLst>
          </p:cNvPr>
          <p:cNvCxnSpPr>
            <a:cxnSpLocks/>
          </p:cNvCxnSpPr>
          <p:nvPr/>
        </p:nvCxnSpPr>
        <p:spPr>
          <a:xfrm>
            <a:off x="5650840" y="3545170"/>
            <a:ext cx="533191" cy="0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9A55F89-8EDA-C87B-D4FB-4EE40194E289}"/>
              </a:ext>
            </a:extLst>
          </p:cNvPr>
          <p:cNvCxnSpPr>
            <a:cxnSpLocks/>
          </p:cNvCxnSpPr>
          <p:nvPr/>
        </p:nvCxnSpPr>
        <p:spPr>
          <a:xfrm>
            <a:off x="6211406" y="3545170"/>
            <a:ext cx="2102490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\documentclass{article}&#10;\usepackage{amsmath,xcolor}&#10;\pagestyle{empty}&#10;\begin{document}&#10;&#10;\begin{align*}&#10;10^{-3}&#10;\end{align*}&#10;&#10;\end{document}" title="IguanaTex Bitmap Display">
            <a:extLst>
              <a:ext uri="{FF2B5EF4-FFF2-40B4-BE49-F238E27FC236}">
                <a16:creationId xmlns:a16="http://schemas.microsoft.com/office/drawing/2014/main" id="{6E77B6E1-21B6-62EF-2781-F6BF8E2A374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628" y="3673212"/>
            <a:ext cx="481524" cy="22857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DE3137A-1A08-C347-FC0E-292F98F60322}"/>
              </a:ext>
            </a:extLst>
          </p:cNvPr>
          <p:cNvSpPr txBox="1"/>
          <p:nvPr/>
        </p:nvSpPr>
        <p:spPr>
          <a:xfrm>
            <a:off x="6330170" y="2779668"/>
            <a:ext cx="1600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dark matter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6594BF-C1F5-E77C-09DC-3ACDCEF27D5B}"/>
              </a:ext>
            </a:extLst>
          </p:cNvPr>
          <p:cNvSpPr txBox="1"/>
          <p:nvPr/>
        </p:nvSpPr>
        <p:spPr>
          <a:xfrm>
            <a:off x="4587982" y="4024588"/>
            <a:ext cx="1775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axion strings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DB42540-937D-EF08-E1D4-2E9883BA31C0}"/>
              </a:ext>
            </a:extLst>
          </p:cNvPr>
          <p:cNvCxnSpPr>
            <a:cxnSpLocks/>
          </p:cNvCxnSpPr>
          <p:nvPr/>
        </p:nvCxnSpPr>
        <p:spPr>
          <a:xfrm>
            <a:off x="8939245" y="3545170"/>
            <a:ext cx="1549734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\documentclass{article}&#10;\usepackage{amsmath,xcolor}&#10;\pagestyle{empty}&#10;\begin{document}&#10;&#10;\begin{align*}&#10;10^{-5}&#10;\end{align*}&#10;&#10;\end{document}" title="IguanaTex Bitmap Display">
            <a:extLst>
              <a:ext uri="{FF2B5EF4-FFF2-40B4-BE49-F238E27FC236}">
                <a16:creationId xmlns:a16="http://schemas.microsoft.com/office/drawing/2014/main" id="{C5869644-9DC1-F5C7-1400-BA7C3A9E1AAA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301" y="3673211"/>
            <a:ext cx="480000" cy="230095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4CBA63F4-72D1-3D58-51DC-76E2F1D9FBA6}"/>
              </a:ext>
            </a:extLst>
          </p:cNvPr>
          <p:cNvSpPr txBox="1"/>
          <p:nvPr/>
        </p:nvSpPr>
        <p:spPr>
          <a:xfrm>
            <a:off x="9004348" y="2745285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QCD axion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3871401-17D1-82C0-9609-EEE237D6BEA8}"/>
              </a:ext>
            </a:extLst>
          </p:cNvPr>
          <p:cNvCxnSpPr>
            <a:cxnSpLocks/>
          </p:cNvCxnSpPr>
          <p:nvPr/>
        </p:nvCxnSpPr>
        <p:spPr>
          <a:xfrm>
            <a:off x="10184789" y="3371434"/>
            <a:ext cx="0" cy="1737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4F4D8B1-2C4B-AF91-AAED-E5DF53F6C545}"/>
              </a:ext>
            </a:extLst>
          </p:cNvPr>
          <p:cNvCxnSpPr>
            <a:cxnSpLocks/>
          </p:cNvCxnSpPr>
          <p:nvPr/>
        </p:nvCxnSpPr>
        <p:spPr>
          <a:xfrm>
            <a:off x="7750763" y="3371434"/>
            <a:ext cx="0" cy="1737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ECEFCE5-335B-426C-E042-3EE1FABB75F8}"/>
              </a:ext>
            </a:extLst>
          </p:cNvPr>
          <p:cNvCxnSpPr>
            <a:cxnSpLocks/>
          </p:cNvCxnSpPr>
          <p:nvPr/>
        </p:nvCxnSpPr>
        <p:spPr>
          <a:xfrm>
            <a:off x="8385110" y="3545170"/>
            <a:ext cx="533191" cy="0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 descr="\documentclass{article}&#10;\usepackage{amsmath,xcolor}&#10;\pagestyle{empty}&#10;\begin{document}&#10;&#10;\begin{align*}&#10;10^{-17}&#10;\end{align*}&#10;&#10;\end{document}" title="IguanaTex Bitmap Display">
            <a:extLst>
              <a:ext uri="{FF2B5EF4-FFF2-40B4-BE49-F238E27FC236}">
                <a16:creationId xmlns:a16="http://schemas.microsoft.com/office/drawing/2014/main" id="{2153DBD7-B2E5-E42A-7802-08DBA3A69C9B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595" y="3694407"/>
            <a:ext cx="588190" cy="231619"/>
          </a:xfrm>
          <a:prstGeom prst="rect">
            <a:avLst/>
          </a:prstGeom>
        </p:spPr>
      </p:pic>
      <p:grpSp>
        <p:nvGrpSpPr>
          <p:cNvPr id="92" name="Group 91">
            <a:extLst>
              <a:ext uri="{FF2B5EF4-FFF2-40B4-BE49-F238E27FC236}">
                <a16:creationId xmlns:a16="http://schemas.microsoft.com/office/drawing/2014/main" id="{F4213872-497A-848C-1289-0C832EB575A1}"/>
              </a:ext>
            </a:extLst>
          </p:cNvPr>
          <p:cNvGrpSpPr/>
          <p:nvPr/>
        </p:nvGrpSpPr>
        <p:grpSpPr>
          <a:xfrm>
            <a:off x="4890854" y="1863283"/>
            <a:ext cx="1320552" cy="1295632"/>
            <a:chOff x="4925370" y="2051583"/>
            <a:chExt cx="1103051" cy="1082235"/>
          </a:xfrm>
        </p:grpSpPr>
        <p:grpSp>
          <p:nvGrpSpPr>
            <p:cNvPr id="67" name="Graphic 63">
              <a:extLst>
                <a:ext uri="{FF2B5EF4-FFF2-40B4-BE49-F238E27FC236}">
                  <a16:creationId xmlns:a16="http://schemas.microsoft.com/office/drawing/2014/main" id="{1B214204-2FAF-CF04-E8D0-19542058911E}"/>
                </a:ext>
              </a:extLst>
            </p:cNvPr>
            <p:cNvGrpSpPr/>
            <p:nvPr/>
          </p:nvGrpSpPr>
          <p:grpSpPr>
            <a:xfrm>
              <a:off x="4925370" y="2051583"/>
              <a:ext cx="1103051" cy="1082235"/>
              <a:chOff x="4925370" y="2051583"/>
              <a:chExt cx="1103051" cy="1082235"/>
            </a:xfrm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6E1F5D3C-4533-D640-D7CE-CF8106A014F9}"/>
                  </a:ext>
                </a:extLst>
              </p:cNvPr>
              <p:cNvSpPr/>
              <p:nvPr/>
            </p:nvSpPr>
            <p:spPr>
              <a:xfrm>
                <a:off x="4925370" y="2051583"/>
                <a:ext cx="1103051" cy="1082235"/>
              </a:xfrm>
              <a:custGeom>
                <a:avLst/>
                <a:gdLst>
                  <a:gd name="connsiteX0" fmla="*/ 508701 w 1103051"/>
                  <a:gd name="connsiteY0" fmla="*/ 95 h 1082235"/>
                  <a:gd name="connsiteX1" fmla="*/ 169855 w 1103051"/>
                  <a:gd name="connsiteY1" fmla="*/ 362383 h 1082235"/>
                  <a:gd name="connsiteX2" fmla="*/ 127792 w 1103051"/>
                  <a:gd name="connsiteY2" fmla="*/ 1044328 h 1082235"/>
                  <a:gd name="connsiteX3" fmla="*/ 735374 w 1103051"/>
                  <a:gd name="connsiteY3" fmla="*/ 857609 h 1082235"/>
                  <a:gd name="connsiteX4" fmla="*/ 969056 w 1103051"/>
                  <a:gd name="connsiteY4" fmla="*/ 382679 h 1082235"/>
                  <a:gd name="connsiteX5" fmla="*/ 1039165 w 1103051"/>
                  <a:gd name="connsiteY5" fmla="*/ 94471 h 1082235"/>
                  <a:gd name="connsiteX6" fmla="*/ 716676 w 1103051"/>
                  <a:gd name="connsiteY6" fmla="*/ 128976 h 1082235"/>
                  <a:gd name="connsiteX7" fmla="*/ 508701 w 1103051"/>
                  <a:gd name="connsiteY7" fmla="*/ 95 h 1082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3051" h="1082235">
                    <a:moveTo>
                      <a:pt x="508701" y="95"/>
                    </a:moveTo>
                    <a:cubicBezTo>
                      <a:pt x="329592" y="-2712"/>
                      <a:pt x="118445" y="118827"/>
                      <a:pt x="169855" y="362383"/>
                    </a:cubicBezTo>
                    <a:cubicBezTo>
                      <a:pt x="221267" y="605936"/>
                      <a:pt x="-204044" y="926613"/>
                      <a:pt x="127792" y="1044328"/>
                    </a:cubicBezTo>
                    <a:cubicBezTo>
                      <a:pt x="459627" y="1162043"/>
                      <a:pt x="557776" y="979377"/>
                      <a:pt x="735374" y="857609"/>
                    </a:cubicBezTo>
                    <a:cubicBezTo>
                      <a:pt x="912986" y="735832"/>
                      <a:pt x="791465" y="423270"/>
                      <a:pt x="969056" y="382679"/>
                    </a:cubicBezTo>
                    <a:cubicBezTo>
                      <a:pt x="1146669" y="342086"/>
                      <a:pt x="1123292" y="114767"/>
                      <a:pt x="1039165" y="94471"/>
                    </a:cubicBezTo>
                    <a:cubicBezTo>
                      <a:pt x="955039" y="74177"/>
                      <a:pt x="805483" y="141154"/>
                      <a:pt x="716676" y="128976"/>
                    </a:cubicBezTo>
                    <a:cubicBezTo>
                      <a:pt x="627881" y="116797"/>
                      <a:pt x="588423" y="1343"/>
                      <a:pt x="508701" y="95"/>
                    </a:cubicBezTo>
                    <a:close/>
                  </a:path>
                </a:pathLst>
              </a:custGeom>
              <a:noFill/>
              <a:ln w="15874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9C7D493-BF38-03C6-4929-449C9A1711E1}"/>
                  </a:ext>
                </a:extLst>
              </p:cNvPr>
              <p:cNvSpPr/>
              <p:nvPr/>
            </p:nvSpPr>
            <p:spPr>
              <a:xfrm>
                <a:off x="5061239" y="2220272"/>
                <a:ext cx="410405" cy="759144"/>
              </a:xfrm>
              <a:custGeom>
                <a:avLst/>
                <a:gdLst>
                  <a:gd name="connsiteX0" fmla="*/ 410384 w 410405"/>
                  <a:gd name="connsiteY0" fmla="*/ 49 h 759144"/>
                  <a:gd name="connsiteX1" fmla="*/ -21 w 410405"/>
                  <a:gd name="connsiteY1" fmla="*/ 759193 h 759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0405" h="759144">
                    <a:moveTo>
                      <a:pt x="410384" y="49"/>
                    </a:moveTo>
                    <a:lnTo>
                      <a:pt x="-21" y="759193"/>
                    </a:lnTo>
                  </a:path>
                </a:pathLst>
              </a:custGeom>
              <a:noFill/>
              <a:ln w="15874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5" name="Graphic 63">
                <a:extLst>
                  <a:ext uri="{FF2B5EF4-FFF2-40B4-BE49-F238E27FC236}">
                    <a16:creationId xmlns:a16="http://schemas.microsoft.com/office/drawing/2014/main" id="{6B359534-6DCD-350A-A9BB-D721979BB396}"/>
                  </a:ext>
                </a:extLst>
              </p:cNvPr>
              <p:cNvGrpSpPr/>
              <p:nvPr/>
            </p:nvGrpSpPr>
            <p:grpSpPr>
              <a:xfrm>
                <a:off x="5367202" y="2551265"/>
                <a:ext cx="346007" cy="119856"/>
                <a:chOff x="5367202" y="2551265"/>
                <a:chExt cx="346007" cy="119856"/>
              </a:xfrm>
              <a:solidFill>
                <a:srgbClr val="000000"/>
              </a:solidFill>
            </p:grpSpPr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64299081-AA7E-76FB-1C55-7621BA639B4F}"/>
                    </a:ext>
                  </a:extLst>
                </p:cNvPr>
                <p:cNvSpPr/>
                <p:nvPr/>
              </p:nvSpPr>
              <p:spPr>
                <a:xfrm>
                  <a:off x="5367202" y="2597178"/>
                  <a:ext cx="80133" cy="28029"/>
                </a:xfrm>
                <a:custGeom>
                  <a:avLst/>
                  <a:gdLst>
                    <a:gd name="connsiteX0" fmla="*/ 80218 w 80133"/>
                    <a:gd name="connsiteY0" fmla="*/ 4092 h 28029"/>
                    <a:gd name="connsiteX1" fmla="*/ 78499 w 80133"/>
                    <a:gd name="connsiteY1" fmla="*/ 309 h 28029"/>
                    <a:gd name="connsiteX2" fmla="*/ 76779 w 80133"/>
                    <a:gd name="connsiteY2" fmla="*/ 3404 h 28029"/>
                    <a:gd name="connsiteX3" fmla="*/ 60099 w 80133"/>
                    <a:gd name="connsiteY3" fmla="*/ 21460 h 28029"/>
                    <a:gd name="connsiteX4" fmla="*/ 40839 w 80133"/>
                    <a:gd name="connsiteY4" fmla="*/ 11142 h 28029"/>
                    <a:gd name="connsiteX5" fmla="*/ 20376 w 80133"/>
                    <a:gd name="connsiteY5" fmla="*/ 137 h 28029"/>
                    <a:gd name="connsiteX6" fmla="*/ 85 w 80133"/>
                    <a:gd name="connsiteY6" fmla="*/ 24211 h 28029"/>
                    <a:gd name="connsiteX7" fmla="*/ 1804 w 80133"/>
                    <a:gd name="connsiteY7" fmla="*/ 27994 h 28029"/>
                    <a:gd name="connsiteX8" fmla="*/ 3524 w 80133"/>
                    <a:gd name="connsiteY8" fmla="*/ 25243 h 28029"/>
                    <a:gd name="connsiteX9" fmla="*/ 20376 w 80133"/>
                    <a:gd name="connsiteY9" fmla="*/ 6843 h 28029"/>
                    <a:gd name="connsiteX10" fmla="*/ 39464 w 80133"/>
                    <a:gd name="connsiteY10" fmla="*/ 17161 h 28029"/>
                    <a:gd name="connsiteX11" fmla="*/ 60099 w 80133"/>
                    <a:gd name="connsiteY11" fmla="*/ 28166 h 28029"/>
                    <a:gd name="connsiteX12" fmla="*/ 80218 w 80133"/>
                    <a:gd name="connsiteY12" fmla="*/ 4092 h 28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0133" h="28029">
                      <a:moveTo>
                        <a:pt x="80218" y="4092"/>
                      </a:moveTo>
                      <a:cubicBezTo>
                        <a:pt x="80218" y="1512"/>
                        <a:pt x="79530" y="309"/>
                        <a:pt x="78499" y="309"/>
                      </a:cubicBezTo>
                      <a:cubicBezTo>
                        <a:pt x="77983" y="309"/>
                        <a:pt x="76951" y="997"/>
                        <a:pt x="76779" y="3404"/>
                      </a:cubicBezTo>
                      <a:cubicBezTo>
                        <a:pt x="76435" y="14925"/>
                        <a:pt x="68525" y="21460"/>
                        <a:pt x="60099" y="21460"/>
                      </a:cubicBezTo>
                      <a:cubicBezTo>
                        <a:pt x="52533" y="21460"/>
                        <a:pt x="46686" y="16301"/>
                        <a:pt x="40839" y="11142"/>
                      </a:cubicBezTo>
                      <a:cubicBezTo>
                        <a:pt x="34649" y="5640"/>
                        <a:pt x="28458" y="137"/>
                        <a:pt x="20376" y="137"/>
                      </a:cubicBezTo>
                      <a:cubicBezTo>
                        <a:pt x="7307" y="137"/>
                        <a:pt x="85" y="13378"/>
                        <a:pt x="85" y="24211"/>
                      </a:cubicBezTo>
                      <a:cubicBezTo>
                        <a:pt x="85" y="27994"/>
                        <a:pt x="1632" y="27994"/>
                        <a:pt x="1804" y="27994"/>
                      </a:cubicBezTo>
                      <a:cubicBezTo>
                        <a:pt x="3180" y="27994"/>
                        <a:pt x="3524" y="25759"/>
                        <a:pt x="3524" y="25243"/>
                      </a:cubicBezTo>
                      <a:cubicBezTo>
                        <a:pt x="4040" y="12174"/>
                        <a:pt x="12982" y="6843"/>
                        <a:pt x="20376" y="6843"/>
                      </a:cubicBezTo>
                      <a:cubicBezTo>
                        <a:pt x="27942" y="6843"/>
                        <a:pt x="33617" y="12002"/>
                        <a:pt x="39464" y="17161"/>
                      </a:cubicBezTo>
                      <a:cubicBezTo>
                        <a:pt x="45654" y="22664"/>
                        <a:pt x="51845" y="28166"/>
                        <a:pt x="60099" y="28166"/>
                      </a:cubicBezTo>
                      <a:cubicBezTo>
                        <a:pt x="73168" y="28166"/>
                        <a:pt x="80218" y="14925"/>
                        <a:pt x="80218" y="409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09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8BDDCED7-C39B-F900-B663-692D689DB3CF}"/>
                    </a:ext>
                  </a:extLst>
                </p:cNvPr>
                <p:cNvSpPr/>
                <p:nvPr/>
              </p:nvSpPr>
              <p:spPr>
                <a:xfrm>
                  <a:off x="5498056" y="2561238"/>
                  <a:ext cx="39550" cy="79961"/>
                </a:xfrm>
                <a:custGeom>
                  <a:avLst/>
                  <a:gdLst>
                    <a:gd name="connsiteX0" fmla="*/ 24697 w 39550"/>
                    <a:gd name="connsiteY0" fmla="*/ 3231 h 79961"/>
                    <a:gd name="connsiteX1" fmla="*/ 21945 w 39550"/>
                    <a:gd name="connsiteY1" fmla="*/ 136 h 79961"/>
                    <a:gd name="connsiteX2" fmla="*/ 106 w 39550"/>
                    <a:gd name="connsiteY2" fmla="*/ 7874 h 79961"/>
                    <a:gd name="connsiteX3" fmla="*/ 106 w 39550"/>
                    <a:gd name="connsiteY3" fmla="*/ 11485 h 79961"/>
                    <a:gd name="connsiteX4" fmla="*/ 15927 w 39550"/>
                    <a:gd name="connsiteY4" fmla="*/ 8390 h 79961"/>
                    <a:gd name="connsiteX5" fmla="*/ 15927 w 39550"/>
                    <a:gd name="connsiteY5" fmla="*/ 70639 h 79961"/>
                    <a:gd name="connsiteX6" fmla="*/ 4749 w 39550"/>
                    <a:gd name="connsiteY6" fmla="*/ 76314 h 79961"/>
                    <a:gd name="connsiteX7" fmla="*/ 794 w 39550"/>
                    <a:gd name="connsiteY7" fmla="*/ 76314 h 79961"/>
                    <a:gd name="connsiteX8" fmla="*/ 794 w 39550"/>
                    <a:gd name="connsiteY8" fmla="*/ 80097 h 79961"/>
                    <a:gd name="connsiteX9" fmla="*/ 20226 w 39550"/>
                    <a:gd name="connsiteY9" fmla="*/ 79753 h 79961"/>
                    <a:gd name="connsiteX10" fmla="*/ 39657 w 39550"/>
                    <a:gd name="connsiteY10" fmla="*/ 80097 h 79961"/>
                    <a:gd name="connsiteX11" fmla="*/ 39657 w 39550"/>
                    <a:gd name="connsiteY11" fmla="*/ 76314 h 79961"/>
                    <a:gd name="connsiteX12" fmla="*/ 35874 w 39550"/>
                    <a:gd name="connsiteY12" fmla="*/ 76314 h 79961"/>
                    <a:gd name="connsiteX13" fmla="*/ 24697 w 39550"/>
                    <a:gd name="connsiteY13" fmla="*/ 70639 h 79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550" h="79961">
                      <a:moveTo>
                        <a:pt x="24697" y="3231"/>
                      </a:moveTo>
                      <a:cubicBezTo>
                        <a:pt x="24697" y="480"/>
                        <a:pt x="24697" y="136"/>
                        <a:pt x="21945" y="136"/>
                      </a:cubicBezTo>
                      <a:cubicBezTo>
                        <a:pt x="14551" y="7874"/>
                        <a:pt x="3889" y="7874"/>
                        <a:pt x="106" y="7874"/>
                      </a:cubicBezTo>
                      <a:lnTo>
                        <a:pt x="106" y="11485"/>
                      </a:lnTo>
                      <a:cubicBezTo>
                        <a:pt x="2514" y="11485"/>
                        <a:pt x="9564" y="11485"/>
                        <a:pt x="15927" y="8390"/>
                      </a:cubicBezTo>
                      <a:lnTo>
                        <a:pt x="15927" y="70639"/>
                      </a:lnTo>
                      <a:cubicBezTo>
                        <a:pt x="15927" y="74939"/>
                        <a:pt x="15411" y="76314"/>
                        <a:pt x="4749" y="76314"/>
                      </a:cubicBezTo>
                      <a:lnTo>
                        <a:pt x="794" y="76314"/>
                      </a:lnTo>
                      <a:lnTo>
                        <a:pt x="794" y="80097"/>
                      </a:lnTo>
                      <a:cubicBezTo>
                        <a:pt x="5093" y="79753"/>
                        <a:pt x="15411" y="79753"/>
                        <a:pt x="20226" y="79753"/>
                      </a:cubicBezTo>
                      <a:cubicBezTo>
                        <a:pt x="25041" y="79753"/>
                        <a:pt x="35530" y="79753"/>
                        <a:pt x="39657" y="80097"/>
                      </a:cubicBezTo>
                      <a:lnTo>
                        <a:pt x="39657" y="76314"/>
                      </a:lnTo>
                      <a:lnTo>
                        <a:pt x="35874" y="76314"/>
                      </a:lnTo>
                      <a:cubicBezTo>
                        <a:pt x="25041" y="76314"/>
                        <a:pt x="24697" y="75110"/>
                        <a:pt x="24697" y="7063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09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88" name="Graphic 63">
                  <a:extLst>
                    <a:ext uri="{FF2B5EF4-FFF2-40B4-BE49-F238E27FC236}">
                      <a16:creationId xmlns:a16="http://schemas.microsoft.com/office/drawing/2014/main" id="{19D5AFA2-547A-B5BE-6392-877360169E6A}"/>
                    </a:ext>
                  </a:extLst>
                </p:cNvPr>
                <p:cNvGrpSpPr/>
                <p:nvPr/>
              </p:nvGrpSpPr>
              <p:grpSpPr>
                <a:xfrm>
                  <a:off x="5553953" y="2551265"/>
                  <a:ext cx="159255" cy="119856"/>
                  <a:chOff x="5553953" y="2551265"/>
                  <a:chExt cx="159255" cy="119856"/>
                </a:xfrm>
                <a:solidFill>
                  <a:srgbClr val="000000"/>
                </a:solidFill>
              </p:grpSpPr>
              <p:sp>
                <p:nvSpPr>
                  <p:cNvPr id="89" name="Freeform: Shape 88">
                    <a:extLst>
                      <a:ext uri="{FF2B5EF4-FFF2-40B4-BE49-F238E27FC236}">
                        <a16:creationId xmlns:a16="http://schemas.microsoft.com/office/drawing/2014/main" id="{E4A7DCD6-E489-4C7F-FE0B-108017170F6D}"/>
                      </a:ext>
                    </a:extLst>
                  </p:cNvPr>
                  <p:cNvSpPr/>
                  <p:nvPr/>
                </p:nvSpPr>
                <p:spPr>
                  <a:xfrm>
                    <a:off x="5553953" y="2551265"/>
                    <a:ext cx="46773" cy="119856"/>
                  </a:xfrm>
                  <a:custGeom>
                    <a:avLst/>
                    <a:gdLst>
                      <a:gd name="connsiteX0" fmla="*/ 46203 w 46773"/>
                      <a:gd name="connsiteY0" fmla="*/ 4608 h 119856"/>
                      <a:gd name="connsiteX1" fmla="*/ 46890 w 46773"/>
                      <a:gd name="connsiteY1" fmla="*/ 2372 h 119856"/>
                      <a:gd name="connsiteX2" fmla="*/ 44483 w 46773"/>
                      <a:gd name="connsiteY2" fmla="*/ 137 h 119856"/>
                      <a:gd name="connsiteX3" fmla="*/ 42419 w 46773"/>
                      <a:gd name="connsiteY3" fmla="*/ 1169 h 119856"/>
                      <a:gd name="connsiteX4" fmla="*/ 805 w 46773"/>
                      <a:gd name="connsiteY4" fmla="*/ 115522 h 119856"/>
                      <a:gd name="connsiteX5" fmla="*/ 117 w 46773"/>
                      <a:gd name="connsiteY5" fmla="*/ 117758 h 119856"/>
                      <a:gd name="connsiteX6" fmla="*/ 2525 w 46773"/>
                      <a:gd name="connsiteY6" fmla="*/ 119993 h 119856"/>
                      <a:gd name="connsiteX7" fmla="*/ 5276 w 46773"/>
                      <a:gd name="connsiteY7" fmla="*/ 117242 h 1198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6773" h="119856">
                        <a:moveTo>
                          <a:pt x="46203" y="4608"/>
                        </a:moveTo>
                        <a:cubicBezTo>
                          <a:pt x="46890" y="3060"/>
                          <a:pt x="46890" y="2544"/>
                          <a:pt x="46890" y="2372"/>
                        </a:cubicBezTo>
                        <a:cubicBezTo>
                          <a:pt x="46890" y="1169"/>
                          <a:pt x="45859" y="137"/>
                          <a:pt x="44483" y="137"/>
                        </a:cubicBezTo>
                        <a:cubicBezTo>
                          <a:pt x="43623" y="137"/>
                          <a:pt x="42763" y="481"/>
                          <a:pt x="42419" y="1169"/>
                        </a:cubicBezTo>
                        <a:lnTo>
                          <a:pt x="805" y="115522"/>
                        </a:lnTo>
                        <a:cubicBezTo>
                          <a:pt x="117" y="117070"/>
                          <a:pt x="117" y="117586"/>
                          <a:pt x="117" y="117758"/>
                        </a:cubicBezTo>
                        <a:cubicBezTo>
                          <a:pt x="117" y="118961"/>
                          <a:pt x="1321" y="119993"/>
                          <a:pt x="2525" y="119993"/>
                        </a:cubicBezTo>
                        <a:cubicBezTo>
                          <a:pt x="4072" y="119993"/>
                          <a:pt x="4588" y="119305"/>
                          <a:pt x="5276" y="11724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098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0" name="Freeform: Shape 89">
                    <a:extLst>
                      <a:ext uri="{FF2B5EF4-FFF2-40B4-BE49-F238E27FC236}">
                        <a16:creationId xmlns:a16="http://schemas.microsoft.com/office/drawing/2014/main" id="{DEF51930-E888-812C-F82F-7214F05BB84F}"/>
                      </a:ext>
                    </a:extLst>
                  </p:cNvPr>
                  <p:cNvSpPr/>
                  <p:nvPr/>
                </p:nvSpPr>
                <p:spPr>
                  <a:xfrm>
                    <a:off x="5612096" y="2559175"/>
                    <a:ext cx="101112" cy="82024"/>
                  </a:xfrm>
                  <a:custGeom>
                    <a:avLst/>
                    <a:gdLst>
                      <a:gd name="connsiteX0" fmla="*/ 87142 w 101112"/>
                      <a:gd name="connsiteY0" fmla="*/ 9422 h 82024"/>
                      <a:gd name="connsiteX1" fmla="*/ 97116 w 101112"/>
                      <a:gd name="connsiteY1" fmla="*/ 3919 h 82024"/>
                      <a:gd name="connsiteX2" fmla="*/ 101243 w 101112"/>
                      <a:gd name="connsiteY2" fmla="*/ 1511 h 82024"/>
                      <a:gd name="connsiteX3" fmla="*/ 99523 w 101112"/>
                      <a:gd name="connsiteY3" fmla="*/ 136 h 82024"/>
                      <a:gd name="connsiteX4" fmla="*/ 84219 w 101112"/>
                      <a:gd name="connsiteY4" fmla="*/ 480 h 82024"/>
                      <a:gd name="connsiteX5" fmla="*/ 68743 w 101112"/>
                      <a:gd name="connsiteY5" fmla="*/ 136 h 82024"/>
                      <a:gd name="connsiteX6" fmla="*/ 66507 w 101112"/>
                      <a:gd name="connsiteY6" fmla="*/ 2543 h 82024"/>
                      <a:gd name="connsiteX7" fmla="*/ 69774 w 101112"/>
                      <a:gd name="connsiteY7" fmla="*/ 3919 h 82024"/>
                      <a:gd name="connsiteX8" fmla="*/ 74417 w 101112"/>
                      <a:gd name="connsiteY8" fmla="*/ 4091 h 82024"/>
                      <a:gd name="connsiteX9" fmla="*/ 77512 w 101112"/>
                      <a:gd name="connsiteY9" fmla="*/ 5982 h 82024"/>
                      <a:gd name="connsiteX10" fmla="*/ 77169 w 101112"/>
                      <a:gd name="connsiteY10" fmla="*/ 8390 h 82024"/>
                      <a:gd name="connsiteX11" fmla="*/ 69946 w 101112"/>
                      <a:gd name="connsiteY11" fmla="*/ 37623 h 82024"/>
                      <a:gd name="connsiteX12" fmla="*/ 33319 w 101112"/>
                      <a:gd name="connsiteY12" fmla="*/ 37623 h 82024"/>
                      <a:gd name="connsiteX13" fmla="*/ 40369 w 101112"/>
                      <a:gd name="connsiteY13" fmla="*/ 9422 h 82024"/>
                      <a:gd name="connsiteX14" fmla="*/ 50515 w 101112"/>
                      <a:gd name="connsiteY14" fmla="*/ 3919 h 82024"/>
                      <a:gd name="connsiteX15" fmla="*/ 54470 w 101112"/>
                      <a:gd name="connsiteY15" fmla="*/ 1511 h 82024"/>
                      <a:gd name="connsiteX16" fmla="*/ 52922 w 101112"/>
                      <a:gd name="connsiteY16" fmla="*/ 136 h 82024"/>
                      <a:gd name="connsiteX17" fmla="*/ 37446 w 101112"/>
                      <a:gd name="connsiteY17" fmla="*/ 480 h 82024"/>
                      <a:gd name="connsiteX18" fmla="*/ 21969 w 101112"/>
                      <a:gd name="connsiteY18" fmla="*/ 136 h 82024"/>
                      <a:gd name="connsiteX19" fmla="*/ 19734 w 101112"/>
                      <a:gd name="connsiteY19" fmla="*/ 2543 h 82024"/>
                      <a:gd name="connsiteX20" fmla="*/ 23173 w 101112"/>
                      <a:gd name="connsiteY20" fmla="*/ 3919 h 82024"/>
                      <a:gd name="connsiteX21" fmla="*/ 27644 w 101112"/>
                      <a:gd name="connsiteY21" fmla="*/ 4091 h 82024"/>
                      <a:gd name="connsiteX22" fmla="*/ 30911 w 101112"/>
                      <a:gd name="connsiteY22" fmla="*/ 5982 h 82024"/>
                      <a:gd name="connsiteX23" fmla="*/ 30395 w 101112"/>
                      <a:gd name="connsiteY23" fmla="*/ 8390 h 82024"/>
                      <a:gd name="connsiteX24" fmla="*/ 14403 w 101112"/>
                      <a:gd name="connsiteY24" fmla="*/ 72875 h 82024"/>
                      <a:gd name="connsiteX25" fmla="*/ 3398 w 101112"/>
                      <a:gd name="connsiteY25" fmla="*/ 78378 h 82024"/>
                      <a:gd name="connsiteX26" fmla="*/ 130 w 101112"/>
                      <a:gd name="connsiteY26" fmla="*/ 80785 h 82024"/>
                      <a:gd name="connsiteX27" fmla="*/ 1850 w 101112"/>
                      <a:gd name="connsiteY27" fmla="*/ 82161 h 82024"/>
                      <a:gd name="connsiteX28" fmla="*/ 17154 w 101112"/>
                      <a:gd name="connsiteY28" fmla="*/ 81817 h 82024"/>
                      <a:gd name="connsiteX29" fmla="*/ 24721 w 101112"/>
                      <a:gd name="connsiteY29" fmla="*/ 81989 h 82024"/>
                      <a:gd name="connsiteX30" fmla="*/ 32631 w 101112"/>
                      <a:gd name="connsiteY30" fmla="*/ 82161 h 82024"/>
                      <a:gd name="connsiteX31" fmla="*/ 35038 w 101112"/>
                      <a:gd name="connsiteY31" fmla="*/ 79753 h 82024"/>
                      <a:gd name="connsiteX32" fmla="*/ 31599 w 101112"/>
                      <a:gd name="connsiteY32" fmla="*/ 78378 h 82024"/>
                      <a:gd name="connsiteX33" fmla="*/ 23861 w 101112"/>
                      <a:gd name="connsiteY33" fmla="*/ 76314 h 82024"/>
                      <a:gd name="connsiteX34" fmla="*/ 24205 w 101112"/>
                      <a:gd name="connsiteY34" fmla="*/ 74251 h 82024"/>
                      <a:gd name="connsiteX35" fmla="*/ 32287 w 101112"/>
                      <a:gd name="connsiteY35" fmla="*/ 41406 h 82024"/>
                      <a:gd name="connsiteX36" fmla="*/ 68915 w 101112"/>
                      <a:gd name="connsiteY36" fmla="*/ 41406 h 82024"/>
                      <a:gd name="connsiteX37" fmla="*/ 60660 w 101112"/>
                      <a:gd name="connsiteY37" fmla="*/ 74423 h 82024"/>
                      <a:gd name="connsiteX38" fmla="*/ 49655 w 101112"/>
                      <a:gd name="connsiteY38" fmla="*/ 78378 h 82024"/>
                      <a:gd name="connsiteX39" fmla="*/ 46904 w 101112"/>
                      <a:gd name="connsiteY39" fmla="*/ 80785 h 82024"/>
                      <a:gd name="connsiteX40" fmla="*/ 48623 w 101112"/>
                      <a:gd name="connsiteY40" fmla="*/ 82161 h 82024"/>
                      <a:gd name="connsiteX41" fmla="*/ 63756 w 101112"/>
                      <a:gd name="connsiteY41" fmla="*/ 81817 h 82024"/>
                      <a:gd name="connsiteX42" fmla="*/ 71494 w 101112"/>
                      <a:gd name="connsiteY42" fmla="*/ 81989 h 82024"/>
                      <a:gd name="connsiteX43" fmla="*/ 79232 w 101112"/>
                      <a:gd name="connsiteY43" fmla="*/ 82161 h 82024"/>
                      <a:gd name="connsiteX44" fmla="*/ 81640 w 101112"/>
                      <a:gd name="connsiteY44" fmla="*/ 79753 h 82024"/>
                      <a:gd name="connsiteX45" fmla="*/ 78372 w 101112"/>
                      <a:gd name="connsiteY45" fmla="*/ 78378 h 82024"/>
                      <a:gd name="connsiteX46" fmla="*/ 70462 w 101112"/>
                      <a:gd name="connsiteY46" fmla="*/ 76314 h 82024"/>
                      <a:gd name="connsiteX47" fmla="*/ 70806 w 101112"/>
                      <a:gd name="connsiteY47" fmla="*/ 74251 h 82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101112" h="82024">
                        <a:moveTo>
                          <a:pt x="87142" y="9422"/>
                        </a:moveTo>
                        <a:cubicBezTo>
                          <a:pt x="88174" y="5123"/>
                          <a:pt x="88346" y="3919"/>
                          <a:pt x="97116" y="3919"/>
                        </a:cubicBezTo>
                        <a:cubicBezTo>
                          <a:pt x="100211" y="3919"/>
                          <a:pt x="101243" y="3919"/>
                          <a:pt x="101243" y="1511"/>
                        </a:cubicBezTo>
                        <a:cubicBezTo>
                          <a:pt x="101243" y="136"/>
                          <a:pt x="99867" y="136"/>
                          <a:pt x="99523" y="136"/>
                        </a:cubicBezTo>
                        <a:cubicBezTo>
                          <a:pt x="96256" y="136"/>
                          <a:pt x="87486" y="480"/>
                          <a:pt x="84219" y="480"/>
                        </a:cubicBezTo>
                        <a:cubicBezTo>
                          <a:pt x="80780" y="480"/>
                          <a:pt x="72182" y="136"/>
                          <a:pt x="68743" y="136"/>
                        </a:cubicBezTo>
                        <a:cubicBezTo>
                          <a:pt x="67711" y="136"/>
                          <a:pt x="66507" y="136"/>
                          <a:pt x="66507" y="2543"/>
                        </a:cubicBezTo>
                        <a:cubicBezTo>
                          <a:pt x="66507" y="3919"/>
                          <a:pt x="67539" y="3919"/>
                          <a:pt x="69774" y="3919"/>
                        </a:cubicBezTo>
                        <a:cubicBezTo>
                          <a:pt x="69946" y="3919"/>
                          <a:pt x="72354" y="3919"/>
                          <a:pt x="74417" y="4091"/>
                        </a:cubicBezTo>
                        <a:cubicBezTo>
                          <a:pt x="76481" y="4435"/>
                          <a:pt x="77512" y="4435"/>
                          <a:pt x="77512" y="5982"/>
                        </a:cubicBezTo>
                        <a:cubicBezTo>
                          <a:pt x="77512" y="6498"/>
                          <a:pt x="77512" y="6842"/>
                          <a:pt x="77169" y="8390"/>
                        </a:cubicBezTo>
                        <a:lnTo>
                          <a:pt x="69946" y="37623"/>
                        </a:lnTo>
                        <a:lnTo>
                          <a:pt x="33319" y="37623"/>
                        </a:lnTo>
                        <a:lnTo>
                          <a:pt x="40369" y="9422"/>
                        </a:lnTo>
                        <a:cubicBezTo>
                          <a:pt x="41401" y="5123"/>
                          <a:pt x="41745" y="3919"/>
                          <a:pt x="50515" y="3919"/>
                        </a:cubicBezTo>
                        <a:cubicBezTo>
                          <a:pt x="53610" y="3919"/>
                          <a:pt x="54470" y="3919"/>
                          <a:pt x="54470" y="1511"/>
                        </a:cubicBezTo>
                        <a:cubicBezTo>
                          <a:pt x="54470" y="136"/>
                          <a:pt x="53266" y="136"/>
                          <a:pt x="52922" y="136"/>
                        </a:cubicBezTo>
                        <a:cubicBezTo>
                          <a:pt x="49483" y="136"/>
                          <a:pt x="40885" y="480"/>
                          <a:pt x="37446" y="480"/>
                        </a:cubicBezTo>
                        <a:cubicBezTo>
                          <a:pt x="34007" y="480"/>
                          <a:pt x="25409" y="136"/>
                          <a:pt x="21969" y="136"/>
                        </a:cubicBezTo>
                        <a:cubicBezTo>
                          <a:pt x="21110" y="136"/>
                          <a:pt x="19734" y="136"/>
                          <a:pt x="19734" y="2543"/>
                        </a:cubicBezTo>
                        <a:cubicBezTo>
                          <a:pt x="19734" y="3919"/>
                          <a:pt x="20766" y="3919"/>
                          <a:pt x="23173" y="3919"/>
                        </a:cubicBezTo>
                        <a:cubicBezTo>
                          <a:pt x="23345" y="3919"/>
                          <a:pt x="25581" y="3919"/>
                          <a:pt x="27644" y="4091"/>
                        </a:cubicBezTo>
                        <a:cubicBezTo>
                          <a:pt x="29880" y="4435"/>
                          <a:pt x="30911" y="4435"/>
                          <a:pt x="30911" y="5982"/>
                        </a:cubicBezTo>
                        <a:cubicBezTo>
                          <a:pt x="30911" y="6498"/>
                          <a:pt x="30739" y="6842"/>
                          <a:pt x="30395" y="8390"/>
                        </a:cubicBezTo>
                        <a:lnTo>
                          <a:pt x="14403" y="72875"/>
                        </a:lnTo>
                        <a:cubicBezTo>
                          <a:pt x="13199" y="77518"/>
                          <a:pt x="12855" y="78378"/>
                          <a:pt x="3398" y="78378"/>
                        </a:cubicBezTo>
                        <a:cubicBezTo>
                          <a:pt x="1334" y="78378"/>
                          <a:pt x="130" y="78378"/>
                          <a:pt x="130" y="80785"/>
                        </a:cubicBezTo>
                        <a:cubicBezTo>
                          <a:pt x="130" y="82161"/>
                          <a:pt x="1678" y="82161"/>
                          <a:pt x="1850" y="82161"/>
                        </a:cubicBezTo>
                        <a:cubicBezTo>
                          <a:pt x="5289" y="82161"/>
                          <a:pt x="13715" y="81817"/>
                          <a:pt x="17154" y="81817"/>
                        </a:cubicBezTo>
                        <a:cubicBezTo>
                          <a:pt x="19562" y="81817"/>
                          <a:pt x="22313" y="81989"/>
                          <a:pt x="24721" y="81989"/>
                        </a:cubicBezTo>
                        <a:cubicBezTo>
                          <a:pt x="27472" y="81989"/>
                          <a:pt x="30051" y="82161"/>
                          <a:pt x="32631" y="82161"/>
                        </a:cubicBezTo>
                        <a:cubicBezTo>
                          <a:pt x="33491" y="82161"/>
                          <a:pt x="35038" y="82161"/>
                          <a:pt x="35038" y="79753"/>
                        </a:cubicBezTo>
                        <a:cubicBezTo>
                          <a:pt x="35038" y="78378"/>
                          <a:pt x="33835" y="78378"/>
                          <a:pt x="31599" y="78378"/>
                        </a:cubicBezTo>
                        <a:cubicBezTo>
                          <a:pt x="27128" y="78378"/>
                          <a:pt x="23861" y="78378"/>
                          <a:pt x="23861" y="76314"/>
                        </a:cubicBezTo>
                        <a:cubicBezTo>
                          <a:pt x="23861" y="75626"/>
                          <a:pt x="24033" y="74938"/>
                          <a:pt x="24205" y="74251"/>
                        </a:cubicBezTo>
                        <a:lnTo>
                          <a:pt x="32287" y="41406"/>
                        </a:lnTo>
                        <a:lnTo>
                          <a:pt x="68915" y="41406"/>
                        </a:lnTo>
                        <a:cubicBezTo>
                          <a:pt x="63928" y="61354"/>
                          <a:pt x="61176" y="72703"/>
                          <a:pt x="60660" y="74423"/>
                        </a:cubicBezTo>
                        <a:cubicBezTo>
                          <a:pt x="59457" y="78378"/>
                          <a:pt x="57221" y="78378"/>
                          <a:pt x="49655" y="78378"/>
                        </a:cubicBezTo>
                        <a:cubicBezTo>
                          <a:pt x="47935" y="78378"/>
                          <a:pt x="46904" y="78378"/>
                          <a:pt x="46904" y="80785"/>
                        </a:cubicBezTo>
                        <a:cubicBezTo>
                          <a:pt x="46904" y="82161"/>
                          <a:pt x="48279" y="82161"/>
                          <a:pt x="48623" y="82161"/>
                        </a:cubicBezTo>
                        <a:cubicBezTo>
                          <a:pt x="51890" y="82161"/>
                          <a:pt x="60488" y="81817"/>
                          <a:pt x="63756" y="81817"/>
                        </a:cubicBezTo>
                        <a:cubicBezTo>
                          <a:pt x="66335" y="81817"/>
                          <a:pt x="68915" y="81989"/>
                          <a:pt x="71494" y="81989"/>
                        </a:cubicBezTo>
                        <a:cubicBezTo>
                          <a:pt x="74073" y="81989"/>
                          <a:pt x="76825" y="82161"/>
                          <a:pt x="79232" y="82161"/>
                        </a:cubicBezTo>
                        <a:cubicBezTo>
                          <a:pt x="80264" y="82161"/>
                          <a:pt x="81640" y="82161"/>
                          <a:pt x="81640" y="79753"/>
                        </a:cubicBezTo>
                        <a:cubicBezTo>
                          <a:pt x="81640" y="78378"/>
                          <a:pt x="80608" y="78378"/>
                          <a:pt x="78372" y="78378"/>
                        </a:cubicBezTo>
                        <a:cubicBezTo>
                          <a:pt x="73901" y="78378"/>
                          <a:pt x="70462" y="78378"/>
                          <a:pt x="70462" y="76314"/>
                        </a:cubicBezTo>
                        <a:cubicBezTo>
                          <a:pt x="70462" y="75626"/>
                          <a:pt x="70806" y="74938"/>
                          <a:pt x="70806" y="7425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098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FB7FAD1C-A4D5-4F14-82F5-33681CC58473}"/>
                </a:ext>
              </a:extLst>
            </p:cNvPr>
            <p:cNvSpPr/>
            <p:nvPr/>
          </p:nvSpPr>
          <p:spPr>
            <a:xfrm rot="1753813">
              <a:off x="5203951" y="2143700"/>
              <a:ext cx="141483" cy="8976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E894AC5A-80BF-774C-49CE-1ED65F763E21}"/>
                </a:ext>
              </a:extLst>
            </p:cNvPr>
            <p:cNvCxnSpPr>
              <a:cxnSpLocks/>
              <a:stCxn id="65" idx="0"/>
              <a:endCxn id="65" idx="2"/>
            </p:cNvCxnSpPr>
            <p:nvPr/>
          </p:nvCxnSpPr>
          <p:spPr>
            <a:xfrm flipH="1">
              <a:off x="5055532" y="2200848"/>
              <a:ext cx="438320" cy="783310"/>
            </a:xfrm>
            <a:prstGeom prst="straightConnector1">
              <a:avLst/>
            </a:prstGeom>
            <a:ln w="19050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6615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560AA-F528-4E0D-8E66-72907E5B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860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4000"/>
              <a:t>Axion strings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4</a:t>
            </a:fld>
            <a:endParaRPr lang="en-US"/>
          </a:p>
        </p:txBody>
      </p:sp>
      <p:pic>
        <p:nvPicPr>
          <p:cNvPr id="20" name="yt5s.com-Dark Matter from Axion Strings - Evolution of the String Network-(1080p)">
            <a:hlinkClick r:id="" action="ppaction://media"/>
            <a:extLst>
              <a:ext uri="{FF2B5EF4-FFF2-40B4-BE49-F238E27FC236}">
                <a16:creationId xmlns:a16="http://schemas.microsoft.com/office/drawing/2014/main" id="{31477AE8-020D-4EF2-9287-454FBA19DB54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0410"/>
                </p14:media>
              </p:ext>
            </p:extLst>
          </p:nvPr>
        </p:nvPicPr>
        <p:blipFill rotWithShape="1">
          <a:blip r:embed="rId5"/>
          <a:srcRect r="26634"/>
          <a:stretch>
            <a:fillRect/>
          </a:stretch>
        </p:blipFill>
        <p:spPr>
          <a:xfrm>
            <a:off x="8575743" y="1921833"/>
            <a:ext cx="3140331" cy="325312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33FEF7B-C77B-43D4-908F-0939A76BB824}"/>
              </a:ext>
            </a:extLst>
          </p:cNvPr>
          <p:cNvSpPr txBox="1"/>
          <p:nvPr/>
        </p:nvSpPr>
        <p:spPr>
          <a:xfrm>
            <a:off x="8575743" y="5282990"/>
            <a:ext cx="31403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ea typeface="Cascadia Code" panose="020B0609020000020004" pitchFamily="49" charset="0"/>
                <a:cs typeface="Cascadia Code" panose="020B0609020000020004" pitchFamily="49" charset="0"/>
              </a:rPr>
              <a:t>M. </a:t>
            </a:r>
            <a:r>
              <a:rPr lang="en-US" sz="1000" err="1">
                <a:ea typeface="Cascadia Code" panose="020B0609020000020004" pitchFamily="49" charset="0"/>
                <a:cs typeface="Cascadia Code" panose="020B0609020000020004" pitchFamily="49" charset="0"/>
              </a:rPr>
              <a:t>Buschmann</a:t>
            </a:r>
            <a:r>
              <a:rPr lang="en-US" sz="1000">
                <a:ea typeface="Cascadia Code" panose="020B0609020000020004" pitchFamily="49" charset="0"/>
                <a:cs typeface="Cascadia Code" panose="020B0609020000020004" pitchFamily="49" charset="0"/>
              </a:rPr>
              <a:t> et. al. (arXiv:2108.05368)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28D4DBF-C815-40DF-922C-68220B0D06EF}"/>
                  </a:ext>
                </a:extLst>
              </p:cNvPr>
              <p:cNvSpPr txBox="1"/>
              <p:nvPr/>
            </p:nvSpPr>
            <p:spPr>
              <a:xfrm>
                <a:off x="2689859" y="6408107"/>
                <a:ext cx="81832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/>
                  <a:t>* For dark matter axions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−19</m:t>
                        </m:r>
                      </m:sup>
                    </m:sSup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1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US" sz="1100"/>
                  <a:t> so the “hyperlight” axions we consider cannot make up a significant fraction of DM.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28D4DBF-C815-40DF-922C-68220B0D06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9859" y="6408107"/>
                <a:ext cx="8183202" cy="261610"/>
              </a:xfrm>
              <a:prstGeom prst="rect">
                <a:avLst/>
              </a:prstGeom>
              <a:blipFill>
                <a:blip r:embed="rId6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72C7F777-D206-46C2-A707-E0EC426079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89859" y="1825625"/>
                <a:ext cx="5603536" cy="3349331"/>
              </a:xfrm>
            </p:spPr>
            <p:txBody>
              <a:bodyPr>
                <a:normAutofit/>
              </a:bodyPr>
              <a:lstStyle/>
              <a:p>
                <a:pPr indent="-182880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sz="2000"/>
                  <a:t>one-dimensional topological defects in the axion field configuration.</a:t>
                </a:r>
              </a:p>
              <a:p>
                <a:pPr lvl="1" indent="-182880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/>
                  <a:t>formed by a topological phase transition in the early universe.</a:t>
                </a:r>
              </a:p>
              <a:p>
                <a:pPr lvl="1" indent="-182880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/>
                  <a:t>can only survive beyond recombination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&lt;3 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𝐶𝑀𝐵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−28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US"/>
                  <a:t>*.</a:t>
                </a:r>
              </a:p>
              <a:p>
                <a:pPr marL="502920" lvl="1" indent="0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endParaRPr lang="en-US"/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72C7F777-D206-46C2-A707-E0EC426079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89859" y="1825625"/>
                <a:ext cx="5603536" cy="3349331"/>
              </a:xfrm>
              <a:blipFill>
                <a:blip r:embed="rId7"/>
                <a:stretch>
                  <a:fillRect l="-109" t="-727" r="-5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A7C581C-7F3A-4F14-A01E-7A6F5C375668}"/>
              </a:ext>
            </a:extLst>
          </p:cNvPr>
          <p:cNvSpPr txBox="1"/>
          <p:nvPr/>
        </p:nvSpPr>
        <p:spPr>
          <a:xfrm>
            <a:off x="220980" y="720129"/>
            <a:ext cx="2217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</p:txBody>
      </p:sp>
    </p:spTree>
    <p:extLst>
      <p:ext uri="{BB962C8B-B14F-4D97-AF65-F5344CB8AC3E}">
        <p14:creationId xmlns:p14="http://schemas.microsoft.com/office/powerpoint/2010/main" val="334226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95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560AA-F528-4E0D-8E66-72907E5B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860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4000"/>
              <a:t>Cosmic birefringence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5</a:t>
            </a:fld>
            <a:endParaRPr lang="en-US"/>
          </a:p>
        </p:txBody>
      </p: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838A6A96-E88A-4D42-AF2B-0AECED7EC5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10" y="2148064"/>
            <a:ext cx="5220526" cy="24682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5B73888-B5AA-4B47-A542-BF9EBB5FBD2B}"/>
                  </a:ext>
                </a:extLst>
              </p:cNvPr>
              <p:cNvSpPr txBox="1"/>
              <p:nvPr/>
            </p:nvSpPr>
            <p:spPr>
              <a:xfrm>
                <a:off x="4359079" y="4616306"/>
                <a:ext cx="8753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CMB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b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5B73888-B5AA-4B47-A542-BF9EBB5FB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079" y="4616306"/>
                <a:ext cx="875368" cy="369332"/>
              </a:xfrm>
              <a:prstGeom prst="rect">
                <a:avLst/>
              </a:prstGeom>
              <a:blipFill>
                <a:blip r:embed="rId7"/>
                <a:stretch>
                  <a:fillRect l="-5556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595F5D72-7799-43D1-90BF-344BC1C9137A}"/>
              </a:ext>
            </a:extLst>
          </p:cNvPr>
          <p:cNvSpPr txBox="1"/>
          <p:nvPr/>
        </p:nvSpPr>
        <p:spPr>
          <a:xfrm>
            <a:off x="5625111" y="4915669"/>
            <a:ext cx="199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Axion string loop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BE150DE-362C-4504-9EDC-20FBFDA3A567}"/>
                  </a:ext>
                </a:extLst>
              </p:cNvPr>
              <p:cNvSpPr txBox="1"/>
              <p:nvPr/>
            </p:nvSpPr>
            <p:spPr>
              <a:xfrm>
                <a:off x="8090678" y="5175223"/>
                <a:ext cx="17794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Rotated CMB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BE150DE-362C-4504-9EDC-20FBFDA3A5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0678" y="5175223"/>
                <a:ext cx="1779461" cy="369332"/>
              </a:xfrm>
              <a:prstGeom prst="rect">
                <a:avLst/>
              </a:prstGeom>
              <a:blipFill>
                <a:blip r:embed="rId8"/>
                <a:stretch>
                  <a:fillRect l="-2740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9A5B6E-44C4-44E5-8779-4F89BCEEFBF1}"/>
              </a:ext>
            </a:extLst>
          </p:cNvPr>
          <p:cNvCxnSpPr/>
          <p:nvPr/>
        </p:nvCxnSpPr>
        <p:spPr>
          <a:xfrm>
            <a:off x="4896857" y="3406411"/>
            <a:ext cx="4541943" cy="549918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1136BEBE-3940-4E22-AE7A-BA6A58556599}"/>
              </a:ext>
            </a:extLst>
          </p:cNvPr>
          <p:cNvSpPr/>
          <p:nvPr/>
        </p:nvSpPr>
        <p:spPr>
          <a:xfrm rot="2082860">
            <a:off x="6418625" y="2828253"/>
            <a:ext cx="146760" cy="20761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37AB9C8-E510-44CC-9FE5-9AE235FC7772}"/>
              </a:ext>
            </a:extLst>
          </p:cNvPr>
          <p:cNvSpPr/>
          <p:nvPr/>
        </p:nvSpPr>
        <p:spPr>
          <a:xfrm rot="12978557">
            <a:off x="7027899" y="4094178"/>
            <a:ext cx="133083" cy="18826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729764-05E2-11E8-C2E9-B72C6D1EC038}"/>
              </a:ext>
            </a:extLst>
          </p:cNvPr>
          <p:cNvSpPr txBox="1"/>
          <p:nvPr/>
        </p:nvSpPr>
        <p:spPr>
          <a:xfrm>
            <a:off x="2884408" y="6375400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Agrawal, Hook, and Huang (arXiv:1912.02823)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4AAA0B-016B-221E-B83A-669D90B9A496}"/>
              </a:ext>
            </a:extLst>
          </p:cNvPr>
          <p:cNvSpPr txBox="1"/>
          <p:nvPr/>
        </p:nvSpPr>
        <p:spPr>
          <a:xfrm>
            <a:off x="220980" y="720129"/>
            <a:ext cx="2217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</p:txBody>
      </p:sp>
      <p:pic>
        <p:nvPicPr>
          <p:cNvPr id="6" name="Picture 5" descr="\documentclass{article}&#10;\usepackage{amsmath}&#10;\pagestyle{empty}&#10;\begin{document}&#10;&#10;&#10;\[&#10;\mathcal{L} \supset &#10;\frac{\mathcal{A}\alpha_{\rm em}}{4\pi}&#10;\frac{a}{f}&#10;F \tilde{F}&#10;\]&#10;&#10;\end{document}" title="IguanaTex Bitmap Display">
            <a:extLst>
              <a:ext uri="{FF2B5EF4-FFF2-40B4-BE49-F238E27FC236}">
                <a16:creationId xmlns:a16="http://schemas.microsoft.com/office/drawing/2014/main" id="{DA0FE599-FBC8-C7B7-0973-BB5A08BD1A9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266" y="2221192"/>
            <a:ext cx="1798095" cy="579048"/>
          </a:xfrm>
          <a:prstGeom prst="rect">
            <a:avLst/>
          </a:prstGeom>
        </p:spPr>
      </p:pic>
      <p:pic>
        <p:nvPicPr>
          <p:cNvPr id="20" name="Picture 19" descr="\documentclass{article}&#10;\usepackage{amsmath}&#10;\pagestyle{empty}&#10;\begin{document}&#10;&#10;&#10;\[&#10;\alpha = \mathcal{A}\alpha_{\rm em}&#10;\]&#10;&#10;\end{document}" title="IguanaTex Bitmap Display">
            <a:extLst>
              <a:ext uri="{FF2B5EF4-FFF2-40B4-BE49-F238E27FC236}">
                <a16:creationId xmlns:a16="http://schemas.microsoft.com/office/drawing/2014/main" id="{A91E9EC8-F47B-F4D1-E2EF-E24B7607EFC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566" y="3206524"/>
            <a:ext cx="1104762" cy="222476"/>
          </a:xfrm>
          <a:prstGeom prst="rect">
            <a:avLst/>
          </a:prstGeom>
        </p:spPr>
      </p:pic>
      <p:pic>
        <p:nvPicPr>
          <p:cNvPr id="25" name="Picture 24" descr="\documentclass{article}&#10;\usepackage{amsmath}&#10;\pagestyle{empty}&#10;\begin{document}&#10;\[&#10;\Rightarrow&#10;\]&#10;&#10;&#10;&#10;\end{document}" title="IguanaTex Bitmap Display">
            <a:extLst>
              <a:ext uri="{FF2B5EF4-FFF2-40B4-BE49-F238E27FC236}">
                <a16:creationId xmlns:a16="http://schemas.microsoft.com/office/drawing/2014/main" id="{52F3DB55-7D01-B841-1A37-23FB81224B0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888552" y="2937078"/>
            <a:ext cx="225524" cy="14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260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2BFAE16-9AF5-C78F-DC1E-2A4003ED307B}"/>
              </a:ext>
            </a:extLst>
          </p:cNvPr>
          <p:cNvGrpSpPr/>
          <p:nvPr/>
        </p:nvGrpSpPr>
        <p:grpSpPr>
          <a:xfrm>
            <a:off x="5699078" y="2189617"/>
            <a:ext cx="6374283" cy="3987346"/>
            <a:chOff x="6037759" y="2862373"/>
            <a:chExt cx="5554779" cy="3404284"/>
          </a:xfrm>
        </p:grpSpPr>
        <p:pic>
          <p:nvPicPr>
            <p:cNvPr id="9" name="Picture 8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021196B0-21FD-1A00-B2C3-95A8578DE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4242" y="2862373"/>
              <a:ext cx="5438296" cy="3404284"/>
            </a:xfrm>
            <a:prstGeom prst="rect">
              <a:avLst/>
            </a:prstGeom>
          </p:spPr>
        </p:pic>
        <p:pic>
          <p:nvPicPr>
            <p:cNvPr id="6" name="Picture 5" descr="\documentclass{article}&#10;\usepackage{amsmath}&#10;\pagestyle{empty}&#10;\begin{document}&#10;&#10;&#10;\[ \alpha(\hat{n}) \]&#10;&#10;\end{document}" title="IguanaTex Bitmap Display">
              <a:extLst>
                <a:ext uri="{FF2B5EF4-FFF2-40B4-BE49-F238E27FC236}">
                  <a16:creationId xmlns:a16="http://schemas.microsoft.com/office/drawing/2014/main" id="{2797E35E-CB55-9DA0-D5C2-2370A1EDE25F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7759" y="5731664"/>
              <a:ext cx="381562" cy="203581"/>
            </a:xfrm>
            <a:prstGeom prst="rect">
              <a:avLst/>
            </a:prstGeom>
          </p:spPr>
        </p:pic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6</a:t>
            </a:fld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7E79B06-5325-4F27-90FE-7B711ECC28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2689860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4000"/>
              <a:t>The Loop Crossing Model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C82AF0-FD3F-488B-B4D5-BF7E9E3ED0A8}"/>
              </a:ext>
            </a:extLst>
          </p:cNvPr>
          <p:cNvSpPr txBox="1">
            <a:spLocks/>
          </p:cNvSpPr>
          <p:nvPr/>
        </p:nvSpPr>
        <p:spPr>
          <a:xfrm>
            <a:off x="2689859" y="6459865"/>
            <a:ext cx="4951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ea typeface="Cascadia Code" panose="020B0609020000020004" pitchFamily="49" charset="0"/>
                <a:cs typeface="Cascadia Code" panose="020B0609020000020004" pitchFamily="49" charset="0"/>
              </a:rPr>
              <a:t>Jain, Amin, Long, RH (</a:t>
            </a:r>
            <a:r>
              <a:rPr lang="en-US" sz="1400"/>
              <a:t>arXiv:2103.10962, </a:t>
            </a:r>
            <a:r>
              <a:rPr lang="en-US" sz="1400">
                <a:ea typeface="Cascadia Code" panose="020B0609020000020004" pitchFamily="49" charset="0"/>
                <a:cs typeface="Cascadia Code" panose="020B0609020000020004" pitchFamily="49" charset="0"/>
              </a:rPr>
              <a:t>arXiv:2208.08391)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Content Placeholder 5">
                <a:extLst>
                  <a:ext uri="{FF2B5EF4-FFF2-40B4-BE49-F238E27FC236}">
                    <a16:creationId xmlns:a16="http://schemas.microsoft.com/office/drawing/2014/main" id="{7D71CCAF-804A-416B-830A-8A3351C03A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89859" y="1825625"/>
                <a:ext cx="5580510" cy="11291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Simulating string networks is </a:t>
                </a:r>
                <a:r>
                  <a:rPr lang="en-US" sz="2000" i="1" dirty="0"/>
                  <a:t>(very!)</a:t>
                </a:r>
                <a:r>
                  <a:rPr lang="en-US" sz="2000" dirty="0"/>
                  <a:t> hard</a:t>
                </a:r>
              </a:p>
              <a:p>
                <a:r>
                  <a:rPr lang="en-US" sz="2000" dirty="0"/>
                  <a:t>Approximate birefringence maps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as a random walk through circular planar loops</a:t>
                </a:r>
              </a:p>
            </p:txBody>
          </p:sp>
        </mc:Choice>
        <mc:Fallback>
          <p:sp>
            <p:nvSpPr>
              <p:cNvPr id="35" name="Content Placeholder 5">
                <a:extLst>
                  <a:ext uri="{FF2B5EF4-FFF2-40B4-BE49-F238E27FC236}">
                    <a16:creationId xmlns:a16="http://schemas.microsoft.com/office/drawing/2014/main" id="{7D71CCAF-804A-416B-830A-8A3351C03A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9859" y="1825625"/>
                <a:ext cx="5580510" cy="1129100"/>
              </a:xfrm>
              <a:prstGeom prst="rect">
                <a:avLst/>
              </a:prstGeom>
              <a:blipFill>
                <a:blip r:embed="rId10"/>
                <a:stretch>
                  <a:fillRect l="-983" t="-5376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78731B7-DC62-05D0-CFDF-EEC6101B2599}"/>
              </a:ext>
            </a:extLst>
          </p:cNvPr>
          <p:cNvSpPr txBox="1"/>
          <p:nvPr/>
        </p:nvSpPr>
        <p:spPr>
          <a:xfrm>
            <a:off x="220980" y="720129"/>
            <a:ext cx="2217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Methodology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Loop crossing model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0298A50-5F12-AAC1-AE94-46E4F3E070D3}"/>
              </a:ext>
            </a:extLst>
          </p:cNvPr>
          <p:cNvGrpSpPr/>
          <p:nvPr/>
        </p:nvGrpSpPr>
        <p:grpSpPr>
          <a:xfrm>
            <a:off x="2885770" y="3324057"/>
            <a:ext cx="2366545" cy="1718465"/>
            <a:chOff x="2885770" y="3234176"/>
            <a:chExt cx="2366545" cy="171846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5430CEC-097A-CA94-58A7-E60A1E30A605}"/>
                </a:ext>
              </a:extLst>
            </p:cNvPr>
            <p:cNvSpPr txBox="1">
              <a:spLocks/>
            </p:cNvSpPr>
            <p:nvPr/>
          </p:nvSpPr>
          <p:spPr>
            <a:xfrm>
              <a:off x="2885770" y="3234176"/>
              <a:ext cx="2366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Model parameters: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893A3D-C26C-D0F5-52B9-E8845BCC8A1D}"/>
                </a:ext>
              </a:extLst>
            </p:cNvPr>
            <p:cNvSpPr txBox="1">
              <a:spLocks/>
            </p:cNvSpPr>
            <p:nvPr/>
          </p:nvSpPr>
          <p:spPr>
            <a:xfrm>
              <a:off x="3142475" y="3940087"/>
              <a:ext cx="1581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 loop radius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9833D4A-4B14-CC5E-DEA7-FBD49808C3AA}"/>
                </a:ext>
              </a:extLst>
            </p:cNvPr>
            <p:cNvSpPr txBox="1">
              <a:spLocks/>
            </p:cNvSpPr>
            <p:nvPr/>
          </p:nvSpPr>
          <p:spPr>
            <a:xfrm>
              <a:off x="3142475" y="4254161"/>
              <a:ext cx="1449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 # of loops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835217F-3987-0924-B383-5A38E88B276A}"/>
                </a:ext>
              </a:extLst>
            </p:cNvPr>
            <p:cNvSpPr txBox="1">
              <a:spLocks/>
            </p:cNvSpPr>
            <p:nvPr/>
          </p:nvSpPr>
          <p:spPr>
            <a:xfrm>
              <a:off x="3142475" y="3603508"/>
              <a:ext cx="16979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 EM anomaly</a:t>
              </a:r>
            </a:p>
          </p:txBody>
        </p:sp>
        <p:pic>
          <p:nvPicPr>
            <p:cNvPr id="32" name="Picture 31" descr="\documentclass{article}&#10;\usepackage{amsmath}&#10;\pagestyle{empty}&#10;\begin{document}&#10;&#10;\[\mathcal{A}\]&#10;&#10;&#10;\end{document}" title="IguanaTex Bitmap Display">
              <a:extLst>
                <a:ext uri="{FF2B5EF4-FFF2-40B4-BE49-F238E27FC236}">
                  <a16:creationId xmlns:a16="http://schemas.microsoft.com/office/drawing/2014/main" id="{16E29EED-A447-8C28-C6BA-6C3FC70461BD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0389" y="3671700"/>
              <a:ext cx="176914" cy="176914"/>
            </a:xfrm>
            <a:prstGeom prst="rect">
              <a:avLst/>
            </a:prstGeom>
          </p:spPr>
        </p:pic>
        <p:pic>
          <p:nvPicPr>
            <p:cNvPr id="42" name="Picture 41" descr="\documentclass{article}&#10;\usepackage{amsmath}&#10;\pagestyle{empty}&#10;\begin{document}&#10;&#10;\[m_a\]&#10;&#10;&#10;\end{document}" title="IguanaTex Bitmap Display">
              <a:extLst>
                <a:ext uri="{FF2B5EF4-FFF2-40B4-BE49-F238E27FC236}">
                  <a16:creationId xmlns:a16="http://schemas.microsoft.com/office/drawing/2014/main" id="{B457DFD8-81CB-1993-3161-B8C1360F3FB7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4503" y="4736778"/>
              <a:ext cx="286629" cy="13577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D483524-A93A-62AB-B5D8-E40799676AEC}"/>
                </a:ext>
              </a:extLst>
            </p:cNvPr>
            <p:cNvSpPr txBox="1">
              <a:spLocks/>
            </p:cNvSpPr>
            <p:nvPr/>
          </p:nvSpPr>
          <p:spPr>
            <a:xfrm>
              <a:off x="3226145" y="4583309"/>
              <a:ext cx="1585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 axion mass</a:t>
              </a:r>
            </a:p>
          </p:txBody>
        </p:sp>
        <p:pic>
          <p:nvPicPr>
            <p:cNvPr id="36" name="Picture 35" descr="\documentclass{article}&#10;\usepackage{amsmath}&#10;\pagestyle{empty}&#10;\begin{document}&#10;&#10;\[\zeta_0\]&#10;&#10;&#10;\end{document}" title="IguanaTex Bitmap Display">
              <a:extLst>
                <a:ext uri="{FF2B5EF4-FFF2-40B4-BE49-F238E27FC236}">
                  <a16:creationId xmlns:a16="http://schemas.microsoft.com/office/drawing/2014/main" id="{72795708-22AE-8CEF-D7F6-9A0585DEBDDB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4503" y="4022755"/>
              <a:ext cx="172800" cy="205714"/>
            </a:xfrm>
            <a:prstGeom prst="rect">
              <a:avLst/>
            </a:prstGeom>
          </p:spPr>
        </p:pic>
        <p:pic>
          <p:nvPicPr>
            <p:cNvPr id="39" name="Picture 38" descr="\documentclass{article}&#10;\usepackage{amsmath}&#10;\pagestyle{empty}&#10;\begin{document}&#10;&#10;\[\xi_0\]&#10;&#10;&#10;\end{document}" title="IguanaTex Bitmap Display">
              <a:extLst>
                <a:ext uri="{FF2B5EF4-FFF2-40B4-BE49-F238E27FC236}">
                  <a16:creationId xmlns:a16="http://schemas.microsoft.com/office/drawing/2014/main" id="{44F71909-295A-7923-2F33-7402ABD9908F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9703" y="4343301"/>
              <a:ext cx="178286" cy="2057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243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15811F49-69BB-552B-B0D8-2CDFF86E0F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31455" y="2661659"/>
            <a:ext cx="5843006" cy="362076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7</a:t>
            </a:fld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7E79B06-5325-4F27-90FE-7B711ECC28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2689860" y="365125"/>
            <a:ext cx="9281160" cy="1325563"/>
          </a:xfrm>
        </p:spPr>
        <p:txBody>
          <a:bodyPr>
            <a:normAutofit/>
          </a:bodyPr>
          <a:lstStyle/>
          <a:p>
            <a:r>
              <a:rPr lang="en-US" sz="4000"/>
              <a:t>The Signal</a:t>
            </a:r>
          </a:p>
        </p:txBody>
      </p:sp>
      <p:sp>
        <p:nvSpPr>
          <p:cNvPr id="35" name="Content Placeholder 5 1">
            <a:extLst>
              <a:ext uri="{FF2B5EF4-FFF2-40B4-BE49-F238E27FC236}">
                <a16:creationId xmlns:a16="http://schemas.microsoft.com/office/drawing/2014/main" id="{7D71CCAF-804A-416B-830A-8A3351C03A0A}"/>
              </a:ext>
            </a:extLst>
          </p:cNvPr>
          <p:cNvSpPr txBox="1">
            <a:spLocks/>
          </p:cNvSpPr>
          <p:nvPr/>
        </p:nvSpPr>
        <p:spPr>
          <a:xfrm>
            <a:off x="2689859" y="1690688"/>
            <a:ext cx="9264016" cy="4486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FB62F3-6A00-1E78-D32B-D92F39351F88}"/>
              </a:ext>
            </a:extLst>
          </p:cNvPr>
          <p:cNvGrpSpPr>
            <a:grpSpLocks/>
          </p:cNvGrpSpPr>
          <p:nvPr/>
        </p:nvGrpSpPr>
        <p:grpSpPr>
          <a:xfrm>
            <a:off x="2800631" y="6021736"/>
            <a:ext cx="1420256" cy="547954"/>
            <a:chOff x="8106693" y="5279653"/>
            <a:chExt cx="1420256" cy="547954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126E4617-8BC0-F27C-3310-A732F5F60F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r="63921"/>
            <a:stretch/>
          </p:blipFill>
          <p:spPr>
            <a:xfrm>
              <a:off x="8106693" y="5320739"/>
              <a:ext cx="164953" cy="182880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7B6DAD4F-EAA5-64D1-00A8-ADE7BD15FE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64412"/>
            <a:stretch/>
          </p:blipFill>
          <p:spPr>
            <a:xfrm>
              <a:off x="8111516" y="5569141"/>
              <a:ext cx="162707" cy="18288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F16A424-DCBD-906A-73E6-440BBD8664A9}"/>
                </a:ext>
              </a:extLst>
            </p:cNvPr>
            <p:cNvSpPr txBox="1">
              <a:spLocks/>
            </p:cNvSpPr>
            <p:nvPr/>
          </p:nvSpPr>
          <p:spPr>
            <a:xfrm>
              <a:off x="8252626" y="5279653"/>
              <a:ext cx="12743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= loop radius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774948-B951-381B-EEC8-434CAE255DF3}"/>
                </a:ext>
              </a:extLst>
            </p:cNvPr>
            <p:cNvSpPr txBox="1">
              <a:spLocks/>
            </p:cNvSpPr>
            <p:nvPr/>
          </p:nvSpPr>
          <p:spPr>
            <a:xfrm>
              <a:off x="8271646" y="5519830"/>
              <a:ext cx="11705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= # of loops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5 2">
                <a:extLst>
                  <a:ext uri="{FF2B5EF4-FFF2-40B4-BE49-F238E27FC236}">
                    <a16:creationId xmlns:a16="http://schemas.microsoft.com/office/drawing/2014/main" id="{C408FAD4-F00B-9409-5E82-BDE091698B0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42259" y="1775638"/>
                <a:ext cx="9264016" cy="45537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/>
                  <a:t>Calculate the power spectrum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/>
                  <a:t> maps in the loop crossing model.</a:t>
                </a:r>
              </a:p>
              <a:p>
                <a:r>
                  <a:rPr lang="en-US" sz="2000"/>
                  <a:t>Can compare this to measurements!</a:t>
                </a:r>
              </a:p>
            </p:txBody>
          </p:sp>
        </mc:Choice>
        <mc:Fallback xmlns="">
          <p:sp>
            <p:nvSpPr>
              <p:cNvPr id="12" name="Content Placeholder 5 2">
                <a:extLst>
                  <a:ext uri="{FF2B5EF4-FFF2-40B4-BE49-F238E27FC236}">
                    <a16:creationId xmlns:a16="http://schemas.microsoft.com/office/drawing/2014/main" id="{C408FAD4-F00B-9409-5E82-BDE091698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259" y="1775638"/>
                <a:ext cx="9264016" cy="4553725"/>
              </a:xfrm>
              <a:prstGeom prst="rect">
                <a:avLst/>
              </a:prstGeom>
              <a:blipFill>
                <a:blip r:embed="rId8"/>
                <a:stretch>
                  <a:fillRect l="-592" t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D3321F0-4890-1ACB-53BC-A47EB1FA6C53}"/>
              </a:ext>
            </a:extLst>
          </p:cNvPr>
          <p:cNvSpPr txBox="1"/>
          <p:nvPr/>
        </p:nvSpPr>
        <p:spPr>
          <a:xfrm>
            <a:off x="220980" y="720129"/>
            <a:ext cx="22174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Methodology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Loop crossing model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signal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E6ED8CD-7D42-15BF-9C93-14035F5E2742}"/>
              </a:ext>
            </a:extLst>
          </p:cNvPr>
          <p:cNvGrpSpPr/>
          <p:nvPr/>
        </p:nvGrpSpPr>
        <p:grpSpPr>
          <a:xfrm>
            <a:off x="9616841" y="5916999"/>
            <a:ext cx="1558023" cy="485665"/>
            <a:chOff x="9487185" y="5647631"/>
            <a:chExt cx="1558023" cy="485665"/>
          </a:xfrm>
        </p:grpSpPr>
        <p:pic>
          <p:nvPicPr>
            <p:cNvPr id="17" name="Picture 16" descr="\documentclass{article}&#10;\usepackage{amsmath}&#10;\pagestyle{empty}&#10;\begin{document}&#10;\begin{align*}&#10;C_\ell^{\alpha\alpha} \propto \mathcal{A}^2\xi_0&#10;\end{align*}&#10;\end{document}" title="IguanaTex Bitmap Display">
              <a:extLst>
                <a:ext uri="{FF2B5EF4-FFF2-40B4-BE49-F238E27FC236}">
                  <a16:creationId xmlns:a16="http://schemas.microsoft.com/office/drawing/2014/main" id="{858079B9-B6BF-7F69-E0C3-C0B264B98841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7150" y="5747324"/>
              <a:ext cx="1318095" cy="286476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5C2864D-036E-5E58-02D7-7B0D4E3927E8}"/>
                </a:ext>
              </a:extLst>
            </p:cNvPr>
            <p:cNvSpPr/>
            <p:nvPr/>
          </p:nvSpPr>
          <p:spPr>
            <a:xfrm>
              <a:off x="9487185" y="5647631"/>
              <a:ext cx="1558023" cy="48566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93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428D77AA-69F3-668F-CC17-B6FA49B70869}"/>
              </a:ext>
            </a:extLst>
          </p:cNvPr>
          <p:cNvSpPr txBox="1">
            <a:spLocks/>
          </p:cNvSpPr>
          <p:nvPr/>
        </p:nvSpPr>
        <p:spPr>
          <a:xfrm>
            <a:off x="2689859" y="1825625"/>
            <a:ext cx="92811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b="1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0900AD-4544-49D7-9D50-4E234E02B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8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946AE68-D1A4-6777-4FFA-C8D4D48D8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03832" y="2464698"/>
            <a:ext cx="4997636" cy="35993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0BA7B2-7C59-6EF7-F69C-B702117C8AB5}"/>
              </a:ext>
            </a:extLst>
          </p:cNvPr>
          <p:cNvSpPr txBox="1"/>
          <p:nvPr/>
        </p:nvSpPr>
        <p:spPr>
          <a:xfrm>
            <a:off x="3898730" y="1945107"/>
            <a:ext cx="3431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Anisotropic birefringence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EEA60B-81FE-2CBF-0080-2BDDDEA3A1A0}"/>
              </a:ext>
            </a:extLst>
          </p:cNvPr>
          <p:cNvSpPr txBox="1"/>
          <p:nvPr/>
        </p:nvSpPr>
        <p:spPr>
          <a:xfrm>
            <a:off x="8158250" y="1951717"/>
            <a:ext cx="3093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Isotropic birefringence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51E750-E4AF-93E5-AB03-EBC432C07FE2}"/>
                  </a:ext>
                </a:extLst>
              </p:cNvPr>
              <p:cNvSpPr txBox="1"/>
              <p:nvPr/>
            </p:nvSpPr>
            <p:spPr>
              <a:xfrm>
                <a:off x="8437846" y="3429000"/>
                <a:ext cx="2534284" cy="5152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0.342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∘</m:t>
                              </m:r>
                            </m:sup>
                          </m:sSup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0.091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∘</m:t>
                              </m:r>
                            </m:sup>
                          </m:sSup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0.094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∘</m:t>
                              </m:r>
                            </m:sup>
                          </m:sSup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51E750-E4AF-93E5-AB03-EBC432C07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7846" y="3429000"/>
                <a:ext cx="2534284" cy="5152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73B61B73-F76E-0CA3-5623-3C2263EF786C}"/>
              </a:ext>
            </a:extLst>
          </p:cNvPr>
          <p:cNvSpPr txBox="1"/>
          <p:nvPr/>
        </p:nvSpPr>
        <p:spPr>
          <a:xfrm>
            <a:off x="8490553" y="4222042"/>
            <a:ext cx="242887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err="1"/>
              <a:t>Eskilt</a:t>
            </a:r>
            <a:r>
              <a:rPr lang="en-US" sz="1400" b="1"/>
              <a:t> and Komatsu 2022</a:t>
            </a:r>
          </a:p>
          <a:p>
            <a:r>
              <a:rPr lang="en-US" sz="1400" err="1"/>
              <a:t>Palazuelos</a:t>
            </a:r>
            <a:r>
              <a:rPr lang="en-US" sz="1400"/>
              <a:t> et. al. 2022</a:t>
            </a:r>
          </a:p>
          <a:p>
            <a:r>
              <a:rPr lang="en-US" sz="1400"/>
              <a:t>Minami and Komatsu 2018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F05DA19-6639-9EBC-3BE3-FD1745FA2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Cosmic birefringence measurements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78E17A-C5FD-78EC-79FE-153D2B94B1F2}"/>
              </a:ext>
            </a:extLst>
          </p:cNvPr>
          <p:cNvSpPr txBox="1"/>
          <p:nvPr/>
        </p:nvSpPr>
        <p:spPr>
          <a:xfrm>
            <a:off x="220980" y="720129"/>
            <a:ext cx="2217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mass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Axion strings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Cosmic birefringence</a:t>
            </a:r>
          </a:p>
          <a:p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Methodology</a:t>
            </a:r>
            <a:endParaRPr lang="en-US" sz="1200">
              <a:solidFill>
                <a:schemeClr val="bg2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Loop crossing model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signal</a:t>
            </a:r>
          </a:p>
          <a:p>
            <a:pPr marL="91440"/>
            <a:r>
              <a:rPr lang="en-US" sz="1200">
                <a:solidFill>
                  <a:schemeClr val="bg2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data</a:t>
            </a:r>
          </a:p>
        </p:txBody>
      </p:sp>
    </p:spTree>
    <p:extLst>
      <p:ext uri="{BB962C8B-B14F-4D97-AF65-F5344CB8AC3E}">
        <p14:creationId xmlns:p14="http://schemas.microsoft.com/office/powerpoint/2010/main" val="2784065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20C1F-EC84-4CAD-A907-5D939BB22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742" y="2370710"/>
            <a:ext cx="8000515" cy="991050"/>
          </a:xfrm>
        </p:spPr>
        <p:txBody>
          <a:bodyPr>
            <a:noAutofit/>
          </a:bodyPr>
          <a:lstStyle/>
          <a:p>
            <a:pPr marL="57150" indent="-514350" algn="ctr">
              <a:buClr>
                <a:schemeClr val="accent1"/>
              </a:buClr>
              <a:buFont typeface="+mj-lt"/>
              <a:buAutoNum type="arabicPeriod"/>
            </a:pPr>
            <a:r>
              <a:rPr lang="en-US" sz="3200" cap="none" dirty="0">
                <a:solidFill>
                  <a:schemeClr val="tx2"/>
                </a:solidFill>
              </a:rPr>
              <a:t>Can axions explain isotropic and anisotropic birefringence data?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4099A0-5821-489E-AE06-8440AF8A3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5451C-CFE6-4B12-8C20-6124735F3CB0}" type="slidenum">
              <a:rPr lang="en-US" smtClean="0"/>
              <a:t>9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170F569-59F5-05FC-AF40-177692C76663}"/>
              </a:ext>
            </a:extLst>
          </p:cNvPr>
          <p:cNvSpPr txBox="1">
            <a:spLocks/>
          </p:cNvSpPr>
          <p:nvPr/>
        </p:nvSpPr>
        <p:spPr>
          <a:xfrm>
            <a:off x="1801620" y="3496240"/>
            <a:ext cx="8588760" cy="9910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cap="none" dirty="0">
                <a:solidFill>
                  <a:schemeClr val="accent1"/>
                </a:solidFill>
              </a:rPr>
              <a:t>2. </a:t>
            </a:r>
            <a:r>
              <a:rPr lang="en-US" sz="3200" cap="none" dirty="0">
                <a:solidFill>
                  <a:schemeClr val="tx2"/>
                </a:solidFill>
              </a:rPr>
              <a:t>What constraints are obtained from anisotropic birefringence?</a:t>
            </a:r>
          </a:p>
        </p:txBody>
      </p:sp>
    </p:spTree>
    <p:extLst>
      <p:ext uri="{BB962C8B-B14F-4D97-AF65-F5344CB8AC3E}">
        <p14:creationId xmlns:p14="http://schemas.microsoft.com/office/powerpoint/2010/main" val="353280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11"/>
  <p:tag name="LAYER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.9644"/>
  <p:tag name="ORIGINALWIDTH" val="884.8893"/>
  <p:tag name="LATEXADDIN" val="\documentclass{article}&#10;\usepackage{amsmath}&#10;\pagestyle{empty}&#10;\begin{document}&#10;&#10;&#10;\[&#10;\mathcal{L} \supset &#10;\frac{\mathcal{A}\alpha_{\rm em}}{4\pi}&#10;\frac{a}{f}&#10;F \tilde{F}&#10;\]&#10;&#10;\end{document}"/>
  <p:tag name="IGUANATEXSIZE" val="20"/>
  <p:tag name="IGUANATEXCURSOR" val="1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.4863"/>
  <p:tag name="ORIGINALWIDTH" val="543.6821"/>
  <p:tag name="LATEXADDIN" val="\documentclass{article}&#10;\usepackage{amsmath}&#10;\pagestyle{empty}&#10;\begin{document}&#10;&#10;&#10;\[&#10;\alpha = \mathcal{A}\alpha_{\rm em}&#10;\]&#10;&#10;\end{document}"/>
  <p:tag name="IGUANATEXSIZE" val="20"/>
  <p:tag name="IGUANATEXCURSOR" val="12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9.74126"/>
  <p:tag name="ORIGINALWIDTH" val="110.9861"/>
  <p:tag name="LATEXADDIN" val="\documentclass{article}&#10;\usepackage{amsmath}&#10;\pagestyle{empty}&#10;\begin{document}&#10;\[&#10;\Rightarrow&#10;\]&#10;&#10;&#10;&#10;\end{document}"/>
  <p:tag name="IGUANATEXSIZE" val="20"/>
  <p:tag name="IGUANATEXCURSOR" val="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6.73788"/>
  <p:tag name="ORIGINALWIDTH" val="96.73788"/>
  <p:tag name="LATEXADDIN" val="\documentclass{article}&#10;\usepackage{amsmath}&#10;\pagestyle{empty}&#10;\begin{document}&#10;&#10;\[\mathcal{A}\]&#10;&#10;&#10;\end{document}"/>
  <p:tag name="IGUANATEXSIZE" val="18"/>
  <p:tag name="IGUANATEXCURSOR" val="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24071"/>
  <p:tag name="ORIGINALWIDTH" val="156.7304"/>
  <p:tag name="LATEXADDIN" val="\documentclass{article}&#10;\usepackage{amsmath}&#10;\pagestyle{empty}&#10;\begin{document}&#10;&#10;\[m_a\]&#10;&#10;&#10;\end{document}"/>
  <p:tag name="IGUANATEXSIZE" val="18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94.48819"/>
  <p:tag name="LATEXADDIN" val="\documentclass{article}&#10;\usepackage{amsmath}&#10;\pagestyle{empty}&#10;\begin{document}&#10;&#10;\[\zeta_0\]&#10;&#10;&#10;\end{document}"/>
  <p:tag name="IGUANATEXSIZE" val="18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97.48779"/>
  <p:tag name="LATEXADDIN" val="\documentclass{article}&#10;\usepackage{amsmath}&#10;\pagestyle{empty}&#10;\begin{document}&#10;&#10;\[\xi_0\]&#10;&#10;&#10;\end{document}"/>
  <p:tag name="IGUANATEXSIZE" val="18"/>
  <p:tag name="IGUANATEXCURSOR" val="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34.7206"/>
  <p:tag name="LATEXADDIN" val="\documentclass{article}&#10;\usepackage{amsmath}&#10;\pagestyle{empty}&#10;\begin{document}&#10;&#10;&#10;\[ \alpha(\hat{n}) \]&#10;&#10;\end{document}"/>
  <p:tag name="IGUANATEXSIZE" val="16"/>
  <p:tag name="IGUANATEXCURSOR" val="10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648.6689"/>
  <p:tag name="LATEXADDIN" val="\documentclass{article}&#10;\usepackage{amsmath}&#10;\pagestyle{empty}&#10;\begin{document}&#10;\begin{align*}&#10;C_\ell^{\alpha\alpha} \propto \mathcal{A}^2\xi_0&#10;\end{align*}&#10;\end{document}"/>
  <p:tag name="IGUANATEXSIZE" val="20"/>
  <p:tag name="IGUANATEXCURSOR" val="11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33.9332"/>
  <p:tag name="ORIGINALWIDTH" val="2186.727"/>
  <p:tag name="OUTPUTTYPE" val="PNG"/>
  <p:tag name="IGUANATEXVERSION" val="160"/>
  <p:tag name="LATEXADDIN" val="\documentclass{article}&#10;\usepackage{amsmath}&#10;\usepackage{physics}&#10;\pagestyle{empty}&#10;\begin{document}&#10;&#10;\newcommand{\ampl}{\mathcal{A}^2\xi_0}&#10;&#10;\begin{align*}&#10;\theta &amp;= \text{model parameters} = %&#10;   \{ \ampl, \zeta_0, m_a \}\\&#10;X &amp;= \text{data} = C_\ell^{{\rm obs}}\\&#10;H &amp;= \text{model/hypothesis}&#10;\end{align*}&#10;&#10;&#10;\end{document}"/>
  <p:tag name="IGUANATEXSIZE" val="20"/>
  <p:tag name="IGUANATEXCURSOR" val="26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86.4642"/>
  <p:tag name="OUTPUTTYPE" val="PNG"/>
  <p:tag name="IGUANATEXVERSION" val="159"/>
  <p:tag name="LATEXADDIN" val="\documentclass{article}&#10;\usepackage{amsmath,xcolor}&#10;\pagestyle{empty}&#10;\begin{document}&#10;&#10;\begin{align*}&#10;10^{-30}&#10;\end{align*}&#10;&#10;\end{document}"/>
  <p:tag name="IGUANATEXSIZE" val="20"/>
  <p:tag name="IGUANATEXCURSOR" val="11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0.9598"/>
  <p:tag name="ORIGINALWIDTH" val="2499.438"/>
  <p:tag name="OUTPUTTYPE" val="PNG"/>
  <p:tag name="IGUANATEXVERSION" val="160"/>
  <p:tag name="LATEXADDIN" val="\documentclass{article}&#10;\usepackage{amsmath}&#10;\usepackage{physics}&#10;\pagestyle{empty}&#10;\begin{document}&#10;&#10;\newcommand{\ampl}{\mathcal{A}^2\xi_0}&#10;\newcommand{\likel}{\mathcal{L}}&#10;\begin{align*}&#10;\ln \likel\left(&#10;    C_\ell^{\rm obs} | \theta&#10;  \right)&#10;  =&#10;\sum_\ell&#10;-\frac{1}{2\sigma^2_\ell} \left[&#10;  C_\ell^{\rm obs} - C_\ell^{\rm theory}(\theta)&#10;\right]^2&#10;\end{align*}&#10;&#10;&#10;\end{document}"/>
  <p:tag name="IGUANATEXSIZE" val="20"/>
  <p:tag name="IGUANATEXCURSOR" val="198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995.1256"/>
  <p:tag name="OUTPUTTYPE" val="PNG"/>
  <p:tag name="IGUANATEXVERSION" val="160"/>
  <p:tag name="LATEXADDIN" val="\documentclass{article}&#10;\usepackage{amsmath}&#10;\usepackage{physics}&#10;\usepackage{xcolor}&#10;\pagestyle{empty}&#10;\begin{document}&#10;&#10;\definecolor{mygrey}{rgb}{0.18, 0.18, 0.18}&#10;\newcommand{\ampl}{\mathcal{A}^2\xi_0}&#10;\begin{align*}&#10;\theta &amp;= \{ \ampl, \zeta_0, m_a \}&#10;\end{align*}&#10;&#10;&#10;\end{document}"/>
  <p:tag name="IGUANATEXSIZE" val="20"/>
  <p:tag name="IGUANATEXCURSOR" val="20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15.1856"/>
  <p:tag name="ORIGINALWIDTH" val="2153.731"/>
  <p:tag name="OUTPUTTYPE" val="PNG"/>
  <p:tag name="IGUANATEXVERSION" val="160"/>
  <p:tag name="LATEXADDIN" val="\documentclass{article}&#10;\usepackage{amsmath}&#10;\usepackage{physics}&#10;\pagestyle{empty}&#10;\begin{document}&#10;\newcommand{\ampl}{\mathcal{A}^2\xi_0}&#10;\begin{align*}&#10;\ampl &amp;\sim {\rm Uniform}\left(-\infty, \infty\right)\\&#10;\zeta_0 &amp;\sim {\rm Uniform}\left(0.1, 1.0\right)\\&#10;\log_{10}\left(m_a/{\rm eV}\right)&amp;\sim {\rm Uniform}(-32.4, -28.0)&#10;\end{align*}&#10;\end{document}"/>
  <p:tag name="IGUANATEXSIZE" val="20"/>
  <p:tag name="IGUANATEXCURSOR" val="315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94.48819"/>
  <p:tag name="LATEXADDIN" val="\documentclass{article}&#10;\usepackage{amsmath}&#10;\pagestyle{empty}&#10;\begin{document}&#10;&#10;\[&#10;\zeta_0&#10;\]&#10;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97.48779"/>
  <p:tag name="LATEXADDIN" val="\documentclass{article}&#10;\usepackage{amsmath}&#10;\pagestyle{empty}&#10;\begin{document}&#10;&#10;\[&#10;\xi_0&#10;\]&#10;&#10;&#10;\end{document}"/>
  <p:tag name="IGUANATEXSIZE" val="20"/>
  <p:tag name="IGUANATEXCURSOR" val="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23921"/>
  <p:tag name="ORIGINALWIDTH" val="148.4814"/>
  <p:tag name="LATEXADDIN" val="\documentclass{article}&#10;\usepackage{amsmath}&#10;\pagestyle{empty}&#10;\begin{document}&#10;&#10;&#10;\[0.5\]&#10;&#10;\end{document}"/>
  <p:tag name="IGUANATEXSIZE" val="20"/>
  <p:tag name="IGUANATEXCURSOR" val="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143.982"/>
  <p:tag name="LATEXADDIN" val="\documentclass{article}&#10;\usepackage{amsmath}&#10;\pagestyle{empty}&#10;\begin{document}&#10;&#10;&#10;\[1.0\]&#10;&#10;\end{document}"/>
  <p:tag name="IGUANATEXSIZE" val="20"/>
  <p:tag name="IGUANATEXCURSOR" val="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148.4814"/>
  <p:tag name="LATEXADDIN" val="\documentclass{article}&#10;\usepackage{amsmath}&#10;\pagestyle{empty}&#10;\begin{document}&#10;&#10;&#10;\[2.0\]&#10;&#10;\end{document}"/>
  <p:tag name="IGUANATEXSIZE" val="20"/>
  <p:tag name="IGUANATEXCURSOR" val="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202.85"/>
  <p:tag name="LATEXADDIN" val="\documentclass{article}&#10;\usepackage{amsmath}&#10;\pagestyle{empty}&#10;\begin{document}&#10;&#10;&#10;\[ \text{loop radius} = \zeta_0 / H(z) \]&#10;&#10;\end{document}"/>
  <p:tag name="IGUANATEXSIZE" val="18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8.4627"/>
  <p:tag name="ORIGINALWIDTH" val="1298.838"/>
  <p:tag name="LATEXADDIN" val="\documentclass{article}&#10;\usepackage{amsmath}&#10;\pagestyle{empty}&#10;\begin{document}&#10;&#10;&#10;\[ \text{number density} = \frac{\xi_0 H^3}{2\pi\zeta_0} \]&#10;&#10;\end{document}"/>
  <p:tag name="IGUANATEXSIZE" val="18"/>
  <p:tag name="IGUANATEXCURSOR" val="13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86.4642"/>
  <p:tag name="OUTPUTTYPE" val="PNG"/>
  <p:tag name="IGUANATEXVERSION" val="159"/>
  <p:tag name="LATEXADDIN" val="\documentclass{article}&#10;\usepackage{amsmath,xcolor}&#10;\pagestyle{empty}&#10;\begin{document}&#10;&#10;\begin{align*}&#10;10^{-28}&#10;\end{align*}&#10;&#10;\end{document}"/>
  <p:tag name="IGUANATEXSIZE" val="20"/>
  <p:tag name="IGUANATEXCURSOR" val="110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6.4829"/>
  <p:tag name="ORIGINALWIDTH" val="1292.089"/>
  <p:tag name="LATEXADDIN" val="\documentclass{article}&#10;\usepackage{amsmath}&#10;\pagestyle{empty}&#10;\begin{document}&#10;&#10;&#10;\[ \text{energy density} = \xi_0 \mu H^2 \]&#10;&#10;\end{document}"/>
  <p:tag name="IGUANATEXSIZE" val="18"/>
  <p:tag name="IGUANATEXCURSOR" val="12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735.658"/>
  <p:tag name="LATEXADDIN" val="\documentclass{article}&#10;\usepackage{amsmath}&#10;\pagestyle{empty}&#10;\begin{document}&#10;&#10;&#10;\[ \text{string tension} \]&#10;&#10;\end{document}"/>
  <p:tag name="IGUANATEXSIZE" val="18"/>
  <p:tag name="IGUANATEXCURSOR" val="9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4.462"/>
  <p:tag name="ORIGINALWIDTH" val="3158.605"/>
  <p:tag name="LATEXADDIN" val="\documentclass{article}&#10;\usepackage{amsmath}&#10;\usepackage{physics}&#10;\pagestyle{empty}&#10;\begin{document}&#10;&#10;\newcommand{\lvec}{\mathbf{l}}&#10;\newcommand{\Lvec}{\mathbf{L}}&#10;&#10;\begin{align*}&#10;\hat{\alpha}_{EB}(\Lvec) = &#10;\int &#10;\frac{\dd^2 \lvec_1 \dd^2\lvec_2}{(2\pi)^2}&#10;\delta(\lvec_1 - \lvec_2 - \Lvec)&#10;E(\lvec_1) B^*(\lvec_2)&#10;F_{EB}(\lvec_1, \lvec_2)&#10;\end{align*}&#10;&#10;&#10;\end{document}"/>
  <p:tag name="IGUANATEXSIZE" val="20"/>
  <p:tag name="IGUANATEXCURSOR" val="24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1.6985"/>
  <p:tag name="ORIGINALWIDTH" val="2536.183"/>
  <p:tag name="LATEXADDIN" val="\documentclass{article}&#10;\usepackage{amsmath}&#10;\usepackage{physics}&#10;\pagestyle{empty}&#10;\begin{document}&#10;&#10;\newcommand{\lvec}{\mathbf{l}}&#10;\newcommand{\Lvec}{\mathbf{L}}&#10;&#10;\begin{align*}&#10;F_{EB}(\lvec_1, \lvec_2)  = &#10;\lambda_{EB}(\Lvec)&#10;\frac{2&#10;\left(&#10;\tilde{C}_{l_1}^{EE} -\tilde{C}_{l_2}^{EE}&#10;\right)&#10;\cos{2\phi_{12}}}{C_{l_1}^{EE}C_{l_2}^{BB}}&#10;\end{align*}&#10;&#10;&#10;\end{document}"/>
  <p:tag name="IGUANATEXSIZE" val="20"/>
  <p:tag name="IGUANATEXCURSOR" val="3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38.6952"/>
  <p:tag name="ORIGINALWIDTH" val="3670.791"/>
  <p:tag name="LATEXADDIN" val="\documentclass{article}&#10;\usepackage{amsmath}&#10;\usepackage{physics}&#10;\pagestyle{empty}&#10;\begin{document}&#10;&#10;\newcommand{\lvec}{\mathbf{l}}&#10;\newcommand{\Lvec}{\mathbf{L}}&#10;&#10;\begin{align*}&#10;\left[\lambda_{EB}(\Lvec)\right]^{-1}  = &#10;\int &#10;\frac{\dd^2 \lvec_1 \dd^2\lvec_2}{(2\pi)^2}&#10;\delta(\lvec_1 - \lvec_2 - \Lvec)&#10;\frac{\left[2\left(&#10;\tilde{C}_{l_1}^{EE} -\tilde{C}_{l_2}^{EE}&#10;\right)&#10;\cos{2\phi_{12}}&#10;\right]^2}&#10;{C_{l_1}^{EE}C_{l_2}^{BB}}&#10;\end{align*}&#10;\end{document}"/>
  <p:tag name="IGUANATEXSIZE" val="20"/>
  <p:tag name="IGUANATEXCURSOR" val="3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43.982"/>
  <p:tag name="OUTPUTTYPE" val="PNG"/>
  <p:tag name="IGUANATEXVERSION" val="159"/>
  <p:tag name="LATEXADDIN" val="\documentclass{article}&#10;\usepackage{amsmath,xcolor}&#10;\pagestyle{empty}&#10;\begin{document}&#10;&#10;\begin{align*}&#10;\mathrm{eV}&#10;\end{align*}&#10;&#10;\end{document}"/>
  <p:tag name="IGUANATEXSIZE" val="20"/>
  <p:tag name="IGUANATEXCURSOR" val="11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86.4642"/>
  <p:tag name="OUTPUTTYPE" val="PNG"/>
  <p:tag name="IGUANATEXVERSION" val="160"/>
  <p:tag name="LATEXADDIN" val="\documentclass{article}&#10;\usepackage{amsmath,xcolor}&#10;\pagestyle{empty}&#10;\begin{document}&#10;&#10;\begin{align*}&#10;10^{-19}&#10;\end{align*}&#10;&#10;\end{document}"/>
  <p:tag name="IGUANATEXSIZE" val="20"/>
  <p:tag name="IGUANATEXCURSOR" val="110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236.9704"/>
  <p:tag name="OUTPUTTYPE" val="PNG"/>
  <p:tag name="IGUANATEXVERSION" val="160"/>
  <p:tag name="LATEXADDIN" val="\documentclass{article}&#10;\usepackage{amsmath,xcolor}&#10;\pagestyle{empty}&#10;\begin{document}&#10;&#10;\begin{align*}&#10;10^{-3}&#10;\end{align*}&#10;&#10;\end{document}"/>
  <p:tag name="IGUANATEXSIZE" val="20"/>
  <p:tag name="IGUANATEXCURSOR" val="10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36.2205"/>
  <p:tag name="OUTPUTTYPE" val="PNG"/>
  <p:tag name="IGUANATEXVERSION" val="160"/>
  <p:tag name="LATEXADDIN" val="\documentclass{article}&#10;\usepackage{amsmath,xcolor}&#10;\pagestyle{empty}&#10;\begin{document}&#10;&#10;\begin{align*}&#10;10^{-5}&#10;\end{align*}&#10;&#10;\end{document}"/>
  <p:tag name="IGUANATEXSIZE" val="20"/>
  <p:tag name="IGUANATEXCURSOR" val="10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9857"/>
  <p:tag name="ORIGINALWIDTH" val="289.4638"/>
  <p:tag name="OUTPUTTYPE" val="PNG"/>
  <p:tag name="IGUANATEXVERSION" val="160"/>
  <p:tag name="LATEXADDIN" val="\documentclass{article}&#10;\usepackage{amsmath,xcolor}&#10;\pagestyle{empty}&#10;\begin{document}&#10;&#10;\begin{align*}&#10;10^{-17}&#10;\end{align*}&#10;&#10;\end{document}"/>
  <p:tag name="IGUANATEXSIZE" val="20"/>
  <p:tag name="IGUANATEXCURSOR" val="110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165.354"/>
  <p:tag name="OUTPUTTYPE" val="PNG"/>
  <p:tag name="IGUANATEXVERSION" val="160"/>
  <p:tag name="LATEXADDIN" val="\documentclass{article}&#10;\usepackage{amsmath,xcolor}&#10;\pagestyle{empty}&#10;\begin{document}&#10;&#10;\begin{align*}&#10;&lt; 3 H_\mathrm{CMB}&#10;\approx &#10;10^{-28}\,{\rm eV}&#10;\end{align*}&#10;&#10;\end{document}"/>
  <p:tag name="IGUANATEXSIZE" val="18"/>
  <p:tag name="IGUANATEXCURSOR" val="14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ray">
      <a:dk1>
        <a:srgbClr val="2F2F2F"/>
      </a:dk1>
      <a:lt1>
        <a:sysClr val="window" lastClr="FFFFFF"/>
      </a:lt1>
      <a:dk2>
        <a:srgbClr val="222933"/>
      </a:dk2>
      <a:lt2>
        <a:srgbClr val="737373"/>
      </a:lt2>
      <a:accent1>
        <a:srgbClr val="51B2DA"/>
      </a:accent1>
      <a:accent2>
        <a:srgbClr val="FFECD3"/>
      </a:accent2>
      <a:accent3>
        <a:srgbClr val="F09428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ay">
      <a:majorFont>
        <a:latin typeface="Franklin Gothic Demi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1003</Words>
  <Application>Microsoft Office PowerPoint</Application>
  <PresentationFormat>Widescreen</PresentationFormat>
  <Paragraphs>252</Paragraphs>
  <Slides>20</Slides>
  <Notes>12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  <vt:variant>
        <vt:lpstr>Custom Shows</vt:lpstr>
      </vt:variant>
      <vt:variant>
        <vt:i4>3</vt:i4>
      </vt:variant>
    </vt:vector>
  </HeadingPairs>
  <TitlesOfParts>
    <vt:vector size="30" baseType="lpstr">
      <vt:lpstr>Calibri</vt:lpstr>
      <vt:lpstr>Open Sans Semibold</vt:lpstr>
      <vt:lpstr>Open Sans</vt:lpstr>
      <vt:lpstr>Franklin Gothic Demi</vt:lpstr>
      <vt:lpstr>Arial</vt:lpstr>
      <vt:lpstr>Cambria Math</vt:lpstr>
      <vt:lpstr>Office Theme</vt:lpstr>
      <vt:lpstr>COSMIC ALP STRINGS </vt:lpstr>
      <vt:lpstr>PowerPoint Presentation</vt:lpstr>
      <vt:lpstr>Which ALPs are we considering?</vt:lpstr>
      <vt:lpstr>Axion strings</vt:lpstr>
      <vt:lpstr>Cosmic birefringence</vt:lpstr>
      <vt:lpstr>The Loop Crossing Model</vt:lpstr>
      <vt:lpstr>The Signal</vt:lpstr>
      <vt:lpstr>Cosmic birefringence measurements</vt:lpstr>
      <vt:lpstr>Can axions explain isotropic and anisotropic birefringence data?</vt:lpstr>
      <vt:lpstr>Bayesian inference</vt:lpstr>
      <vt:lpstr>Bayesian inference</vt:lpstr>
      <vt:lpstr>Planck, SPTpol posteriors with 68% and 95% CL contours</vt:lpstr>
      <vt:lpstr>What about isotropic birefringence? </vt:lpstr>
      <vt:lpstr>Summary</vt:lpstr>
      <vt:lpstr>DISTINGUISHING SOURCES OF B-MODES</vt:lpstr>
      <vt:lpstr>PowerPoint Presentation</vt:lpstr>
      <vt:lpstr>α(n ̂) reconstruction</vt:lpstr>
      <vt:lpstr>α(n ̂) reconstruction</vt:lpstr>
      <vt:lpstr>QUADRATIC ESTIMATOR PIPELINE</vt:lpstr>
      <vt:lpstr>Non-gaussianity</vt:lpstr>
      <vt:lpstr>part 1</vt:lpstr>
      <vt:lpstr>Custom Show 1</vt:lpstr>
      <vt:lpstr>Custom Show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COSMIC AXION STRINGS </dc:title>
  <dc:creator>Ray M Hagimoto</dc:creator>
  <cp:lastModifiedBy>Ray Hagimoto</cp:lastModifiedBy>
  <cp:revision>1</cp:revision>
  <dcterms:created xsi:type="dcterms:W3CDTF">2022-04-14T21:06:53Z</dcterms:created>
  <dcterms:modified xsi:type="dcterms:W3CDTF">2023-05-09T02:45:10Z</dcterms:modified>
</cp:coreProperties>
</file>