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8" r:id="rId3"/>
    <p:sldId id="336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3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CE8D731-F25D-4462-81D1-2D0A22519184}">
          <p14:sldIdLst>
            <p14:sldId id="256"/>
            <p14:sldId id="258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3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07EE"/>
    <a:srgbClr val="0302D7"/>
    <a:srgbClr val="1BE817"/>
    <a:srgbClr val="ED0703"/>
    <a:srgbClr val="130EC4"/>
    <a:srgbClr val="1010B0"/>
    <a:srgbClr val="EB0809"/>
    <a:srgbClr val="03F10F"/>
    <a:srgbClr val="17F4F1"/>
    <a:srgbClr val="1A1C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C458C5-C898-4996-A505-3643765734AE}" v="2691" dt="2023-05-09T12:16:33.2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8" autoAdjust="0"/>
    <p:restoredTop sz="96349" autoAdjust="0"/>
  </p:normalViewPr>
  <p:slideViewPr>
    <p:cSldViewPr snapToGrid="0">
      <p:cViewPr varScale="1">
        <p:scale>
          <a:sx n="110" d="100"/>
          <a:sy n="110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Wojcik" userId="06101a426674a3db" providerId="LiveId" clId="{0EC458C5-C898-4996-A505-3643765734AE}"/>
    <pc:docChg chg="undo custSel addSld delSld modSld modSection">
      <pc:chgData name="George Wojcik" userId="06101a426674a3db" providerId="LiveId" clId="{0EC458C5-C898-4996-A505-3643765734AE}" dt="2023-05-09T12:17:27.505" v="9550" actId="20577"/>
      <pc:docMkLst>
        <pc:docMk/>
      </pc:docMkLst>
      <pc:sldChg chg="modSp mod">
        <pc:chgData name="George Wojcik" userId="06101a426674a3db" providerId="LiveId" clId="{0EC458C5-C898-4996-A505-3643765734AE}" dt="2023-05-07T17:15:27.848" v="3520" actId="20577"/>
        <pc:sldMkLst>
          <pc:docMk/>
          <pc:sldMk cId="3176401088" sldId="256"/>
        </pc:sldMkLst>
        <pc:spChg chg="mod">
          <ac:chgData name="George Wojcik" userId="06101a426674a3db" providerId="LiveId" clId="{0EC458C5-C898-4996-A505-3643765734AE}" dt="2023-05-04T15:38:23.283" v="43" actId="20577"/>
          <ac:spMkLst>
            <pc:docMk/>
            <pc:sldMk cId="3176401088" sldId="256"/>
            <ac:spMk id="2" creationId="{11561C8E-3DC6-4C11-9708-13089D7DF821}"/>
          </ac:spMkLst>
        </pc:spChg>
        <pc:spChg chg="mod">
          <ac:chgData name="George Wojcik" userId="06101a426674a3db" providerId="LiveId" clId="{0EC458C5-C898-4996-A505-3643765734AE}" dt="2023-05-07T17:15:27.848" v="3520" actId="20577"/>
          <ac:spMkLst>
            <pc:docMk/>
            <pc:sldMk cId="3176401088" sldId="256"/>
            <ac:spMk id="3" creationId="{A858F48F-BB09-4D0E-8931-24F4D65E6822}"/>
          </ac:spMkLst>
        </pc:spChg>
        <pc:spChg chg="mod">
          <ac:chgData name="George Wojcik" userId="06101a426674a3db" providerId="LiveId" clId="{0EC458C5-C898-4996-A505-3643765734AE}" dt="2023-05-04T15:38:51.060" v="75" actId="20577"/>
          <ac:spMkLst>
            <pc:docMk/>
            <pc:sldMk cId="3176401088" sldId="256"/>
            <ac:spMk id="5" creationId="{7DD46657-33C9-5AC2-7749-F159B92E42D5}"/>
          </ac:spMkLst>
        </pc:spChg>
      </pc:sldChg>
      <pc:sldChg chg="addSp delSp modSp mod">
        <pc:chgData name="George Wojcik" userId="06101a426674a3db" providerId="LiveId" clId="{0EC458C5-C898-4996-A505-3643765734AE}" dt="2023-05-09T11:51:22.126" v="9070" actId="20577"/>
        <pc:sldMkLst>
          <pc:docMk/>
          <pc:sldMk cId="2009943207" sldId="258"/>
        </pc:sldMkLst>
        <pc:spChg chg="mod">
          <ac:chgData name="George Wojcik" userId="06101a426674a3db" providerId="LiveId" clId="{0EC458C5-C898-4996-A505-3643765734AE}" dt="2023-05-04T15:41:46.760" v="132" actId="20577"/>
          <ac:spMkLst>
            <pc:docMk/>
            <pc:sldMk cId="2009943207" sldId="258"/>
            <ac:spMk id="2" creationId="{BB99A0CA-E0E6-492F-B63A-839C9EC530C1}"/>
          </ac:spMkLst>
        </pc:spChg>
        <pc:spChg chg="mod">
          <ac:chgData name="George Wojcik" userId="06101a426674a3db" providerId="LiveId" clId="{0EC458C5-C898-4996-A505-3643765734AE}" dt="2023-05-09T11:51:22.126" v="9070" actId="20577"/>
          <ac:spMkLst>
            <pc:docMk/>
            <pc:sldMk cId="2009943207" sldId="258"/>
            <ac:spMk id="3" creationId="{EC32AA7E-0999-4FB8-AABD-541D90BA4F51}"/>
          </ac:spMkLst>
        </pc:spChg>
        <pc:spChg chg="add del mod">
          <ac:chgData name="George Wojcik" userId="06101a426674a3db" providerId="LiveId" clId="{0EC458C5-C898-4996-A505-3643765734AE}" dt="2023-05-05T15:07:26.851" v="2027" actId="478"/>
          <ac:spMkLst>
            <pc:docMk/>
            <pc:sldMk cId="2009943207" sldId="258"/>
            <ac:spMk id="6" creationId="{D9C4759B-1FE8-B423-AD74-ABA037501FC1}"/>
          </ac:spMkLst>
        </pc:spChg>
        <pc:spChg chg="add del mod">
          <ac:chgData name="George Wojcik" userId="06101a426674a3db" providerId="LiveId" clId="{0EC458C5-C898-4996-A505-3643765734AE}" dt="2023-05-05T15:07:24.279" v="2026" actId="478"/>
          <ac:spMkLst>
            <pc:docMk/>
            <pc:sldMk cId="2009943207" sldId="258"/>
            <ac:spMk id="7" creationId="{65B1FAB8-92F6-0BE2-C3EC-9AD8F06045E6}"/>
          </ac:spMkLst>
        </pc:spChg>
        <pc:picChg chg="del">
          <ac:chgData name="George Wojcik" userId="06101a426674a3db" providerId="LiveId" clId="{0EC458C5-C898-4996-A505-3643765734AE}" dt="2023-05-04T15:42:09.580" v="135" actId="478"/>
          <ac:picMkLst>
            <pc:docMk/>
            <pc:sldMk cId="2009943207" sldId="258"/>
            <ac:picMk id="11" creationId="{B1AA8FF7-57A2-404E-8C8D-E30CBC2B0E69}"/>
          </ac:picMkLst>
        </pc:picChg>
      </pc:sldChg>
      <pc:sldChg chg="del">
        <pc:chgData name="George Wojcik" userId="06101a426674a3db" providerId="LiveId" clId="{0EC458C5-C898-4996-A505-3643765734AE}" dt="2023-05-04T15:41:20.138" v="76" actId="47"/>
        <pc:sldMkLst>
          <pc:docMk/>
          <pc:sldMk cId="873158964" sldId="260"/>
        </pc:sldMkLst>
      </pc:sldChg>
      <pc:sldChg chg="del">
        <pc:chgData name="George Wojcik" userId="06101a426674a3db" providerId="LiveId" clId="{0EC458C5-C898-4996-A505-3643765734AE}" dt="2023-05-04T15:41:23.090" v="78" actId="47"/>
        <pc:sldMkLst>
          <pc:docMk/>
          <pc:sldMk cId="2494650619" sldId="282"/>
        </pc:sldMkLst>
      </pc:sldChg>
      <pc:sldChg chg="del">
        <pc:chgData name="George Wojcik" userId="06101a426674a3db" providerId="LiveId" clId="{0EC458C5-C898-4996-A505-3643765734AE}" dt="2023-05-04T15:41:22.292" v="77" actId="47"/>
        <pc:sldMkLst>
          <pc:docMk/>
          <pc:sldMk cId="196824760" sldId="312"/>
        </pc:sldMkLst>
      </pc:sldChg>
      <pc:sldChg chg="del">
        <pc:chgData name="George Wojcik" userId="06101a426674a3db" providerId="LiveId" clId="{0EC458C5-C898-4996-A505-3643765734AE}" dt="2023-05-04T15:41:23.493" v="79" actId="47"/>
        <pc:sldMkLst>
          <pc:docMk/>
          <pc:sldMk cId="1595311746" sldId="314"/>
        </pc:sldMkLst>
      </pc:sldChg>
      <pc:sldChg chg="del">
        <pc:chgData name="George Wojcik" userId="06101a426674a3db" providerId="LiveId" clId="{0EC458C5-C898-4996-A505-3643765734AE}" dt="2023-05-04T15:41:24.459" v="80" actId="47"/>
        <pc:sldMkLst>
          <pc:docMk/>
          <pc:sldMk cId="980926398" sldId="315"/>
        </pc:sldMkLst>
      </pc:sldChg>
      <pc:sldChg chg="del">
        <pc:chgData name="George Wojcik" userId="06101a426674a3db" providerId="LiveId" clId="{0EC458C5-C898-4996-A505-3643765734AE}" dt="2023-05-04T15:41:24.992" v="81" actId="47"/>
        <pc:sldMkLst>
          <pc:docMk/>
          <pc:sldMk cId="1327909652" sldId="316"/>
        </pc:sldMkLst>
      </pc:sldChg>
      <pc:sldChg chg="del">
        <pc:chgData name="George Wojcik" userId="06101a426674a3db" providerId="LiveId" clId="{0EC458C5-C898-4996-A505-3643765734AE}" dt="2023-05-04T15:41:25.903" v="82" actId="47"/>
        <pc:sldMkLst>
          <pc:docMk/>
          <pc:sldMk cId="1354346975" sldId="319"/>
        </pc:sldMkLst>
      </pc:sldChg>
      <pc:sldChg chg="del">
        <pc:chgData name="George Wojcik" userId="06101a426674a3db" providerId="LiveId" clId="{0EC458C5-C898-4996-A505-3643765734AE}" dt="2023-05-04T15:41:26.389" v="83" actId="47"/>
        <pc:sldMkLst>
          <pc:docMk/>
          <pc:sldMk cId="1126794952" sldId="320"/>
        </pc:sldMkLst>
      </pc:sldChg>
      <pc:sldChg chg="del">
        <pc:chgData name="George Wojcik" userId="06101a426674a3db" providerId="LiveId" clId="{0EC458C5-C898-4996-A505-3643765734AE}" dt="2023-05-04T15:41:26.936" v="84" actId="47"/>
        <pc:sldMkLst>
          <pc:docMk/>
          <pc:sldMk cId="206247521" sldId="321"/>
        </pc:sldMkLst>
      </pc:sldChg>
      <pc:sldChg chg="del">
        <pc:chgData name="George Wojcik" userId="06101a426674a3db" providerId="LiveId" clId="{0EC458C5-C898-4996-A505-3643765734AE}" dt="2023-05-04T15:41:27.490" v="85" actId="47"/>
        <pc:sldMkLst>
          <pc:docMk/>
          <pc:sldMk cId="893394084" sldId="334"/>
        </pc:sldMkLst>
      </pc:sldChg>
      <pc:sldChg chg="addSp delSp modSp new mod modClrScheme chgLayout">
        <pc:chgData name="George Wojcik" userId="06101a426674a3db" providerId="LiveId" clId="{0EC458C5-C898-4996-A505-3643765734AE}" dt="2023-05-08T11:35:27.717" v="7629"/>
        <pc:sldMkLst>
          <pc:docMk/>
          <pc:sldMk cId="1452556876" sldId="336"/>
        </pc:sldMkLst>
        <pc:spChg chg="mod ord">
          <ac:chgData name="George Wojcik" userId="06101a426674a3db" providerId="LiveId" clId="{0EC458C5-C898-4996-A505-3643765734AE}" dt="2023-05-05T15:17:37.039" v="2568" actId="1076"/>
          <ac:spMkLst>
            <pc:docMk/>
            <pc:sldMk cId="1452556876" sldId="336"/>
            <ac:spMk id="2" creationId="{875777E7-92ED-BF2F-07C5-5B2CEF657E7C}"/>
          </ac:spMkLst>
        </pc:spChg>
        <pc:spChg chg="mod ord">
          <ac:chgData name="George Wojcik" userId="06101a426674a3db" providerId="LiveId" clId="{0EC458C5-C898-4996-A505-3643765734AE}" dt="2023-05-08T11:35:27.717" v="7629"/>
          <ac:spMkLst>
            <pc:docMk/>
            <pc:sldMk cId="1452556876" sldId="336"/>
            <ac:spMk id="3" creationId="{99605607-F815-6C30-1F90-B406C519A905}"/>
          </ac:spMkLst>
        </pc:spChg>
        <pc:spChg chg="del mod ord">
          <ac:chgData name="George Wojcik" userId="06101a426674a3db" providerId="LiveId" clId="{0EC458C5-C898-4996-A505-3643765734AE}" dt="2023-05-05T15:17:27.567" v="2566" actId="700"/>
          <ac:spMkLst>
            <pc:docMk/>
            <pc:sldMk cId="1452556876" sldId="336"/>
            <ac:spMk id="4" creationId="{05CD0985-F3AE-E29D-5CC8-E34DA07EEABD}"/>
          </ac:spMkLst>
        </pc:spChg>
        <pc:spChg chg="mod">
          <ac:chgData name="George Wojcik" userId="06101a426674a3db" providerId="LiveId" clId="{0EC458C5-C898-4996-A505-3643765734AE}" dt="2023-05-08T11:35:07.992" v="7625" actId="20577"/>
          <ac:spMkLst>
            <pc:docMk/>
            <pc:sldMk cId="1452556876" sldId="336"/>
            <ac:spMk id="4" creationId="{F98B2C24-9A44-DD51-2E39-181CAC27663C}"/>
          </ac:spMkLst>
        </pc:spChg>
        <pc:spChg chg="del">
          <ac:chgData name="George Wojcik" userId="06101a426674a3db" providerId="LiveId" clId="{0EC458C5-C898-4996-A505-3643765734AE}" dt="2023-05-04T16:06:10.574" v="457" actId="478"/>
          <ac:spMkLst>
            <pc:docMk/>
            <pc:sldMk cId="1452556876" sldId="336"/>
            <ac:spMk id="5" creationId="{71093958-5815-569C-545C-EF0C8D5B2490}"/>
          </ac:spMkLst>
        </pc:spChg>
        <pc:spChg chg="add del mod ord">
          <ac:chgData name="George Wojcik" userId="06101a426674a3db" providerId="LiveId" clId="{0EC458C5-C898-4996-A505-3643765734AE}" dt="2023-05-05T15:17:33.226" v="2567" actId="478"/>
          <ac:spMkLst>
            <pc:docMk/>
            <pc:sldMk cId="1452556876" sldId="336"/>
            <ac:spMk id="5" creationId="{7EB098E5-B01A-0539-8DC0-229E11FEA8B5}"/>
          </ac:spMkLst>
        </pc:spChg>
        <pc:spChg chg="mod ord">
          <ac:chgData name="George Wojcik" userId="06101a426674a3db" providerId="LiveId" clId="{0EC458C5-C898-4996-A505-3643765734AE}" dt="2023-05-05T15:17:27.567" v="2566" actId="700"/>
          <ac:spMkLst>
            <pc:docMk/>
            <pc:sldMk cId="1452556876" sldId="336"/>
            <ac:spMk id="6" creationId="{4E595A98-5827-6B19-8F6D-5ADB7DE34780}"/>
          </ac:spMkLst>
        </pc:spChg>
      </pc:sldChg>
      <pc:sldChg chg="addSp delSp modSp new mod">
        <pc:chgData name="George Wojcik" userId="06101a426674a3db" providerId="LiveId" clId="{0EC458C5-C898-4996-A505-3643765734AE}" dt="2023-05-09T12:01:54.018" v="9191" actId="27636"/>
        <pc:sldMkLst>
          <pc:docMk/>
          <pc:sldMk cId="1609888756" sldId="337"/>
        </pc:sldMkLst>
        <pc:spChg chg="mod">
          <ac:chgData name="George Wojcik" userId="06101a426674a3db" providerId="LiveId" clId="{0EC458C5-C898-4996-A505-3643765734AE}" dt="2023-05-05T15:17:57.433" v="2587" actId="20577"/>
          <ac:spMkLst>
            <pc:docMk/>
            <pc:sldMk cId="1609888756" sldId="337"/>
            <ac:spMk id="2" creationId="{D02DE02E-7E1E-9CCC-0438-0040DC196172}"/>
          </ac:spMkLst>
        </pc:spChg>
        <pc:spChg chg="mod">
          <ac:chgData name="George Wojcik" userId="06101a426674a3db" providerId="LiveId" clId="{0EC458C5-C898-4996-A505-3643765734AE}" dt="2023-05-05T15:35:54.928" v="3077" actId="20577"/>
          <ac:spMkLst>
            <pc:docMk/>
            <pc:sldMk cId="1609888756" sldId="337"/>
            <ac:spMk id="3" creationId="{8D7F4DB8-A9A7-0976-A2E0-3669F0701055}"/>
          </ac:spMkLst>
        </pc:spChg>
        <pc:spChg chg="del mod">
          <ac:chgData name="George Wojcik" userId="06101a426674a3db" providerId="LiveId" clId="{0EC458C5-C898-4996-A505-3643765734AE}" dt="2023-05-05T15:21:49.396" v="2809" actId="3680"/>
          <ac:spMkLst>
            <pc:docMk/>
            <pc:sldMk cId="1609888756" sldId="337"/>
            <ac:spMk id="4" creationId="{BF4D26D2-EACA-565F-789F-36ECC3A26275}"/>
          </ac:spMkLst>
        </pc:spChg>
        <pc:spChg chg="del">
          <ac:chgData name="George Wojcik" userId="06101a426674a3db" providerId="LiveId" clId="{0EC458C5-C898-4996-A505-3643765734AE}" dt="2023-05-05T15:20:58.066" v="2808" actId="478"/>
          <ac:spMkLst>
            <pc:docMk/>
            <pc:sldMk cId="1609888756" sldId="337"/>
            <ac:spMk id="5" creationId="{86323647-6A69-3416-01F1-C70ED0CA4F94}"/>
          </ac:spMkLst>
        </pc:spChg>
        <pc:spChg chg="add mod">
          <ac:chgData name="George Wojcik" userId="06101a426674a3db" providerId="LiveId" clId="{0EC458C5-C898-4996-A505-3643765734AE}" dt="2023-05-09T12:01:54.018" v="9191" actId="27636"/>
          <ac:spMkLst>
            <pc:docMk/>
            <pc:sldMk cId="1609888756" sldId="337"/>
            <ac:spMk id="9" creationId="{4E21CD74-8234-ACCB-E294-F77BB3DDC951}"/>
          </ac:spMkLst>
        </pc:spChg>
        <pc:graphicFrameChg chg="add mod ord modGraphic">
          <ac:chgData name="George Wojcik" userId="06101a426674a3db" providerId="LiveId" clId="{0EC458C5-C898-4996-A505-3643765734AE}" dt="2023-05-05T15:38:46.462" v="3147" actId="20577"/>
          <ac:graphicFrameMkLst>
            <pc:docMk/>
            <pc:sldMk cId="1609888756" sldId="337"/>
            <ac:graphicFrameMk id="7" creationId="{E2BF0511-C4FD-BC24-2E92-D19891EB9136}"/>
          </ac:graphicFrameMkLst>
        </pc:graphicFrameChg>
        <pc:graphicFrameChg chg="add del mod modGraphic">
          <ac:chgData name="George Wojcik" userId="06101a426674a3db" providerId="LiveId" clId="{0EC458C5-C898-4996-A505-3643765734AE}" dt="2023-05-09T12:00:32.581" v="9120" actId="20577"/>
          <ac:graphicFrameMkLst>
            <pc:docMk/>
            <pc:sldMk cId="1609888756" sldId="337"/>
            <ac:graphicFrameMk id="8" creationId="{9F8DF22B-0C80-F360-7E6E-9C8ABCFFC7D2}"/>
          </ac:graphicFrameMkLst>
        </pc:graphicFrameChg>
      </pc:sldChg>
      <pc:sldChg chg="delSp modSp new mod">
        <pc:chgData name="George Wojcik" userId="06101a426674a3db" providerId="LiveId" clId="{0EC458C5-C898-4996-A505-3643765734AE}" dt="2023-05-09T12:10:19.235" v="9343" actId="20577"/>
        <pc:sldMkLst>
          <pc:docMk/>
          <pc:sldMk cId="1325735662" sldId="338"/>
        </pc:sldMkLst>
        <pc:spChg chg="mod">
          <ac:chgData name="George Wojcik" userId="06101a426674a3db" providerId="LiveId" clId="{0EC458C5-C898-4996-A505-3643765734AE}" dt="2023-05-04T16:09:29.154" v="606" actId="20577"/>
          <ac:spMkLst>
            <pc:docMk/>
            <pc:sldMk cId="1325735662" sldId="338"/>
            <ac:spMk id="2" creationId="{36087605-120E-0757-72D0-40D94803F00E}"/>
          </ac:spMkLst>
        </pc:spChg>
        <pc:spChg chg="mod">
          <ac:chgData name="George Wojcik" userId="06101a426674a3db" providerId="LiveId" clId="{0EC458C5-C898-4996-A505-3643765734AE}" dt="2023-05-09T12:10:19.235" v="9343" actId="20577"/>
          <ac:spMkLst>
            <pc:docMk/>
            <pc:sldMk cId="1325735662" sldId="338"/>
            <ac:spMk id="3" creationId="{2046E4FA-0268-9D02-FB11-7935378DF973}"/>
          </ac:spMkLst>
        </pc:spChg>
        <pc:spChg chg="mod">
          <ac:chgData name="George Wojcik" userId="06101a426674a3db" providerId="LiveId" clId="{0EC458C5-C898-4996-A505-3643765734AE}" dt="2023-05-09T11:58:22.928" v="9078" actId="20577"/>
          <ac:spMkLst>
            <pc:docMk/>
            <pc:sldMk cId="1325735662" sldId="338"/>
            <ac:spMk id="4" creationId="{93AC6B0F-58C9-7F88-1FBD-5513ECB653AE}"/>
          </ac:spMkLst>
        </pc:spChg>
        <pc:spChg chg="del">
          <ac:chgData name="George Wojcik" userId="06101a426674a3db" providerId="LiveId" clId="{0EC458C5-C898-4996-A505-3643765734AE}" dt="2023-05-07T18:11:41.433" v="3699" actId="478"/>
          <ac:spMkLst>
            <pc:docMk/>
            <pc:sldMk cId="1325735662" sldId="338"/>
            <ac:spMk id="5" creationId="{563F04AC-93DA-5936-CB74-030FC7FCFB41}"/>
          </ac:spMkLst>
        </pc:spChg>
      </pc:sldChg>
      <pc:sldChg chg="addSp delSp modSp new mod modClrScheme chgLayout">
        <pc:chgData name="George Wojcik" userId="06101a426674a3db" providerId="LiveId" clId="{0EC458C5-C898-4996-A505-3643765734AE}" dt="2023-05-07T20:06:49.132" v="5737" actId="20577"/>
        <pc:sldMkLst>
          <pc:docMk/>
          <pc:sldMk cId="162791471" sldId="339"/>
        </pc:sldMkLst>
        <pc:spChg chg="mod ord">
          <ac:chgData name="George Wojcik" userId="06101a426674a3db" providerId="LiveId" clId="{0EC458C5-C898-4996-A505-3643765734AE}" dt="2023-05-07T19:58:08.029" v="5311" actId="700"/>
          <ac:spMkLst>
            <pc:docMk/>
            <pc:sldMk cId="162791471" sldId="339"/>
            <ac:spMk id="2" creationId="{4203C51C-1B03-E933-81B0-6031B5046CCE}"/>
          </ac:spMkLst>
        </pc:spChg>
        <pc:spChg chg="add del mod ord">
          <ac:chgData name="George Wojcik" userId="06101a426674a3db" providerId="LiveId" clId="{0EC458C5-C898-4996-A505-3643765734AE}" dt="2023-05-07T20:06:49.132" v="5737" actId="20577"/>
          <ac:spMkLst>
            <pc:docMk/>
            <pc:sldMk cId="162791471" sldId="339"/>
            <ac:spMk id="3" creationId="{0184768B-9996-9381-EC53-F432474D1410}"/>
          </ac:spMkLst>
        </pc:spChg>
        <pc:spChg chg="del mod ord">
          <ac:chgData name="George Wojcik" userId="06101a426674a3db" providerId="LiveId" clId="{0EC458C5-C898-4996-A505-3643765734AE}" dt="2023-05-07T19:20:12.326" v="4741" actId="700"/>
          <ac:spMkLst>
            <pc:docMk/>
            <pc:sldMk cId="162791471" sldId="339"/>
            <ac:spMk id="4" creationId="{0A46CADB-4CA6-D460-A473-54C5D0D35E9E}"/>
          </ac:spMkLst>
        </pc:spChg>
        <pc:spChg chg="add del mod ord">
          <ac:chgData name="George Wojcik" userId="06101a426674a3db" providerId="LiveId" clId="{0EC458C5-C898-4996-A505-3643765734AE}" dt="2023-05-07T19:20:18.210" v="4742" actId="478"/>
          <ac:spMkLst>
            <pc:docMk/>
            <pc:sldMk cId="162791471" sldId="339"/>
            <ac:spMk id="5" creationId="{552F3535-55B8-7A2E-2EB4-AF434CCB84C2}"/>
          </ac:spMkLst>
        </pc:spChg>
        <pc:spChg chg="del">
          <ac:chgData name="George Wojcik" userId="06101a426674a3db" providerId="LiveId" clId="{0EC458C5-C898-4996-A505-3643765734AE}" dt="2023-05-04T16:24:15.734" v="736" actId="478"/>
          <ac:spMkLst>
            <pc:docMk/>
            <pc:sldMk cId="162791471" sldId="339"/>
            <ac:spMk id="5" creationId="{F06A764D-7F98-1692-D016-0BCEB83C87A3}"/>
          </ac:spMkLst>
        </pc:spChg>
        <pc:spChg chg="mod ord">
          <ac:chgData name="George Wojcik" userId="06101a426674a3db" providerId="LiveId" clId="{0EC458C5-C898-4996-A505-3643765734AE}" dt="2023-05-07T19:58:08.029" v="5311" actId="700"/>
          <ac:spMkLst>
            <pc:docMk/>
            <pc:sldMk cId="162791471" sldId="339"/>
            <ac:spMk id="6" creationId="{779191BE-D2AD-1CC7-2E13-65383F83598E}"/>
          </ac:spMkLst>
        </pc:spChg>
        <pc:spChg chg="add del mod ord">
          <ac:chgData name="George Wojcik" userId="06101a426674a3db" providerId="LiveId" clId="{0EC458C5-C898-4996-A505-3643765734AE}" dt="2023-05-07T20:01:13.274" v="5544" actId="478"/>
          <ac:spMkLst>
            <pc:docMk/>
            <pc:sldMk cId="162791471" sldId="339"/>
            <ac:spMk id="7" creationId="{025BEADD-7F84-596E-D985-42C7D0945235}"/>
          </ac:spMkLst>
        </pc:spChg>
        <pc:spChg chg="add del mod">
          <ac:chgData name="George Wojcik" userId="06101a426674a3db" providerId="LiveId" clId="{0EC458C5-C898-4996-A505-3643765734AE}" dt="2023-05-04T16:24:26.055" v="740" actId="478"/>
          <ac:spMkLst>
            <pc:docMk/>
            <pc:sldMk cId="162791471" sldId="339"/>
            <ac:spMk id="8" creationId="{9893807C-1C67-0CDB-821D-EE5C05D16310}"/>
          </ac:spMkLst>
        </pc:spChg>
        <pc:spChg chg="add del mod">
          <ac:chgData name="George Wojcik" userId="06101a426674a3db" providerId="LiveId" clId="{0EC458C5-C898-4996-A505-3643765734AE}" dt="2023-05-07T20:01:17.095" v="5546" actId="478"/>
          <ac:spMkLst>
            <pc:docMk/>
            <pc:sldMk cId="162791471" sldId="339"/>
            <ac:spMk id="9" creationId="{5E5FDC84-A23A-6E14-1101-AFE811DA8D5F}"/>
          </ac:spMkLst>
        </pc:spChg>
      </pc:sldChg>
      <pc:sldChg chg="addSp delSp modSp new mod modClrScheme chgLayout">
        <pc:chgData name="George Wojcik" userId="06101a426674a3db" providerId="LiveId" clId="{0EC458C5-C898-4996-A505-3643765734AE}" dt="2023-05-08T00:25:15.798" v="7139" actId="20577"/>
        <pc:sldMkLst>
          <pc:docMk/>
          <pc:sldMk cId="503486380" sldId="340"/>
        </pc:sldMkLst>
        <pc:spChg chg="del mod ord">
          <ac:chgData name="George Wojcik" userId="06101a426674a3db" providerId="LiveId" clId="{0EC458C5-C898-4996-A505-3643765734AE}" dt="2023-05-07T19:21:34.921" v="4748" actId="700"/>
          <ac:spMkLst>
            <pc:docMk/>
            <pc:sldMk cId="503486380" sldId="340"/>
            <ac:spMk id="2" creationId="{9C5CBD51-4148-8944-D2C2-BBD473F44DCB}"/>
          </ac:spMkLst>
        </pc:spChg>
        <pc:spChg chg="del mod ord">
          <ac:chgData name="George Wojcik" userId="06101a426674a3db" providerId="LiveId" clId="{0EC458C5-C898-4996-A505-3643765734AE}" dt="2023-05-07T19:21:34.921" v="4748" actId="700"/>
          <ac:spMkLst>
            <pc:docMk/>
            <pc:sldMk cId="503486380" sldId="340"/>
            <ac:spMk id="3" creationId="{4ACB49A9-0877-F516-4ED4-EF172EEFA454}"/>
          </ac:spMkLst>
        </pc:spChg>
        <pc:spChg chg="del mod ord">
          <ac:chgData name="George Wojcik" userId="06101a426674a3db" providerId="LiveId" clId="{0EC458C5-C898-4996-A505-3643765734AE}" dt="2023-05-07T19:21:34.921" v="4748" actId="700"/>
          <ac:spMkLst>
            <pc:docMk/>
            <pc:sldMk cId="503486380" sldId="340"/>
            <ac:spMk id="4" creationId="{88FEEFC1-0091-99C8-B309-0AF1600C6B46}"/>
          </ac:spMkLst>
        </pc:spChg>
        <pc:spChg chg="del mod ord">
          <ac:chgData name="George Wojcik" userId="06101a426674a3db" providerId="LiveId" clId="{0EC458C5-C898-4996-A505-3643765734AE}" dt="2023-05-07T19:52:33.306" v="5147" actId="478"/>
          <ac:spMkLst>
            <pc:docMk/>
            <pc:sldMk cId="503486380" sldId="340"/>
            <ac:spMk id="5" creationId="{70B3E20D-3602-CE00-4E3F-539A016CD30A}"/>
          </ac:spMkLst>
        </pc:spChg>
        <pc:spChg chg="mod ord">
          <ac:chgData name="George Wojcik" userId="06101a426674a3db" providerId="LiveId" clId="{0EC458C5-C898-4996-A505-3643765734AE}" dt="2023-05-07T22:14:37.602" v="7079" actId="700"/>
          <ac:spMkLst>
            <pc:docMk/>
            <pc:sldMk cId="503486380" sldId="340"/>
            <ac:spMk id="6" creationId="{66EBFFF1-16E1-5573-5785-49F611D2C49E}"/>
          </ac:spMkLst>
        </pc:spChg>
        <pc:spChg chg="add mod ord">
          <ac:chgData name="George Wojcik" userId="06101a426674a3db" providerId="LiveId" clId="{0EC458C5-C898-4996-A505-3643765734AE}" dt="2023-05-07T22:14:37.602" v="7079" actId="700"/>
          <ac:spMkLst>
            <pc:docMk/>
            <pc:sldMk cId="503486380" sldId="340"/>
            <ac:spMk id="7" creationId="{30DD8C32-1A57-E71A-D145-62ABDFE325C1}"/>
          </ac:spMkLst>
        </pc:spChg>
        <pc:spChg chg="add del mod ord">
          <ac:chgData name="George Wojcik" userId="06101a426674a3db" providerId="LiveId" clId="{0EC458C5-C898-4996-A505-3643765734AE}" dt="2023-05-07T20:08:31.452" v="5742" actId="700"/>
          <ac:spMkLst>
            <pc:docMk/>
            <pc:sldMk cId="503486380" sldId="340"/>
            <ac:spMk id="8" creationId="{215D62B6-93EF-31AC-B381-A81EA608D7EC}"/>
          </ac:spMkLst>
        </pc:spChg>
        <pc:spChg chg="add del mod ord">
          <ac:chgData name="George Wojcik" userId="06101a426674a3db" providerId="LiveId" clId="{0EC458C5-C898-4996-A505-3643765734AE}" dt="2023-05-07T20:08:31.452" v="5742" actId="700"/>
          <ac:spMkLst>
            <pc:docMk/>
            <pc:sldMk cId="503486380" sldId="340"/>
            <ac:spMk id="9" creationId="{DC02F793-2DAD-A841-DD48-45E631CFA6E2}"/>
          </ac:spMkLst>
        </pc:spChg>
        <pc:spChg chg="add del mod ord">
          <ac:chgData name="George Wojcik" userId="06101a426674a3db" providerId="LiveId" clId="{0EC458C5-C898-4996-A505-3643765734AE}" dt="2023-05-07T22:14:37.602" v="7079" actId="700"/>
          <ac:spMkLst>
            <pc:docMk/>
            <pc:sldMk cId="503486380" sldId="340"/>
            <ac:spMk id="10" creationId="{11DC981F-35A0-9EA9-A97E-36898D1FA1A7}"/>
          </ac:spMkLst>
        </pc:spChg>
        <pc:spChg chg="add mod ord">
          <ac:chgData name="George Wojcik" userId="06101a426674a3db" providerId="LiveId" clId="{0EC458C5-C898-4996-A505-3643765734AE}" dt="2023-05-08T00:25:15.798" v="7139" actId="20577"/>
          <ac:spMkLst>
            <pc:docMk/>
            <pc:sldMk cId="503486380" sldId="340"/>
            <ac:spMk id="11" creationId="{6DD9CA9D-16FC-72D4-F342-84A80D72B2DE}"/>
          </ac:spMkLst>
        </pc:spChg>
        <pc:spChg chg="add del mod ord">
          <ac:chgData name="George Wojcik" userId="06101a426674a3db" providerId="LiveId" clId="{0EC458C5-C898-4996-A505-3643765734AE}" dt="2023-05-07T22:17:34.125" v="7081" actId="931"/>
          <ac:spMkLst>
            <pc:docMk/>
            <pc:sldMk cId="503486380" sldId="340"/>
            <ac:spMk id="12" creationId="{8EC6150D-F48E-607F-A34B-516B1FD8F59E}"/>
          </ac:spMkLst>
        </pc:spChg>
        <pc:spChg chg="add del mod ord">
          <ac:chgData name="George Wojcik" userId="06101a426674a3db" providerId="LiveId" clId="{0EC458C5-C898-4996-A505-3643765734AE}" dt="2023-05-07T22:14:37.602" v="7079" actId="700"/>
          <ac:spMkLst>
            <pc:docMk/>
            <pc:sldMk cId="503486380" sldId="340"/>
            <ac:spMk id="13" creationId="{063DACF3-C660-EA37-CB1A-A46A22A476D0}"/>
          </ac:spMkLst>
        </pc:spChg>
        <pc:spChg chg="add mod">
          <ac:chgData name="George Wojcik" userId="06101a426674a3db" providerId="LiveId" clId="{0EC458C5-C898-4996-A505-3643765734AE}" dt="2023-05-07T22:19:31.804" v="7138" actId="1076"/>
          <ac:spMkLst>
            <pc:docMk/>
            <pc:sldMk cId="503486380" sldId="340"/>
            <ac:spMk id="16" creationId="{2FF56F93-D849-4332-1C41-C282272CE294}"/>
          </ac:spMkLst>
        </pc:spChg>
        <pc:picChg chg="add mod">
          <ac:chgData name="George Wojcik" userId="06101a426674a3db" providerId="LiveId" clId="{0EC458C5-C898-4996-A505-3643765734AE}" dt="2023-05-07T22:18:54.903" v="7119" actId="14100"/>
          <ac:picMkLst>
            <pc:docMk/>
            <pc:sldMk cId="503486380" sldId="340"/>
            <ac:picMk id="15" creationId="{BC788D4F-B156-AB7D-68FD-D1A167CE9D08}"/>
          </ac:picMkLst>
        </pc:picChg>
      </pc:sldChg>
      <pc:sldChg chg="new del">
        <pc:chgData name="George Wojcik" userId="06101a426674a3db" providerId="LiveId" clId="{0EC458C5-C898-4996-A505-3643765734AE}" dt="2023-05-05T18:00:54.019" v="3492" actId="47"/>
        <pc:sldMkLst>
          <pc:docMk/>
          <pc:sldMk cId="1452108074" sldId="340"/>
        </pc:sldMkLst>
      </pc:sldChg>
      <pc:sldChg chg="addSp delSp modSp new mod modClrScheme chgLayout">
        <pc:chgData name="George Wojcik" userId="06101a426674a3db" providerId="LiveId" clId="{0EC458C5-C898-4996-A505-3643765734AE}" dt="2023-05-08T11:11:53.254" v="7350" actId="1076"/>
        <pc:sldMkLst>
          <pc:docMk/>
          <pc:sldMk cId="2242019505" sldId="341"/>
        </pc:sldMkLst>
        <pc:spChg chg="del mod ord">
          <ac:chgData name="George Wojcik" userId="06101a426674a3db" providerId="LiveId" clId="{0EC458C5-C898-4996-A505-3643765734AE}" dt="2023-05-07T22:13:56.314" v="7017" actId="700"/>
          <ac:spMkLst>
            <pc:docMk/>
            <pc:sldMk cId="2242019505" sldId="341"/>
            <ac:spMk id="2" creationId="{D6C7125A-D3BE-045B-323F-621CE886A7AA}"/>
          </ac:spMkLst>
        </pc:spChg>
        <pc:spChg chg="del">
          <ac:chgData name="George Wojcik" userId="06101a426674a3db" providerId="LiveId" clId="{0EC458C5-C898-4996-A505-3643765734AE}" dt="2023-05-07T22:13:56.314" v="7017" actId="700"/>
          <ac:spMkLst>
            <pc:docMk/>
            <pc:sldMk cId="2242019505" sldId="341"/>
            <ac:spMk id="3" creationId="{8037C693-47BB-43DF-771A-64D32453D164}"/>
          </ac:spMkLst>
        </pc:spChg>
        <pc:spChg chg="add mod">
          <ac:chgData name="George Wojcik" userId="06101a426674a3db" providerId="LiveId" clId="{0EC458C5-C898-4996-A505-3643765734AE}" dt="2023-05-08T11:11:53.254" v="7350" actId="1076"/>
          <ac:spMkLst>
            <pc:docMk/>
            <pc:sldMk cId="2242019505" sldId="341"/>
            <ac:spMk id="4" creationId="{7452A3F2-3607-3018-4F73-0E905B5730E8}"/>
          </ac:spMkLst>
        </pc:spChg>
        <pc:spChg chg="del mod ord">
          <ac:chgData name="George Wojcik" userId="06101a426674a3db" providerId="LiveId" clId="{0EC458C5-C898-4996-A505-3643765734AE}" dt="2023-05-07T22:13:56.314" v="7017" actId="700"/>
          <ac:spMkLst>
            <pc:docMk/>
            <pc:sldMk cId="2242019505" sldId="341"/>
            <ac:spMk id="4" creationId="{DC73CA9B-834A-E642-A3FC-35F28EDB1688}"/>
          </ac:spMkLst>
        </pc:spChg>
        <pc:spChg chg="del">
          <ac:chgData name="George Wojcik" userId="06101a426674a3db" providerId="LiveId" clId="{0EC458C5-C898-4996-A505-3643765734AE}" dt="2023-05-07T22:13:56.314" v="7017" actId="700"/>
          <ac:spMkLst>
            <pc:docMk/>
            <pc:sldMk cId="2242019505" sldId="341"/>
            <ac:spMk id="5" creationId="{E457E95C-CE35-FEBA-DCDE-0CFDDF4941BA}"/>
          </ac:spMkLst>
        </pc:spChg>
        <pc:spChg chg="del mod ord">
          <ac:chgData name="George Wojcik" userId="06101a426674a3db" providerId="LiveId" clId="{0EC458C5-C898-4996-A505-3643765734AE}" dt="2023-05-07T22:13:56.314" v="7017" actId="700"/>
          <ac:spMkLst>
            <pc:docMk/>
            <pc:sldMk cId="2242019505" sldId="341"/>
            <ac:spMk id="6" creationId="{DEED1554-92D4-3EED-A82C-707558E0F590}"/>
          </ac:spMkLst>
        </pc:spChg>
        <pc:spChg chg="del mod ord">
          <ac:chgData name="George Wojcik" userId="06101a426674a3db" providerId="LiveId" clId="{0EC458C5-C898-4996-A505-3643765734AE}" dt="2023-05-08T11:08:08.055" v="7327" actId="478"/>
          <ac:spMkLst>
            <pc:docMk/>
            <pc:sldMk cId="2242019505" sldId="341"/>
            <ac:spMk id="7" creationId="{CB08EB2C-681C-010A-6078-9BFB1E185E11}"/>
          </ac:spMkLst>
        </pc:spChg>
        <pc:spChg chg="mod ord">
          <ac:chgData name="George Wojcik" userId="06101a426674a3db" providerId="LiveId" clId="{0EC458C5-C898-4996-A505-3643765734AE}" dt="2023-05-07T22:13:56.314" v="7017" actId="700"/>
          <ac:spMkLst>
            <pc:docMk/>
            <pc:sldMk cId="2242019505" sldId="341"/>
            <ac:spMk id="8" creationId="{9FD94B60-4065-9DAC-8916-C45FC122BD0C}"/>
          </ac:spMkLst>
        </pc:spChg>
        <pc:spChg chg="add mod ord">
          <ac:chgData name="George Wojcik" userId="06101a426674a3db" providerId="LiveId" clId="{0EC458C5-C898-4996-A505-3643765734AE}" dt="2023-05-07T22:14:14.146" v="7049" actId="20577"/>
          <ac:spMkLst>
            <pc:docMk/>
            <pc:sldMk cId="2242019505" sldId="341"/>
            <ac:spMk id="9" creationId="{17B7EE9A-D841-BEF5-8E29-5A224F06F5AB}"/>
          </ac:spMkLst>
        </pc:spChg>
        <pc:spChg chg="add mod ord">
          <ac:chgData name="George Wojcik" userId="06101a426674a3db" providerId="LiveId" clId="{0EC458C5-C898-4996-A505-3643765734AE}" dt="2023-05-08T11:07:44.596" v="7326" actId="20577"/>
          <ac:spMkLst>
            <pc:docMk/>
            <pc:sldMk cId="2242019505" sldId="341"/>
            <ac:spMk id="10" creationId="{649A0008-F473-43CD-0D78-68FFED1F3365}"/>
          </ac:spMkLst>
        </pc:spChg>
        <pc:spChg chg="add del mod ord">
          <ac:chgData name="George Wojcik" userId="06101a426674a3db" providerId="LiveId" clId="{0EC458C5-C898-4996-A505-3643765734AE}" dt="2023-05-08T11:11:18.695" v="7328" actId="931"/>
          <ac:spMkLst>
            <pc:docMk/>
            <pc:sldMk cId="2242019505" sldId="341"/>
            <ac:spMk id="11" creationId="{7B439470-2805-9467-216C-EBD683B9DD08}"/>
          </ac:spMkLst>
        </pc:spChg>
        <pc:picChg chg="add mod">
          <ac:chgData name="George Wojcik" userId="06101a426674a3db" providerId="LiveId" clId="{0EC458C5-C898-4996-A505-3643765734AE}" dt="2023-05-08T11:11:21.050" v="7329" actId="27614"/>
          <ac:picMkLst>
            <pc:docMk/>
            <pc:sldMk cId="2242019505" sldId="341"/>
            <ac:picMk id="3" creationId="{DB18D139-A7E6-CA04-99BE-8CE97161E154}"/>
          </ac:picMkLst>
        </pc:picChg>
      </pc:sldChg>
      <pc:sldChg chg="addSp delSp modSp new mod">
        <pc:chgData name="George Wojcik" userId="06101a426674a3db" providerId="LiveId" clId="{0EC458C5-C898-4996-A505-3643765734AE}" dt="2023-05-09T12:17:27.505" v="9550" actId="20577"/>
        <pc:sldMkLst>
          <pc:docMk/>
          <pc:sldMk cId="2892921501" sldId="342"/>
        </pc:sldMkLst>
        <pc:spChg chg="mod">
          <ac:chgData name="George Wojcik" userId="06101a426674a3db" providerId="LiveId" clId="{0EC458C5-C898-4996-A505-3643765734AE}" dt="2023-05-08T11:35:44.102" v="7659" actId="20577"/>
          <ac:spMkLst>
            <pc:docMk/>
            <pc:sldMk cId="2892921501" sldId="342"/>
            <ac:spMk id="2" creationId="{BA3587C3-42D5-8308-13DF-B6070D1270FB}"/>
          </ac:spMkLst>
        </pc:spChg>
        <pc:spChg chg="mod">
          <ac:chgData name="George Wojcik" userId="06101a426674a3db" providerId="LiveId" clId="{0EC458C5-C898-4996-A505-3643765734AE}" dt="2023-05-09T12:17:27.505" v="9550" actId="20577"/>
          <ac:spMkLst>
            <pc:docMk/>
            <pc:sldMk cId="2892921501" sldId="342"/>
            <ac:spMk id="3" creationId="{C6884C5F-2ACF-C266-3F87-14D3322464E5}"/>
          </ac:spMkLst>
        </pc:spChg>
        <pc:spChg chg="del">
          <ac:chgData name="George Wojcik" userId="06101a426674a3db" providerId="LiveId" clId="{0EC458C5-C898-4996-A505-3643765734AE}" dt="2023-05-08T11:40:15.839" v="7660" actId="931"/>
          <ac:spMkLst>
            <pc:docMk/>
            <pc:sldMk cId="2892921501" sldId="342"/>
            <ac:spMk id="4" creationId="{9D0643B0-35C4-6E4D-8594-5307C7F0B89A}"/>
          </ac:spMkLst>
        </pc:spChg>
        <pc:spChg chg="del">
          <ac:chgData name="George Wojcik" userId="06101a426674a3db" providerId="LiveId" clId="{0EC458C5-C898-4996-A505-3643765734AE}" dt="2023-05-08T11:40:58.240" v="7665" actId="478"/>
          <ac:spMkLst>
            <pc:docMk/>
            <pc:sldMk cId="2892921501" sldId="342"/>
            <ac:spMk id="5" creationId="{6468CCCF-4810-4049-465E-1F647194E29C}"/>
          </ac:spMkLst>
        </pc:spChg>
        <pc:picChg chg="add mod">
          <ac:chgData name="George Wojcik" userId="06101a426674a3db" providerId="LiveId" clId="{0EC458C5-C898-4996-A505-3643765734AE}" dt="2023-05-08T11:40:16.542" v="7662" actId="962"/>
          <ac:picMkLst>
            <pc:docMk/>
            <pc:sldMk cId="2892921501" sldId="342"/>
            <ac:picMk id="8" creationId="{320EF56D-F1DC-51EB-0032-063BB2309A8E}"/>
          </ac:picMkLst>
        </pc:picChg>
      </pc:sldChg>
      <pc:sldChg chg="addSp delSp modSp new mod modClrScheme chgLayout">
        <pc:chgData name="George Wojcik" userId="06101a426674a3db" providerId="LiveId" clId="{0EC458C5-C898-4996-A505-3643765734AE}" dt="2023-05-08T11:55:59.332" v="9061" actId="1076"/>
        <pc:sldMkLst>
          <pc:docMk/>
          <pc:sldMk cId="144372140" sldId="343"/>
        </pc:sldMkLst>
        <pc:spChg chg="mod ord">
          <ac:chgData name="George Wojcik" userId="06101a426674a3db" providerId="LiveId" clId="{0EC458C5-C898-4996-A505-3643765734AE}" dt="2023-05-08T11:55:59.332" v="9061" actId="1076"/>
          <ac:spMkLst>
            <pc:docMk/>
            <pc:sldMk cId="144372140" sldId="343"/>
            <ac:spMk id="2" creationId="{6AC1CD27-232A-3EAC-08A7-BE0768306287}"/>
          </ac:spMkLst>
        </pc:spChg>
        <pc:spChg chg="mod ord">
          <ac:chgData name="George Wojcik" userId="06101a426674a3db" providerId="LiveId" clId="{0EC458C5-C898-4996-A505-3643765734AE}" dt="2023-05-08T11:55:39.868" v="9059" actId="27636"/>
          <ac:spMkLst>
            <pc:docMk/>
            <pc:sldMk cId="144372140" sldId="343"/>
            <ac:spMk id="3" creationId="{5ABBFB1D-24BE-F57A-DC64-E050E05B29F0}"/>
          </ac:spMkLst>
        </pc:spChg>
        <pc:spChg chg="del mod ord">
          <ac:chgData name="George Wojcik" userId="06101a426674a3db" providerId="LiveId" clId="{0EC458C5-C898-4996-A505-3643765734AE}" dt="2023-05-08T11:55:39.846" v="9058" actId="700"/>
          <ac:spMkLst>
            <pc:docMk/>
            <pc:sldMk cId="144372140" sldId="343"/>
            <ac:spMk id="4" creationId="{C9C11BBA-4C63-820D-2288-8A1EE6367378}"/>
          </ac:spMkLst>
        </pc:spChg>
        <pc:spChg chg="del mod">
          <ac:chgData name="George Wojcik" userId="06101a426674a3db" providerId="LiveId" clId="{0EC458C5-C898-4996-A505-3643765734AE}" dt="2023-05-08T11:48:52.364" v="8264" actId="478"/>
          <ac:spMkLst>
            <pc:docMk/>
            <pc:sldMk cId="144372140" sldId="343"/>
            <ac:spMk id="5" creationId="{A91331B2-0247-73EB-A434-0464BE33CA4B}"/>
          </ac:spMkLst>
        </pc:spChg>
        <pc:spChg chg="mod ord">
          <ac:chgData name="George Wojcik" userId="06101a426674a3db" providerId="LiveId" clId="{0EC458C5-C898-4996-A505-3643765734AE}" dt="2023-05-08T11:55:39.846" v="9058" actId="700"/>
          <ac:spMkLst>
            <pc:docMk/>
            <pc:sldMk cId="144372140" sldId="343"/>
            <ac:spMk id="6" creationId="{F3B32705-CEC6-1B29-64B7-F32A1470AC01}"/>
          </ac:spMkLst>
        </pc:spChg>
        <pc:spChg chg="add del mod ord">
          <ac:chgData name="George Wojcik" userId="06101a426674a3db" providerId="LiveId" clId="{0EC458C5-C898-4996-A505-3643765734AE}" dt="2023-05-08T11:55:43.322" v="9060" actId="478"/>
          <ac:spMkLst>
            <pc:docMk/>
            <pc:sldMk cId="144372140" sldId="343"/>
            <ac:spMk id="7" creationId="{9431CF01-62ED-2928-C22A-7CF70384B27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24FCD-3B1A-4465-9DDD-93A07A7C06CA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5198A-D172-49C3-8057-0FFF3CA0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34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3C6E4-A192-4E67-B770-18A29539F62D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9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0519-D2CB-4F79-A592-8738F1400820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27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90B1-9D4E-4F83-8649-7223F6A330BB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2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19B0A-8968-431A-869C-C98524386FE2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1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940F-3F15-47F3-9410-5616E29D9589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61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D71F-B92E-4522-8181-F40FEA173578}" type="datetime1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24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4582-4F8E-44C9-A7EC-FA4EA18F9B27}" type="datetime1">
              <a:rPr lang="en-US" smtClean="0"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3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4D952-B6B8-4E37-B618-D57BC2ED58A9}" type="datetime1">
              <a:rPr lang="en-US" smtClean="0"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0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C666-1B2F-4DB8-BA6A-B7F6237472BF}" type="datetime1">
              <a:rPr lang="en-US" smtClean="0"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0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D87C3B8-1D0F-4BAC-ACC7-DAAC02D2C4ED}" type="datetime1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FE8C-BCC2-4DE9-BFE5-2E0C98416C0F}" type="datetime1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CC68FB5-197D-4C17-9EBF-648D332BC008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nn-NO"/>
              <a:t>1 J.K. Ahn et al [KOTO], Phys. Rev. Lett. 122, no.2, 021802 (2019) [arXiv:1810.09655 [hep-ex]].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CA598F1-9530-4BFD-A1EE-E079744EC22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74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61C8E-3DC6-4C11-9708-13089D7DF8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Variant Nelson-Barr Mechanism with MFV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58F48F-BB09-4D0E-8931-24F4D65E68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283328"/>
          </a:xfrm>
        </p:spPr>
        <p:txBody>
          <a:bodyPr>
            <a:normAutofit/>
          </a:bodyPr>
          <a:lstStyle/>
          <a:p>
            <a:r>
              <a:rPr lang="en-US" b="1" dirty="0"/>
              <a:t>George N. Wojcik- UW Madison</a:t>
            </a:r>
          </a:p>
          <a:p>
            <a:r>
              <a:rPr lang="en-US" dirty="0"/>
              <a:t>Based on 2212.07459 (JHEP 04 (2023) 063) with Y. Bai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91F55-023E-44DF-9965-8ED834DD6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1</a:t>
            </a:fld>
            <a:r>
              <a:rPr lang="en-US" dirty="0"/>
              <a:t>/11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D46657-33C9-5AC2-7749-F159B92E42D5}"/>
              </a:ext>
            </a:extLst>
          </p:cNvPr>
          <p:cNvSpPr txBox="1"/>
          <p:nvPr/>
        </p:nvSpPr>
        <p:spPr>
          <a:xfrm>
            <a:off x="4058194" y="6455578"/>
            <a:ext cx="268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PHENO – May, 9 2023</a:t>
            </a:r>
          </a:p>
        </p:txBody>
      </p:sp>
    </p:spTree>
    <p:extLst>
      <p:ext uri="{BB962C8B-B14F-4D97-AF65-F5344CB8AC3E}">
        <p14:creationId xmlns:p14="http://schemas.microsoft.com/office/powerpoint/2010/main" val="3176401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1CD27-232A-3EAC-08A7-BE0768306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95" y="1143000"/>
            <a:ext cx="3200400" cy="22860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BFB1D-24BE-F57A-DC64-E050E05B2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We presented a mechanism for solving the strong CP problem based on a large flavor symmetry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Vector-like quarks are </a:t>
            </a:r>
            <a:r>
              <a:rPr lang="en-US" dirty="0" err="1"/>
              <a:t>unobservably</a:t>
            </a:r>
            <a:r>
              <a:rPr lang="en-US" dirty="0"/>
              <a:t> heavy, but there are ample signatures for the lighter Goldstone bosons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MFV is just the first example that comes to mind, but the </a:t>
            </a:r>
            <a:r>
              <a:rPr lang="en-US" dirty="0" err="1"/>
              <a:t>pheno</a:t>
            </a:r>
            <a:r>
              <a:rPr lang="en-US" dirty="0"/>
              <a:t> is distinctive and many characteristics likely carry over to other constructions: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Large flavor symmetry with parameters dictated mostly by SM flavor structure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Large number of Goldstone bosons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ALP cosmology dominated by vector-like quarks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32705-CEC6-1B29-64B7-F32A1470A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2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91A3D22-B895-6F27-4DCE-AEA80EEAA0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25C4043-1793-2DCA-1F47-54CD959F49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C76EF-1FE7-1804-490B-0C2295C46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EC2CC-E591-0125-53A5-047B86440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72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9A0CA-E0E6-492F-B63A-839C9EC53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6603"/>
            <a:ext cx="10058400" cy="1450757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Strong CP Problem and Nelson-Barr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32AA7E-0999-4FB8-AABD-541D90BA4F5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8" y="1825625"/>
                <a:ext cx="10287001" cy="3460478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Why is the neutron electric dipole moment so small??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  <m:sup/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arg</m:t>
                              </m:r>
                            </m:fName>
                            <m:e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det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func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Nelson-Barr solution: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/>
                  <a:t>CP conserved at some high scale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/>
                  <a:t>Then, you just need the fermion mass matrices to get the other term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dirty="0"/>
                  <a:t> to vanish.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Problem: There’s CP violation in the Standard Model (CKM)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Solution: Transmit spontaneous CP violation at a high scale to light quarks through mixing with heavy vector-like quarks (VLQ’s)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32AA7E-0999-4FB8-AABD-541D90BA4F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8" y="1825625"/>
                <a:ext cx="10287001" cy="3460478"/>
              </a:xfrm>
              <a:blipFill>
                <a:blip r:embed="rId2"/>
                <a:stretch>
                  <a:fillRect l="-1303" t="-2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81EA1-F7CA-471F-B5A6-29B4DE60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2</a:t>
            </a:fld>
            <a:r>
              <a:rPr lang="en-US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00994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77E7-92ED-BF2F-07C5-5B2CEF657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909" y="1726474"/>
            <a:ext cx="3200400" cy="2286000"/>
          </a:xfrm>
        </p:spPr>
        <p:txBody>
          <a:bodyPr/>
          <a:lstStyle/>
          <a:p>
            <a:r>
              <a:rPr lang="en-US" dirty="0"/>
              <a:t>Nelson-Barr and Quality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605607-F815-6C30-1F90-B406C519A9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00600" y="2455816"/>
                <a:ext cx="6492240" cy="2778035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Vanilla Nelson-Barr mechanism is very vulnerable to corrections from higher order operators.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Try enforcing a </a:t>
                </a:r>
                <a:r>
                  <a:rPr lang="en-US" i="1" dirty="0"/>
                  <a:t>different</a:t>
                </a:r>
                <a:r>
                  <a:rPr lang="en-US" dirty="0"/>
                  <a:t> relation: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Might do this with parity and a mirror electroweak sector</a:t>
                </a:r>
                <a:r>
                  <a:rPr lang="en-US" baseline="30000" dirty="0"/>
                  <a:t>1,2,3</a:t>
                </a:r>
                <a:r>
                  <a:rPr lang="en-US" dirty="0"/>
                  <a:t>, or we can keep our normal electroweak sector, and see what happens if we use </a:t>
                </a:r>
                <a:r>
                  <a:rPr lang="en-US" b="1" dirty="0"/>
                  <a:t>flavor symmetry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605607-F815-6C30-1F90-B406C519A9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00600" y="2455816"/>
                <a:ext cx="6492240" cy="2778035"/>
              </a:xfrm>
              <a:blipFill>
                <a:blip r:embed="rId2"/>
                <a:stretch>
                  <a:fillRect l="-2254" t="-2412" r="-23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8B2C24-9A44-DD51-2E39-181CAC27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baseline="30000" dirty="0"/>
              <a:t>1</a:t>
            </a:r>
            <a:r>
              <a:rPr lang="nn-NO" dirty="0"/>
              <a:t>R.N. Mohapatra and G. Senjanovic, Phys. Lett. B </a:t>
            </a:r>
            <a:r>
              <a:rPr lang="nn-NO" b="1" dirty="0"/>
              <a:t>79</a:t>
            </a:r>
            <a:r>
              <a:rPr lang="nn-NO" dirty="0"/>
              <a:t> (1978) 283-286</a:t>
            </a:r>
          </a:p>
          <a:p>
            <a:r>
              <a:rPr lang="nn-NO" baseline="30000" dirty="0"/>
              <a:t>2</a:t>
            </a:r>
            <a:r>
              <a:rPr lang="nn-NO" dirty="0"/>
              <a:t>K. S. Babu and R. N. Mohapatra, Phys. Rev. D </a:t>
            </a:r>
            <a:r>
              <a:rPr lang="nn-NO" b="1" dirty="0"/>
              <a:t>41 </a:t>
            </a:r>
            <a:r>
              <a:rPr lang="nn-NO" dirty="0"/>
              <a:t>(1990) 1286</a:t>
            </a:r>
          </a:p>
          <a:p>
            <a:r>
              <a:rPr lang="nn-NO" baseline="30000" dirty="0"/>
              <a:t>3</a:t>
            </a:r>
            <a:r>
              <a:rPr lang="nn-NO" dirty="0"/>
              <a:t>S.M. Barr, D. Chang, and G. Senjanovic, Phys. Rev. Lett. </a:t>
            </a:r>
            <a:r>
              <a:rPr lang="nn-NO" b="1" dirty="0"/>
              <a:t>67 </a:t>
            </a:r>
            <a:r>
              <a:rPr lang="nn-NO" dirty="0"/>
              <a:t>(1991) 2765-2768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55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DE02E-7E1E-9CCC-0438-0040DC196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MFV Nelson-Barr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7F4DB8-A9A7-0976-A2E0-3669F070105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97277" y="1845734"/>
                <a:ext cx="5451007" cy="40233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7F4DB8-A9A7-0976-A2E0-3669F07010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97277" y="1845734"/>
                <a:ext cx="5451007" cy="4023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E2BF0511-C4FD-BC24-2E92-D19891EB913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131685614"/>
                  </p:ext>
                </p:extLst>
              </p:nvPr>
            </p:nvGraphicFramePr>
            <p:xfrm>
              <a:off x="1097277" y="2513286"/>
              <a:ext cx="4937125" cy="34641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1343674223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2315501423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841559576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1380749475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31060293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𝑺𝑼</m:t>
                                </m:r>
                                <m:sSup>
                                  <m:sSup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2537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e>
                                    </m:d>
                                  </m:e>
                                  <m:sub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sub>
                                </m:sSub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4634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sub>
                                </m:sSub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52558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sub>
                                </m:sSub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03665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acc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78014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acc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770063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acc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94045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acc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23369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E2BF0511-C4FD-BC24-2E92-D19891EB913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131685614"/>
                  </p:ext>
                </p:extLst>
              </p:nvPr>
            </p:nvGraphicFramePr>
            <p:xfrm>
              <a:off x="1097277" y="2513286"/>
              <a:ext cx="4937125" cy="34641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7425">
                      <a:extLst>
                        <a:ext uri="{9D8B030D-6E8A-4147-A177-3AD203B41FA5}">
                          <a16:colId xmlns:a16="http://schemas.microsoft.com/office/drawing/2014/main" val="1343674223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2315501423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841559576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1380749475"/>
                        </a:ext>
                      </a:extLst>
                    </a:gridCol>
                    <a:gridCol w="987425">
                      <a:extLst>
                        <a:ext uri="{9D8B030D-6E8A-4147-A177-3AD203B41FA5}">
                          <a16:colId xmlns:a16="http://schemas.microsoft.com/office/drawing/2014/main" val="3106029391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8197" r="-201840" b="-8409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8197" r="-103086" b="-8409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8197" r="-3086" b="-8409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02537692"/>
                      </a:ext>
                    </a:extLst>
                  </a:tr>
                  <a:tr h="51168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17" t="-78571" r="-403704" b="-5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617" t="-78571" r="-303704" b="-5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78571" r="-201840" b="-5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78571" r="-103086" b="-5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78571" r="-3086" b="-5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88463471"/>
                      </a:ext>
                    </a:extLst>
                  </a:tr>
                  <a:tr h="5113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17" t="-178571" r="-403704" b="-4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617" t="-178571" r="-303704" b="-4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178571" r="-201840" b="-4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178571" r="-103086" b="-4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178571" r="-3086" b="-4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05255888"/>
                      </a:ext>
                    </a:extLst>
                  </a:tr>
                  <a:tr h="51193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17" t="-278571" r="-403704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617" t="-278571" r="-303704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278571" r="-201840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278571" r="-103086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278571" r="-3086" b="-3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0366583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17" t="-496875" r="-403704" b="-3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617" t="-496875" r="-303704" b="-3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496875" r="-201840" b="-3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496875" r="-103086" b="-3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496875" r="-3086" b="-307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7801435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17" t="-596875" r="-403704" b="-2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617" t="-596875" r="-303704" b="-2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596875" r="-201840" b="-2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596875" r="-103086" b="-2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596875" r="-3086" b="-207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77006330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17" t="-696875" r="-403704" b="-1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617" t="-696875" r="-303704" b="-1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696875" r="-201840" b="-1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696875" r="-103086" b="-10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696875" r="-3086" b="-107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9404558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17" t="-796875" r="-403704" b="-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617" t="-796875" r="-303704" b="-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387" t="-796875" r="-201840" b="-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235" t="-796875" r="-103086" b="-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1235" t="-796875" r="-3086" b="-7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23369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997FC-246D-0528-3074-173BDCA6B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9F8DF22B-0C80-F360-7E6E-9C8ABCFFC7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3118044"/>
                  </p:ext>
                </p:extLst>
              </p:nvPr>
            </p:nvGraphicFramePr>
            <p:xfrm>
              <a:off x="6423403" y="2567264"/>
              <a:ext cx="4671317" cy="11045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4608">
                      <a:extLst>
                        <a:ext uri="{9D8B030D-6E8A-4147-A177-3AD203B41FA5}">
                          <a16:colId xmlns:a16="http://schemas.microsoft.com/office/drawing/2014/main" val="3887048050"/>
                        </a:ext>
                      </a:extLst>
                    </a:gridCol>
                    <a:gridCol w="1149532">
                      <a:extLst>
                        <a:ext uri="{9D8B030D-6E8A-4147-A177-3AD203B41FA5}">
                          <a16:colId xmlns:a16="http://schemas.microsoft.com/office/drawing/2014/main" val="294800570"/>
                        </a:ext>
                      </a:extLst>
                    </a:gridCol>
                    <a:gridCol w="975360">
                      <a:extLst>
                        <a:ext uri="{9D8B030D-6E8A-4147-A177-3AD203B41FA5}">
                          <a16:colId xmlns:a16="http://schemas.microsoft.com/office/drawing/2014/main" val="1078533443"/>
                        </a:ext>
                      </a:extLst>
                    </a:gridCol>
                    <a:gridCol w="931817">
                      <a:extLst>
                        <a:ext uri="{9D8B030D-6E8A-4147-A177-3AD203B41FA5}">
                          <a16:colId xmlns:a16="http://schemas.microsoft.com/office/drawing/2014/main" val="1138628524"/>
                        </a:ext>
                      </a:extLst>
                    </a:gridCol>
                  </a:tblGrid>
                  <a:tr h="362689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𝑺𝑼</m:t>
                                </m:r>
                                <m:sSup>
                                  <m:sSup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𝑼</m:t>
                                </m:r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877519"/>
                      </a:ext>
                    </a:extLst>
                  </a:tr>
                  <a:tr h="36268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e>
                                    </m:acc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9701911"/>
                      </a:ext>
                    </a:extLst>
                  </a:tr>
                  <a:tr h="36268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acc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741795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9F8DF22B-0C80-F360-7E6E-9C8ABCFFC7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3118044"/>
                  </p:ext>
                </p:extLst>
              </p:nvPr>
            </p:nvGraphicFramePr>
            <p:xfrm>
              <a:off x="6423403" y="2567264"/>
              <a:ext cx="4671317" cy="11045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4608">
                      <a:extLst>
                        <a:ext uri="{9D8B030D-6E8A-4147-A177-3AD203B41FA5}">
                          <a16:colId xmlns:a16="http://schemas.microsoft.com/office/drawing/2014/main" val="3887048050"/>
                        </a:ext>
                      </a:extLst>
                    </a:gridCol>
                    <a:gridCol w="1149532">
                      <a:extLst>
                        <a:ext uri="{9D8B030D-6E8A-4147-A177-3AD203B41FA5}">
                          <a16:colId xmlns:a16="http://schemas.microsoft.com/office/drawing/2014/main" val="294800570"/>
                        </a:ext>
                      </a:extLst>
                    </a:gridCol>
                    <a:gridCol w="975360">
                      <a:extLst>
                        <a:ext uri="{9D8B030D-6E8A-4147-A177-3AD203B41FA5}">
                          <a16:colId xmlns:a16="http://schemas.microsoft.com/office/drawing/2014/main" val="1078533443"/>
                        </a:ext>
                      </a:extLst>
                    </a:gridCol>
                    <a:gridCol w="931817">
                      <a:extLst>
                        <a:ext uri="{9D8B030D-6E8A-4147-A177-3AD203B41FA5}">
                          <a16:colId xmlns:a16="http://schemas.microsoft.com/office/drawing/2014/main" val="1138628524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0741" t="-1639" r="-168254" b="-2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84375" t="-1639" r="-98750" b="-2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961" t="-1639" r="-3268" b="-2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6877519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77" t="-101639" r="-191321" b="-1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0741" t="-101639" r="-168254" b="-1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84375" t="-101639" r="-98750" b="-1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961" t="-101639" r="-3268" b="-1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39701911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77" t="-205000" r="-191321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0741" t="-205000" r="-168254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84375" t="-205000" r="-98750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961" t="-205000" r="-3268" b="-1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741795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E21CD74-8234-ACCB-E294-F77BB3DDC9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6481" y="3738444"/>
                <a:ext cx="5303520" cy="2239024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 fontScale="92500" lnSpcReduction="10000"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Vector-like fields conjugate under flavor group to SM chiral fields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SM quark masses at dimension-5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), vector-like quark masses at dimension-4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).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At tree-level,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No mixed anomalies with QCD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E21CD74-8234-ACCB-E294-F77BB3DDC9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1" y="3738444"/>
                <a:ext cx="5303520" cy="2239024"/>
              </a:xfrm>
              <a:prstGeom prst="rect">
                <a:avLst/>
              </a:prstGeom>
              <a:blipFill>
                <a:blip r:embed="rId5"/>
                <a:stretch>
                  <a:fillRect l="-2529" t="-3533" r="-2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988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87605-120E-0757-72D0-40D94803F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Higher-Dimensional Corrections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046E4FA-0268-9D02-FB11-7935378DF97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448970" y="3296492"/>
                <a:ext cx="9706709" cy="3013773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MFV → Only physical phase is the CKM phase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Leading correction 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dirty="0"/>
                  <a:t> appears as…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∼2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b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∼(3.1×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Perturbative unitarity suggests either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Planck-suppressed explicit symmetry breaking? Not necessarily– symmetry group is non-anomalous and might be feebly gauged!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046E4FA-0268-9D02-FB11-7935378DF9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448970" y="3296492"/>
                <a:ext cx="9706709" cy="3013773"/>
              </a:xfrm>
              <a:blipFill>
                <a:blip r:embed="rId2"/>
                <a:stretch>
                  <a:fillRect l="-1508" t="-2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3AC6B0F-58C9-7F88-1FBD-5513ECB653A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79231" y="1845735"/>
                <a:ext cx="10276449" cy="1450757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ℳ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ℳ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3AC6B0F-58C9-7F88-1FBD-5513ECB653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79231" y="1845735"/>
                <a:ext cx="10276449" cy="1450757"/>
              </a:xfrm>
              <a:blipFill>
                <a:blip r:embed="rId3"/>
                <a:stretch>
                  <a:fillRect t="-4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330AC-83A9-4B8E-B453-83AEFC1AD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3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3C51C-1B03-E933-81B0-6031B5046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Phenomenology– Goldstone Bosons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84768B-9996-9381-EC53-F432474D141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97277" y="1845734"/>
                <a:ext cx="9988733" cy="3780003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What are the phenomenological consequences? Depends on what we say about the flavor symmetry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/>
                  <a:t>Gauged? Messy, only particles at heavy scales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/>
                  <a:t>Global (or feebly gauged)? Simple, and low-energy new physics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We’ll stick to the simple case: Then we have </a:t>
                </a:r>
                <a:r>
                  <a:rPr lang="en-US" b="1" dirty="0"/>
                  <a:t>26 light Goldstone bosons– ALPs!</a:t>
                </a: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In the simplest (massless) case, model is dictated entirely by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Two possible couplings of these fields to the SM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b="1" dirty="0">
                    <a:ea typeface="Cambria Math" panose="02040503050406030204" pitchFamily="18" charset="0"/>
                  </a:rPr>
                  <a:t>Matter: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sup>
                        </m:sSubSup>
                      </m:e>
                    </m:nary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b="1" dirty="0">
                    <a:ea typeface="Cambria Math" panose="02040503050406030204" pitchFamily="18" charset="0"/>
                  </a:rPr>
                  <a:t>Photons (possible):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p>
                        </m:sSub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9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p>
                        </m:sSub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9</m:t>
                                </m:r>
                              </m:den>
                            </m:f>
                          </m:e>
                        </m:d>
                      </m:e>
                    </m:d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em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84768B-9996-9381-EC53-F432474D1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97277" y="1845734"/>
                <a:ext cx="9988733" cy="3780003"/>
              </a:xfrm>
              <a:blipFill>
                <a:blip r:embed="rId2"/>
                <a:stretch>
                  <a:fillRect l="-1464" t="-1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191BE-D2AD-1CC7-2E13-65383F83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1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0DD8C32-1A57-E71A-D145-62ABDFE32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Phenomenology: Nucleon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DD9CA9D-16FC-72D4-F342-84A80D72B2D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Weak matter coupling contributes to additional energy loss in SN-1987A: Need the energy loss from the ALPs to be less than the neutrino luminosity.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Constraints are dependent only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, and SM flavor parameters.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7.7×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GeV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≳7.1×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Flavor-violating constraints, esp.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/>
                  <a:t>, mean there’s no way to “trap” these ALPs with sufficiently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DD9CA9D-16FC-72D4-F342-84A80D72B2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716" t="-1515" r="-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14" descr="A picture containing outdoor object, star&#10;&#10;Description automatically generated">
            <a:extLst>
              <a:ext uri="{FF2B5EF4-FFF2-40B4-BE49-F238E27FC236}">
                <a16:creationId xmlns:a16="http://schemas.microsoft.com/office/drawing/2014/main" id="{BC788D4F-B156-AB7D-68FD-D1A167CE9D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592" y="1737360"/>
            <a:ext cx="3211563" cy="4392135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BFFF1-16E1-5573-5785-49F611D2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7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F56F93-D849-4332-1C41-C282272CE294}"/>
              </a:ext>
            </a:extLst>
          </p:cNvPr>
          <p:cNvSpPr txBox="1"/>
          <p:nvPr/>
        </p:nvSpPr>
        <p:spPr>
          <a:xfrm>
            <a:off x="7115592" y="6064942"/>
            <a:ext cx="1312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Photo: ESO</a:t>
            </a:r>
          </a:p>
        </p:txBody>
      </p:sp>
    </p:spTree>
    <p:extLst>
      <p:ext uri="{BB962C8B-B14F-4D97-AF65-F5344CB8AC3E}">
        <p14:creationId xmlns:p14="http://schemas.microsoft.com/office/powerpoint/2010/main" val="503486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7B7EE9A-D841-BEF5-8E29-5A224F06F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Phenomenology: Photon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649A0008-F473-43CD-0D78-68FFED1F336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97278" y="1845734"/>
                <a:ext cx="4876804" cy="4023360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Photon coupling comes from electromagnetic anomaly, depends on vector-like quark charges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, specifically their differences with down- and up-like quark EM charges, respectively.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Coupling vanishes if we assume global symmetry is feebly gauged, has no anomalies.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 charge splitting with SM quarks,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13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GeV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sup>
                          </m:sSup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649A0008-F473-43CD-0D78-68FFED1F33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97278" y="1845734"/>
                <a:ext cx="4876804" cy="4023360"/>
              </a:xfrm>
              <a:blipFill>
                <a:blip r:embed="rId2"/>
                <a:stretch>
                  <a:fillRect l="-3000" t="-1667" r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2" descr="A picture containing outdoor object, star, night sky&#10;&#10;Description automatically generated">
            <a:extLst>
              <a:ext uri="{FF2B5EF4-FFF2-40B4-BE49-F238E27FC236}">
                <a16:creationId xmlns:a16="http://schemas.microsoft.com/office/drawing/2014/main" id="{DB18D139-A7E6-CA04-99BE-8CE97161E1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775" y="1846263"/>
            <a:ext cx="4002051" cy="4022725"/>
          </a:xfr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D94B60-4065-9DAC-8916-C45FC122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52A3F2-3607-3018-4F73-0E905B5730E8}"/>
              </a:ext>
            </a:extLst>
          </p:cNvPr>
          <p:cNvSpPr txBox="1"/>
          <p:nvPr/>
        </p:nvSpPr>
        <p:spPr>
          <a:xfrm flipH="1">
            <a:off x="6685775" y="5868988"/>
            <a:ext cx="2662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Photo: ESA/Hubble</a:t>
            </a:r>
          </a:p>
        </p:txBody>
      </p:sp>
    </p:spTree>
    <p:extLst>
      <p:ext uri="{BB962C8B-B14F-4D97-AF65-F5344CB8AC3E}">
        <p14:creationId xmlns:p14="http://schemas.microsoft.com/office/powerpoint/2010/main" val="2242019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587C3-42D5-8308-13DF-B6070D127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Phenomenology: Flavor Stairway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884C5F-2ACF-C266-3F87-14D3322464E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Strongest cosmological constraint comes </a:t>
                </a:r>
                <a:r>
                  <a:rPr lang="en-US"/>
                  <a:t>from stable or long-lived </a:t>
                </a:r>
                <a:r>
                  <a:rPr lang="en-US" dirty="0"/>
                  <a:t>vector-like quarks, but high mass means these are easy to avoid with tiny additional </a:t>
                </a:r>
                <a:r>
                  <a:rPr lang="en-US"/>
                  <a:t>symmetry breaking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26 Goldstone bosons → potentially large contribution to effective number of neutrino species at recombination,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Dependent on the reheating temperature of the universe,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reh</m:t>
                        </m:r>
                      </m:sub>
                    </m:sSub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Note the distinctive stairway plot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reh</m:t>
                        </m:r>
                      </m:sub>
                    </m:sSub>
                  </m:oMath>
                </a14:m>
                <a:r>
                  <a:rPr lang="en-US" dirty="0"/>
                  <a:t>-- comes from where thermal production of heavy vector-like fermion species turn 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i="1" dirty="0"/>
                  <a:t>Unlike other ALP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i="1" dirty="0"/>
                  <a:t> models, exotic vector-like quarks dominate thermal ALP production in the early universe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884C5F-2ACF-C266-3F87-14D3322464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716" t="-2576" r="-3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320EF56D-F1DC-51EB-0032-063BB2309A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918041"/>
            <a:ext cx="4937125" cy="387916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46D8E-E5AB-6A49-8011-ADE2479D2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598F1-9530-4BFD-A1EE-E079744EC2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9215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10731</TotalTime>
  <Words>952</Words>
  <Application>Microsoft Office PowerPoint</Application>
  <PresentationFormat>Widescreen</PresentationFormat>
  <Paragraphs>130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Cambria Math</vt:lpstr>
      <vt:lpstr>Wingdings</vt:lpstr>
      <vt:lpstr>Retrospect</vt:lpstr>
      <vt:lpstr>Variant Nelson-Barr Mechanism with MFV</vt:lpstr>
      <vt:lpstr>Strong CP Problem and Nelson-Barr</vt:lpstr>
      <vt:lpstr>Nelson-Barr and Quality</vt:lpstr>
      <vt:lpstr>MFV Nelson-Barr</vt:lpstr>
      <vt:lpstr>Higher-Dimensional Corrections</vt:lpstr>
      <vt:lpstr>Phenomenology– Goldstone Bosons</vt:lpstr>
      <vt:lpstr>Phenomenology: Nucleon Coupling</vt:lpstr>
      <vt:lpstr>Phenomenology: Photon Coupling</vt:lpstr>
      <vt:lpstr>Phenomenology: Flavor Stairway</vt:lpstr>
      <vt:lpstr>Conclusions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SU(4) Flavorful Portal Matter</dc:title>
  <dc:creator>George Wojcik</dc:creator>
  <cp:lastModifiedBy>George Wojcik</cp:lastModifiedBy>
  <cp:revision>5</cp:revision>
  <dcterms:created xsi:type="dcterms:W3CDTF">2021-07-29T16:54:23Z</dcterms:created>
  <dcterms:modified xsi:type="dcterms:W3CDTF">2023-05-09T12:17:41Z</dcterms:modified>
</cp:coreProperties>
</file>