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74" r:id="rId4"/>
    <p:sldId id="275" r:id="rId5"/>
    <p:sldId id="276" r:id="rId6"/>
    <p:sldId id="267" r:id="rId7"/>
    <p:sldId id="258" r:id="rId8"/>
    <p:sldId id="277" r:id="rId9"/>
    <p:sldId id="278" r:id="rId10"/>
    <p:sldId id="279" r:id="rId11"/>
    <p:sldId id="259" r:id="rId12"/>
    <p:sldId id="280" r:id="rId13"/>
    <p:sldId id="281" r:id="rId14"/>
    <p:sldId id="260" r:id="rId15"/>
    <p:sldId id="266" r:id="rId16"/>
    <p:sldId id="268" r:id="rId17"/>
    <p:sldId id="261" r:id="rId18"/>
    <p:sldId id="272" r:id="rId19"/>
    <p:sldId id="273" r:id="rId20"/>
    <p:sldId id="264" r:id="rId21"/>
    <p:sldId id="265" r:id="rId22"/>
    <p:sldId id="271" r:id="rId23"/>
    <p:sldId id="269" r:id="rId24"/>
    <p:sldId id="270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DED367-2654-4D6A-BC91-5FE8BA624EED}" v="45" dt="2023-05-05T21:57:56.4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5" autoAdjust="0"/>
    <p:restoredTop sz="94660"/>
  </p:normalViewPr>
  <p:slideViewPr>
    <p:cSldViewPr snapToGrid="0">
      <p:cViewPr varScale="1">
        <p:scale>
          <a:sx n="74" d="100"/>
          <a:sy n="74" d="100"/>
        </p:scale>
        <p:origin x="9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w Gustafson" userId="027aa61859471b6b" providerId="LiveId" clId="{98DED367-2654-4D6A-BC91-5FE8BA624EED}"/>
    <pc:docChg chg="custSel addSld modSld sldOrd">
      <pc:chgData name="Andrew Gustafson" userId="027aa61859471b6b" providerId="LiveId" clId="{98DED367-2654-4D6A-BC91-5FE8BA624EED}" dt="2023-05-05T22:00:34.002" v="355" actId="20577"/>
      <pc:docMkLst>
        <pc:docMk/>
      </pc:docMkLst>
      <pc:sldChg chg="addSp delSp modSp mod delAnim modAnim">
        <pc:chgData name="Andrew Gustafson" userId="027aa61859471b6b" providerId="LiveId" clId="{98DED367-2654-4D6A-BC91-5FE8BA624EED}" dt="2023-05-05T15:26:34.254" v="9" actId="478"/>
        <pc:sldMkLst>
          <pc:docMk/>
          <pc:sldMk cId="1445435997" sldId="257"/>
        </pc:sldMkLst>
        <pc:spChg chg="del">
          <ac:chgData name="Andrew Gustafson" userId="027aa61859471b6b" providerId="LiveId" clId="{98DED367-2654-4D6A-BC91-5FE8BA624EED}" dt="2023-05-05T15:26:20.961" v="3" actId="478"/>
          <ac:spMkLst>
            <pc:docMk/>
            <pc:sldMk cId="1445435997" sldId="257"/>
            <ac:spMk id="3" creationId="{D281AD6A-570B-E987-5480-B1B28B441D96}"/>
          </ac:spMkLst>
        </pc:spChg>
        <pc:spChg chg="del">
          <ac:chgData name="Andrew Gustafson" userId="027aa61859471b6b" providerId="LiveId" clId="{98DED367-2654-4D6A-BC91-5FE8BA624EED}" dt="2023-05-05T15:26:30.731" v="7" actId="478"/>
          <ac:spMkLst>
            <pc:docMk/>
            <pc:sldMk cId="1445435997" sldId="257"/>
            <ac:spMk id="4" creationId="{0F8337FC-AEEA-5AE8-6224-C13234EDC72C}"/>
          </ac:spMkLst>
        </pc:spChg>
        <pc:spChg chg="del">
          <ac:chgData name="Andrew Gustafson" userId="027aa61859471b6b" providerId="LiveId" clId="{98DED367-2654-4D6A-BC91-5FE8BA624EED}" dt="2023-05-05T15:26:14.751" v="1" actId="478"/>
          <ac:spMkLst>
            <pc:docMk/>
            <pc:sldMk cId="1445435997" sldId="257"/>
            <ac:spMk id="5" creationId="{FDE7A625-FE8D-AF98-A2C3-8B28CA89C1B0}"/>
          </ac:spMkLst>
        </pc:spChg>
        <pc:spChg chg="del">
          <ac:chgData name="Andrew Gustafson" userId="027aa61859471b6b" providerId="LiveId" clId="{98DED367-2654-4D6A-BC91-5FE8BA624EED}" dt="2023-05-05T15:26:28.714" v="6" actId="478"/>
          <ac:spMkLst>
            <pc:docMk/>
            <pc:sldMk cId="1445435997" sldId="257"/>
            <ac:spMk id="6" creationId="{0B034426-E7EE-3B48-FFC0-9047D72E29AF}"/>
          </ac:spMkLst>
        </pc:spChg>
        <pc:spChg chg="add del mod">
          <ac:chgData name="Andrew Gustafson" userId="027aa61859471b6b" providerId="LiveId" clId="{98DED367-2654-4D6A-BC91-5FE8BA624EED}" dt="2023-05-05T15:26:26.401" v="5" actId="478"/>
          <ac:spMkLst>
            <pc:docMk/>
            <pc:sldMk cId="1445435997" sldId="257"/>
            <ac:spMk id="9" creationId="{6B139F46-4CAA-6F8E-5321-A67C40E53E30}"/>
          </ac:spMkLst>
        </pc:spChg>
        <pc:picChg chg="del">
          <ac:chgData name="Andrew Gustafson" userId="027aa61859471b6b" providerId="LiveId" clId="{98DED367-2654-4D6A-BC91-5FE8BA624EED}" dt="2023-05-05T15:26:18.613" v="2" actId="478"/>
          <ac:picMkLst>
            <pc:docMk/>
            <pc:sldMk cId="1445435997" sldId="257"/>
            <ac:picMk id="2050" creationId="{B875648F-657A-A027-2671-C31D8BCCF578}"/>
          </ac:picMkLst>
        </pc:picChg>
        <pc:cxnChg chg="del mod">
          <ac:chgData name="Andrew Gustafson" userId="027aa61859471b6b" providerId="LiveId" clId="{98DED367-2654-4D6A-BC91-5FE8BA624EED}" dt="2023-05-05T15:26:34.254" v="9" actId="478"/>
          <ac:cxnSpMkLst>
            <pc:docMk/>
            <pc:sldMk cId="1445435997" sldId="257"/>
            <ac:cxnSpMk id="8" creationId="{E19EF193-D039-2B50-2679-E0EFEA0C8861}"/>
          </ac:cxnSpMkLst>
        </pc:cxnChg>
        <pc:cxnChg chg="del">
          <ac:chgData name="Andrew Gustafson" userId="027aa61859471b6b" providerId="LiveId" clId="{98DED367-2654-4D6A-BC91-5FE8BA624EED}" dt="2023-05-05T15:26:32.499" v="8" actId="478"/>
          <ac:cxnSpMkLst>
            <pc:docMk/>
            <pc:sldMk cId="1445435997" sldId="257"/>
            <ac:cxnSpMk id="12" creationId="{C4019B61-9A58-989E-73D0-5965CD1B1D14}"/>
          </ac:cxnSpMkLst>
        </pc:cxnChg>
      </pc:sldChg>
      <pc:sldChg chg="delSp modSp mod delAnim">
        <pc:chgData name="Andrew Gustafson" userId="027aa61859471b6b" providerId="LiveId" clId="{98DED367-2654-4D6A-BC91-5FE8BA624EED}" dt="2023-05-05T15:45:13.615" v="89" actId="20577"/>
        <pc:sldMkLst>
          <pc:docMk/>
          <pc:sldMk cId="75580682" sldId="258"/>
        </pc:sldMkLst>
        <pc:spChg chg="del">
          <ac:chgData name="Andrew Gustafson" userId="027aa61859471b6b" providerId="LiveId" clId="{98DED367-2654-4D6A-BC91-5FE8BA624EED}" dt="2023-05-05T15:28:45.327" v="38" actId="478"/>
          <ac:spMkLst>
            <pc:docMk/>
            <pc:sldMk cId="75580682" sldId="258"/>
            <ac:spMk id="8" creationId="{138DCEF8-0D81-CA0E-E963-11B23D01F9C0}"/>
          </ac:spMkLst>
        </pc:spChg>
        <pc:spChg chg="del">
          <ac:chgData name="Andrew Gustafson" userId="027aa61859471b6b" providerId="LiveId" clId="{98DED367-2654-4D6A-BC91-5FE8BA624EED}" dt="2023-05-05T15:28:55.490" v="43" actId="478"/>
          <ac:spMkLst>
            <pc:docMk/>
            <pc:sldMk cId="75580682" sldId="258"/>
            <ac:spMk id="12" creationId="{BBCB9D7E-2D83-929C-760B-4220C1746A0E}"/>
          </ac:spMkLst>
        </pc:spChg>
        <pc:spChg chg="del">
          <ac:chgData name="Andrew Gustafson" userId="027aa61859471b6b" providerId="LiveId" clId="{98DED367-2654-4D6A-BC91-5FE8BA624EED}" dt="2023-05-05T15:28:38.331" v="34" actId="478"/>
          <ac:spMkLst>
            <pc:docMk/>
            <pc:sldMk cId="75580682" sldId="258"/>
            <ac:spMk id="15" creationId="{D92FAFD0-8571-F2DC-EC28-3EBB3345C552}"/>
          </ac:spMkLst>
        </pc:spChg>
        <pc:spChg chg="del">
          <ac:chgData name="Andrew Gustafson" userId="027aa61859471b6b" providerId="LiveId" clId="{98DED367-2654-4D6A-BC91-5FE8BA624EED}" dt="2023-05-05T15:28:40.821" v="35" actId="478"/>
          <ac:spMkLst>
            <pc:docMk/>
            <pc:sldMk cId="75580682" sldId="258"/>
            <ac:spMk id="16" creationId="{40EE2A1E-CE7A-256D-C4A0-034404BE1C12}"/>
          </ac:spMkLst>
        </pc:spChg>
        <pc:spChg chg="del">
          <ac:chgData name="Andrew Gustafson" userId="027aa61859471b6b" providerId="LiveId" clId="{98DED367-2654-4D6A-BC91-5FE8BA624EED}" dt="2023-05-05T15:28:52.659" v="41" actId="478"/>
          <ac:spMkLst>
            <pc:docMk/>
            <pc:sldMk cId="75580682" sldId="258"/>
            <ac:spMk id="17" creationId="{B9A13BB8-1E20-CC61-183B-94E7A748BFAF}"/>
          </ac:spMkLst>
        </pc:spChg>
        <pc:spChg chg="del">
          <ac:chgData name="Andrew Gustafson" userId="027aa61859471b6b" providerId="LiveId" clId="{98DED367-2654-4D6A-BC91-5FE8BA624EED}" dt="2023-05-05T15:29:03.249" v="47" actId="478"/>
          <ac:spMkLst>
            <pc:docMk/>
            <pc:sldMk cId="75580682" sldId="258"/>
            <ac:spMk id="18" creationId="{DC94457D-7C0E-05F4-D27F-1B8B235873E4}"/>
          </ac:spMkLst>
        </pc:spChg>
        <pc:spChg chg="del">
          <ac:chgData name="Andrew Gustafson" userId="027aa61859471b6b" providerId="LiveId" clId="{98DED367-2654-4D6A-BC91-5FE8BA624EED}" dt="2023-05-05T15:28:58.649" v="45" actId="478"/>
          <ac:spMkLst>
            <pc:docMk/>
            <pc:sldMk cId="75580682" sldId="258"/>
            <ac:spMk id="19" creationId="{132E2708-155A-427E-80E6-F5F0CC1C1C29}"/>
          </ac:spMkLst>
        </pc:spChg>
        <pc:spChg chg="del">
          <ac:chgData name="Andrew Gustafson" userId="027aa61859471b6b" providerId="LiveId" clId="{98DED367-2654-4D6A-BC91-5FE8BA624EED}" dt="2023-05-05T15:28:46.857" v="39" actId="478"/>
          <ac:spMkLst>
            <pc:docMk/>
            <pc:sldMk cId="75580682" sldId="258"/>
            <ac:spMk id="20" creationId="{9166D9FF-EFF5-2B1B-723B-FB8085EC2ABD}"/>
          </ac:spMkLst>
        </pc:spChg>
        <pc:spChg chg="del">
          <ac:chgData name="Andrew Gustafson" userId="027aa61859471b6b" providerId="LiveId" clId="{98DED367-2654-4D6A-BC91-5FE8BA624EED}" dt="2023-05-05T15:28:49.767" v="40" actId="478"/>
          <ac:spMkLst>
            <pc:docMk/>
            <pc:sldMk cId="75580682" sldId="258"/>
            <ac:spMk id="21" creationId="{4F7F3328-A53D-9E04-5346-38644C50A841}"/>
          </ac:spMkLst>
        </pc:spChg>
        <pc:spChg chg="mod">
          <ac:chgData name="Andrew Gustafson" userId="027aa61859471b6b" providerId="LiveId" clId="{98DED367-2654-4D6A-BC91-5FE8BA624EED}" dt="2023-05-05T15:45:13.615" v="89" actId="20577"/>
          <ac:spMkLst>
            <pc:docMk/>
            <pc:sldMk cId="75580682" sldId="258"/>
            <ac:spMk id="23" creationId="{703D4727-88D4-6CC5-0348-7254D9414A6E}"/>
          </ac:spMkLst>
        </pc:spChg>
        <pc:cxnChg chg="del">
          <ac:chgData name="Andrew Gustafson" userId="027aa61859471b6b" providerId="LiveId" clId="{98DED367-2654-4D6A-BC91-5FE8BA624EED}" dt="2023-05-05T15:28:43.934" v="37" actId="478"/>
          <ac:cxnSpMkLst>
            <pc:docMk/>
            <pc:sldMk cId="75580682" sldId="258"/>
            <ac:cxnSpMk id="5" creationId="{D3A46FC6-04E5-0B73-43A5-B13243CB165F}"/>
          </ac:cxnSpMkLst>
        </pc:cxnChg>
        <pc:cxnChg chg="del">
          <ac:chgData name="Andrew Gustafson" userId="027aa61859471b6b" providerId="LiveId" clId="{98DED367-2654-4D6A-BC91-5FE8BA624EED}" dt="2023-05-05T15:28:42.277" v="36" actId="478"/>
          <ac:cxnSpMkLst>
            <pc:docMk/>
            <pc:sldMk cId="75580682" sldId="258"/>
            <ac:cxnSpMk id="7" creationId="{A2B26283-C868-C10C-D668-6E2749849AC0}"/>
          </ac:cxnSpMkLst>
        </pc:cxnChg>
        <pc:cxnChg chg="del">
          <ac:chgData name="Andrew Gustafson" userId="027aa61859471b6b" providerId="LiveId" clId="{98DED367-2654-4D6A-BC91-5FE8BA624EED}" dt="2023-05-05T15:28:53.817" v="42" actId="478"/>
          <ac:cxnSpMkLst>
            <pc:docMk/>
            <pc:sldMk cId="75580682" sldId="258"/>
            <ac:cxnSpMk id="10" creationId="{9EF0635B-836D-2CE3-39B9-5044A152A546}"/>
          </ac:cxnSpMkLst>
        </pc:cxnChg>
        <pc:cxnChg chg="del">
          <ac:chgData name="Andrew Gustafson" userId="027aa61859471b6b" providerId="LiveId" clId="{98DED367-2654-4D6A-BC91-5FE8BA624EED}" dt="2023-05-05T15:28:56.866" v="44" actId="478"/>
          <ac:cxnSpMkLst>
            <pc:docMk/>
            <pc:sldMk cId="75580682" sldId="258"/>
            <ac:cxnSpMk id="13" creationId="{BD84E11A-B488-E053-DC0E-0A48FAC0DEDD}"/>
          </ac:cxnSpMkLst>
        </pc:cxnChg>
        <pc:cxnChg chg="del">
          <ac:chgData name="Andrew Gustafson" userId="027aa61859471b6b" providerId="LiveId" clId="{98DED367-2654-4D6A-BC91-5FE8BA624EED}" dt="2023-05-05T15:29:00.747" v="46" actId="478"/>
          <ac:cxnSpMkLst>
            <pc:docMk/>
            <pc:sldMk cId="75580682" sldId="258"/>
            <ac:cxnSpMk id="14" creationId="{3D6D9607-0B83-D411-AA7D-106B4DDDE4D0}"/>
          </ac:cxnSpMkLst>
        </pc:cxnChg>
      </pc:sldChg>
      <pc:sldChg chg="addSp delSp modSp mod delAnim modAnim">
        <pc:chgData name="Andrew Gustafson" userId="027aa61859471b6b" providerId="LiveId" clId="{98DED367-2654-4D6A-BC91-5FE8BA624EED}" dt="2023-05-05T21:54:24.104" v="145" actId="20577"/>
        <pc:sldMkLst>
          <pc:docMk/>
          <pc:sldMk cId="1178514749" sldId="259"/>
        </pc:sldMkLst>
        <pc:spChg chg="del">
          <ac:chgData name="Andrew Gustafson" userId="027aa61859471b6b" providerId="LiveId" clId="{98DED367-2654-4D6A-BC91-5FE8BA624EED}" dt="2023-05-05T15:31:55.716" v="70" actId="478"/>
          <ac:spMkLst>
            <pc:docMk/>
            <pc:sldMk cId="1178514749" sldId="259"/>
            <ac:spMk id="6" creationId="{5AA01556-C12E-44A6-81EF-D76F27876BAD}"/>
          </ac:spMkLst>
        </pc:spChg>
        <pc:spChg chg="del">
          <ac:chgData name="Andrew Gustafson" userId="027aa61859471b6b" providerId="LiveId" clId="{98DED367-2654-4D6A-BC91-5FE8BA624EED}" dt="2023-05-05T15:31:58.156" v="71" actId="478"/>
          <ac:spMkLst>
            <pc:docMk/>
            <pc:sldMk cId="1178514749" sldId="259"/>
            <ac:spMk id="7" creationId="{1A39E4EC-5C07-D9E8-EAD8-9C603E8BF633}"/>
          </ac:spMkLst>
        </pc:spChg>
        <pc:spChg chg="add del mod">
          <ac:chgData name="Andrew Gustafson" userId="027aa61859471b6b" providerId="LiveId" clId="{98DED367-2654-4D6A-BC91-5FE8BA624EED}" dt="2023-05-05T15:31:51.409" v="69" actId="478"/>
          <ac:spMkLst>
            <pc:docMk/>
            <pc:sldMk cId="1178514749" sldId="259"/>
            <ac:spMk id="10" creationId="{A037FA76-20CB-65FA-4B3F-36A2596451C5}"/>
          </ac:spMkLst>
        </pc:spChg>
        <pc:spChg chg="del">
          <ac:chgData name="Andrew Gustafson" userId="027aa61859471b6b" providerId="LiveId" clId="{98DED367-2654-4D6A-BC91-5FE8BA624EED}" dt="2023-05-05T15:32:01.654" v="73" actId="478"/>
          <ac:spMkLst>
            <pc:docMk/>
            <pc:sldMk cId="1178514749" sldId="259"/>
            <ac:spMk id="14" creationId="{5E1C70CA-7B1E-708C-A6B1-04258FBA1C9E}"/>
          </ac:spMkLst>
        </pc:spChg>
        <pc:spChg chg="mod">
          <ac:chgData name="Andrew Gustafson" userId="027aa61859471b6b" providerId="LiveId" clId="{98DED367-2654-4D6A-BC91-5FE8BA624EED}" dt="2023-05-05T15:45:31.793" v="95" actId="20577"/>
          <ac:spMkLst>
            <pc:docMk/>
            <pc:sldMk cId="1178514749" sldId="259"/>
            <ac:spMk id="15" creationId="{8C059C88-BBD6-699E-7ED5-213F4DDB453A}"/>
          </ac:spMkLst>
        </pc:spChg>
        <pc:graphicFrameChg chg="modGraphic">
          <ac:chgData name="Andrew Gustafson" userId="027aa61859471b6b" providerId="LiveId" clId="{98DED367-2654-4D6A-BC91-5FE8BA624EED}" dt="2023-05-05T21:54:24.104" v="145" actId="20577"/>
          <ac:graphicFrameMkLst>
            <pc:docMk/>
            <pc:sldMk cId="1178514749" sldId="259"/>
            <ac:graphicFrameMk id="11" creationId="{25002AC7-6BEA-CE51-0524-B10A8F94E386}"/>
          </ac:graphicFrameMkLst>
        </pc:graphicFrameChg>
        <pc:picChg chg="del">
          <ac:chgData name="Andrew Gustafson" userId="027aa61859471b6b" providerId="LiveId" clId="{98DED367-2654-4D6A-BC91-5FE8BA624EED}" dt="2023-05-05T15:31:46.070" v="68" actId="478"/>
          <ac:picMkLst>
            <pc:docMk/>
            <pc:sldMk cId="1178514749" sldId="259"/>
            <ac:picMk id="4" creationId="{8411D304-6AE4-2DAD-94D9-D013BD1B7534}"/>
          </ac:picMkLst>
        </pc:picChg>
        <pc:picChg chg="del">
          <ac:chgData name="Andrew Gustafson" userId="027aa61859471b6b" providerId="LiveId" clId="{98DED367-2654-4D6A-BC91-5FE8BA624EED}" dt="2023-05-05T15:31:59.130" v="72" actId="478"/>
          <ac:picMkLst>
            <pc:docMk/>
            <pc:sldMk cId="1178514749" sldId="259"/>
            <ac:picMk id="9" creationId="{275AB236-5F1A-B65A-C02B-A83487FF189A}"/>
          </ac:picMkLst>
        </pc:picChg>
      </pc:sldChg>
      <pc:sldChg chg="modSp mod">
        <pc:chgData name="Andrew Gustafson" userId="027aa61859471b6b" providerId="LiveId" clId="{98DED367-2654-4D6A-BC91-5FE8BA624EED}" dt="2023-05-05T21:56:32.720" v="276" actId="122"/>
        <pc:sldMkLst>
          <pc:docMk/>
          <pc:sldMk cId="1559940116" sldId="260"/>
        </pc:sldMkLst>
        <pc:spChg chg="mod">
          <ac:chgData name="Andrew Gustafson" userId="027aa61859471b6b" providerId="LiveId" clId="{98DED367-2654-4D6A-BC91-5FE8BA624EED}" dt="2023-05-05T15:45:49.935" v="102" actId="20577"/>
          <ac:spMkLst>
            <pc:docMk/>
            <pc:sldMk cId="1559940116" sldId="260"/>
            <ac:spMk id="3" creationId="{8A3215F4-47F2-E536-593A-F784CF35CADD}"/>
          </ac:spMkLst>
        </pc:spChg>
        <pc:spChg chg="mod">
          <ac:chgData name="Andrew Gustafson" userId="027aa61859471b6b" providerId="LiveId" clId="{98DED367-2654-4D6A-BC91-5FE8BA624EED}" dt="2023-05-05T21:56:32.720" v="276" actId="122"/>
          <ac:spMkLst>
            <pc:docMk/>
            <pc:sldMk cId="1559940116" sldId="260"/>
            <ac:spMk id="15" creationId="{F4F11CFD-9260-6649-1F07-1F278987416F}"/>
          </ac:spMkLst>
        </pc:spChg>
      </pc:sldChg>
      <pc:sldChg chg="addSp delSp modSp mod">
        <pc:chgData name="Andrew Gustafson" userId="027aa61859471b6b" providerId="LiveId" clId="{98DED367-2654-4D6A-BC91-5FE8BA624EED}" dt="2023-05-05T21:58:07.515" v="306" actId="1076"/>
        <pc:sldMkLst>
          <pc:docMk/>
          <pc:sldMk cId="1141460770" sldId="261"/>
        </pc:sldMkLst>
        <pc:spChg chg="add mod">
          <ac:chgData name="Andrew Gustafson" userId="027aa61859471b6b" providerId="LiveId" clId="{98DED367-2654-4D6A-BC91-5FE8BA624EED}" dt="2023-05-05T21:57:56.458" v="304"/>
          <ac:spMkLst>
            <pc:docMk/>
            <pc:sldMk cId="1141460770" sldId="261"/>
            <ac:spMk id="3" creationId="{718E0FF4-281A-4DDF-B7E7-A2BC32A2E8C1}"/>
          </ac:spMkLst>
        </pc:spChg>
        <pc:spChg chg="mod">
          <ac:chgData name="Andrew Gustafson" userId="027aa61859471b6b" providerId="LiveId" clId="{98DED367-2654-4D6A-BC91-5FE8BA624EED}" dt="2023-05-05T21:58:07.515" v="306" actId="1076"/>
          <ac:spMkLst>
            <pc:docMk/>
            <pc:sldMk cId="1141460770" sldId="261"/>
            <ac:spMk id="7" creationId="{544228C7-4F25-6B40-F1A2-5759D15C5A41}"/>
          </ac:spMkLst>
        </pc:spChg>
        <pc:spChg chg="del">
          <ac:chgData name="Andrew Gustafson" userId="027aa61859471b6b" providerId="LiveId" clId="{98DED367-2654-4D6A-BC91-5FE8BA624EED}" dt="2023-05-05T21:57:48.731" v="303" actId="478"/>
          <ac:spMkLst>
            <pc:docMk/>
            <pc:sldMk cId="1141460770" sldId="261"/>
            <ac:spMk id="8" creationId="{42724532-254F-F806-D346-B760271450DA}"/>
          </ac:spMkLst>
        </pc:spChg>
        <pc:spChg chg="mod">
          <ac:chgData name="Andrew Gustafson" userId="027aa61859471b6b" providerId="LiveId" clId="{98DED367-2654-4D6A-BC91-5FE8BA624EED}" dt="2023-05-05T15:46:24.647" v="106" actId="20577"/>
          <ac:spMkLst>
            <pc:docMk/>
            <pc:sldMk cId="1141460770" sldId="261"/>
            <ac:spMk id="13" creationId="{26A18054-8933-1423-149E-DAC547158D20}"/>
          </ac:spMkLst>
        </pc:spChg>
      </pc:sldChg>
      <pc:sldChg chg="modSp mod">
        <pc:chgData name="Andrew Gustafson" userId="027aa61859471b6b" providerId="LiveId" clId="{98DED367-2654-4D6A-BC91-5FE8BA624EED}" dt="2023-05-05T15:46:40.645" v="112" actId="20577"/>
        <pc:sldMkLst>
          <pc:docMk/>
          <pc:sldMk cId="218717493" sldId="264"/>
        </pc:sldMkLst>
        <pc:spChg chg="mod">
          <ac:chgData name="Andrew Gustafson" userId="027aa61859471b6b" providerId="LiveId" clId="{98DED367-2654-4D6A-BC91-5FE8BA624EED}" dt="2023-05-05T15:46:40.645" v="112" actId="20577"/>
          <ac:spMkLst>
            <pc:docMk/>
            <pc:sldMk cId="218717493" sldId="264"/>
            <ac:spMk id="4" creationId="{B68DEA5F-4F88-3B1A-1B97-8D825D942CF2}"/>
          </ac:spMkLst>
        </pc:spChg>
      </pc:sldChg>
      <pc:sldChg chg="modSp mod">
        <pc:chgData name="Andrew Gustafson" userId="027aa61859471b6b" providerId="LiveId" clId="{98DED367-2654-4D6A-BC91-5FE8BA624EED}" dt="2023-05-05T15:46:47.718" v="114" actId="20577"/>
        <pc:sldMkLst>
          <pc:docMk/>
          <pc:sldMk cId="1972690858" sldId="265"/>
        </pc:sldMkLst>
        <pc:spChg chg="mod">
          <ac:chgData name="Andrew Gustafson" userId="027aa61859471b6b" providerId="LiveId" clId="{98DED367-2654-4D6A-BC91-5FE8BA624EED}" dt="2023-05-05T15:46:47.718" v="114" actId="20577"/>
          <ac:spMkLst>
            <pc:docMk/>
            <pc:sldMk cId="1972690858" sldId="265"/>
            <ac:spMk id="4" creationId="{F1A70D1D-5D55-DBCA-5B26-EEE95F698319}"/>
          </ac:spMkLst>
        </pc:spChg>
      </pc:sldChg>
      <pc:sldChg chg="modSp mod">
        <pc:chgData name="Andrew Gustafson" userId="027aa61859471b6b" providerId="LiveId" clId="{98DED367-2654-4D6A-BC91-5FE8BA624EED}" dt="2023-05-05T15:46:08.065" v="104" actId="20577"/>
        <pc:sldMkLst>
          <pc:docMk/>
          <pc:sldMk cId="911017576" sldId="266"/>
        </pc:sldMkLst>
        <pc:spChg chg="mod">
          <ac:chgData name="Andrew Gustafson" userId="027aa61859471b6b" providerId="LiveId" clId="{98DED367-2654-4D6A-BC91-5FE8BA624EED}" dt="2023-05-05T15:46:08.065" v="104" actId="20577"/>
          <ac:spMkLst>
            <pc:docMk/>
            <pc:sldMk cId="911017576" sldId="266"/>
            <ac:spMk id="3" creationId="{5A91AC48-A497-2077-1F78-6417CDCF3A44}"/>
          </ac:spMkLst>
        </pc:spChg>
      </pc:sldChg>
      <pc:sldChg chg="modSp mod ord">
        <pc:chgData name="Andrew Gustafson" userId="027aa61859471b6b" providerId="LiveId" clId="{98DED367-2654-4D6A-BC91-5FE8BA624EED}" dt="2023-05-05T22:00:34.002" v="355" actId="20577"/>
        <pc:sldMkLst>
          <pc:docMk/>
          <pc:sldMk cId="2350501354" sldId="267"/>
        </pc:sldMkLst>
        <pc:spChg chg="mod">
          <ac:chgData name="Andrew Gustafson" userId="027aa61859471b6b" providerId="LiveId" clId="{98DED367-2654-4D6A-BC91-5FE8BA624EED}" dt="2023-05-05T19:26:28.533" v="132" actId="20577"/>
          <ac:spMkLst>
            <pc:docMk/>
            <pc:sldMk cId="2350501354" sldId="267"/>
            <ac:spMk id="3" creationId="{2406CC1F-B1EA-F38D-4D79-47D5AA36004A}"/>
          </ac:spMkLst>
        </pc:spChg>
        <pc:spChg chg="mod">
          <ac:chgData name="Andrew Gustafson" userId="027aa61859471b6b" providerId="LiveId" clId="{98DED367-2654-4D6A-BC91-5FE8BA624EED}" dt="2023-05-05T22:00:34.002" v="355" actId="20577"/>
          <ac:spMkLst>
            <pc:docMk/>
            <pc:sldMk cId="2350501354" sldId="267"/>
            <ac:spMk id="4" creationId="{89BB4B39-10F2-DA85-1F5C-B081A9D73F86}"/>
          </ac:spMkLst>
        </pc:spChg>
      </pc:sldChg>
      <pc:sldChg chg="modSp mod modAnim">
        <pc:chgData name="Andrew Gustafson" userId="027aa61859471b6b" providerId="LiveId" clId="{98DED367-2654-4D6A-BC91-5FE8BA624EED}" dt="2023-05-05T21:57:38.366" v="302" actId="1076"/>
        <pc:sldMkLst>
          <pc:docMk/>
          <pc:sldMk cId="850819179" sldId="268"/>
        </pc:sldMkLst>
        <pc:spChg chg="mod">
          <ac:chgData name="Andrew Gustafson" userId="027aa61859471b6b" providerId="LiveId" clId="{98DED367-2654-4D6A-BC91-5FE8BA624EED}" dt="2023-05-05T21:57:38.366" v="302" actId="1076"/>
          <ac:spMkLst>
            <pc:docMk/>
            <pc:sldMk cId="850819179" sldId="268"/>
            <ac:spMk id="7" creationId="{544228C7-4F25-6B40-F1A2-5759D15C5A41}"/>
          </ac:spMkLst>
        </pc:spChg>
        <pc:spChg chg="mod">
          <ac:chgData name="Andrew Gustafson" userId="027aa61859471b6b" providerId="LiveId" clId="{98DED367-2654-4D6A-BC91-5FE8BA624EED}" dt="2023-05-05T21:57:30.415" v="301" actId="1076"/>
          <ac:spMkLst>
            <pc:docMk/>
            <pc:sldMk cId="850819179" sldId="268"/>
            <ac:spMk id="8" creationId="{42724532-254F-F806-D346-B760271450DA}"/>
          </ac:spMkLst>
        </pc:spChg>
        <pc:spChg chg="mod">
          <ac:chgData name="Andrew Gustafson" userId="027aa61859471b6b" providerId="LiveId" clId="{98DED367-2654-4D6A-BC91-5FE8BA624EED}" dt="2023-05-05T15:46:17.178" v="105" actId="20577"/>
          <ac:spMkLst>
            <pc:docMk/>
            <pc:sldMk cId="850819179" sldId="268"/>
            <ac:spMk id="9" creationId="{348D15CD-1888-2471-655D-B5562E756945}"/>
          </ac:spMkLst>
        </pc:spChg>
      </pc:sldChg>
      <pc:sldChg chg="modSp mod">
        <pc:chgData name="Andrew Gustafson" userId="027aa61859471b6b" providerId="LiveId" clId="{98DED367-2654-4D6A-BC91-5FE8BA624EED}" dt="2023-05-05T15:46:57.592" v="118" actId="20577"/>
        <pc:sldMkLst>
          <pc:docMk/>
          <pc:sldMk cId="4135003977" sldId="269"/>
        </pc:sldMkLst>
        <pc:spChg chg="mod">
          <ac:chgData name="Andrew Gustafson" userId="027aa61859471b6b" providerId="LiveId" clId="{98DED367-2654-4D6A-BC91-5FE8BA624EED}" dt="2023-05-05T15:46:57.592" v="118" actId="20577"/>
          <ac:spMkLst>
            <pc:docMk/>
            <pc:sldMk cId="4135003977" sldId="269"/>
            <ac:spMk id="4" creationId="{DDDC03CB-FC35-E023-444E-084E9AC9B1DC}"/>
          </ac:spMkLst>
        </pc:spChg>
      </pc:sldChg>
      <pc:sldChg chg="modSp mod">
        <pc:chgData name="Andrew Gustafson" userId="027aa61859471b6b" providerId="LiveId" clId="{98DED367-2654-4D6A-BC91-5FE8BA624EED}" dt="2023-05-05T15:47:02.958" v="120" actId="20577"/>
        <pc:sldMkLst>
          <pc:docMk/>
          <pc:sldMk cId="1685272727" sldId="270"/>
        </pc:sldMkLst>
        <pc:spChg chg="mod">
          <ac:chgData name="Andrew Gustafson" userId="027aa61859471b6b" providerId="LiveId" clId="{98DED367-2654-4D6A-BC91-5FE8BA624EED}" dt="2023-05-05T15:47:02.958" v="120" actId="20577"/>
          <ac:spMkLst>
            <pc:docMk/>
            <pc:sldMk cId="1685272727" sldId="270"/>
            <ac:spMk id="4" creationId="{07C3423A-BFC3-2C74-A84D-E93A5F54047D}"/>
          </ac:spMkLst>
        </pc:spChg>
      </pc:sldChg>
      <pc:sldChg chg="modSp mod">
        <pc:chgData name="Andrew Gustafson" userId="027aa61859471b6b" providerId="LiveId" clId="{98DED367-2654-4D6A-BC91-5FE8BA624EED}" dt="2023-05-05T15:46:53.338" v="116" actId="20577"/>
        <pc:sldMkLst>
          <pc:docMk/>
          <pc:sldMk cId="214849419" sldId="271"/>
        </pc:sldMkLst>
        <pc:spChg chg="mod">
          <ac:chgData name="Andrew Gustafson" userId="027aa61859471b6b" providerId="LiveId" clId="{98DED367-2654-4D6A-BC91-5FE8BA624EED}" dt="2023-05-05T15:46:53.338" v="116" actId="20577"/>
          <ac:spMkLst>
            <pc:docMk/>
            <pc:sldMk cId="214849419" sldId="271"/>
            <ac:spMk id="4" creationId="{7B037591-16A7-2984-4D61-FB7675531F2A}"/>
          </ac:spMkLst>
        </pc:spChg>
      </pc:sldChg>
      <pc:sldChg chg="modSp mod modAnim">
        <pc:chgData name="Andrew Gustafson" userId="027aa61859471b6b" providerId="LiveId" clId="{98DED367-2654-4D6A-BC91-5FE8BA624EED}" dt="2023-05-05T21:59:29.333" v="341" actId="1076"/>
        <pc:sldMkLst>
          <pc:docMk/>
          <pc:sldMk cId="3853349639" sldId="272"/>
        </pc:sldMkLst>
        <pc:spChg chg="mod">
          <ac:chgData name="Andrew Gustafson" userId="027aa61859471b6b" providerId="LiveId" clId="{98DED367-2654-4D6A-BC91-5FE8BA624EED}" dt="2023-05-05T21:59:29.333" v="341" actId="1076"/>
          <ac:spMkLst>
            <pc:docMk/>
            <pc:sldMk cId="3853349639" sldId="272"/>
            <ac:spMk id="5" creationId="{0641672C-C03C-BC97-5C71-655D098B6F96}"/>
          </ac:spMkLst>
        </pc:spChg>
        <pc:spChg chg="mod">
          <ac:chgData name="Andrew Gustafson" userId="027aa61859471b6b" providerId="LiveId" clId="{98DED367-2654-4D6A-BC91-5FE8BA624EED}" dt="2023-05-05T21:59:21.787" v="340" actId="1076"/>
          <ac:spMkLst>
            <pc:docMk/>
            <pc:sldMk cId="3853349639" sldId="272"/>
            <ac:spMk id="9" creationId="{D55D9594-17F0-0042-E1F8-4E4783FF97CC}"/>
          </ac:spMkLst>
        </pc:spChg>
        <pc:spChg chg="mod">
          <ac:chgData name="Andrew Gustafson" userId="027aa61859471b6b" providerId="LiveId" clId="{98DED367-2654-4D6A-BC91-5FE8BA624EED}" dt="2023-05-05T15:46:29.643" v="108" actId="20577"/>
          <ac:spMkLst>
            <pc:docMk/>
            <pc:sldMk cId="3853349639" sldId="272"/>
            <ac:spMk id="13" creationId="{26A18054-8933-1423-149E-DAC547158D20}"/>
          </ac:spMkLst>
        </pc:spChg>
      </pc:sldChg>
      <pc:sldChg chg="modSp mod modAnim">
        <pc:chgData name="Andrew Gustafson" userId="027aa61859471b6b" providerId="LiveId" clId="{98DED367-2654-4D6A-BC91-5FE8BA624EED}" dt="2023-05-05T21:59:36.845" v="342" actId="1076"/>
        <pc:sldMkLst>
          <pc:docMk/>
          <pc:sldMk cId="4163205618" sldId="273"/>
        </pc:sldMkLst>
        <pc:spChg chg="mod">
          <ac:chgData name="Andrew Gustafson" userId="027aa61859471b6b" providerId="LiveId" clId="{98DED367-2654-4D6A-BC91-5FE8BA624EED}" dt="2023-05-05T15:46:33.724" v="110" actId="20577"/>
          <ac:spMkLst>
            <pc:docMk/>
            <pc:sldMk cId="4163205618" sldId="273"/>
            <ac:spMk id="13" creationId="{26A18054-8933-1423-149E-DAC547158D20}"/>
          </ac:spMkLst>
        </pc:spChg>
        <pc:spChg chg="mod">
          <ac:chgData name="Andrew Gustafson" userId="027aa61859471b6b" providerId="LiveId" clId="{98DED367-2654-4D6A-BC91-5FE8BA624EED}" dt="2023-05-05T21:59:36.845" v="342" actId="1076"/>
          <ac:spMkLst>
            <pc:docMk/>
            <pc:sldMk cId="4163205618" sldId="273"/>
            <ac:spMk id="15" creationId="{A54B6D43-C58E-FFF2-5961-6E75AF33FAF6}"/>
          </ac:spMkLst>
        </pc:spChg>
      </pc:sldChg>
      <pc:sldChg chg="addSp delSp modSp add mod delAnim modAnim">
        <pc:chgData name="Andrew Gustafson" userId="027aa61859471b6b" providerId="LiveId" clId="{98DED367-2654-4D6A-BC91-5FE8BA624EED}" dt="2023-05-05T22:00:19.969" v="349" actId="20577"/>
        <pc:sldMkLst>
          <pc:docMk/>
          <pc:sldMk cId="264364333" sldId="274"/>
        </pc:sldMkLst>
        <pc:spChg chg="del">
          <ac:chgData name="Andrew Gustafson" userId="027aa61859471b6b" providerId="LiveId" clId="{98DED367-2654-4D6A-BC91-5FE8BA624EED}" dt="2023-05-05T15:26:48.405" v="12" actId="478"/>
          <ac:spMkLst>
            <pc:docMk/>
            <pc:sldMk cId="264364333" sldId="274"/>
            <ac:spMk id="3" creationId="{D281AD6A-570B-E987-5480-B1B28B441D96}"/>
          </ac:spMkLst>
        </pc:spChg>
        <pc:spChg chg="del">
          <ac:chgData name="Andrew Gustafson" userId="027aa61859471b6b" providerId="LiveId" clId="{98DED367-2654-4D6A-BC91-5FE8BA624EED}" dt="2023-05-05T15:26:56.819" v="16" actId="478"/>
          <ac:spMkLst>
            <pc:docMk/>
            <pc:sldMk cId="264364333" sldId="274"/>
            <ac:spMk id="4" creationId="{0F8337FC-AEEA-5AE8-6224-C13234EDC72C}"/>
          </ac:spMkLst>
        </pc:spChg>
        <pc:spChg chg="del">
          <ac:chgData name="Andrew Gustafson" userId="027aa61859471b6b" providerId="LiveId" clId="{98DED367-2654-4D6A-BC91-5FE8BA624EED}" dt="2023-05-05T15:26:46.342" v="11" actId="478"/>
          <ac:spMkLst>
            <pc:docMk/>
            <pc:sldMk cId="264364333" sldId="274"/>
            <ac:spMk id="5" creationId="{FDE7A625-FE8D-AF98-A2C3-8B28CA89C1B0}"/>
          </ac:spMkLst>
        </pc:spChg>
        <pc:spChg chg="del">
          <ac:chgData name="Andrew Gustafson" userId="027aa61859471b6b" providerId="LiveId" clId="{98DED367-2654-4D6A-BC91-5FE8BA624EED}" dt="2023-05-05T15:26:57.976" v="17" actId="478"/>
          <ac:spMkLst>
            <pc:docMk/>
            <pc:sldMk cId="264364333" sldId="274"/>
            <ac:spMk id="6" creationId="{0B034426-E7EE-3B48-FFC0-9047D72E29AF}"/>
          </ac:spMkLst>
        </pc:spChg>
        <pc:spChg chg="add del mod">
          <ac:chgData name="Andrew Gustafson" userId="027aa61859471b6b" providerId="LiveId" clId="{98DED367-2654-4D6A-BC91-5FE8BA624EED}" dt="2023-05-05T15:26:50.957" v="13" actId="478"/>
          <ac:spMkLst>
            <pc:docMk/>
            <pc:sldMk cId="264364333" sldId="274"/>
            <ac:spMk id="9" creationId="{C5754D76-E9DA-D3D2-2B5A-16A3DE795CC6}"/>
          </ac:spMkLst>
        </pc:spChg>
        <pc:spChg chg="mod">
          <ac:chgData name="Andrew Gustafson" userId="027aa61859471b6b" providerId="LiveId" clId="{98DED367-2654-4D6A-BC91-5FE8BA624EED}" dt="2023-05-05T22:00:19.969" v="349" actId="20577"/>
          <ac:spMkLst>
            <pc:docMk/>
            <pc:sldMk cId="264364333" sldId="274"/>
            <ac:spMk id="10" creationId="{84006CED-78D1-3A0F-1148-B70850A6790F}"/>
          </ac:spMkLst>
        </pc:spChg>
        <pc:cxnChg chg="del mod">
          <ac:chgData name="Andrew Gustafson" userId="027aa61859471b6b" providerId="LiveId" clId="{98DED367-2654-4D6A-BC91-5FE8BA624EED}" dt="2023-05-05T15:26:52.958" v="14" actId="478"/>
          <ac:cxnSpMkLst>
            <pc:docMk/>
            <pc:sldMk cId="264364333" sldId="274"/>
            <ac:cxnSpMk id="8" creationId="{E19EF193-D039-2B50-2679-E0EFEA0C8861}"/>
          </ac:cxnSpMkLst>
        </pc:cxnChg>
        <pc:cxnChg chg="del">
          <ac:chgData name="Andrew Gustafson" userId="027aa61859471b6b" providerId="LiveId" clId="{98DED367-2654-4D6A-BC91-5FE8BA624EED}" dt="2023-05-05T15:26:54.271" v="15" actId="478"/>
          <ac:cxnSpMkLst>
            <pc:docMk/>
            <pc:sldMk cId="264364333" sldId="274"/>
            <ac:cxnSpMk id="12" creationId="{C4019B61-9A58-989E-73D0-5965CD1B1D14}"/>
          </ac:cxnSpMkLst>
        </pc:cxnChg>
      </pc:sldChg>
      <pc:sldChg chg="delSp modSp add mod delAnim modAnim">
        <pc:chgData name="Andrew Gustafson" userId="027aa61859471b6b" providerId="LiveId" clId="{98DED367-2654-4D6A-BC91-5FE8BA624EED}" dt="2023-05-05T22:00:24.284" v="351" actId="20577"/>
        <pc:sldMkLst>
          <pc:docMk/>
          <pc:sldMk cId="3963329229" sldId="275"/>
        </pc:sldMkLst>
        <pc:spChg chg="del">
          <ac:chgData name="Andrew Gustafson" userId="027aa61859471b6b" providerId="LiveId" clId="{98DED367-2654-4D6A-BC91-5FE8BA624EED}" dt="2023-05-05T15:27:31.898" v="23" actId="478"/>
          <ac:spMkLst>
            <pc:docMk/>
            <pc:sldMk cId="3963329229" sldId="275"/>
            <ac:spMk id="4" creationId="{0F8337FC-AEEA-5AE8-6224-C13234EDC72C}"/>
          </ac:spMkLst>
        </pc:spChg>
        <pc:spChg chg="del">
          <ac:chgData name="Andrew Gustafson" userId="027aa61859471b6b" providerId="LiveId" clId="{98DED367-2654-4D6A-BC91-5FE8BA624EED}" dt="2023-05-05T15:27:32.937" v="24" actId="478"/>
          <ac:spMkLst>
            <pc:docMk/>
            <pc:sldMk cId="3963329229" sldId="275"/>
            <ac:spMk id="6" creationId="{0B034426-E7EE-3B48-FFC0-9047D72E29AF}"/>
          </ac:spMkLst>
        </pc:spChg>
        <pc:spChg chg="mod">
          <ac:chgData name="Andrew Gustafson" userId="027aa61859471b6b" providerId="LiveId" clId="{98DED367-2654-4D6A-BC91-5FE8BA624EED}" dt="2023-05-05T22:00:24.284" v="351" actId="20577"/>
          <ac:spMkLst>
            <pc:docMk/>
            <pc:sldMk cId="3963329229" sldId="275"/>
            <ac:spMk id="10" creationId="{84006CED-78D1-3A0F-1148-B70850A6790F}"/>
          </ac:spMkLst>
        </pc:spChg>
        <pc:picChg chg="del">
          <ac:chgData name="Andrew Gustafson" userId="027aa61859471b6b" providerId="LiveId" clId="{98DED367-2654-4D6A-BC91-5FE8BA624EED}" dt="2023-05-05T15:27:06.253" v="18" actId="478"/>
          <ac:picMkLst>
            <pc:docMk/>
            <pc:sldMk cId="3963329229" sldId="275"/>
            <ac:picMk id="2050" creationId="{B875648F-657A-A027-2671-C31D8BCCF578}"/>
          </ac:picMkLst>
        </pc:picChg>
        <pc:cxnChg chg="del mod">
          <ac:chgData name="Andrew Gustafson" userId="027aa61859471b6b" providerId="LiveId" clId="{98DED367-2654-4D6A-BC91-5FE8BA624EED}" dt="2023-05-05T15:27:27.608" v="21" actId="478"/>
          <ac:cxnSpMkLst>
            <pc:docMk/>
            <pc:sldMk cId="3963329229" sldId="275"/>
            <ac:cxnSpMk id="8" creationId="{E19EF193-D039-2B50-2679-E0EFEA0C8861}"/>
          </ac:cxnSpMkLst>
        </pc:cxnChg>
        <pc:cxnChg chg="del">
          <ac:chgData name="Andrew Gustafson" userId="027aa61859471b6b" providerId="LiveId" clId="{98DED367-2654-4D6A-BC91-5FE8BA624EED}" dt="2023-05-05T15:27:29.457" v="22" actId="478"/>
          <ac:cxnSpMkLst>
            <pc:docMk/>
            <pc:sldMk cId="3963329229" sldId="275"/>
            <ac:cxnSpMk id="12" creationId="{C4019B61-9A58-989E-73D0-5965CD1B1D14}"/>
          </ac:cxnSpMkLst>
        </pc:cxnChg>
      </pc:sldChg>
      <pc:sldChg chg="delSp modSp add mod modAnim">
        <pc:chgData name="Andrew Gustafson" userId="027aa61859471b6b" providerId="LiveId" clId="{98DED367-2654-4D6A-BC91-5FE8BA624EED}" dt="2023-05-05T22:00:28.011" v="353" actId="20577"/>
        <pc:sldMkLst>
          <pc:docMk/>
          <pc:sldMk cId="2673407877" sldId="276"/>
        </pc:sldMkLst>
        <pc:spChg chg="mod">
          <ac:chgData name="Andrew Gustafson" userId="027aa61859471b6b" providerId="LiveId" clId="{98DED367-2654-4D6A-BC91-5FE8BA624EED}" dt="2023-05-05T22:00:28.011" v="353" actId="20577"/>
          <ac:spMkLst>
            <pc:docMk/>
            <pc:sldMk cId="2673407877" sldId="276"/>
            <ac:spMk id="10" creationId="{84006CED-78D1-3A0F-1148-B70850A6790F}"/>
          </ac:spMkLst>
        </pc:spChg>
        <pc:picChg chg="del">
          <ac:chgData name="Andrew Gustafson" userId="027aa61859471b6b" providerId="LiveId" clId="{98DED367-2654-4D6A-BC91-5FE8BA624EED}" dt="2023-05-05T15:27:22.072" v="20" actId="478"/>
          <ac:picMkLst>
            <pc:docMk/>
            <pc:sldMk cId="2673407877" sldId="276"/>
            <ac:picMk id="2050" creationId="{B875648F-657A-A027-2671-C31D8BCCF578}"/>
          </ac:picMkLst>
        </pc:picChg>
      </pc:sldChg>
      <pc:sldChg chg="delSp modSp add mod delAnim modAnim">
        <pc:chgData name="Andrew Gustafson" userId="027aa61859471b6b" providerId="LiveId" clId="{98DED367-2654-4D6A-BC91-5FE8BA624EED}" dt="2023-05-05T15:45:18.821" v="91" actId="20577"/>
        <pc:sldMkLst>
          <pc:docMk/>
          <pc:sldMk cId="1471910161" sldId="277"/>
        </pc:sldMkLst>
        <pc:spChg chg="del">
          <ac:chgData name="Andrew Gustafson" userId="027aa61859471b6b" providerId="LiveId" clId="{98DED367-2654-4D6A-BC91-5FE8BA624EED}" dt="2023-05-05T15:29:10.432" v="48" actId="478"/>
          <ac:spMkLst>
            <pc:docMk/>
            <pc:sldMk cId="1471910161" sldId="277"/>
            <ac:spMk id="8" creationId="{138DCEF8-0D81-CA0E-E963-11B23D01F9C0}"/>
          </ac:spMkLst>
        </pc:spChg>
        <pc:spChg chg="del">
          <ac:chgData name="Andrew Gustafson" userId="027aa61859471b6b" providerId="LiveId" clId="{98DED367-2654-4D6A-BC91-5FE8BA624EED}" dt="2023-05-05T15:29:19.834" v="53" actId="478"/>
          <ac:spMkLst>
            <pc:docMk/>
            <pc:sldMk cId="1471910161" sldId="277"/>
            <ac:spMk id="12" creationId="{BBCB9D7E-2D83-929C-760B-4220C1746A0E}"/>
          </ac:spMkLst>
        </pc:spChg>
        <pc:spChg chg="del">
          <ac:chgData name="Andrew Gustafson" userId="027aa61859471b6b" providerId="LiveId" clId="{98DED367-2654-4D6A-BC91-5FE8BA624EED}" dt="2023-05-05T15:29:13.842" v="50" actId="478"/>
          <ac:spMkLst>
            <pc:docMk/>
            <pc:sldMk cId="1471910161" sldId="277"/>
            <ac:spMk id="17" creationId="{B9A13BB8-1E20-CC61-183B-94E7A748BFAF}"/>
          </ac:spMkLst>
        </pc:spChg>
        <pc:spChg chg="del mod">
          <ac:chgData name="Andrew Gustafson" userId="027aa61859471b6b" providerId="LiveId" clId="{98DED367-2654-4D6A-BC91-5FE8BA624EED}" dt="2023-05-05T15:29:25.861" v="58" actId="478"/>
          <ac:spMkLst>
            <pc:docMk/>
            <pc:sldMk cId="1471910161" sldId="277"/>
            <ac:spMk id="18" creationId="{DC94457D-7C0E-05F4-D27F-1B8B235873E4}"/>
          </ac:spMkLst>
        </pc:spChg>
        <pc:spChg chg="del">
          <ac:chgData name="Andrew Gustafson" userId="027aa61859471b6b" providerId="LiveId" clId="{98DED367-2654-4D6A-BC91-5FE8BA624EED}" dt="2023-05-05T15:29:29.855" v="60" actId="478"/>
          <ac:spMkLst>
            <pc:docMk/>
            <pc:sldMk cId="1471910161" sldId="277"/>
            <ac:spMk id="19" creationId="{132E2708-155A-427E-80E6-F5F0CC1C1C29}"/>
          </ac:spMkLst>
        </pc:spChg>
        <pc:spChg chg="del">
          <ac:chgData name="Andrew Gustafson" userId="027aa61859471b6b" providerId="LiveId" clId="{98DED367-2654-4D6A-BC91-5FE8BA624EED}" dt="2023-05-05T15:29:15.120" v="51" actId="478"/>
          <ac:spMkLst>
            <pc:docMk/>
            <pc:sldMk cId="1471910161" sldId="277"/>
            <ac:spMk id="20" creationId="{9166D9FF-EFF5-2B1B-723B-FB8085EC2ABD}"/>
          </ac:spMkLst>
        </pc:spChg>
        <pc:spChg chg="del">
          <ac:chgData name="Andrew Gustafson" userId="027aa61859471b6b" providerId="LiveId" clId="{98DED367-2654-4D6A-BC91-5FE8BA624EED}" dt="2023-05-05T15:29:18.338" v="52" actId="478"/>
          <ac:spMkLst>
            <pc:docMk/>
            <pc:sldMk cId="1471910161" sldId="277"/>
            <ac:spMk id="21" creationId="{4F7F3328-A53D-9E04-5346-38644C50A841}"/>
          </ac:spMkLst>
        </pc:spChg>
        <pc:spChg chg="mod">
          <ac:chgData name="Andrew Gustafson" userId="027aa61859471b6b" providerId="LiveId" clId="{98DED367-2654-4D6A-BC91-5FE8BA624EED}" dt="2023-05-05T15:45:18.821" v="91" actId="20577"/>
          <ac:spMkLst>
            <pc:docMk/>
            <pc:sldMk cId="1471910161" sldId="277"/>
            <ac:spMk id="23" creationId="{703D4727-88D4-6CC5-0348-7254D9414A6E}"/>
          </ac:spMkLst>
        </pc:spChg>
        <pc:cxnChg chg="del">
          <ac:chgData name="Andrew Gustafson" userId="027aa61859471b6b" providerId="LiveId" clId="{98DED367-2654-4D6A-BC91-5FE8BA624EED}" dt="2023-05-05T15:29:12.127" v="49" actId="478"/>
          <ac:cxnSpMkLst>
            <pc:docMk/>
            <pc:sldMk cId="1471910161" sldId="277"/>
            <ac:cxnSpMk id="10" creationId="{9EF0635B-836D-2CE3-39B9-5044A152A546}"/>
          </ac:cxnSpMkLst>
        </pc:cxnChg>
        <pc:cxnChg chg="del">
          <ac:chgData name="Andrew Gustafson" userId="027aa61859471b6b" providerId="LiveId" clId="{98DED367-2654-4D6A-BC91-5FE8BA624EED}" dt="2023-05-05T15:29:27.536" v="59" actId="478"/>
          <ac:cxnSpMkLst>
            <pc:docMk/>
            <pc:sldMk cId="1471910161" sldId="277"/>
            <ac:cxnSpMk id="13" creationId="{BD84E11A-B488-E053-DC0E-0A48FAC0DEDD}"/>
          </ac:cxnSpMkLst>
        </pc:cxnChg>
        <pc:cxnChg chg="del">
          <ac:chgData name="Andrew Gustafson" userId="027aa61859471b6b" providerId="LiveId" clId="{98DED367-2654-4D6A-BC91-5FE8BA624EED}" dt="2023-05-05T15:29:21.161" v="54" actId="478"/>
          <ac:cxnSpMkLst>
            <pc:docMk/>
            <pc:sldMk cId="1471910161" sldId="277"/>
            <ac:cxnSpMk id="14" creationId="{3D6D9607-0B83-D411-AA7D-106B4DDDE4D0}"/>
          </ac:cxnSpMkLst>
        </pc:cxnChg>
      </pc:sldChg>
      <pc:sldChg chg="delSp modSp add mod delAnim modAnim">
        <pc:chgData name="Andrew Gustafson" userId="027aa61859471b6b" providerId="LiveId" clId="{98DED367-2654-4D6A-BC91-5FE8BA624EED}" dt="2023-05-05T15:45:22.840" v="93" actId="20577"/>
        <pc:sldMkLst>
          <pc:docMk/>
          <pc:sldMk cId="1448744607" sldId="278"/>
        </pc:sldMkLst>
        <pc:spChg chg="del">
          <ac:chgData name="Andrew Gustafson" userId="027aa61859471b6b" providerId="LiveId" clId="{98DED367-2654-4D6A-BC91-5FE8BA624EED}" dt="2023-05-05T15:29:36.483" v="61" actId="478"/>
          <ac:spMkLst>
            <pc:docMk/>
            <pc:sldMk cId="1448744607" sldId="278"/>
            <ac:spMk id="12" creationId="{BBCB9D7E-2D83-929C-760B-4220C1746A0E}"/>
          </ac:spMkLst>
        </pc:spChg>
        <pc:spChg chg="del">
          <ac:chgData name="Andrew Gustafson" userId="027aa61859471b6b" providerId="LiveId" clId="{98DED367-2654-4D6A-BC91-5FE8BA624EED}" dt="2023-05-05T15:29:40.072" v="63" actId="478"/>
          <ac:spMkLst>
            <pc:docMk/>
            <pc:sldMk cId="1448744607" sldId="278"/>
            <ac:spMk id="18" creationId="{DC94457D-7C0E-05F4-D27F-1B8B235873E4}"/>
          </ac:spMkLst>
        </pc:spChg>
        <pc:spChg chg="del">
          <ac:chgData name="Andrew Gustafson" userId="027aa61859471b6b" providerId="LiveId" clId="{98DED367-2654-4D6A-BC91-5FE8BA624EED}" dt="2023-05-05T15:29:43.358" v="65" actId="478"/>
          <ac:spMkLst>
            <pc:docMk/>
            <pc:sldMk cId="1448744607" sldId="278"/>
            <ac:spMk id="19" creationId="{132E2708-155A-427E-80E6-F5F0CC1C1C29}"/>
          </ac:spMkLst>
        </pc:spChg>
        <pc:spChg chg="mod">
          <ac:chgData name="Andrew Gustafson" userId="027aa61859471b6b" providerId="LiveId" clId="{98DED367-2654-4D6A-BC91-5FE8BA624EED}" dt="2023-05-05T15:45:22.840" v="93" actId="20577"/>
          <ac:spMkLst>
            <pc:docMk/>
            <pc:sldMk cId="1448744607" sldId="278"/>
            <ac:spMk id="23" creationId="{703D4727-88D4-6CC5-0348-7254D9414A6E}"/>
          </ac:spMkLst>
        </pc:spChg>
        <pc:cxnChg chg="del">
          <ac:chgData name="Andrew Gustafson" userId="027aa61859471b6b" providerId="LiveId" clId="{98DED367-2654-4D6A-BC91-5FE8BA624EED}" dt="2023-05-05T15:29:41.662" v="64" actId="478"/>
          <ac:cxnSpMkLst>
            <pc:docMk/>
            <pc:sldMk cId="1448744607" sldId="278"/>
            <ac:cxnSpMk id="13" creationId="{BD84E11A-B488-E053-DC0E-0A48FAC0DEDD}"/>
          </ac:cxnSpMkLst>
        </pc:cxnChg>
        <pc:cxnChg chg="del">
          <ac:chgData name="Andrew Gustafson" userId="027aa61859471b6b" providerId="LiveId" clId="{98DED367-2654-4D6A-BC91-5FE8BA624EED}" dt="2023-05-05T15:29:37.970" v="62" actId="478"/>
          <ac:cxnSpMkLst>
            <pc:docMk/>
            <pc:sldMk cId="1448744607" sldId="278"/>
            <ac:cxnSpMk id="14" creationId="{3D6D9607-0B83-D411-AA7D-106B4DDDE4D0}"/>
          </ac:cxnSpMkLst>
        </pc:cxnChg>
      </pc:sldChg>
      <pc:sldChg chg="modSp add modAnim">
        <pc:chgData name="Andrew Gustafson" userId="027aa61859471b6b" providerId="LiveId" clId="{98DED367-2654-4D6A-BC91-5FE8BA624EED}" dt="2023-05-05T15:45:27.424" v="94" actId="20577"/>
        <pc:sldMkLst>
          <pc:docMk/>
          <pc:sldMk cId="1899927563" sldId="279"/>
        </pc:sldMkLst>
        <pc:spChg chg="mod">
          <ac:chgData name="Andrew Gustafson" userId="027aa61859471b6b" providerId="LiveId" clId="{98DED367-2654-4D6A-BC91-5FE8BA624EED}" dt="2023-05-05T15:45:27.424" v="94" actId="20577"/>
          <ac:spMkLst>
            <pc:docMk/>
            <pc:sldMk cId="1899927563" sldId="279"/>
            <ac:spMk id="23" creationId="{703D4727-88D4-6CC5-0348-7254D9414A6E}"/>
          </ac:spMkLst>
        </pc:spChg>
      </pc:sldChg>
      <pc:sldChg chg="delSp modSp add mod delAnim modAnim">
        <pc:chgData name="Andrew Gustafson" userId="027aa61859471b6b" providerId="LiveId" clId="{98DED367-2654-4D6A-BC91-5FE8BA624EED}" dt="2023-05-05T21:55:19.610" v="264" actId="20577"/>
        <pc:sldMkLst>
          <pc:docMk/>
          <pc:sldMk cId="4237537902" sldId="280"/>
        </pc:sldMkLst>
        <pc:spChg chg="del">
          <ac:chgData name="Andrew Gustafson" userId="027aa61859471b6b" providerId="LiveId" clId="{98DED367-2654-4D6A-BC91-5FE8BA624EED}" dt="2023-05-05T15:32:06.714" v="74" actId="478"/>
          <ac:spMkLst>
            <pc:docMk/>
            <pc:sldMk cId="4237537902" sldId="280"/>
            <ac:spMk id="7" creationId="{1A39E4EC-5C07-D9E8-EAD8-9C603E8BF633}"/>
          </ac:spMkLst>
        </pc:spChg>
        <pc:spChg chg="mod">
          <ac:chgData name="Andrew Gustafson" userId="027aa61859471b6b" providerId="LiveId" clId="{98DED367-2654-4D6A-BC91-5FE8BA624EED}" dt="2023-05-05T21:55:19.610" v="264" actId="20577"/>
          <ac:spMkLst>
            <pc:docMk/>
            <pc:sldMk cId="4237537902" sldId="280"/>
            <ac:spMk id="14" creationId="{5E1C70CA-7B1E-708C-A6B1-04258FBA1C9E}"/>
          </ac:spMkLst>
        </pc:spChg>
        <pc:spChg chg="mod">
          <ac:chgData name="Andrew Gustafson" userId="027aa61859471b6b" providerId="LiveId" clId="{98DED367-2654-4D6A-BC91-5FE8BA624EED}" dt="2023-05-05T15:45:39.410" v="99" actId="20577"/>
          <ac:spMkLst>
            <pc:docMk/>
            <pc:sldMk cId="4237537902" sldId="280"/>
            <ac:spMk id="15" creationId="{8C059C88-BBD6-699E-7ED5-213F4DDB453A}"/>
          </ac:spMkLst>
        </pc:spChg>
        <pc:graphicFrameChg chg="modGraphic">
          <ac:chgData name="Andrew Gustafson" userId="027aa61859471b6b" providerId="LiveId" clId="{98DED367-2654-4D6A-BC91-5FE8BA624EED}" dt="2023-05-05T21:54:48.400" v="153" actId="20577"/>
          <ac:graphicFrameMkLst>
            <pc:docMk/>
            <pc:sldMk cId="4237537902" sldId="280"/>
            <ac:graphicFrameMk id="11" creationId="{25002AC7-6BEA-CE51-0524-B10A8F94E386}"/>
          </ac:graphicFrameMkLst>
        </pc:graphicFrameChg>
        <pc:picChg chg="del">
          <ac:chgData name="Andrew Gustafson" userId="027aa61859471b6b" providerId="LiveId" clId="{98DED367-2654-4D6A-BC91-5FE8BA624EED}" dt="2023-05-05T15:32:07.917" v="75" actId="478"/>
          <ac:picMkLst>
            <pc:docMk/>
            <pc:sldMk cId="4237537902" sldId="280"/>
            <ac:picMk id="9" creationId="{275AB236-5F1A-B65A-C02B-A83487FF189A}"/>
          </ac:picMkLst>
        </pc:picChg>
      </pc:sldChg>
      <pc:sldChg chg="addSp delSp modSp add mod modAnim">
        <pc:chgData name="Andrew Gustafson" userId="027aa61859471b6b" providerId="LiveId" clId="{98DED367-2654-4D6A-BC91-5FE8BA624EED}" dt="2023-05-05T21:55:56.504" v="269"/>
        <pc:sldMkLst>
          <pc:docMk/>
          <pc:sldMk cId="2713487330" sldId="281"/>
        </pc:sldMkLst>
        <pc:spChg chg="add mod">
          <ac:chgData name="Andrew Gustafson" userId="027aa61859471b6b" providerId="LiveId" clId="{98DED367-2654-4D6A-BC91-5FE8BA624EED}" dt="2023-05-05T21:55:56.504" v="269"/>
          <ac:spMkLst>
            <pc:docMk/>
            <pc:sldMk cId="2713487330" sldId="281"/>
            <ac:spMk id="10" creationId="{99DDF827-CDCA-7A3E-7E95-69932257EE25}"/>
          </ac:spMkLst>
        </pc:spChg>
        <pc:spChg chg="del">
          <ac:chgData name="Andrew Gustafson" userId="027aa61859471b6b" providerId="LiveId" clId="{98DED367-2654-4D6A-BC91-5FE8BA624EED}" dt="2023-05-05T21:55:38.217" v="266" actId="478"/>
          <ac:spMkLst>
            <pc:docMk/>
            <pc:sldMk cId="2713487330" sldId="281"/>
            <ac:spMk id="14" creationId="{5E1C70CA-7B1E-708C-A6B1-04258FBA1C9E}"/>
          </ac:spMkLst>
        </pc:spChg>
        <pc:spChg chg="mod">
          <ac:chgData name="Andrew Gustafson" userId="027aa61859471b6b" providerId="LiveId" clId="{98DED367-2654-4D6A-BC91-5FE8BA624EED}" dt="2023-05-05T15:45:44.929" v="100" actId="20577"/>
          <ac:spMkLst>
            <pc:docMk/>
            <pc:sldMk cId="2713487330" sldId="281"/>
            <ac:spMk id="15" creationId="{8C059C88-BBD6-699E-7ED5-213F4DDB453A}"/>
          </ac:spMkLst>
        </pc:spChg>
        <pc:graphicFrameChg chg="add mod">
          <ac:chgData name="Andrew Gustafson" userId="027aa61859471b6b" providerId="LiveId" clId="{98DED367-2654-4D6A-BC91-5FE8BA624EED}" dt="2023-05-05T21:55:48.033" v="268" actId="1076"/>
          <ac:graphicFrameMkLst>
            <pc:docMk/>
            <pc:sldMk cId="2713487330" sldId="281"/>
            <ac:graphicFrameMk id="3" creationId="{2AF19FDB-5AA5-0479-EAA2-FDF15A134157}"/>
          </ac:graphicFrameMkLst>
        </pc:graphicFrameChg>
        <pc:graphicFrameChg chg="del">
          <ac:chgData name="Andrew Gustafson" userId="027aa61859471b6b" providerId="LiveId" clId="{98DED367-2654-4D6A-BC91-5FE8BA624EED}" dt="2023-05-05T21:55:34.686" v="265" actId="478"/>
          <ac:graphicFrameMkLst>
            <pc:docMk/>
            <pc:sldMk cId="2713487330" sldId="281"/>
            <ac:graphicFrameMk id="11" creationId="{25002AC7-6BEA-CE51-0524-B10A8F94E386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997452-9DF6-4D7E-A0F1-01CC9A5D0C8A}" type="datetimeFigureOut">
              <a:rPr lang="en-US" smtClean="0"/>
              <a:t>5/5/2023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FBE72A-8405-4A0B-99EB-FD56074AF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511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From top to bottom, it is Rear, Front, Front-Rear Anti-Coincidence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FBE72A-8405-4A0B-99EB-FD56074AF28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227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83251-154A-45B6-B1B9-A6BF6AD7991B}" type="datetime1">
              <a:rPr lang="en-US" smtClean="0"/>
              <a:t>5/5/2023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038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8CE36-6451-4FDC-B08D-A3589B16F14D}" type="datetime1">
              <a:rPr lang="en-US" smtClean="0"/>
              <a:t>5/5/2023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810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F20AB-4052-4B94-9056-D17FF35D8936}" type="datetime1">
              <a:rPr lang="en-US" smtClean="0"/>
              <a:t>5/5/2023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8709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FA18D-803C-4BD9-8232-98592D3172AF}" type="datetime1">
              <a:rPr lang="en-US" smtClean="0"/>
              <a:t>5/5/2023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692973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8FB7F-E0CD-450B-81C5-7C8C177302AC}" type="datetime1">
              <a:rPr lang="en-US" smtClean="0"/>
              <a:t>5/5/2023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7454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F51D5-10C5-4914-8F64-71D2D84A27E6}" type="datetime1">
              <a:rPr lang="en-US" smtClean="0"/>
              <a:t>5/5/2023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7619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FFB72-D554-4944-BF0D-D92D625834BF}" type="datetime1">
              <a:rPr lang="en-US" smtClean="0"/>
              <a:t>5/5/2023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5247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548E5-9D8B-48C0-89D6-76B8C2FF28CC}" type="datetime1">
              <a:rPr lang="en-US" smtClean="0"/>
              <a:t>5/5/2023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8027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1D06F-E869-4A19-A2CE-FB84D2EB841A}" type="datetime1">
              <a:rPr lang="en-US" smtClean="0"/>
              <a:t>5/5/2023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418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EBEC6-88F1-4480-9571-544BE5B2BA61}" type="datetime1">
              <a:rPr lang="en-US" smtClean="0"/>
              <a:t>5/5/2023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633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54039-F56E-4051-B62E-F26C1C13C182}" type="datetime1">
              <a:rPr lang="en-US" smtClean="0"/>
              <a:t>5/5/2023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663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C66E2-4126-4C43-BE49-84408C02BFA8}" type="datetime1">
              <a:rPr lang="en-US" smtClean="0"/>
              <a:t>5/5/2023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86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6BD1A-1913-46CD-A62E-B4D9083A69A7}" type="datetime1">
              <a:rPr lang="en-US" smtClean="0"/>
              <a:t>5/5/2023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932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5DF95-DEEA-444E-B0B7-FD0335ECDCC7}" type="datetime1">
              <a:rPr lang="en-US" smtClean="0"/>
              <a:t>5/5/2023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842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6F167-909F-4A8D-9981-B427B6C6C53A}" type="datetime1">
              <a:rPr lang="en-US" smtClean="0"/>
              <a:t>5/5/2023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37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82A24-8CEC-4A98-8604-5E925E360D22}" type="datetime1">
              <a:rPr lang="en-US" smtClean="0"/>
              <a:t>5/5/2023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283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EBD1-FEAE-4D45-8992-14BDAFD61FA5}" type="datetime1">
              <a:rPr lang="en-US" smtClean="0"/>
              <a:t>5/5/2023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181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2D25EECD-32E9-429F-AABE-4213E04A4FEC}" type="datetime1">
              <a:rPr lang="en-US" smtClean="0"/>
              <a:t>5/5/2023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1117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0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microsoft.com/office/2007/relationships/hdphoto" Target="../media/hdphoto2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microsoft.com/office/2007/relationships/hdphoto" Target="../media/hdphoto1.wdp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microsoft.com/office/2007/relationships/hdphoto" Target="../media/hdphoto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microsoft.com/office/2007/relationships/hdphoto" Target="../media/hdphoto2.wdp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microsoft.com/office/2007/relationships/hdphoto" Target="../media/hdphoto4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7" Type="http://schemas.openxmlformats.org/officeDocument/2006/relationships/image" Target="../media/image2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microsoft.com/office/2007/relationships/hdphoto" Target="../media/hdphoto6.wdp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86FD9-01BB-6ED3-70DD-B86BFEC0E9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08888"/>
            <a:ext cx="9144000" cy="1641490"/>
          </a:xfrm>
        </p:spPr>
        <p:txBody>
          <a:bodyPr>
            <a:noAutofit/>
          </a:bodyPr>
          <a:lstStyle/>
          <a:p>
            <a:pPr algn="ctr"/>
            <a:r>
              <a:rPr lang="en-US" sz="6000" dirty="0"/>
              <a:t>Probing the Sun for BSM </a:t>
            </a:r>
            <a:br>
              <a:rPr lang="en-US" sz="6000" dirty="0"/>
            </a:br>
            <a:r>
              <a:rPr lang="en-US" sz="6000" dirty="0"/>
              <a:t>Physics </a:t>
            </a:r>
            <a:r>
              <a:rPr lang="en-US" sz="6000"/>
              <a:t>Using RHESSI</a:t>
            </a:r>
            <a:endParaRPr lang="en-US" sz="6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5D406B-33AC-8575-A27F-A44E657379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09007"/>
            <a:ext cx="9144000" cy="754025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Presenter: R. Andrew Gustafson</a:t>
            </a:r>
            <a:r>
              <a:rPr lang="en-US" baseline="30000" dirty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>
                <a:solidFill>
                  <a:schemeClr val="tx1"/>
                </a:solidFill>
              </a:rPr>
              <a:t>Co-Authors: Ryan Plestid</a:t>
            </a:r>
            <a:r>
              <a:rPr lang="en-US" baseline="30000" dirty="0">
                <a:solidFill>
                  <a:schemeClr val="tx1"/>
                </a:solidFill>
              </a:rPr>
              <a:t>2,3,4</a:t>
            </a:r>
            <a:r>
              <a:rPr lang="en-US" dirty="0">
                <a:solidFill>
                  <a:schemeClr val="tx1"/>
                </a:solidFill>
              </a:rPr>
              <a:t>, Ian Shoemaker</a:t>
            </a:r>
            <a:r>
              <a:rPr lang="en-US" baseline="30000" dirty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2" descr="The Center for Neutrino Physics (@Center4NuPhys) / Twitter">
            <a:extLst>
              <a:ext uri="{FF2B5EF4-FFF2-40B4-BE49-F238E27FC236}">
                <a16:creationId xmlns:a16="http://schemas.microsoft.com/office/drawing/2014/main" id="{319D04AF-03EF-3B1E-7E94-889EB904A0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56403"/>
            <a:ext cx="1201597" cy="1201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F87A44A-C2EA-CA00-E473-DF0541D3A8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0171" y="5656401"/>
            <a:ext cx="1201596" cy="1229416"/>
          </a:xfrm>
          <a:prstGeom prst="rect">
            <a:avLst/>
          </a:prstGeom>
        </p:spPr>
      </p:pic>
      <p:pic>
        <p:nvPicPr>
          <p:cNvPr id="3076" name="Picture 4" descr="University Of Kentucky Logo Black And White, HD Png Download , Transparent  Png Image - PNGitem">
            <a:extLst>
              <a:ext uri="{FF2B5EF4-FFF2-40B4-BE49-F238E27FC236}">
                <a16:creationId xmlns:a16="http://schemas.microsoft.com/office/drawing/2014/main" id="{CC9AF03F-005E-8C5A-8ABE-383341ADEE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1597" y="5656402"/>
            <a:ext cx="1748573" cy="1217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Burke Institute Logo | Walter Burke Institute for Theoretical Physics">
            <a:extLst>
              <a:ext uri="{FF2B5EF4-FFF2-40B4-BE49-F238E27FC236}">
                <a16:creationId xmlns:a16="http://schemas.microsoft.com/office/drawing/2014/main" id="{261F5369-BD53-0506-38C0-A92398619F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767" y="5656401"/>
            <a:ext cx="2818192" cy="1217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AFEDCDE-148B-3979-18C6-F28EF2E41714}"/>
              </a:ext>
            </a:extLst>
          </p:cNvPr>
          <p:cNvSpPr txBox="1"/>
          <p:nvPr/>
        </p:nvSpPr>
        <p:spPr>
          <a:xfrm>
            <a:off x="8268929" y="5555226"/>
            <a:ext cx="35101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aseline="30000" dirty="0"/>
              <a:t>1. Center for Neutrino Physics, Virginia Tech     </a:t>
            </a:r>
          </a:p>
          <a:p>
            <a:r>
              <a:rPr lang="en-US" sz="1800" baseline="30000" dirty="0"/>
              <a:t>2. Department of Physics and Astronomy, University of Kentucky     </a:t>
            </a:r>
          </a:p>
          <a:p>
            <a:r>
              <a:rPr lang="en-US" sz="1800" baseline="30000" dirty="0"/>
              <a:t>3. Theoretical Physics Department, Fermilab</a:t>
            </a:r>
          </a:p>
          <a:p>
            <a:r>
              <a:rPr lang="en-US" baseline="30000" dirty="0"/>
              <a:t>4.Walter Burke Institute of Theoretical Physics, Caltech</a:t>
            </a:r>
            <a:endParaRPr lang="en-US" sz="1800" baseline="300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7F560A-87B8-7ECC-2C89-BC0615D3C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0392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DC3F2-5583-4CF0-6DBB-46BD7DFC3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are Long-Lived Particles (LLPs)?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3A46FC6-04E5-0B73-43A5-B13243CB165F}"/>
              </a:ext>
            </a:extLst>
          </p:cNvPr>
          <p:cNvCxnSpPr>
            <a:cxnSpLocks/>
          </p:cNvCxnSpPr>
          <p:nvPr/>
        </p:nvCxnSpPr>
        <p:spPr>
          <a:xfrm>
            <a:off x="1719943" y="2481943"/>
            <a:ext cx="1132114" cy="1099457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2B26283-C868-C10C-D668-6E2749849AC0}"/>
              </a:ext>
            </a:extLst>
          </p:cNvPr>
          <p:cNvCxnSpPr>
            <a:cxnSpLocks/>
          </p:cNvCxnSpPr>
          <p:nvPr/>
        </p:nvCxnSpPr>
        <p:spPr>
          <a:xfrm flipV="1">
            <a:off x="1719943" y="4107883"/>
            <a:ext cx="1132114" cy="1099457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Star: 8 Points 7">
            <a:extLst>
              <a:ext uri="{FF2B5EF4-FFF2-40B4-BE49-F238E27FC236}">
                <a16:creationId xmlns:a16="http://schemas.microsoft.com/office/drawing/2014/main" id="{138DCEF8-0D81-CA0E-E963-11B23D01F9C0}"/>
              </a:ext>
            </a:extLst>
          </p:cNvPr>
          <p:cNvSpPr/>
          <p:nvPr/>
        </p:nvSpPr>
        <p:spPr>
          <a:xfrm>
            <a:off x="2710542" y="3453946"/>
            <a:ext cx="805543" cy="783772"/>
          </a:xfrm>
          <a:prstGeom prst="star8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EF0635B-836D-2CE3-39B9-5044A152A546}"/>
              </a:ext>
            </a:extLst>
          </p:cNvPr>
          <p:cNvCxnSpPr/>
          <p:nvPr/>
        </p:nvCxnSpPr>
        <p:spPr>
          <a:xfrm>
            <a:off x="3516085" y="3845832"/>
            <a:ext cx="4245429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Star: 8 Points 11">
            <a:extLst>
              <a:ext uri="{FF2B5EF4-FFF2-40B4-BE49-F238E27FC236}">
                <a16:creationId xmlns:a16="http://schemas.microsoft.com/office/drawing/2014/main" id="{BBCB9D7E-2D83-929C-760B-4220C1746A0E}"/>
              </a:ext>
            </a:extLst>
          </p:cNvPr>
          <p:cNvSpPr/>
          <p:nvPr/>
        </p:nvSpPr>
        <p:spPr>
          <a:xfrm>
            <a:off x="7761514" y="3453946"/>
            <a:ext cx="805543" cy="783772"/>
          </a:xfrm>
          <a:prstGeom prst="star8">
            <a:avLst/>
          </a:prstGeom>
          <a:solidFill>
            <a:schemeClr val="accent3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D84E11A-B488-E053-DC0E-0A48FAC0DEDD}"/>
              </a:ext>
            </a:extLst>
          </p:cNvPr>
          <p:cNvCxnSpPr>
            <a:cxnSpLocks/>
          </p:cNvCxnSpPr>
          <p:nvPr/>
        </p:nvCxnSpPr>
        <p:spPr>
          <a:xfrm>
            <a:off x="8447314" y="4107883"/>
            <a:ext cx="1132114" cy="1099457"/>
          </a:xfrm>
          <a:prstGeom prst="straightConnector1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D6D9607-0B83-D411-AA7D-106B4DDDE4D0}"/>
              </a:ext>
            </a:extLst>
          </p:cNvPr>
          <p:cNvCxnSpPr>
            <a:cxnSpLocks/>
          </p:cNvCxnSpPr>
          <p:nvPr/>
        </p:nvCxnSpPr>
        <p:spPr>
          <a:xfrm flipV="1">
            <a:off x="8447314" y="2458697"/>
            <a:ext cx="1132114" cy="1099457"/>
          </a:xfrm>
          <a:prstGeom prst="straightConnector1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92FAFD0-8571-F2DC-EC28-3EBB3345C552}"/>
              </a:ext>
            </a:extLst>
          </p:cNvPr>
          <p:cNvSpPr txBox="1"/>
          <p:nvPr/>
        </p:nvSpPr>
        <p:spPr>
          <a:xfrm>
            <a:off x="332014" y="1989092"/>
            <a:ext cx="16437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SM</a:t>
            </a:r>
            <a:r>
              <a:rPr lang="en-US" sz="2800" dirty="0"/>
              <a:t> (</a:t>
            </a:r>
            <a:r>
              <a:rPr lang="en-US" sz="2800" b="1" dirty="0"/>
              <a:t>DM</a:t>
            </a:r>
            <a:r>
              <a:rPr lang="en-US" sz="2800" dirty="0"/>
              <a:t>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EE2A1E-CE7A-256D-C4A0-034404BE1C12}"/>
              </a:ext>
            </a:extLst>
          </p:cNvPr>
          <p:cNvSpPr txBox="1"/>
          <p:nvPr/>
        </p:nvSpPr>
        <p:spPr>
          <a:xfrm>
            <a:off x="445812" y="5210603"/>
            <a:ext cx="16437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SM</a:t>
            </a:r>
            <a:r>
              <a:rPr lang="en-US" sz="2800" dirty="0"/>
              <a:t> (</a:t>
            </a:r>
            <a:r>
              <a:rPr lang="en-US" sz="2800" b="1" dirty="0"/>
              <a:t>DM</a:t>
            </a:r>
            <a:r>
              <a:rPr lang="en-US" sz="2800" dirty="0"/>
              <a:t>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9A13BB8-1E20-CC61-183B-94E7A748BFAF}"/>
              </a:ext>
            </a:extLst>
          </p:cNvPr>
          <p:cNvSpPr txBox="1"/>
          <p:nvPr/>
        </p:nvSpPr>
        <p:spPr>
          <a:xfrm>
            <a:off x="5236028" y="3976108"/>
            <a:ext cx="805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LLP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C94457D-7C0E-05F4-D27F-1B8B235873E4}"/>
              </a:ext>
            </a:extLst>
          </p:cNvPr>
          <p:cNvSpPr txBox="1"/>
          <p:nvPr/>
        </p:nvSpPr>
        <p:spPr>
          <a:xfrm>
            <a:off x="9459686" y="1989092"/>
            <a:ext cx="16437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92D050"/>
                </a:solidFill>
              </a:rPr>
              <a:t>SM</a:t>
            </a:r>
            <a:r>
              <a:rPr lang="en-US" sz="2800" dirty="0">
                <a:solidFill>
                  <a:srgbClr val="92D050"/>
                </a:solidFill>
              </a:rPr>
              <a:t> (</a:t>
            </a:r>
            <a:r>
              <a:rPr lang="en-US" sz="2800" b="1" dirty="0">
                <a:solidFill>
                  <a:srgbClr val="92D050"/>
                </a:solidFill>
              </a:rPr>
              <a:t>DM</a:t>
            </a:r>
            <a:r>
              <a:rPr lang="en-US" sz="2800" dirty="0">
                <a:solidFill>
                  <a:srgbClr val="92D050"/>
                </a:solidFill>
              </a:rPr>
              <a:t>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32E2708-155A-427E-80E6-F5F0CC1C1C29}"/>
              </a:ext>
            </a:extLst>
          </p:cNvPr>
          <p:cNvSpPr txBox="1"/>
          <p:nvPr/>
        </p:nvSpPr>
        <p:spPr>
          <a:xfrm>
            <a:off x="9459686" y="5101455"/>
            <a:ext cx="16437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92D050"/>
                </a:solidFill>
              </a:rPr>
              <a:t>SM</a:t>
            </a:r>
            <a:r>
              <a:rPr lang="en-US" sz="2800" dirty="0">
                <a:solidFill>
                  <a:srgbClr val="92D050"/>
                </a:solidFill>
              </a:rPr>
              <a:t> (</a:t>
            </a:r>
            <a:r>
              <a:rPr lang="en-US" sz="2800" b="1" dirty="0">
                <a:solidFill>
                  <a:srgbClr val="92D050"/>
                </a:solidFill>
              </a:rPr>
              <a:t>DM</a:t>
            </a:r>
            <a:r>
              <a:rPr lang="en-US" sz="2800" dirty="0">
                <a:solidFill>
                  <a:srgbClr val="92D050"/>
                </a:solidFill>
              </a:rPr>
              <a:t>)</a:t>
            </a:r>
          </a:p>
        </p:txBody>
      </p:sp>
      <p:sp>
        <p:nvSpPr>
          <p:cNvPr id="20" name="Left Brace 19">
            <a:extLst>
              <a:ext uri="{FF2B5EF4-FFF2-40B4-BE49-F238E27FC236}">
                <a16:creationId xmlns:a16="http://schemas.microsoft.com/office/drawing/2014/main" id="{9166D9FF-EFF5-2B1B-723B-FB8085EC2ABD}"/>
              </a:ext>
            </a:extLst>
          </p:cNvPr>
          <p:cNvSpPr/>
          <p:nvPr/>
        </p:nvSpPr>
        <p:spPr>
          <a:xfrm rot="16200000">
            <a:off x="5399318" y="2231907"/>
            <a:ext cx="533394" cy="5061857"/>
          </a:xfrm>
          <a:prstGeom prst="leftBrac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F7F3328-A53D-9E04-5346-38644C50A841}"/>
                  </a:ext>
                </a:extLst>
              </p:cNvPr>
              <p:cNvSpPr txBox="1"/>
              <p:nvPr/>
            </p:nvSpPr>
            <p:spPr>
              <a:xfrm>
                <a:off x="5533895" y="5207340"/>
                <a:ext cx="26424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</m:oMath>
                  </m:oMathPara>
                </a14:m>
                <a:endParaRPr lang="en-US" sz="2800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F7F3328-A53D-9E04-5346-38644C50A8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3895" y="5207340"/>
                <a:ext cx="264240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C2E60412-CAD6-DAEE-79CA-9CF11B2C0E6B}"/>
              </a:ext>
            </a:extLst>
          </p:cNvPr>
          <p:cNvSpPr txBox="1"/>
          <p:nvPr/>
        </p:nvSpPr>
        <p:spPr>
          <a:xfrm>
            <a:off x="3320143" y="1690688"/>
            <a:ext cx="43542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Unstable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Travel macroscopic distances before decaying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Produced on-shell (real)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703D4727-88D4-6CC5-0348-7254D9414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8999275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F85BF-B906-7C27-FE48-652CECABF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to Search for LLPs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6AD7134-BD73-B435-F393-3388435E6F17}"/>
                  </a:ext>
                </a:extLst>
              </p:cNvPr>
              <p:cNvSpPr txBox="1"/>
              <p:nvPr/>
            </p:nvSpPr>
            <p:spPr>
              <a:xfrm>
                <a:off x="260925" y="1690688"/>
                <a:ext cx="363370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/>
                  <a:t>Large Volume Detectors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𝑑𝑒𝑡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6AD7134-BD73-B435-F393-3388435E6F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925" y="1690688"/>
                <a:ext cx="3633702" cy="830997"/>
              </a:xfrm>
              <a:prstGeom prst="rect">
                <a:avLst/>
              </a:prstGeom>
              <a:blipFill>
                <a:blip r:embed="rId3"/>
                <a:stretch>
                  <a:fillRect t="-5839" b="-7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D729B0E7-B270-30D4-3B18-FD64ACEF13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279" y="2753474"/>
            <a:ext cx="3904432" cy="1780644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25002AC7-6BEA-CE51-0524-B10A8F94E3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3843135"/>
              </p:ext>
            </p:extLst>
          </p:nvPr>
        </p:nvGraphicFramePr>
        <p:xfrm>
          <a:off x="260925" y="5365115"/>
          <a:ext cx="3337560" cy="487680"/>
        </p:xfrm>
        <a:graphic>
          <a:graphicData uri="http://schemas.openxmlformats.org/drawingml/2006/table">
            <a:tbl>
              <a:tblPr/>
              <a:tblGrid>
                <a:gridCol w="3337560">
                  <a:extLst>
                    <a:ext uri="{9D8B030D-6E8A-4147-A177-3AD203B41FA5}">
                      <a16:colId xmlns:a16="http://schemas.microsoft.com/office/drawing/2014/main" val="199048456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[1]Coloma, P., Machado, P. A., Martinez-Soler, I., &amp; Shoemaker, I. M. (2017). </a:t>
                      </a:r>
                    </a:p>
                  </a:txBody>
                  <a:tcPr marT="60960" marB="609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7681974"/>
                  </a:ext>
                </a:extLst>
              </a:tr>
            </a:tbl>
          </a:graphicData>
        </a:graphic>
      </p:graphicFrame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8C059C88-BBD6-699E-7ED5-213F4DDB4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1785147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F85BF-B906-7C27-FE48-652CECABF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to Search for LLPs</a:t>
            </a:r>
          </a:p>
        </p:txBody>
      </p:sp>
      <p:pic>
        <p:nvPicPr>
          <p:cNvPr id="4" name="Google Shape;84;p18">
            <a:extLst>
              <a:ext uri="{FF2B5EF4-FFF2-40B4-BE49-F238E27FC236}">
                <a16:creationId xmlns:a16="http://schemas.microsoft.com/office/drawing/2014/main" id="{8411D304-6AE4-2DAD-94D9-D013BD1B7534}"/>
              </a:ext>
            </a:extLst>
          </p:cNvPr>
          <p:cNvPicPr preferRelativeResize="0">
            <a:picLocks noGrp="1"/>
          </p:cNvPicPr>
          <p:nvPr>
            <p:ph idx="1"/>
          </p:nvPr>
        </p:nvPicPr>
        <p:blipFill>
          <a:blip r:embed="rId2">
            <a:alphaModFix/>
          </a:blip>
          <a:stretch>
            <a:fillRect/>
          </a:stretch>
        </p:blipFill>
        <p:spPr>
          <a:xfrm>
            <a:off x="4311691" y="2321693"/>
            <a:ext cx="2172439" cy="4171182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6AD7134-BD73-B435-F393-3388435E6F17}"/>
                  </a:ext>
                </a:extLst>
              </p:cNvPr>
              <p:cNvSpPr txBox="1"/>
              <p:nvPr/>
            </p:nvSpPr>
            <p:spPr>
              <a:xfrm>
                <a:off x="260925" y="1690688"/>
                <a:ext cx="363370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/>
                  <a:t>Large Volume Detectors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𝑑𝑒𝑡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6AD7134-BD73-B435-F393-3388435E6F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925" y="1690688"/>
                <a:ext cx="3633702" cy="830997"/>
              </a:xfrm>
              <a:prstGeom prst="rect">
                <a:avLst/>
              </a:prstGeom>
              <a:blipFill>
                <a:blip r:embed="rId3"/>
                <a:stretch>
                  <a:fillRect t="-5839" b="-7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AA01556-C12E-44A6-81EF-D76F27876BAD}"/>
                  </a:ext>
                </a:extLst>
              </p:cNvPr>
              <p:cNvSpPr txBox="1"/>
              <p:nvPr/>
            </p:nvSpPr>
            <p:spPr>
              <a:xfrm>
                <a:off x="3939077" y="1393639"/>
                <a:ext cx="2807013" cy="8388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/>
                  <a:t>Earth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𝑑𝑒𝑡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≪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≪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⨁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AA01556-C12E-44A6-81EF-D76F27876B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9077" y="1393639"/>
                <a:ext cx="2807013" cy="838819"/>
              </a:xfrm>
              <a:prstGeom prst="rect">
                <a:avLst/>
              </a:prstGeom>
              <a:blipFill>
                <a:blip r:embed="rId4"/>
                <a:stretch>
                  <a:fillRect t="-5839" b="-51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D729B0E7-B270-30D4-3B18-FD64ACEF13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2279" y="2753474"/>
            <a:ext cx="3904432" cy="1780644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25002AC7-6BEA-CE51-0524-B10A8F94E3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7764553"/>
              </p:ext>
            </p:extLst>
          </p:nvPr>
        </p:nvGraphicFramePr>
        <p:xfrm>
          <a:off x="260925" y="5365115"/>
          <a:ext cx="3337560" cy="487680"/>
        </p:xfrm>
        <a:graphic>
          <a:graphicData uri="http://schemas.openxmlformats.org/drawingml/2006/table">
            <a:tbl>
              <a:tblPr/>
              <a:tblGrid>
                <a:gridCol w="3337560">
                  <a:extLst>
                    <a:ext uri="{9D8B030D-6E8A-4147-A177-3AD203B41FA5}">
                      <a16:colId xmlns:a16="http://schemas.microsoft.com/office/drawing/2014/main" val="199048456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[1] Coloma, P., Machado, P. A., Martinez-Soler, I., &amp; Shoemaker, I. M. (2017). </a:t>
                      </a:r>
                    </a:p>
                  </a:txBody>
                  <a:tcPr marT="60960" marB="609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7681974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5E1C70CA-7B1E-708C-A6B1-04258FBA1C9E}"/>
              </a:ext>
            </a:extLst>
          </p:cNvPr>
          <p:cNvSpPr txBox="1"/>
          <p:nvPr/>
        </p:nvSpPr>
        <p:spPr>
          <a:xfrm>
            <a:off x="6630464" y="5866441"/>
            <a:ext cx="42780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i="0" dirty="0">
                <a:effectLst/>
                <a:latin typeface="Arial" panose="020B0604020202020204" pitchFamily="34" charset="0"/>
              </a:rPr>
              <a:t>[2] Gustafson, R. A., </a:t>
            </a:r>
            <a:r>
              <a:rPr lang="en-US" sz="1200" b="0" i="0" dirty="0" err="1">
                <a:effectLst/>
                <a:latin typeface="Arial" panose="020B0604020202020204" pitchFamily="34" charset="0"/>
              </a:rPr>
              <a:t>Plestid</a:t>
            </a:r>
            <a:r>
              <a:rPr lang="en-US" sz="1200" b="0" i="0" dirty="0">
                <a:effectLst/>
                <a:latin typeface="Arial" panose="020B0604020202020204" pitchFamily="34" charset="0"/>
              </a:rPr>
              <a:t>, R., &amp; Shoemaker, I. M. (2022)</a:t>
            </a:r>
            <a:endParaRPr lang="en-US" sz="1200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8C059C88-BBD6-699E-7ED5-213F4DDB4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2375379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F85BF-B906-7C27-FE48-652CECABF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to Search for LLPs</a:t>
            </a:r>
          </a:p>
        </p:txBody>
      </p:sp>
      <p:pic>
        <p:nvPicPr>
          <p:cNvPr id="4" name="Google Shape;84;p18">
            <a:extLst>
              <a:ext uri="{FF2B5EF4-FFF2-40B4-BE49-F238E27FC236}">
                <a16:creationId xmlns:a16="http://schemas.microsoft.com/office/drawing/2014/main" id="{8411D304-6AE4-2DAD-94D9-D013BD1B7534}"/>
              </a:ext>
            </a:extLst>
          </p:cNvPr>
          <p:cNvPicPr preferRelativeResize="0">
            <a:picLocks noGrp="1"/>
          </p:cNvPicPr>
          <p:nvPr>
            <p:ph idx="1"/>
          </p:nvPr>
        </p:nvPicPr>
        <p:blipFill>
          <a:blip r:embed="rId2">
            <a:alphaModFix/>
          </a:blip>
          <a:stretch>
            <a:fillRect/>
          </a:stretch>
        </p:blipFill>
        <p:spPr>
          <a:xfrm>
            <a:off x="4311691" y="2321693"/>
            <a:ext cx="2172439" cy="4171182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6AD7134-BD73-B435-F393-3388435E6F17}"/>
                  </a:ext>
                </a:extLst>
              </p:cNvPr>
              <p:cNvSpPr txBox="1"/>
              <p:nvPr/>
            </p:nvSpPr>
            <p:spPr>
              <a:xfrm>
                <a:off x="260925" y="1690688"/>
                <a:ext cx="363370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/>
                  <a:t>Large Volume Detectors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𝑑𝑒𝑡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6AD7134-BD73-B435-F393-3388435E6F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925" y="1690688"/>
                <a:ext cx="3633702" cy="830997"/>
              </a:xfrm>
              <a:prstGeom prst="rect">
                <a:avLst/>
              </a:prstGeom>
              <a:blipFill>
                <a:blip r:embed="rId3"/>
                <a:stretch>
                  <a:fillRect t="-5839" b="-7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AA01556-C12E-44A6-81EF-D76F27876BAD}"/>
                  </a:ext>
                </a:extLst>
              </p:cNvPr>
              <p:cNvSpPr txBox="1"/>
              <p:nvPr/>
            </p:nvSpPr>
            <p:spPr>
              <a:xfrm>
                <a:off x="3939077" y="1393639"/>
                <a:ext cx="2807013" cy="8388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/>
                  <a:t>Earth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𝑑𝑒𝑡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≪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≪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⨁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AA01556-C12E-44A6-81EF-D76F27876B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9077" y="1393639"/>
                <a:ext cx="2807013" cy="838819"/>
              </a:xfrm>
              <a:prstGeom prst="rect">
                <a:avLst/>
              </a:prstGeom>
              <a:blipFill>
                <a:blip r:embed="rId4"/>
                <a:stretch>
                  <a:fillRect t="-5839" b="-51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A39E4EC-5C07-D9E8-EAD8-9C603E8BF633}"/>
                  </a:ext>
                </a:extLst>
              </p:cNvPr>
              <p:cNvSpPr txBox="1"/>
              <p:nvPr/>
            </p:nvSpPr>
            <p:spPr>
              <a:xfrm>
                <a:off x="8055430" y="1690688"/>
                <a:ext cx="3143512" cy="8641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/>
                  <a:t>Sun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⊙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≪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≪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⊙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A39E4EC-5C07-D9E8-EAD8-9C603E8BF6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5430" y="1690688"/>
                <a:ext cx="3143512" cy="864147"/>
              </a:xfrm>
              <a:prstGeom prst="rect">
                <a:avLst/>
              </a:prstGeom>
              <a:blipFill>
                <a:blip r:embed="rId5"/>
                <a:stretch>
                  <a:fillRect t="-5634" b="-35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275AB236-5F1A-B65A-C02B-A83487FF18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4090" y="2676158"/>
            <a:ext cx="5333046" cy="163705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729B0E7-B270-30D4-3B18-FD64ACEF13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2279" y="2753474"/>
            <a:ext cx="3904432" cy="1780644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8C059C88-BBD6-699E-7ED5-213F4DDB4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/>
              <a:t>5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AF19FDB-5AA5-0479-EAA2-FDF15A1341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0369295"/>
              </p:ext>
            </p:extLst>
          </p:nvPr>
        </p:nvGraphicFramePr>
        <p:xfrm>
          <a:off x="408996" y="5353064"/>
          <a:ext cx="3337560" cy="487680"/>
        </p:xfrm>
        <a:graphic>
          <a:graphicData uri="http://schemas.openxmlformats.org/drawingml/2006/table">
            <a:tbl>
              <a:tblPr/>
              <a:tblGrid>
                <a:gridCol w="3337560">
                  <a:extLst>
                    <a:ext uri="{9D8B030D-6E8A-4147-A177-3AD203B41FA5}">
                      <a16:colId xmlns:a16="http://schemas.microsoft.com/office/drawing/2014/main" val="199048456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[1] Coloma, P., Machado, P. A., Martinez-Soler, I., &amp; Shoemaker, I. M. (2017). </a:t>
                      </a:r>
                    </a:p>
                  </a:txBody>
                  <a:tcPr marT="60960" marB="609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7681974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99DDF827-CDCA-7A3E-7E95-69932257EE25}"/>
              </a:ext>
            </a:extLst>
          </p:cNvPr>
          <p:cNvSpPr txBox="1"/>
          <p:nvPr/>
        </p:nvSpPr>
        <p:spPr>
          <a:xfrm>
            <a:off x="6630464" y="5866441"/>
            <a:ext cx="42780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i="0" dirty="0">
                <a:effectLst/>
                <a:latin typeface="Arial" panose="020B0604020202020204" pitchFamily="34" charset="0"/>
              </a:rPr>
              <a:t>[2] Gustafson, R. A., </a:t>
            </a:r>
            <a:r>
              <a:rPr lang="en-US" sz="1200" b="0" i="0" dirty="0" err="1">
                <a:effectLst/>
                <a:latin typeface="Arial" panose="020B0604020202020204" pitchFamily="34" charset="0"/>
              </a:rPr>
              <a:t>Plestid</a:t>
            </a:r>
            <a:r>
              <a:rPr lang="en-US" sz="1200" b="0" i="0" dirty="0">
                <a:effectLst/>
                <a:latin typeface="Arial" panose="020B0604020202020204" pitchFamily="34" charset="0"/>
              </a:rPr>
              <a:t>, R., &amp; Shoemaker, I. M. (2022)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134873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2CDC1-DAC9-BDCD-6F95-E06A9A272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844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RHESSI- Reuven </a:t>
            </a:r>
            <a:r>
              <a:rPr lang="en-US" dirty="0" err="1"/>
              <a:t>Ramaty</a:t>
            </a:r>
            <a:r>
              <a:rPr lang="en-US" dirty="0"/>
              <a:t> High-Energy Solar Spectroscopic Imager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E494EE9-7548-293D-3FD9-4ED2ABA0B7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r="3494"/>
          <a:stretch/>
        </p:blipFill>
        <p:spPr>
          <a:xfrm>
            <a:off x="5947840" y="1634005"/>
            <a:ext cx="5486555" cy="4065446"/>
          </a:xfr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689636C-8E87-9281-B8B7-70F882D3D8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286" y="1634005"/>
            <a:ext cx="5486554" cy="406544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4F11CFD-9260-6649-1F07-1F278987416F}"/>
              </a:ext>
            </a:extLst>
          </p:cNvPr>
          <p:cNvSpPr txBox="1"/>
          <p:nvPr/>
        </p:nvSpPr>
        <p:spPr>
          <a:xfrm>
            <a:off x="1219200" y="5879690"/>
            <a:ext cx="90358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0" i="0" dirty="0">
                <a:effectLst/>
                <a:latin typeface="Arial" panose="020B0604020202020204" pitchFamily="34" charset="0"/>
              </a:rPr>
              <a:t>[3] Smith, D. M., Lin, R. P., Turin, P., Curtis, D. W., </a:t>
            </a:r>
            <a:r>
              <a:rPr lang="en-US" sz="1200" b="0" i="0" dirty="0" err="1">
                <a:effectLst/>
                <a:latin typeface="Arial" panose="020B0604020202020204" pitchFamily="34" charset="0"/>
              </a:rPr>
              <a:t>Primbsch</a:t>
            </a:r>
            <a:r>
              <a:rPr lang="en-US" sz="1200" b="0" i="0" dirty="0">
                <a:effectLst/>
                <a:latin typeface="Arial" panose="020B0604020202020204" pitchFamily="34" charset="0"/>
              </a:rPr>
              <a:t>, J. H., Campbell, R. D., ... &amp; Schwartz, R. (2003). </a:t>
            </a:r>
            <a:endParaRPr lang="en-US" sz="12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A3215F4-47F2-E536-593A-F784CF35C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5599401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9C463-DE09-9D02-E7E0-31BEA73B9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RHESSI (</a:t>
            </a:r>
            <a:r>
              <a:rPr lang="en-US" dirty="0" err="1"/>
              <a:t>cont</a:t>
            </a:r>
            <a:r>
              <a:rPr lang="en-US" dirty="0"/>
              <a:t>)</a:t>
            </a:r>
          </a:p>
        </p:txBody>
      </p:sp>
      <p:pic>
        <p:nvPicPr>
          <p:cNvPr id="5" name="Content Placeholder 4" descr="Chart, line chart&#10;&#10;Description automatically generated">
            <a:extLst>
              <a:ext uri="{FF2B5EF4-FFF2-40B4-BE49-F238E27FC236}">
                <a16:creationId xmlns:a16="http://schemas.microsoft.com/office/drawing/2014/main" id="{E3B961C7-6DC5-924B-5607-831CDB9987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1350" y="1690688"/>
            <a:ext cx="5801784" cy="435133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046B231-94E0-24FD-8173-A0BC36727AF5}"/>
              </a:ext>
            </a:extLst>
          </p:cNvPr>
          <p:cNvSpPr txBox="1"/>
          <p:nvPr/>
        </p:nvSpPr>
        <p:spPr>
          <a:xfrm>
            <a:off x="7787148" y="1690688"/>
            <a:ext cx="388184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To obtain the background flux, we multiply a smoothed background count by the effective area.</a:t>
            </a:r>
          </a:p>
          <a:p>
            <a:endParaRPr lang="en-US" sz="2400" dirty="0"/>
          </a:p>
          <a:p>
            <a:r>
              <a:rPr lang="en-US" sz="2400" dirty="0"/>
              <a:t>Note: A more formal analysis would work the other way; taking the flux and transforming it into a RHESSI count.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91AC48-A497-2077-1F78-6417CDCF3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9110175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EBC8B-C574-B031-D4EC-C0F504580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Transition Dipole Model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FA2C8B-CC6A-263A-AE22-A0FE73F2980B}"/>
              </a:ext>
            </a:extLst>
          </p:cNvPr>
          <p:cNvSpPr txBox="1"/>
          <p:nvPr/>
        </p:nvSpPr>
        <p:spPr>
          <a:xfrm>
            <a:off x="422787" y="1620017"/>
            <a:ext cx="1837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Production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22CB09-50F8-6D71-4F58-964AC0648AF9}"/>
              </a:ext>
            </a:extLst>
          </p:cNvPr>
          <p:cNvSpPr txBox="1"/>
          <p:nvPr/>
        </p:nvSpPr>
        <p:spPr>
          <a:xfrm>
            <a:off x="691242" y="4370700"/>
            <a:ext cx="1121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Decay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44228C7-4F25-6B40-F1A2-5759D15C5A41}"/>
                  </a:ext>
                </a:extLst>
              </p:cNvPr>
              <p:cNvSpPr txBox="1"/>
              <p:nvPr/>
            </p:nvSpPr>
            <p:spPr>
              <a:xfrm>
                <a:off x="8719456" y="1663965"/>
                <a:ext cx="3156856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Parameters:</a:t>
                </a:r>
              </a:p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sz="2400" dirty="0"/>
                  <a:t> (Transition dipole strength)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US" sz="2400" dirty="0"/>
                  <a:t> (HNL Mass)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44228C7-4F25-6B40-F1A2-5759D15C5A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19456" y="1663965"/>
                <a:ext cx="3156856" cy="1569660"/>
              </a:xfrm>
              <a:prstGeom prst="rect">
                <a:avLst/>
              </a:prstGeom>
              <a:blipFill>
                <a:blip r:embed="rId2"/>
                <a:stretch>
                  <a:fillRect l="-2896" t="-3113" b="-81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42724532-254F-F806-D346-B760271450DA}"/>
              </a:ext>
            </a:extLst>
          </p:cNvPr>
          <p:cNvSpPr txBox="1"/>
          <p:nvPr/>
        </p:nvSpPr>
        <p:spPr>
          <a:xfrm>
            <a:off x="8719456" y="4911443"/>
            <a:ext cx="3124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CMB+BBN- [4] </a:t>
            </a:r>
            <a:r>
              <a:rPr lang="en-US" sz="11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Magill, G., </a:t>
            </a:r>
            <a:r>
              <a:rPr lang="en-US" sz="11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Plestid</a:t>
            </a:r>
            <a:r>
              <a:rPr lang="en-US" sz="11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R., </a:t>
            </a:r>
            <a:r>
              <a:rPr lang="en-US" sz="11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Pospelov</a:t>
            </a:r>
            <a:r>
              <a:rPr lang="en-US" sz="11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M., &amp; Tsai, Y. D. (2018). </a:t>
            </a:r>
          </a:p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Borexino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+ 1987A – [5] </a:t>
            </a:r>
            <a:r>
              <a:rPr lang="en-US" sz="11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Brdar</a:t>
            </a:r>
            <a:r>
              <a:rPr lang="en-US" sz="11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V., </a:t>
            </a:r>
            <a:r>
              <a:rPr lang="en-US" sz="11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Greljo</a:t>
            </a:r>
            <a:r>
              <a:rPr lang="en-US" sz="11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A., Kopp, J., &amp; </a:t>
            </a:r>
            <a:r>
              <a:rPr lang="en-US" sz="11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Opferkuch</a:t>
            </a:r>
            <a:r>
              <a:rPr lang="en-US" sz="11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T. (2021). </a:t>
            </a:r>
          </a:p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Borexino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– [6] </a:t>
            </a:r>
            <a:r>
              <a:rPr lang="en-US" sz="11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"Comprehensive measurement of pp-chain solar neutrinos." </a:t>
            </a:r>
            <a:r>
              <a:rPr lang="en-US" sz="11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Nature</a:t>
            </a:r>
            <a:r>
              <a:rPr lang="en-US" sz="11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562, no. 7728 (2018): 505-510.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Terrestrial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Upscattering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– [7] </a:t>
            </a:r>
            <a:r>
              <a:rPr lang="en-US" sz="11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Plestid</a:t>
            </a:r>
            <a:r>
              <a:rPr lang="en-US" sz="11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R. (2021). 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4671EC15-E0D4-D12E-C70E-B101774A5CC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868" r="7398"/>
          <a:stretch/>
        </p:blipFill>
        <p:spPr>
          <a:xfrm>
            <a:off x="2677885" y="1690687"/>
            <a:ext cx="5932715" cy="4722085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8D15CD-1888-2471-655D-B5562E756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/>
              <a:t>8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6EAA3AF-66B5-F26F-9911-7DB5479E58E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2787" y="2118212"/>
            <a:ext cx="1959429" cy="221595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C68D1D3-0D05-972F-0419-4596716E7486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1265" y="4776562"/>
            <a:ext cx="2517259" cy="1716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8191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EBC8B-C574-B031-D4EC-C0F504580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Transition Dipole Model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22CB09-50F8-6D71-4F58-964AC0648AF9}"/>
              </a:ext>
            </a:extLst>
          </p:cNvPr>
          <p:cNvSpPr txBox="1"/>
          <p:nvPr/>
        </p:nvSpPr>
        <p:spPr>
          <a:xfrm>
            <a:off x="691242" y="4370700"/>
            <a:ext cx="1121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Decay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44228C7-4F25-6B40-F1A2-5759D15C5A41}"/>
                  </a:ext>
                </a:extLst>
              </p:cNvPr>
              <p:cNvSpPr txBox="1"/>
              <p:nvPr/>
            </p:nvSpPr>
            <p:spPr>
              <a:xfrm>
                <a:off x="8719456" y="1616925"/>
                <a:ext cx="3156856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Parameters:</a:t>
                </a:r>
              </a:p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sz="2400" dirty="0"/>
                  <a:t> (Transition dipole strength)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US" sz="2400" dirty="0"/>
                  <a:t> (HNL Mass)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44228C7-4F25-6B40-F1A2-5759D15C5A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19456" y="1616925"/>
                <a:ext cx="3156856" cy="1569660"/>
              </a:xfrm>
              <a:prstGeom prst="rect">
                <a:avLst/>
              </a:prstGeom>
              <a:blipFill>
                <a:blip r:embed="rId2"/>
                <a:stretch>
                  <a:fillRect l="-2896" t="-3101" b="-7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 descr="Chart, surface chart&#10;&#10;Description automatically generated">
            <a:extLst>
              <a:ext uri="{FF2B5EF4-FFF2-40B4-BE49-F238E27FC236}">
                <a16:creationId xmlns:a16="http://schemas.microsoft.com/office/drawing/2014/main" id="{588BA865-D190-0853-0FBA-231487C0302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792" r="8073"/>
          <a:stretch/>
        </p:blipFill>
        <p:spPr>
          <a:xfrm>
            <a:off x="2605440" y="1657112"/>
            <a:ext cx="6077266" cy="4835763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6A18054-8933-1423-149E-DAC547158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/>
              <a:t>9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5BA42F17-8BF7-64E2-CF5F-A99A1C281C3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1265" y="4776562"/>
            <a:ext cx="2517259" cy="1716313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8F702B0F-F14B-3A82-18F4-EA9BED076A5B}"/>
              </a:ext>
            </a:extLst>
          </p:cNvPr>
          <p:cNvSpPr txBox="1"/>
          <p:nvPr/>
        </p:nvSpPr>
        <p:spPr>
          <a:xfrm>
            <a:off x="422787" y="1620017"/>
            <a:ext cx="1837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Production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7B06E29B-1C0B-B5BA-D012-FCC06971CE1B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2787" y="2118212"/>
            <a:ext cx="1959429" cy="221595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18E0FF4-281A-4DDF-B7E7-A2BC32A2E8C1}"/>
              </a:ext>
            </a:extLst>
          </p:cNvPr>
          <p:cNvSpPr txBox="1"/>
          <p:nvPr/>
        </p:nvSpPr>
        <p:spPr>
          <a:xfrm>
            <a:off x="8719456" y="4911443"/>
            <a:ext cx="3124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CMB+BBN- [4] </a:t>
            </a:r>
            <a:r>
              <a:rPr lang="en-US" sz="11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Magill, G., </a:t>
            </a:r>
            <a:r>
              <a:rPr lang="en-US" sz="11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Plestid</a:t>
            </a:r>
            <a:r>
              <a:rPr lang="en-US" sz="11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R., </a:t>
            </a:r>
            <a:r>
              <a:rPr lang="en-US" sz="11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Pospelov</a:t>
            </a:r>
            <a:r>
              <a:rPr lang="en-US" sz="11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M., &amp; Tsai, Y. D. (2018). </a:t>
            </a:r>
          </a:p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Borexino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+ 1987A – [5] </a:t>
            </a:r>
            <a:r>
              <a:rPr lang="en-US" sz="11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Brdar</a:t>
            </a:r>
            <a:r>
              <a:rPr lang="en-US" sz="11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V., </a:t>
            </a:r>
            <a:r>
              <a:rPr lang="en-US" sz="11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Greljo</a:t>
            </a:r>
            <a:r>
              <a:rPr lang="en-US" sz="11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A., Kopp, J., &amp; </a:t>
            </a:r>
            <a:r>
              <a:rPr lang="en-US" sz="11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Opferkuch</a:t>
            </a:r>
            <a:r>
              <a:rPr lang="en-US" sz="11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T. (2021). </a:t>
            </a:r>
          </a:p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Borexino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– [6] </a:t>
            </a:r>
            <a:r>
              <a:rPr lang="en-US" sz="11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"Comprehensive measurement of pp-chain solar neutrinos." </a:t>
            </a:r>
            <a:r>
              <a:rPr lang="en-US" sz="11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Nature</a:t>
            </a:r>
            <a:r>
              <a:rPr lang="en-US" sz="11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562, no. 7728 (2018): 505-510.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Terrestrial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Upscattering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– [7] </a:t>
            </a:r>
            <a:r>
              <a:rPr lang="en-US" sz="11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Plestid</a:t>
            </a:r>
            <a:r>
              <a:rPr lang="en-US" sz="11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R. (2021). 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4607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EBC8B-C574-B031-D4EC-C0F504580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Mass Mixing Model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FA2C8B-CC6A-263A-AE22-A0FE73F2980B}"/>
              </a:ext>
            </a:extLst>
          </p:cNvPr>
          <p:cNvSpPr txBox="1"/>
          <p:nvPr/>
        </p:nvSpPr>
        <p:spPr>
          <a:xfrm>
            <a:off x="544286" y="1657112"/>
            <a:ext cx="16679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Production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22CB09-50F8-6D71-4F58-964AC0648AF9}"/>
              </a:ext>
            </a:extLst>
          </p:cNvPr>
          <p:cNvSpPr txBox="1"/>
          <p:nvPr/>
        </p:nvSpPr>
        <p:spPr>
          <a:xfrm>
            <a:off x="691242" y="4370700"/>
            <a:ext cx="1121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Decay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6A18054-8933-1423-149E-DAC547158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/>
              <a:t>10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14ED5B-E1B0-D00B-44B2-0E594E1742D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6349" y="4761694"/>
            <a:ext cx="2387479" cy="191670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641672C-C03C-BC97-5C71-655D098B6F96}"/>
                  </a:ext>
                </a:extLst>
              </p:cNvPr>
              <p:cNvSpPr txBox="1"/>
              <p:nvPr/>
            </p:nvSpPr>
            <p:spPr>
              <a:xfrm>
                <a:off x="8757403" y="1631695"/>
                <a:ext cx="2875582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Parameters: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𝑒𝑁</m:t>
                        </m:r>
                      </m:sub>
                    </m:sSub>
                  </m:oMath>
                </a14:m>
                <a:r>
                  <a:rPr lang="en-US" sz="2400" dirty="0"/>
                  <a:t> (HNL-electron neutrino coupling)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US" sz="2400" dirty="0"/>
                  <a:t> (HNL mass)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641672C-C03C-BC97-5C71-655D098B6F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7403" y="1631695"/>
                <a:ext cx="2875582" cy="1569660"/>
              </a:xfrm>
              <a:prstGeom prst="rect">
                <a:avLst/>
              </a:prstGeom>
              <a:blipFill>
                <a:blip r:embed="rId4"/>
                <a:stretch>
                  <a:fillRect l="-3397" t="-3113" b="-81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D55D9594-17F0-0042-E1F8-4E4783FF97CC}"/>
              </a:ext>
            </a:extLst>
          </p:cNvPr>
          <p:cNvSpPr txBox="1"/>
          <p:nvPr/>
        </p:nvSpPr>
        <p:spPr>
          <a:xfrm>
            <a:off x="8757403" y="5058328"/>
            <a:ext cx="25346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i="0" dirty="0">
                <a:effectLst/>
                <a:latin typeface="Arial" panose="020B0604020202020204" pitchFamily="34" charset="0"/>
              </a:rPr>
              <a:t>PIENU- [8] Bryman, D. A., &amp; </a:t>
            </a:r>
            <a:r>
              <a:rPr lang="en-US" sz="1000" b="0" i="0" dirty="0" err="1">
                <a:effectLst/>
                <a:latin typeface="Arial" panose="020B0604020202020204" pitchFamily="34" charset="0"/>
              </a:rPr>
              <a:t>Shrock</a:t>
            </a:r>
            <a:r>
              <a:rPr lang="en-US" sz="1000" b="0" i="0" dirty="0">
                <a:effectLst/>
                <a:latin typeface="Arial" panose="020B0604020202020204" pitchFamily="34" charset="0"/>
              </a:rPr>
              <a:t>, R. (2019). </a:t>
            </a:r>
          </a:p>
          <a:p>
            <a:r>
              <a:rPr lang="en-US" sz="1000" b="0" i="0" dirty="0" err="1">
                <a:effectLst/>
                <a:latin typeface="Arial" panose="020B0604020202020204" pitchFamily="34" charset="0"/>
              </a:rPr>
              <a:t>BeEST</a:t>
            </a:r>
            <a:r>
              <a:rPr lang="en-US" sz="1000" b="0" i="0" dirty="0">
                <a:effectLst/>
                <a:latin typeface="Arial" panose="020B0604020202020204" pitchFamily="34" charset="0"/>
              </a:rPr>
              <a:t>- [9] Friedrich, S., Kim, G. B., Bray, C., Cantor, R., </a:t>
            </a:r>
            <a:r>
              <a:rPr lang="en-US" sz="1000" b="0" i="0" dirty="0" err="1">
                <a:effectLst/>
                <a:latin typeface="Arial" panose="020B0604020202020204" pitchFamily="34" charset="0"/>
              </a:rPr>
              <a:t>Dilling</a:t>
            </a:r>
            <a:r>
              <a:rPr lang="en-US" sz="1000" b="0" i="0" dirty="0">
                <a:effectLst/>
                <a:latin typeface="Arial" panose="020B0604020202020204" pitchFamily="34" charset="0"/>
              </a:rPr>
              <a:t>, J., </a:t>
            </a:r>
            <a:r>
              <a:rPr lang="en-US" sz="1000" b="0" i="0" dirty="0" err="1">
                <a:effectLst/>
                <a:latin typeface="Arial" panose="020B0604020202020204" pitchFamily="34" charset="0"/>
              </a:rPr>
              <a:t>Fretwell</a:t>
            </a:r>
            <a:r>
              <a:rPr lang="en-US" sz="1000" b="0" i="0" dirty="0">
                <a:effectLst/>
                <a:latin typeface="Arial" panose="020B0604020202020204" pitchFamily="34" charset="0"/>
              </a:rPr>
              <a:t>, S., ... &amp; Leach, K. G. (2021). Bellini, G., </a:t>
            </a:r>
            <a:r>
              <a:rPr lang="en-US" sz="1000" b="0" i="0" dirty="0" err="1">
                <a:effectLst/>
                <a:latin typeface="Arial" panose="020B0604020202020204" pitchFamily="34" charset="0"/>
              </a:rPr>
              <a:t>Benziger</a:t>
            </a:r>
            <a:r>
              <a:rPr lang="en-US" sz="1000" b="0" i="0" dirty="0">
                <a:effectLst/>
                <a:latin typeface="Arial" panose="020B0604020202020204" pitchFamily="34" charset="0"/>
              </a:rPr>
              <a:t>, J., Bick, D., </a:t>
            </a:r>
            <a:r>
              <a:rPr lang="en-US" sz="1000" b="0" i="0" dirty="0" err="1">
                <a:effectLst/>
                <a:latin typeface="Arial" panose="020B0604020202020204" pitchFamily="34" charset="0"/>
              </a:rPr>
              <a:t>Bonfini</a:t>
            </a:r>
            <a:r>
              <a:rPr lang="en-US" sz="1000" b="0" i="0" dirty="0">
                <a:effectLst/>
                <a:latin typeface="Arial" panose="020B0604020202020204" pitchFamily="34" charset="0"/>
              </a:rPr>
              <a:t>, G., Bravo, </a:t>
            </a:r>
            <a:r>
              <a:rPr lang="en-US" sz="1000" b="0" i="0" dirty="0" err="1">
                <a:effectLst/>
                <a:latin typeface="Arial" panose="020B0604020202020204" pitchFamily="34" charset="0"/>
              </a:rPr>
              <a:t>Borexino</a:t>
            </a:r>
            <a:r>
              <a:rPr lang="en-US" sz="1000" dirty="0">
                <a:latin typeface="Arial" panose="020B0604020202020204" pitchFamily="34" charset="0"/>
              </a:rPr>
              <a:t>- </a:t>
            </a:r>
            <a:r>
              <a:rPr lang="en-US" sz="1000" b="0" i="0" dirty="0">
                <a:effectLst/>
                <a:latin typeface="Arial" panose="020B0604020202020204" pitchFamily="34" charset="0"/>
              </a:rPr>
              <a:t>[10] D., </a:t>
            </a:r>
            <a:r>
              <a:rPr lang="en-US" sz="1000" b="0" i="0" dirty="0" err="1">
                <a:effectLst/>
                <a:latin typeface="Arial" panose="020B0604020202020204" pitchFamily="34" charset="0"/>
              </a:rPr>
              <a:t>Avanzini</a:t>
            </a:r>
            <a:r>
              <a:rPr lang="en-US" sz="1000" b="0" i="0" dirty="0">
                <a:effectLst/>
                <a:latin typeface="Arial" panose="020B0604020202020204" pitchFamily="34" charset="0"/>
              </a:rPr>
              <a:t>, M. B., ... &amp; </a:t>
            </a:r>
            <a:r>
              <a:rPr lang="en-US" sz="1000" b="0" i="0" dirty="0" err="1">
                <a:effectLst/>
                <a:latin typeface="Arial" panose="020B0604020202020204" pitchFamily="34" charset="0"/>
              </a:rPr>
              <a:t>Borexino</a:t>
            </a:r>
            <a:r>
              <a:rPr lang="en-US" sz="1000" b="0" i="0" dirty="0">
                <a:effectLst/>
                <a:latin typeface="Arial" panose="020B0604020202020204" pitchFamily="34" charset="0"/>
              </a:rPr>
              <a:t> Collaboration. (2013). </a:t>
            </a:r>
            <a:endParaRPr lang="en-US" sz="1000" dirty="0"/>
          </a:p>
        </p:txBody>
      </p:sp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9E0C0770-3806-5265-6777-1456823239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6483" y="1657112"/>
            <a:ext cx="6265650" cy="4699238"/>
          </a:xfrm>
          <a:prstGeom prst="rect">
            <a:avLst/>
          </a:prstGeom>
        </p:spPr>
      </p:pic>
      <p:pic>
        <p:nvPicPr>
          <p:cNvPr id="11" name="Content Placeholder 4">
            <a:extLst>
              <a:ext uri="{FF2B5EF4-FFF2-40B4-BE49-F238E27FC236}">
                <a16:creationId xmlns:a16="http://schemas.microsoft.com/office/drawing/2014/main" id="{4D74581A-4F11-7B7B-374D-704096E5AC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3454" y="2232887"/>
            <a:ext cx="2783451" cy="2100718"/>
          </a:xfrm>
        </p:spPr>
      </p:pic>
    </p:spTree>
    <p:extLst>
      <p:ext uri="{BB962C8B-B14F-4D97-AF65-F5344CB8AC3E}">
        <p14:creationId xmlns:p14="http://schemas.microsoft.com/office/powerpoint/2010/main" val="38533496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EBC8B-C574-B031-D4EC-C0F5045806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9025"/>
            <a:ext cx="10515600" cy="1325563"/>
          </a:xfrm>
        </p:spPr>
        <p:txBody>
          <a:bodyPr/>
          <a:lstStyle/>
          <a:p>
            <a:r>
              <a:rPr lang="en-US" dirty="0"/>
              <a:t>Solar Axion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FA2C8B-CC6A-263A-AE22-A0FE73F2980B}"/>
              </a:ext>
            </a:extLst>
          </p:cNvPr>
          <p:cNvSpPr txBox="1"/>
          <p:nvPr/>
        </p:nvSpPr>
        <p:spPr>
          <a:xfrm>
            <a:off x="544286" y="1657112"/>
            <a:ext cx="16679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Production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22CB09-50F8-6D71-4F58-964AC0648AF9}"/>
              </a:ext>
            </a:extLst>
          </p:cNvPr>
          <p:cNvSpPr txBox="1"/>
          <p:nvPr/>
        </p:nvSpPr>
        <p:spPr>
          <a:xfrm>
            <a:off x="691242" y="4370700"/>
            <a:ext cx="1121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Decay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6A18054-8933-1423-149E-DAC547158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/>
              <a:t>11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3ECBDC70-A8ED-C3FA-16FE-9B2EFE373F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6349" y="2275962"/>
            <a:ext cx="2627019" cy="1383016"/>
          </a:xfr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6017641-BD8C-B459-9C2C-3EE1B9F06D9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6349" y="4709167"/>
            <a:ext cx="2627018" cy="189448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54B6D43-C58E-FFF2-5961-6E75AF33FAF6}"/>
                  </a:ext>
                </a:extLst>
              </p:cNvPr>
              <p:cNvSpPr txBox="1"/>
              <p:nvPr/>
            </p:nvSpPr>
            <p:spPr>
              <a:xfrm>
                <a:off x="8947756" y="1298091"/>
                <a:ext cx="3137895" cy="27071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Parameters: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𝑎𝑁</m:t>
                        </m:r>
                      </m:sub>
                    </m:sSub>
                  </m:oMath>
                </a14:m>
                <a:r>
                  <a:rPr lang="en-US" sz="2400" dirty="0"/>
                  <a:t> (</a:t>
                </a:r>
                <a:r>
                  <a:rPr lang="en-US" sz="2400" dirty="0" err="1"/>
                  <a:t>isovector</a:t>
                </a:r>
                <a:r>
                  <a:rPr lang="en-US" sz="2400" dirty="0"/>
                  <a:t> coupling of axions to nucleons)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𝛾𝛾</m:t>
                        </m:r>
                      </m:sub>
                    </m:sSub>
                  </m:oMath>
                </a14:m>
                <a:r>
                  <a:rPr lang="en-US" sz="2400" dirty="0"/>
                  <a:t> (coupling of axions to photons)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sz="2400" dirty="0"/>
                  <a:t> (axion mass)</a:t>
                </a: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54B6D43-C58E-FFF2-5961-6E75AF33FA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47756" y="1298091"/>
                <a:ext cx="3137895" cy="2707151"/>
              </a:xfrm>
              <a:prstGeom prst="rect">
                <a:avLst/>
              </a:prstGeom>
              <a:blipFill>
                <a:blip r:embed="rId6"/>
                <a:stretch>
                  <a:fillRect l="-3107" t="-1802" b="-4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 descr="Chart, diagram&#10;&#10;Description automatically generated">
            <a:extLst>
              <a:ext uri="{FF2B5EF4-FFF2-40B4-BE49-F238E27FC236}">
                <a16:creationId xmlns:a16="http://schemas.microsoft.com/office/drawing/2014/main" id="{DAE586C4-9478-2CFC-F8EB-2B40D5560AD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47424" y="1289011"/>
            <a:ext cx="5682305" cy="5432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205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64FE2-3EEC-A0B3-E45D-0CF45BEC5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955288"/>
          </a:xfrm>
        </p:spPr>
        <p:txBody>
          <a:bodyPr>
            <a:normAutofit/>
          </a:bodyPr>
          <a:lstStyle/>
          <a:p>
            <a:r>
              <a:rPr lang="en-US" dirty="0"/>
              <a:t>Where is Physics Beyond the Standard Model (BSM)?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4006CED-78D1-3A0F-1148-B70850A67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z="1600" smtClean="0"/>
              <a:t>2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445435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19E32-A0C3-D0FD-AD0C-5DEA5D551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Further Improvements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80A8C-B809-1DA6-0E25-57E068FEDC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Currently, we have no model for the solar background, so we place bounds where the BSM flux exceeds the observed flux.  If we had a background model, then our exclusion could improve with exposure.</a:t>
            </a:r>
          </a:p>
          <a:p>
            <a:r>
              <a:rPr lang="en-US" dirty="0"/>
              <a:t>We do not currently consider the angular distribution of the BSM flux. Doing so could reduce our background (we could see a “halo” of light from decays around the Sun).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8DEA5F-4F88-3B1A-1B97-8D825D942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187174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3840A-5070-EB5A-AF01-9F752FB5C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615B9C-3933-A514-5632-DA802CB754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sz="3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[1]</a:t>
            </a:r>
            <a:r>
              <a:rPr lang="en-US" sz="34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Coloma, P., Machado, P. A., Martinez-Soler, I., &amp; Shoemaker, I. M. (2017). Double-cascade events from new physics in </a:t>
            </a:r>
            <a:r>
              <a:rPr lang="en-US" sz="34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IceCube</a:t>
            </a:r>
            <a:r>
              <a:rPr lang="en-US" sz="34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  <a:r>
              <a:rPr lang="en-US" sz="3400" i="1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Physical Review Letters</a:t>
            </a:r>
            <a:r>
              <a:rPr lang="en-US" sz="34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lang="en-US" sz="3400" i="1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119</a:t>
            </a:r>
            <a:r>
              <a:rPr lang="en-US" sz="34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(20), 201804</a:t>
            </a:r>
          </a:p>
          <a:p>
            <a:pPr marL="0" indent="0">
              <a:buNone/>
            </a:pPr>
            <a:r>
              <a:rPr lang="en-US" sz="3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[2]</a:t>
            </a:r>
            <a:r>
              <a:rPr lang="en-US" sz="3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Gustafson, R. A., </a:t>
            </a:r>
            <a:r>
              <a:rPr lang="en-US" sz="3400" b="0" i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Plestid</a:t>
            </a:r>
            <a:r>
              <a:rPr lang="en-US" sz="3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R., &amp; Shoemaker, I. M. (2022). Neutrino portals, terrestrial </a:t>
            </a:r>
            <a:r>
              <a:rPr lang="en-US" sz="3400" b="0" i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upscattering</a:t>
            </a:r>
            <a:r>
              <a:rPr lang="en-US" sz="3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and atmospheric neutrinos. </a:t>
            </a:r>
            <a:r>
              <a:rPr lang="en-US" sz="3400" b="0" i="1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Physical Review D</a:t>
            </a:r>
            <a:r>
              <a:rPr lang="en-US" sz="3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lang="en-US" sz="3400" b="0" i="1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106</a:t>
            </a:r>
            <a:r>
              <a:rPr lang="en-US" sz="3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(9), 095037.</a:t>
            </a:r>
          </a:p>
          <a:p>
            <a:pPr marL="0" indent="0">
              <a:buNone/>
            </a:pPr>
            <a:r>
              <a:rPr lang="en-US" sz="3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[3]</a:t>
            </a:r>
            <a:r>
              <a:rPr lang="en-US" sz="3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Smith, D. M., Lin, R. P., Turin, P., Curtis, D. W., </a:t>
            </a:r>
            <a:r>
              <a:rPr lang="en-US" sz="3400" b="0" i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Primbsch</a:t>
            </a:r>
            <a:r>
              <a:rPr lang="en-US" sz="3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J. H., Campbell, R. D., ... &amp; Schwartz, R. (2003). The RHESSI spectrometer. </a:t>
            </a:r>
            <a:r>
              <a:rPr lang="en-US" sz="3400" b="0" i="1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Reuven </a:t>
            </a:r>
            <a:r>
              <a:rPr lang="en-US" sz="3400" b="0" i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Ramaty</a:t>
            </a:r>
            <a:r>
              <a:rPr lang="en-US" sz="3400" b="0" i="1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High-Energy Solar Spectroscopic Imager (RHESSI) Mission Description and Early Results</a:t>
            </a:r>
            <a:r>
              <a:rPr lang="en-US" sz="3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33-60.</a:t>
            </a:r>
          </a:p>
          <a:p>
            <a:pPr marL="0" indent="0">
              <a:buNone/>
            </a:pPr>
            <a:r>
              <a:rPr lang="en-US" sz="3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[4] </a:t>
            </a:r>
            <a:r>
              <a:rPr lang="en-US" sz="3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Magill, G., </a:t>
            </a:r>
            <a:r>
              <a:rPr lang="en-US" sz="3400" b="0" i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Plestid</a:t>
            </a:r>
            <a:r>
              <a:rPr lang="en-US" sz="3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R., </a:t>
            </a:r>
            <a:r>
              <a:rPr lang="en-US" sz="3400" b="0" i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Pospelov</a:t>
            </a:r>
            <a:r>
              <a:rPr lang="en-US" sz="3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M., &amp; Tsai, Y. D. (2018). Dipole portal to heavy neutral leptons. </a:t>
            </a:r>
            <a:r>
              <a:rPr lang="en-US" sz="3400" b="0" i="1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Physical Review D</a:t>
            </a:r>
            <a:r>
              <a:rPr lang="en-US" sz="3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lang="en-US" sz="3400" b="0" i="1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98</a:t>
            </a:r>
            <a:r>
              <a:rPr lang="en-US" sz="3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(11), 115015.</a:t>
            </a:r>
            <a:r>
              <a:rPr lang="en-US" sz="3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en-US" sz="3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[5] </a:t>
            </a:r>
            <a:r>
              <a:rPr lang="en-US" sz="3400" b="0" i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Brdar</a:t>
            </a:r>
            <a:r>
              <a:rPr lang="en-US" sz="3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V., </a:t>
            </a:r>
            <a:r>
              <a:rPr lang="en-US" sz="3400" b="0" i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Greljo</a:t>
            </a:r>
            <a:r>
              <a:rPr lang="en-US" sz="3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A., Kopp, J., &amp; </a:t>
            </a:r>
            <a:r>
              <a:rPr lang="en-US" sz="3400" b="0" i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Opferkuch</a:t>
            </a:r>
            <a:r>
              <a:rPr lang="en-US" sz="3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T. (2021). The neutrino magnetic moment portal: cosmology, astrophysics, and direct detection. </a:t>
            </a:r>
            <a:r>
              <a:rPr lang="en-US" sz="3400" b="0" i="1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Journal of Cosmology and </a:t>
            </a:r>
            <a:r>
              <a:rPr lang="en-US" sz="3400" b="0" i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Astroparticle</a:t>
            </a:r>
            <a:r>
              <a:rPr lang="en-US" sz="3400" b="0" i="1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Physics</a:t>
            </a:r>
            <a:r>
              <a:rPr lang="en-US" sz="3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lang="en-US" sz="3400" b="0" i="1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  <a:r>
              <a:rPr lang="en-US" sz="3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(01), 039.</a:t>
            </a:r>
          </a:p>
          <a:p>
            <a:pPr marL="0" indent="0">
              <a:buNone/>
            </a:pPr>
            <a:r>
              <a:rPr lang="en-US" sz="3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[6] </a:t>
            </a:r>
            <a:r>
              <a:rPr lang="en-US" sz="3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"Comprehensive measurement of pp-chain solar neutrinos." </a:t>
            </a:r>
            <a:r>
              <a:rPr lang="en-US" sz="3400" b="0" i="1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Nature</a:t>
            </a:r>
            <a:r>
              <a:rPr lang="en-US" sz="3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562, no. 7728 (2018): 505-510.</a:t>
            </a:r>
          </a:p>
          <a:p>
            <a:pPr marL="0" indent="0">
              <a:buNone/>
            </a:pPr>
            <a:r>
              <a:rPr lang="en-US" sz="3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[7] </a:t>
            </a:r>
            <a:r>
              <a:rPr lang="en-US" sz="3400" b="0" i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Plestid</a:t>
            </a:r>
            <a:r>
              <a:rPr lang="en-US" sz="3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R. (2021). Luminous solar neutrinos. I. Dipole portals. </a:t>
            </a:r>
            <a:r>
              <a:rPr lang="en-US" sz="3400" b="0" i="1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Physical Review D</a:t>
            </a:r>
            <a:r>
              <a:rPr lang="en-US" sz="3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lang="en-US" sz="3400" b="0" i="1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104</a:t>
            </a:r>
            <a:r>
              <a:rPr lang="en-US" sz="3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(7), 075027.</a:t>
            </a:r>
          </a:p>
          <a:p>
            <a:pPr marL="0" indent="0">
              <a:buNone/>
            </a:pPr>
            <a:r>
              <a:rPr lang="en-US" sz="3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[8] Bryman, D. A., &amp; </a:t>
            </a:r>
            <a:r>
              <a:rPr lang="en-US" sz="3400" b="0" i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Shrock</a:t>
            </a:r>
            <a:r>
              <a:rPr lang="en-US" sz="3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R. (2019). Improved constraints on sterile neutrinos in the MeV to GeV mass range. </a:t>
            </a:r>
            <a:r>
              <a:rPr lang="en-US" sz="3400" b="0" i="1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Physical Review D</a:t>
            </a:r>
            <a:r>
              <a:rPr lang="en-US" sz="3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lang="en-US" sz="3400" b="0" i="1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r>
              <a:rPr lang="en-US" sz="3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(5), 053006.</a:t>
            </a:r>
          </a:p>
          <a:p>
            <a:pPr marL="0" indent="0">
              <a:buNone/>
            </a:pPr>
            <a:r>
              <a:rPr lang="en-US" sz="3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[9] </a:t>
            </a:r>
            <a:r>
              <a:rPr lang="en-US" sz="3400" b="0" i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BeEST</a:t>
            </a:r>
            <a:r>
              <a:rPr lang="en-US" sz="3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 Friedrich, S., Kim, G. B., Bray, C., Cantor, R., </a:t>
            </a:r>
            <a:r>
              <a:rPr lang="en-US" sz="3400" b="0" i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Dilling</a:t>
            </a:r>
            <a:r>
              <a:rPr lang="en-US" sz="3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J., </a:t>
            </a:r>
            <a:r>
              <a:rPr lang="en-US" sz="3400" b="0" i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Fretwell</a:t>
            </a:r>
            <a:r>
              <a:rPr lang="en-US" sz="3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S., ... &amp; Leach, K. G. (2021). Limits on the Existence of sub-MeV Sterile Neutrinos from the Decay of Be 7 in Superconducting Quantum Sensors. </a:t>
            </a:r>
            <a:r>
              <a:rPr lang="en-US" sz="3400" b="0" i="1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Physical Review Letters</a:t>
            </a:r>
            <a:r>
              <a:rPr lang="en-US" sz="3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lang="en-US" sz="3400" b="0" i="1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126</a:t>
            </a:r>
            <a:r>
              <a:rPr lang="en-US" sz="3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(2), 021803.</a:t>
            </a:r>
          </a:p>
          <a:p>
            <a:pPr marL="0" indent="0">
              <a:buNone/>
            </a:pPr>
            <a:r>
              <a:rPr lang="en-US" sz="3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[10] Bellini, G., </a:t>
            </a:r>
            <a:r>
              <a:rPr lang="en-US" sz="3400" b="0" i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Benziger</a:t>
            </a:r>
            <a:r>
              <a:rPr lang="en-US" sz="3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J., Bick, D., </a:t>
            </a:r>
            <a:r>
              <a:rPr lang="en-US" sz="3400" b="0" i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Bonfini</a:t>
            </a:r>
            <a:r>
              <a:rPr lang="en-US" sz="3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G., Bravo, D., </a:t>
            </a:r>
            <a:r>
              <a:rPr lang="en-US" sz="3400" b="0" i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Avanzini</a:t>
            </a:r>
            <a:r>
              <a:rPr lang="en-US" sz="3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M. B., ... &amp; </a:t>
            </a:r>
            <a:r>
              <a:rPr lang="en-US" sz="3400" b="0" i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Borexino</a:t>
            </a:r>
            <a:r>
              <a:rPr lang="en-US" sz="3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Collaboration. (2013). New limits on heavy sterile neutrino mixing in B 8 decay obtained with the </a:t>
            </a:r>
            <a:r>
              <a:rPr lang="en-US" sz="3400" b="0" i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Borexino</a:t>
            </a:r>
            <a:r>
              <a:rPr lang="en-US" sz="3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detector. </a:t>
            </a:r>
            <a:r>
              <a:rPr lang="en-US" sz="3400" b="0" i="1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Physical Review D</a:t>
            </a:r>
            <a:r>
              <a:rPr lang="en-US" sz="3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lang="en-US" sz="3400" b="0" i="1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88</a:t>
            </a:r>
            <a:r>
              <a:rPr lang="en-US" sz="3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(7), 072010.</a:t>
            </a:r>
            <a:endParaRPr lang="en-US" sz="3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A70D1D-5D55-DBCA-5B26-EEE95F698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9726908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8338F-9EE2-A7D2-1C22-DA6A9722D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Thank You!</a:t>
            </a:r>
            <a:br>
              <a:rPr lang="en-US" dirty="0"/>
            </a:br>
            <a:br>
              <a:rPr lang="en-US" dirty="0"/>
            </a:br>
            <a:r>
              <a:rPr lang="en-US" dirty="0"/>
              <a:t>Questions?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037591-16A7-2984-4D61-FB7675531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148494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92DE9-65D4-0374-211D-74823DC9F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 Slide 1: Theory Equations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537E062-C68E-398E-10B6-478367A5481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Dipole </a:t>
                </a:r>
                <a:r>
                  <a:rPr lang="en-US" dirty="0" err="1"/>
                  <a:t>Lagrangian</a:t>
                </a:r>
                <a:endParaRPr lang="en-US" b="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𝑖𝑛𝑡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𝜇𝜈</m:t>
                              </m:r>
                            </m:sup>
                          </m:sSup>
                          <m:acc>
                            <m:accPr>
                              <m:chr m:val="̅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</m:acc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𝜇𝜈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Mass-Mixing Portal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𝑒𝑁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 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537E062-C68E-398E-10B6-478367A5481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DC03CB-FC35-E023-444E-084E9AC9B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/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41350039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BB81C-86B8-0E7D-BBBD-85BFC42B1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 Slide 2: Flux Calculations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6F0DC4E-6477-4213-CC6E-5C2127F63CB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:r>
                  <a:rPr lang="en-US" dirty="0"/>
                  <a:t>Photon Flux from HNL Flux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⊙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𝜆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func>
                            <m:func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𝑑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⊙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𝜆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Mass-Mixing HNL Flux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𝑒𝑁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Photon Flux for Axions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𝑝𝑝</m:t>
                          </m:r>
                        </m:sup>
                      </m:sSubSup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𝑎𝑛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𝛾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⊙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𝑙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𝑎𝑏𝑠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func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func>
                            <m:func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𝑑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⊙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𝜆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Where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𝑎𝑏𝑠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𝑠𝑐𝑎𝑡𝑡𝑒𝑟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bSup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6F0DC4E-6477-4213-CC6E-5C2127F63C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C3423A-BFC3-2C74-A84D-E93A5F540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/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6852727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64FE2-3EEC-A0B3-E45D-0CF45BEC5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955288"/>
          </a:xfrm>
        </p:spPr>
        <p:txBody>
          <a:bodyPr>
            <a:normAutofit/>
          </a:bodyPr>
          <a:lstStyle/>
          <a:p>
            <a:r>
              <a:rPr lang="en-US" dirty="0"/>
              <a:t>Where is Physics Beyond the Standard Model (BSM)?</a:t>
            </a:r>
          </a:p>
        </p:txBody>
      </p:sp>
      <p:pic>
        <p:nvPicPr>
          <p:cNvPr id="2050" name="Picture 2" descr="Nobel Prize - Wikipedia">
            <a:extLst>
              <a:ext uri="{FF2B5EF4-FFF2-40B4-BE49-F238E27FC236}">
                <a16:creationId xmlns:a16="http://schemas.microsoft.com/office/drawing/2014/main" id="{B875648F-657A-A027-2671-C31D8BCCF5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0200" y="416335"/>
            <a:ext cx="2381250" cy="234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4006CED-78D1-3A0F-1148-B70850A67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64364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64FE2-3EEC-A0B3-E45D-0CF45BEC5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955288"/>
          </a:xfrm>
        </p:spPr>
        <p:txBody>
          <a:bodyPr>
            <a:normAutofit/>
          </a:bodyPr>
          <a:lstStyle/>
          <a:p>
            <a:r>
              <a:rPr lang="en-US" dirty="0"/>
              <a:t>Where is Physics Beyond the Standard Model (BSM)?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81AD6A-570B-E987-5480-B1B28B441D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5046" y="4289746"/>
            <a:ext cx="5261135" cy="243172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BSM physics could be</a:t>
            </a:r>
          </a:p>
          <a:p>
            <a:pPr marL="514350" indent="-514350">
              <a:buAutoNum type="arabicParenR"/>
            </a:pPr>
            <a:r>
              <a:rPr lang="en-US" dirty="0"/>
              <a:t>Rare</a:t>
            </a:r>
          </a:p>
          <a:p>
            <a:pPr marL="514350" indent="-514350">
              <a:buAutoNum type="arabicParenR"/>
            </a:pPr>
            <a:r>
              <a:rPr lang="en-US" dirty="0"/>
              <a:t>Weak coupling w/ SM</a:t>
            </a:r>
          </a:p>
          <a:p>
            <a:pPr marL="514350" indent="-514350">
              <a:buAutoNum type="arabicParenR"/>
            </a:pPr>
            <a:r>
              <a:rPr lang="en-US" dirty="0"/>
              <a:t>Too heavy to probe</a:t>
            </a:r>
          </a:p>
          <a:p>
            <a:pPr marL="514350" indent="-514350">
              <a:buAutoNum type="arabicParenR"/>
            </a:pPr>
            <a:endParaRPr lang="en-US" dirty="0"/>
          </a:p>
          <a:p>
            <a:pPr marL="514350" indent="-514350">
              <a:buAutoNum type="arabicParenR"/>
            </a:pP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E7A625-FE8D-AF98-A2C3-8B28CA89C1B0}"/>
              </a:ext>
            </a:extLst>
          </p:cNvPr>
          <p:cNvSpPr txBox="1"/>
          <p:nvPr/>
        </p:nvSpPr>
        <p:spPr>
          <a:xfrm>
            <a:off x="505046" y="2320413"/>
            <a:ext cx="434998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It does not interact with Standard Model (SM) physics in an appreciable way.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4006CED-78D1-3A0F-1148-B70850A67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963329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0B034426-E7EE-3B48-FFC0-9047D72E29AF}"/>
              </a:ext>
            </a:extLst>
          </p:cNvPr>
          <p:cNvSpPr/>
          <p:nvPr/>
        </p:nvSpPr>
        <p:spPr>
          <a:xfrm>
            <a:off x="8229600" y="3549445"/>
            <a:ext cx="2842400" cy="17206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564FE2-3EEC-A0B3-E45D-0CF45BEC5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955288"/>
          </a:xfrm>
        </p:spPr>
        <p:txBody>
          <a:bodyPr>
            <a:normAutofit/>
          </a:bodyPr>
          <a:lstStyle/>
          <a:p>
            <a:r>
              <a:rPr lang="en-US" dirty="0"/>
              <a:t>Where is Physics Beyond the Standard Model (BSM)?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81AD6A-570B-E987-5480-B1B28B441D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5046" y="4289746"/>
            <a:ext cx="5261135" cy="243172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BSM physics could be</a:t>
            </a:r>
          </a:p>
          <a:p>
            <a:pPr marL="514350" indent="-514350">
              <a:buAutoNum type="arabicParenR"/>
            </a:pPr>
            <a:r>
              <a:rPr lang="en-US" dirty="0"/>
              <a:t>Rare</a:t>
            </a:r>
          </a:p>
          <a:p>
            <a:pPr marL="514350" indent="-514350">
              <a:buAutoNum type="arabicParenR"/>
            </a:pPr>
            <a:r>
              <a:rPr lang="en-US" dirty="0"/>
              <a:t>Weak coupling w/ SM</a:t>
            </a:r>
          </a:p>
          <a:p>
            <a:pPr marL="514350" indent="-514350">
              <a:buAutoNum type="arabicParenR"/>
            </a:pPr>
            <a:r>
              <a:rPr lang="en-US" dirty="0"/>
              <a:t>Too heavy to probe</a:t>
            </a:r>
          </a:p>
          <a:p>
            <a:pPr marL="514350" indent="-514350">
              <a:buAutoNum type="arabicParenR"/>
            </a:pPr>
            <a:endParaRPr lang="en-US" dirty="0"/>
          </a:p>
          <a:p>
            <a:pPr marL="514350" indent="-514350">
              <a:buAutoNum type="arabicParenR"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F8337FC-AEEA-5AE8-6224-C13234EDC72C}"/>
              </a:ext>
            </a:extLst>
          </p:cNvPr>
          <p:cNvSpPr txBox="1"/>
          <p:nvPr/>
        </p:nvSpPr>
        <p:spPr>
          <a:xfrm>
            <a:off x="8563896" y="3932713"/>
            <a:ext cx="21729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</a:rPr>
              <a:t>Long Lived Particles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19EF193-D039-2B50-2679-E0EFEA0C8861}"/>
              </a:ext>
            </a:extLst>
          </p:cNvPr>
          <p:cNvCxnSpPr>
            <a:cxnSpLocks/>
            <a:endCxn id="4" idx="1"/>
          </p:cNvCxnSpPr>
          <p:nvPr/>
        </p:nvCxnSpPr>
        <p:spPr>
          <a:xfrm flipV="1">
            <a:off x="1946787" y="4409767"/>
            <a:ext cx="6617109" cy="63050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4019B61-9A58-989E-73D0-5965CD1B1D14}"/>
              </a:ext>
            </a:extLst>
          </p:cNvPr>
          <p:cNvCxnSpPr>
            <a:cxnSpLocks/>
          </p:cNvCxnSpPr>
          <p:nvPr/>
        </p:nvCxnSpPr>
        <p:spPr>
          <a:xfrm flipV="1">
            <a:off x="4475610" y="4596580"/>
            <a:ext cx="4088286" cy="90437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DE7A625-FE8D-AF98-A2C3-8B28CA89C1B0}"/>
              </a:ext>
            </a:extLst>
          </p:cNvPr>
          <p:cNvSpPr txBox="1"/>
          <p:nvPr/>
        </p:nvSpPr>
        <p:spPr>
          <a:xfrm>
            <a:off x="505046" y="2320413"/>
            <a:ext cx="434998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It does not interact with Standard Model (SM) physics in an appreciable way.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4006CED-78D1-3A0F-1148-B70850A67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673407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E839B-348F-542C-2DD6-AB2789BEF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06CC1F-B1EA-F38D-4D79-47D5AA3600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Long-Lived Particles Overview</a:t>
            </a:r>
          </a:p>
          <a:p>
            <a:r>
              <a:rPr lang="en-US" sz="4000" dirty="0"/>
              <a:t>RHESSI</a:t>
            </a:r>
          </a:p>
          <a:p>
            <a:r>
              <a:rPr lang="en-US" sz="4000" dirty="0"/>
              <a:t>Models Considered</a:t>
            </a:r>
          </a:p>
          <a:p>
            <a:r>
              <a:rPr lang="en-US" sz="4000" dirty="0"/>
              <a:t>Future Improvements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BB4B39-10F2-DA85-1F5C-B081A9D73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8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3505013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DC3F2-5583-4CF0-6DBB-46BD7DFC3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are Long-Lived Particles (LLPs)?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2E60412-CAD6-DAEE-79CA-9CF11B2C0E6B}"/>
              </a:ext>
            </a:extLst>
          </p:cNvPr>
          <p:cNvSpPr txBox="1"/>
          <p:nvPr/>
        </p:nvSpPr>
        <p:spPr>
          <a:xfrm>
            <a:off x="3320143" y="1690688"/>
            <a:ext cx="43542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Unstable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Travel macroscopic distances before decaying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Produced on-shell (real)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703D4727-88D4-6CC5-0348-7254D9414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755806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DC3F2-5583-4CF0-6DBB-46BD7DFC3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are Long-Lived Particles (LLPs)?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3A46FC6-04E5-0B73-43A5-B13243CB165F}"/>
              </a:ext>
            </a:extLst>
          </p:cNvPr>
          <p:cNvCxnSpPr>
            <a:cxnSpLocks/>
          </p:cNvCxnSpPr>
          <p:nvPr/>
        </p:nvCxnSpPr>
        <p:spPr>
          <a:xfrm>
            <a:off x="1719943" y="2481943"/>
            <a:ext cx="1132114" cy="1099457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2B26283-C868-C10C-D668-6E2749849AC0}"/>
              </a:ext>
            </a:extLst>
          </p:cNvPr>
          <p:cNvCxnSpPr>
            <a:cxnSpLocks/>
          </p:cNvCxnSpPr>
          <p:nvPr/>
        </p:nvCxnSpPr>
        <p:spPr>
          <a:xfrm flipV="1">
            <a:off x="1719943" y="4107883"/>
            <a:ext cx="1132114" cy="1099457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92FAFD0-8571-F2DC-EC28-3EBB3345C552}"/>
              </a:ext>
            </a:extLst>
          </p:cNvPr>
          <p:cNvSpPr txBox="1"/>
          <p:nvPr/>
        </p:nvSpPr>
        <p:spPr>
          <a:xfrm>
            <a:off x="332014" y="1989092"/>
            <a:ext cx="16437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SM</a:t>
            </a:r>
            <a:r>
              <a:rPr lang="en-US" sz="2800" dirty="0"/>
              <a:t> (</a:t>
            </a:r>
            <a:r>
              <a:rPr lang="en-US" sz="2800" b="1" dirty="0"/>
              <a:t>DM</a:t>
            </a:r>
            <a:r>
              <a:rPr lang="en-US" sz="2800" dirty="0"/>
              <a:t>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EE2A1E-CE7A-256D-C4A0-034404BE1C12}"/>
              </a:ext>
            </a:extLst>
          </p:cNvPr>
          <p:cNvSpPr txBox="1"/>
          <p:nvPr/>
        </p:nvSpPr>
        <p:spPr>
          <a:xfrm>
            <a:off x="445812" y="5210603"/>
            <a:ext cx="16437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SM</a:t>
            </a:r>
            <a:r>
              <a:rPr lang="en-US" sz="2800" dirty="0"/>
              <a:t> (</a:t>
            </a:r>
            <a:r>
              <a:rPr lang="en-US" sz="2800" b="1" dirty="0"/>
              <a:t>DM</a:t>
            </a:r>
            <a:r>
              <a:rPr lang="en-US" sz="2800" dirty="0"/>
              <a:t>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2E60412-CAD6-DAEE-79CA-9CF11B2C0E6B}"/>
              </a:ext>
            </a:extLst>
          </p:cNvPr>
          <p:cNvSpPr txBox="1"/>
          <p:nvPr/>
        </p:nvSpPr>
        <p:spPr>
          <a:xfrm>
            <a:off x="3320143" y="1690688"/>
            <a:ext cx="43542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Unstable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Travel macroscopic distances before decaying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Produced on-shell (real)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703D4727-88D4-6CC5-0348-7254D9414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471910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DC3F2-5583-4CF0-6DBB-46BD7DFC3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are Long-Lived Particles (LLPs)?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3A46FC6-04E5-0B73-43A5-B13243CB165F}"/>
              </a:ext>
            </a:extLst>
          </p:cNvPr>
          <p:cNvCxnSpPr>
            <a:cxnSpLocks/>
          </p:cNvCxnSpPr>
          <p:nvPr/>
        </p:nvCxnSpPr>
        <p:spPr>
          <a:xfrm>
            <a:off x="1719943" y="2481943"/>
            <a:ext cx="1132114" cy="1099457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2B26283-C868-C10C-D668-6E2749849AC0}"/>
              </a:ext>
            </a:extLst>
          </p:cNvPr>
          <p:cNvCxnSpPr>
            <a:cxnSpLocks/>
          </p:cNvCxnSpPr>
          <p:nvPr/>
        </p:nvCxnSpPr>
        <p:spPr>
          <a:xfrm flipV="1">
            <a:off x="1719943" y="4107883"/>
            <a:ext cx="1132114" cy="1099457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Star: 8 Points 7">
            <a:extLst>
              <a:ext uri="{FF2B5EF4-FFF2-40B4-BE49-F238E27FC236}">
                <a16:creationId xmlns:a16="http://schemas.microsoft.com/office/drawing/2014/main" id="{138DCEF8-0D81-CA0E-E963-11B23D01F9C0}"/>
              </a:ext>
            </a:extLst>
          </p:cNvPr>
          <p:cNvSpPr/>
          <p:nvPr/>
        </p:nvSpPr>
        <p:spPr>
          <a:xfrm>
            <a:off x="2710542" y="3453946"/>
            <a:ext cx="805543" cy="783772"/>
          </a:xfrm>
          <a:prstGeom prst="star8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EF0635B-836D-2CE3-39B9-5044A152A546}"/>
              </a:ext>
            </a:extLst>
          </p:cNvPr>
          <p:cNvCxnSpPr/>
          <p:nvPr/>
        </p:nvCxnSpPr>
        <p:spPr>
          <a:xfrm>
            <a:off x="3516085" y="3845832"/>
            <a:ext cx="4245429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92FAFD0-8571-F2DC-EC28-3EBB3345C552}"/>
              </a:ext>
            </a:extLst>
          </p:cNvPr>
          <p:cNvSpPr txBox="1"/>
          <p:nvPr/>
        </p:nvSpPr>
        <p:spPr>
          <a:xfrm>
            <a:off x="332014" y="1989092"/>
            <a:ext cx="16437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SM</a:t>
            </a:r>
            <a:r>
              <a:rPr lang="en-US" sz="2800" dirty="0"/>
              <a:t> (</a:t>
            </a:r>
            <a:r>
              <a:rPr lang="en-US" sz="2800" b="1" dirty="0"/>
              <a:t>DM</a:t>
            </a:r>
            <a:r>
              <a:rPr lang="en-US" sz="2800" dirty="0"/>
              <a:t>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EE2A1E-CE7A-256D-C4A0-034404BE1C12}"/>
              </a:ext>
            </a:extLst>
          </p:cNvPr>
          <p:cNvSpPr txBox="1"/>
          <p:nvPr/>
        </p:nvSpPr>
        <p:spPr>
          <a:xfrm>
            <a:off x="445812" y="5210603"/>
            <a:ext cx="16437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SM</a:t>
            </a:r>
            <a:r>
              <a:rPr lang="en-US" sz="2800" dirty="0"/>
              <a:t> (</a:t>
            </a:r>
            <a:r>
              <a:rPr lang="en-US" sz="2800" b="1" dirty="0"/>
              <a:t>DM</a:t>
            </a:r>
            <a:r>
              <a:rPr lang="en-US" sz="2800" dirty="0"/>
              <a:t>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9A13BB8-1E20-CC61-183B-94E7A748BFAF}"/>
              </a:ext>
            </a:extLst>
          </p:cNvPr>
          <p:cNvSpPr txBox="1"/>
          <p:nvPr/>
        </p:nvSpPr>
        <p:spPr>
          <a:xfrm>
            <a:off x="5236028" y="3976108"/>
            <a:ext cx="805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LLP</a:t>
            </a:r>
          </a:p>
        </p:txBody>
      </p:sp>
      <p:sp>
        <p:nvSpPr>
          <p:cNvPr id="20" name="Left Brace 19">
            <a:extLst>
              <a:ext uri="{FF2B5EF4-FFF2-40B4-BE49-F238E27FC236}">
                <a16:creationId xmlns:a16="http://schemas.microsoft.com/office/drawing/2014/main" id="{9166D9FF-EFF5-2B1B-723B-FB8085EC2ABD}"/>
              </a:ext>
            </a:extLst>
          </p:cNvPr>
          <p:cNvSpPr/>
          <p:nvPr/>
        </p:nvSpPr>
        <p:spPr>
          <a:xfrm rot="16200000">
            <a:off x="5399318" y="2231907"/>
            <a:ext cx="533394" cy="5061857"/>
          </a:xfrm>
          <a:prstGeom prst="leftBrac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F7F3328-A53D-9E04-5346-38644C50A841}"/>
                  </a:ext>
                </a:extLst>
              </p:cNvPr>
              <p:cNvSpPr txBox="1"/>
              <p:nvPr/>
            </p:nvSpPr>
            <p:spPr>
              <a:xfrm>
                <a:off x="5533895" y="5207340"/>
                <a:ext cx="26424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</m:oMath>
                  </m:oMathPara>
                </a14:m>
                <a:endParaRPr lang="en-US" sz="2800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F7F3328-A53D-9E04-5346-38644C50A8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3895" y="5207340"/>
                <a:ext cx="264240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C2E60412-CAD6-DAEE-79CA-9CF11B2C0E6B}"/>
              </a:ext>
            </a:extLst>
          </p:cNvPr>
          <p:cNvSpPr txBox="1"/>
          <p:nvPr/>
        </p:nvSpPr>
        <p:spPr>
          <a:xfrm>
            <a:off x="3320143" y="1690688"/>
            <a:ext cx="43542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Unstable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Travel macroscopic distances before decaying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Produced on-shell (real)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703D4727-88D4-6CC5-0348-7254D9414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448744607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13894</TotalTime>
  <Words>1553</Words>
  <Application>Microsoft Office PowerPoint</Application>
  <PresentationFormat>Widescreen</PresentationFormat>
  <Paragraphs>171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Cambria Math</vt:lpstr>
      <vt:lpstr>Corbel</vt:lpstr>
      <vt:lpstr>Depth</vt:lpstr>
      <vt:lpstr>Probing the Sun for BSM  Physics Using RHESSI</vt:lpstr>
      <vt:lpstr>Where is Physics Beyond the Standard Model (BSM)?</vt:lpstr>
      <vt:lpstr>Where is Physics Beyond the Standard Model (BSM)?</vt:lpstr>
      <vt:lpstr>Where is Physics Beyond the Standard Model (BSM)?</vt:lpstr>
      <vt:lpstr>Where is Physics Beyond the Standard Model (BSM)?</vt:lpstr>
      <vt:lpstr>Outline</vt:lpstr>
      <vt:lpstr>What are Long-Lived Particles (LLPs)?</vt:lpstr>
      <vt:lpstr>What are Long-Lived Particles (LLPs)?</vt:lpstr>
      <vt:lpstr>What are Long-Lived Particles (LLPs)?</vt:lpstr>
      <vt:lpstr>What are Long-Lived Particles (LLPs)?</vt:lpstr>
      <vt:lpstr>Where to Search for LLPs</vt:lpstr>
      <vt:lpstr>Where to Search for LLPs</vt:lpstr>
      <vt:lpstr>Where to Search for LLPs</vt:lpstr>
      <vt:lpstr>RHESSI- Reuven Ramaty High-Energy Solar Spectroscopic Imager </vt:lpstr>
      <vt:lpstr>RHESSI (cont)</vt:lpstr>
      <vt:lpstr>Transition Dipole Model</vt:lpstr>
      <vt:lpstr>Transition Dipole Model</vt:lpstr>
      <vt:lpstr>Mass Mixing Model</vt:lpstr>
      <vt:lpstr>Solar Axion</vt:lpstr>
      <vt:lpstr>Further Improvements</vt:lpstr>
      <vt:lpstr>References</vt:lpstr>
      <vt:lpstr>Thank You!  Questions?</vt:lpstr>
      <vt:lpstr>Extra Slide 1: Theory Equations</vt:lpstr>
      <vt:lpstr>Extra Slide 2: Flux Calculations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Probing the Sun for BSM  Physics Using RHESSI</dc:title>
  <dc:creator>Andrew Gustafson</dc:creator>
  <cp:lastModifiedBy>Andrew Gustafson</cp:lastModifiedBy>
  <cp:revision>2</cp:revision>
  <dcterms:created xsi:type="dcterms:W3CDTF">2023-04-24T12:51:54Z</dcterms:created>
  <dcterms:modified xsi:type="dcterms:W3CDTF">2023-05-05T22:00:38Z</dcterms:modified>
</cp:coreProperties>
</file>