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9" r:id="rId2"/>
    <p:sldId id="276" r:id="rId3"/>
    <p:sldId id="272" r:id="rId4"/>
    <p:sldId id="264" r:id="rId5"/>
    <p:sldId id="265" r:id="rId6"/>
    <p:sldId id="266" r:id="rId7"/>
    <p:sldId id="268" r:id="rId8"/>
    <p:sldId id="267" r:id="rId9"/>
    <p:sldId id="269" r:id="rId10"/>
    <p:sldId id="270" r:id="rId11"/>
    <p:sldId id="271" r:id="rId12"/>
    <p:sldId id="283" r:id="rId13"/>
    <p:sldId id="281" r:id="rId14"/>
    <p:sldId id="277" r:id="rId15"/>
    <p:sldId id="278" r:id="rId16"/>
    <p:sldId id="279" r:id="rId17"/>
    <p:sldId id="282" r:id="rId18"/>
    <p:sldId id="274" r:id="rId19"/>
    <p:sldId id="273" r:id="rId20"/>
    <p:sldId id="284" r:id="rId21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Figy, Terrance" initials="FT [2] [2] [2]" lastIdx="1" clrIdx="6"/>
  <p:cmAuthor id="1" name="Figy, Terrance" initials="FT" lastIdx="2" clrIdx="0"/>
  <p:cmAuthor id="2" name="Figy, Terrance" initials="FT [2]" lastIdx="1" clrIdx="1"/>
  <p:cmAuthor id="3" name="Figy, Terrance" initials="FT [3]" lastIdx="1" clrIdx="2"/>
  <p:cmAuthor id="4" name="Figy, Terrance" initials="FT [4]" lastIdx="1" clrIdx="3"/>
  <p:cmAuthor id="5" name="Figy, Terrance" initials="FT [2] [2]" lastIdx="1" clrIdx="4"/>
  <p:cmAuthor id="6" name="Figy, Terrance" initials="FT [2] [3]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E81D6"/>
    <a:srgbClr val="FEB71A"/>
    <a:srgbClr val="72A7C0"/>
    <a:srgbClr val="705E5F"/>
    <a:srgbClr val="CC82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DEC779-59B2-3E40-99B9-815EFD322801}" v="397" dt="2023-05-09T11:49:09.9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331"/>
    <p:restoredTop sz="94547"/>
  </p:normalViewPr>
  <p:slideViewPr>
    <p:cSldViewPr snapToGrid="0">
      <p:cViewPr>
        <p:scale>
          <a:sx n="119" d="100"/>
          <a:sy n="119" d="100"/>
        </p:scale>
        <p:origin x="648" y="33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gy, Terrance" userId="8154669d-9889-4afd-9b94-860a46319bef" providerId="ADAL" clId="{21DEC779-59B2-3E40-99B9-815EFD322801}"/>
    <pc:docChg chg="custSel addSld delSld modSld sldOrd">
      <pc:chgData name="Figy, Terrance" userId="8154669d-9889-4afd-9b94-860a46319bef" providerId="ADAL" clId="{21DEC779-59B2-3E40-99B9-815EFD322801}" dt="2023-05-09T11:50:46.281" v="3630" actId="14100"/>
      <pc:docMkLst>
        <pc:docMk/>
      </pc:docMkLst>
      <pc:sldChg chg="modSp mod">
        <pc:chgData name="Figy, Terrance" userId="8154669d-9889-4afd-9b94-860a46319bef" providerId="ADAL" clId="{21DEC779-59B2-3E40-99B9-815EFD322801}" dt="2023-05-08T13:18:05.181" v="19" actId="313"/>
        <pc:sldMkLst>
          <pc:docMk/>
          <pc:sldMk cId="1698032437" sldId="259"/>
        </pc:sldMkLst>
        <pc:spChg chg="mod">
          <ac:chgData name="Figy, Terrance" userId="8154669d-9889-4afd-9b94-860a46319bef" providerId="ADAL" clId="{21DEC779-59B2-3E40-99B9-815EFD322801}" dt="2023-05-08T13:18:05.181" v="19" actId="313"/>
          <ac:spMkLst>
            <pc:docMk/>
            <pc:sldMk cId="1698032437" sldId="259"/>
            <ac:spMk id="13315" creationId="{00000000-0000-0000-0000-000000000000}"/>
          </ac:spMkLst>
        </pc:spChg>
      </pc:sldChg>
      <pc:sldChg chg="modSp del mod">
        <pc:chgData name="Figy, Terrance" userId="8154669d-9889-4afd-9b94-860a46319bef" providerId="ADAL" clId="{21DEC779-59B2-3E40-99B9-815EFD322801}" dt="2023-05-08T19:39:10.335" v="1336" actId="2696"/>
        <pc:sldMkLst>
          <pc:docMk/>
          <pc:sldMk cId="2562176549" sldId="263"/>
        </pc:sldMkLst>
        <pc:spChg chg="mod">
          <ac:chgData name="Figy, Terrance" userId="8154669d-9889-4afd-9b94-860a46319bef" providerId="ADAL" clId="{21DEC779-59B2-3E40-99B9-815EFD322801}" dt="2023-05-08T19:34:36.076" v="842" actId="20577"/>
          <ac:spMkLst>
            <pc:docMk/>
            <pc:sldMk cId="2562176549" sldId="263"/>
            <ac:spMk id="2" creationId="{832041B2-BD33-FE4B-BD18-F015FE90A6A3}"/>
          </ac:spMkLst>
        </pc:spChg>
        <pc:picChg chg="mod">
          <ac:chgData name="Figy, Terrance" userId="8154669d-9889-4afd-9b94-860a46319bef" providerId="ADAL" clId="{21DEC779-59B2-3E40-99B9-815EFD322801}" dt="2023-05-08T19:33:47.802" v="825" actId="1076"/>
          <ac:picMkLst>
            <pc:docMk/>
            <pc:sldMk cId="2562176549" sldId="263"/>
            <ac:picMk id="5" creationId="{70DF4D28-8C9E-3F48-AE52-8D003BE0D1AC}"/>
          </ac:picMkLst>
        </pc:picChg>
        <pc:picChg chg="mod">
          <ac:chgData name="Figy, Terrance" userId="8154669d-9889-4afd-9b94-860a46319bef" providerId="ADAL" clId="{21DEC779-59B2-3E40-99B9-815EFD322801}" dt="2023-05-08T19:33:49.878" v="826" actId="1076"/>
          <ac:picMkLst>
            <pc:docMk/>
            <pc:sldMk cId="2562176549" sldId="263"/>
            <ac:picMk id="6" creationId="{59F26A57-4DA8-544B-965A-84E418C2E4ED}"/>
          </ac:picMkLst>
        </pc:picChg>
        <pc:picChg chg="mod">
          <ac:chgData name="Figy, Terrance" userId="8154669d-9889-4afd-9b94-860a46319bef" providerId="ADAL" clId="{21DEC779-59B2-3E40-99B9-815EFD322801}" dt="2023-05-08T19:33:44.094" v="824" actId="1076"/>
          <ac:picMkLst>
            <pc:docMk/>
            <pc:sldMk cId="2562176549" sldId="263"/>
            <ac:picMk id="7" creationId="{4810B56F-D055-FA41-BDD2-5764EA149DCE}"/>
          </ac:picMkLst>
        </pc:picChg>
        <pc:picChg chg="mod">
          <ac:chgData name="Figy, Terrance" userId="8154669d-9889-4afd-9b94-860a46319bef" providerId="ADAL" clId="{21DEC779-59B2-3E40-99B9-815EFD322801}" dt="2023-05-08T19:33:57.431" v="829" actId="1076"/>
          <ac:picMkLst>
            <pc:docMk/>
            <pc:sldMk cId="2562176549" sldId="263"/>
            <ac:picMk id="8" creationId="{E6C52473-C1C3-9441-BF33-548493271305}"/>
          </ac:picMkLst>
        </pc:picChg>
      </pc:sldChg>
      <pc:sldChg chg="addSp modSp mod">
        <pc:chgData name="Figy, Terrance" userId="8154669d-9889-4afd-9b94-860a46319bef" providerId="ADAL" clId="{21DEC779-59B2-3E40-99B9-815EFD322801}" dt="2023-05-08T19:41:29.232" v="1497" actId="20577"/>
        <pc:sldMkLst>
          <pc:docMk/>
          <pc:sldMk cId="4245717964" sldId="264"/>
        </pc:sldMkLst>
        <pc:spChg chg="add mod">
          <ac:chgData name="Figy, Terrance" userId="8154669d-9889-4afd-9b94-860a46319bef" providerId="ADAL" clId="{21DEC779-59B2-3E40-99B9-815EFD322801}" dt="2023-05-08T19:41:29.232" v="1497" actId="20577"/>
          <ac:spMkLst>
            <pc:docMk/>
            <pc:sldMk cId="4245717964" sldId="264"/>
            <ac:spMk id="3" creationId="{0325884E-9B61-95CE-96B9-9DD5633E09CF}"/>
          </ac:spMkLst>
        </pc:spChg>
      </pc:sldChg>
      <pc:sldChg chg="modSp mod">
        <pc:chgData name="Figy, Terrance" userId="8154669d-9889-4afd-9b94-860a46319bef" providerId="ADAL" clId="{21DEC779-59B2-3E40-99B9-815EFD322801}" dt="2023-05-09T11:41:27.269" v="3185" actId="20577"/>
        <pc:sldMkLst>
          <pc:docMk/>
          <pc:sldMk cId="1669366606" sldId="265"/>
        </pc:sldMkLst>
        <pc:spChg chg="mod">
          <ac:chgData name="Figy, Terrance" userId="8154669d-9889-4afd-9b94-860a46319bef" providerId="ADAL" clId="{21DEC779-59B2-3E40-99B9-815EFD322801}" dt="2023-05-08T19:47:46.008" v="1901" actId="20577"/>
          <ac:spMkLst>
            <pc:docMk/>
            <pc:sldMk cId="1669366606" sldId="265"/>
            <ac:spMk id="2" creationId="{398FB684-2497-1C4F-8ABE-BE189A0F2CE1}"/>
          </ac:spMkLst>
        </pc:spChg>
        <pc:spChg chg="mod">
          <ac:chgData name="Figy, Terrance" userId="8154669d-9889-4afd-9b94-860a46319bef" providerId="ADAL" clId="{21DEC779-59B2-3E40-99B9-815EFD322801}" dt="2023-05-09T11:41:27.269" v="3185" actId="20577"/>
          <ac:spMkLst>
            <pc:docMk/>
            <pc:sldMk cId="1669366606" sldId="265"/>
            <ac:spMk id="4" creationId="{68D6597F-809E-6D43-BD45-1F8462C9CE16}"/>
          </ac:spMkLst>
        </pc:spChg>
      </pc:sldChg>
      <pc:sldChg chg="addSp modSp mod">
        <pc:chgData name="Figy, Terrance" userId="8154669d-9889-4afd-9b94-860a46319bef" providerId="ADAL" clId="{21DEC779-59B2-3E40-99B9-815EFD322801}" dt="2023-05-08T19:47:58.057" v="1929" actId="20577"/>
        <pc:sldMkLst>
          <pc:docMk/>
          <pc:sldMk cId="3084193662" sldId="266"/>
        </pc:sldMkLst>
        <pc:spChg chg="mod">
          <ac:chgData name="Figy, Terrance" userId="8154669d-9889-4afd-9b94-860a46319bef" providerId="ADAL" clId="{21DEC779-59B2-3E40-99B9-815EFD322801}" dt="2023-05-08T19:47:58.057" v="1929" actId="20577"/>
          <ac:spMkLst>
            <pc:docMk/>
            <pc:sldMk cId="3084193662" sldId="266"/>
            <ac:spMk id="2" creationId="{3A04A365-3308-2047-BC1B-02A27FA5441D}"/>
          </ac:spMkLst>
        </pc:spChg>
        <pc:spChg chg="add mod">
          <ac:chgData name="Figy, Terrance" userId="8154669d-9889-4afd-9b94-860a46319bef" providerId="ADAL" clId="{21DEC779-59B2-3E40-99B9-815EFD322801}" dt="2023-05-08T19:18:19.831" v="632" actId="1076"/>
          <ac:spMkLst>
            <pc:docMk/>
            <pc:sldMk cId="3084193662" sldId="266"/>
            <ac:spMk id="3" creationId="{091A8AC1-54FA-CCB9-6F87-C480F2FDEB02}"/>
          </ac:spMkLst>
        </pc:spChg>
      </pc:sldChg>
      <pc:sldChg chg="addSp modSp mod">
        <pc:chgData name="Figy, Terrance" userId="8154669d-9889-4afd-9b94-860a46319bef" providerId="ADAL" clId="{21DEC779-59B2-3E40-99B9-815EFD322801}" dt="2023-05-08T19:48:20.629" v="1991" actId="20577"/>
        <pc:sldMkLst>
          <pc:docMk/>
          <pc:sldMk cId="2422694403" sldId="267"/>
        </pc:sldMkLst>
        <pc:spChg chg="mod">
          <ac:chgData name="Figy, Terrance" userId="8154669d-9889-4afd-9b94-860a46319bef" providerId="ADAL" clId="{21DEC779-59B2-3E40-99B9-815EFD322801}" dt="2023-05-08T19:48:20.629" v="1991" actId="20577"/>
          <ac:spMkLst>
            <pc:docMk/>
            <pc:sldMk cId="2422694403" sldId="267"/>
            <ac:spMk id="2" creationId="{0622923B-839A-0B4A-BA22-08ADE925B09D}"/>
          </ac:spMkLst>
        </pc:spChg>
        <pc:spChg chg="add mod">
          <ac:chgData name="Figy, Terrance" userId="8154669d-9889-4afd-9b94-860a46319bef" providerId="ADAL" clId="{21DEC779-59B2-3E40-99B9-815EFD322801}" dt="2023-05-08T19:15:01.870" v="575" actId="1076"/>
          <ac:spMkLst>
            <pc:docMk/>
            <pc:sldMk cId="2422694403" sldId="267"/>
            <ac:spMk id="3" creationId="{8F1F3E5F-A51F-684B-5CAC-AB3B48776ACB}"/>
          </ac:spMkLst>
        </pc:spChg>
        <pc:picChg chg="mod">
          <ac:chgData name="Figy, Terrance" userId="8154669d-9889-4afd-9b94-860a46319bef" providerId="ADAL" clId="{21DEC779-59B2-3E40-99B9-815EFD322801}" dt="2023-05-08T19:15:07.990" v="577" actId="1076"/>
          <ac:picMkLst>
            <pc:docMk/>
            <pc:sldMk cId="2422694403" sldId="267"/>
            <ac:picMk id="4" creationId="{34336CDE-6913-0241-BA35-5D45FDE26EEB}"/>
          </ac:picMkLst>
        </pc:picChg>
      </pc:sldChg>
      <pc:sldChg chg="addSp modSp mod">
        <pc:chgData name="Figy, Terrance" userId="8154669d-9889-4afd-9b94-860a46319bef" providerId="ADAL" clId="{21DEC779-59B2-3E40-99B9-815EFD322801}" dt="2023-05-08T19:48:09.746" v="1963" actId="20577"/>
        <pc:sldMkLst>
          <pc:docMk/>
          <pc:sldMk cId="3272380316" sldId="268"/>
        </pc:sldMkLst>
        <pc:spChg chg="mod">
          <ac:chgData name="Figy, Terrance" userId="8154669d-9889-4afd-9b94-860a46319bef" providerId="ADAL" clId="{21DEC779-59B2-3E40-99B9-815EFD322801}" dt="2023-05-08T19:48:09.746" v="1963" actId="20577"/>
          <ac:spMkLst>
            <pc:docMk/>
            <pc:sldMk cId="3272380316" sldId="268"/>
            <ac:spMk id="2" creationId="{EB07E333-355B-8B40-99C2-93A8059B2B14}"/>
          </ac:spMkLst>
        </pc:spChg>
        <pc:spChg chg="add mod">
          <ac:chgData name="Figy, Terrance" userId="8154669d-9889-4afd-9b94-860a46319bef" providerId="ADAL" clId="{21DEC779-59B2-3E40-99B9-815EFD322801}" dt="2023-05-08T19:15:41.430" v="581"/>
          <ac:spMkLst>
            <pc:docMk/>
            <pc:sldMk cId="3272380316" sldId="268"/>
            <ac:spMk id="3" creationId="{640C8A8B-118E-8F9C-8DE2-09BCCEBC60DC}"/>
          </ac:spMkLst>
        </pc:spChg>
        <pc:picChg chg="mod">
          <ac:chgData name="Figy, Terrance" userId="8154669d-9889-4afd-9b94-860a46319bef" providerId="ADAL" clId="{21DEC779-59B2-3E40-99B9-815EFD322801}" dt="2023-05-08T19:15:54.628" v="584" actId="1076"/>
          <ac:picMkLst>
            <pc:docMk/>
            <pc:sldMk cId="3272380316" sldId="268"/>
            <ac:picMk id="4" creationId="{B3581ECB-7EF6-F146-9EE9-AC1475561698}"/>
          </ac:picMkLst>
        </pc:picChg>
      </pc:sldChg>
      <pc:sldChg chg="addSp modSp mod">
        <pc:chgData name="Figy, Terrance" userId="8154669d-9889-4afd-9b94-860a46319bef" providerId="ADAL" clId="{21DEC779-59B2-3E40-99B9-815EFD322801}" dt="2023-05-08T19:48:35.120" v="2034" actId="20577"/>
        <pc:sldMkLst>
          <pc:docMk/>
          <pc:sldMk cId="1946544157" sldId="269"/>
        </pc:sldMkLst>
        <pc:spChg chg="mod">
          <ac:chgData name="Figy, Terrance" userId="8154669d-9889-4afd-9b94-860a46319bef" providerId="ADAL" clId="{21DEC779-59B2-3E40-99B9-815EFD322801}" dt="2023-05-08T19:48:35.120" v="2034" actId="20577"/>
          <ac:spMkLst>
            <pc:docMk/>
            <pc:sldMk cId="1946544157" sldId="269"/>
            <ac:spMk id="2" creationId="{E61E5E31-F337-7341-B893-F89E17B5A2C5}"/>
          </ac:spMkLst>
        </pc:spChg>
        <pc:spChg chg="add mod">
          <ac:chgData name="Figy, Terrance" userId="8154669d-9889-4afd-9b94-860a46319bef" providerId="ADAL" clId="{21DEC779-59B2-3E40-99B9-815EFD322801}" dt="2023-05-08T19:15:22.583" v="580" actId="1076"/>
          <ac:spMkLst>
            <pc:docMk/>
            <pc:sldMk cId="1946544157" sldId="269"/>
            <ac:spMk id="3" creationId="{2BF7BA0D-D871-315C-6B4A-42E8ECBB409F}"/>
          </ac:spMkLst>
        </pc:spChg>
        <pc:picChg chg="mod">
          <ac:chgData name="Figy, Terrance" userId="8154669d-9889-4afd-9b94-860a46319bef" providerId="ADAL" clId="{21DEC779-59B2-3E40-99B9-815EFD322801}" dt="2023-05-08T19:15:16.971" v="579" actId="1076"/>
          <ac:picMkLst>
            <pc:docMk/>
            <pc:sldMk cId="1946544157" sldId="269"/>
            <ac:picMk id="4" creationId="{FA23F327-5285-3445-A7F8-6BEBF84C5C40}"/>
          </ac:picMkLst>
        </pc:picChg>
      </pc:sldChg>
      <pc:sldChg chg="addSp modSp mod ord">
        <pc:chgData name="Figy, Terrance" userId="8154669d-9889-4afd-9b94-860a46319bef" providerId="ADAL" clId="{21DEC779-59B2-3E40-99B9-815EFD322801}" dt="2023-05-08T19:47:04.116" v="1801" actId="20577"/>
        <pc:sldMkLst>
          <pc:docMk/>
          <pc:sldMk cId="3287431999" sldId="270"/>
        </pc:sldMkLst>
        <pc:spChg chg="mod">
          <ac:chgData name="Figy, Terrance" userId="8154669d-9889-4afd-9b94-860a46319bef" providerId="ADAL" clId="{21DEC779-59B2-3E40-99B9-815EFD322801}" dt="2023-05-08T19:47:04.116" v="1801" actId="20577"/>
          <ac:spMkLst>
            <pc:docMk/>
            <pc:sldMk cId="3287431999" sldId="270"/>
            <ac:spMk id="2" creationId="{AFA3D15A-1580-0F4D-BF24-A5CB0D23840B}"/>
          </ac:spMkLst>
        </pc:spChg>
        <pc:spChg chg="add mod">
          <ac:chgData name="Figy, Terrance" userId="8154669d-9889-4afd-9b94-860a46319bef" providerId="ADAL" clId="{21DEC779-59B2-3E40-99B9-815EFD322801}" dt="2023-05-08T19:43:10.234" v="1610" actId="313"/>
          <ac:spMkLst>
            <pc:docMk/>
            <pc:sldMk cId="3287431999" sldId="270"/>
            <ac:spMk id="3" creationId="{8B8E7353-1BFA-9A32-2C77-8B1429441958}"/>
          </ac:spMkLst>
        </pc:spChg>
        <pc:picChg chg="mod">
          <ac:chgData name="Figy, Terrance" userId="8154669d-9889-4afd-9b94-860a46319bef" providerId="ADAL" clId="{21DEC779-59B2-3E40-99B9-815EFD322801}" dt="2023-05-08T19:42:32.005" v="1537" actId="1076"/>
          <ac:picMkLst>
            <pc:docMk/>
            <pc:sldMk cId="3287431999" sldId="270"/>
            <ac:picMk id="4" creationId="{C6D0888E-D241-094F-8991-3A48E6175EFD}"/>
          </ac:picMkLst>
        </pc:picChg>
      </pc:sldChg>
      <pc:sldChg chg="addSp modSp mod">
        <pc:chgData name="Figy, Terrance" userId="8154669d-9889-4afd-9b94-860a46319bef" providerId="ADAL" clId="{21DEC779-59B2-3E40-99B9-815EFD322801}" dt="2023-05-08T19:46:51.151" v="1773" actId="20577"/>
        <pc:sldMkLst>
          <pc:docMk/>
          <pc:sldMk cId="2412240043" sldId="271"/>
        </pc:sldMkLst>
        <pc:spChg chg="mod">
          <ac:chgData name="Figy, Terrance" userId="8154669d-9889-4afd-9b94-860a46319bef" providerId="ADAL" clId="{21DEC779-59B2-3E40-99B9-815EFD322801}" dt="2023-05-08T19:46:51.151" v="1773" actId="20577"/>
          <ac:spMkLst>
            <pc:docMk/>
            <pc:sldMk cId="2412240043" sldId="271"/>
            <ac:spMk id="2" creationId="{E898A132-83D9-CC40-A41D-6F4B66941177}"/>
          </ac:spMkLst>
        </pc:spChg>
        <pc:spChg chg="add mod">
          <ac:chgData name="Figy, Terrance" userId="8154669d-9889-4afd-9b94-860a46319bef" providerId="ADAL" clId="{21DEC779-59B2-3E40-99B9-815EFD322801}" dt="2023-05-08T19:43:33.863" v="1611"/>
          <ac:spMkLst>
            <pc:docMk/>
            <pc:sldMk cId="2412240043" sldId="271"/>
            <ac:spMk id="3" creationId="{BDD6E194-E307-D793-006C-B7A0D5FF8CC8}"/>
          </ac:spMkLst>
        </pc:spChg>
        <pc:picChg chg="mod">
          <ac:chgData name="Figy, Terrance" userId="8154669d-9889-4afd-9b94-860a46319bef" providerId="ADAL" clId="{21DEC779-59B2-3E40-99B9-815EFD322801}" dt="2023-05-08T19:43:38.216" v="1612" actId="1076"/>
          <ac:picMkLst>
            <pc:docMk/>
            <pc:sldMk cId="2412240043" sldId="271"/>
            <ac:picMk id="4" creationId="{8BA8D26B-A0B9-DE45-81CC-5952A467B5E7}"/>
          </ac:picMkLst>
        </pc:picChg>
      </pc:sldChg>
      <pc:sldChg chg="addSp delSp modSp mod">
        <pc:chgData name="Figy, Terrance" userId="8154669d-9889-4afd-9b94-860a46319bef" providerId="ADAL" clId="{21DEC779-59B2-3E40-99B9-815EFD322801}" dt="2023-05-08T19:39:15.985" v="1349" actId="20577"/>
        <pc:sldMkLst>
          <pc:docMk/>
          <pc:sldMk cId="2992795302" sldId="272"/>
        </pc:sldMkLst>
        <pc:spChg chg="mod">
          <ac:chgData name="Figy, Terrance" userId="8154669d-9889-4afd-9b94-860a46319bef" providerId="ADAL" clId="{21DEC779-59B2-3E40-99B9-815EFD322801}" dt="2023-05-08T19:39:15.985" v="1349" actId="20577"/>
          <ac:spMkLst>
            <pc:docMk/>
            <pc:sldMk cId="2992795302" sldId="272"/>
            <ac:spMk id="2" creationId="{30708305-18E7-2945-89E0-7CAC5C03D7AA}"/>
          </ac:spMkLst>
        </pc:spChg>
        <pc:spChg chg="add mod">
          <ac:chgData name="Figy, Terrance" userId="8154669d-9889-4afd-9b94-860a46319bef" providerId="ADAL" clId="{21DEC779-59B2-3E40-99B9-815EFD322801}" dt="2023-05-08T19:37:14.115" v="1278" actId="1076"/>
          <ac:spMkLst>
            <pc:docMk/>
            <pc:sldMk cId="2992795302" sldId="272"/>
            <ac:spMk id="11" creationId="{26D3F384-2160-59DC-080E-77B474A85ABC}"/>
          </ac:spMkLst>
        </pc:spChg>
        <pc:spChg chg="add mod">
          <ac:chgData name="Figy, Terrance" userId="8154669d-9889-4afd-9b94-860a46319bef" providerId="ADAL" clId="{21DEC779-59B2-3E40-99B9-815EFD322801}" dt="2023-05-08T19:37:38.067" v="1329" actId="1076"/>
          <ac:spMkLst>
            <pc:docMk/>
            <pc:sldMk cId="2992795302" sldId="272"/>
            <ac:spMk id="13" creationId="{CC5207AC-4ED4-762B-64A4-F6ADD50DE757}"/>
          </ac:spMkLst>
        </pc:spChg>
        <pc:spChg chg="add del mod">
          <ac:chgData name="Figy, Terrance" userId="8154669d-9889-4afd-9b94-860a46319bef" providerId="ADAL" clId="{21DEC779-59B2-3E40-99B9-815EFD322801}" dt="2023-05-08T19:39:10.618" v="1338"/>
          <ac:spMkLst>
            <pc:docMk/>
            <pc:sldMk cId="2992795302" sldId="272"/>
            <ac:spMk id="14" creationId="{880D143D-8A20-B90B-B83E-9D2D8ADE9F5E}"/>
          </ac:spMkLst>
        </pc:spChg>
        <pc:picChg chg="add mod">
          <ac:chgData name="Figy, Terrance" userId="8154669d-9889-4afd-9b94-860a46319bef" providerId="ADAL" clId="{21DEC779-59B2-3E40-99B9-815EFD322801}" dt="2023-05-08T19:36:59.715" v="1274" actId="1076"/>
          <ac:picMkLst>
            <pc:docMk/>
            <pc:sldMk cId="2992795302" sldId="272"/>
            <ac:picMk id="3" creationId="{9AFC8C0B-0D7C-27E8-2890-5586897C73ED}"/>
          </ac:picMkLst>
        </pc:picChg>
        <pc:picChg chg="del mod">
          <ac:chgData name="Figy, Terrance" userId="8154669d-9889-4afd-9b94-860a46319bef" providerId="ADAL" clId="{21DEC779-59B2-3E40-99B9-815EFD322801}" dt="2023-05-08T19:30:39.371" v="798" actId="478"/>
          <ac:picMkLst>
            <pc:docMk/>
            <pc:sldMk cId="2992795302" sldId="272"/>
            <ac:picMk id="4" creationId="{DBE35A14-3FFA-2147-A7D7-E6C88A333DD1}"/>
          </ac:picMkLst>
        </pc:picChg>
        <pc:picChg chg="del">
          <ac:chgData name="Figy, Terrance" userId="8154669d-9889-4afd-9b94-860a46319bef" providerId="ADAL" clId="{21DEC779-59B2-3E40-99B9-815EFD322801}" dt="2023-05-08T19:28:31.653" v="792" actId="478"/>
          <ac:picMkLst>
            <pc:docMk/>
            <pc:sldMk cId="2992795302" sldId="272"/>
            <ac:picMk id="5" creationId="{A67ED9C4-B621-FD49-848C-79BF9C4F3C10}"/>
          </ac:picMkLst>
        </pc:picChg>
        <pc:picChg chg="del">
          <ac:chgData name="Figy, Terrance" userId="8154669d-9889-4afd-9b94-860a46319bef" providerId="ADAL" clId="{21DEC779-59B2-3E40-99B9-815EFD322801}" dt="2023-05-08T19:28:30.053" v="791" actId="478"/>
          <ac:picMkLst>
            <pc:docMk/>
            <pc:sldMk cId="2992795302" sldId="272"/>
            <ac:picMk id="6" creationId="{156FDA3C-671B-4C40-AF3F-BE4BF39E184C}"/>
          </ac:picMkLst>
        </pc:picChg>
        <pc:picChg chg="add mod">
          <ac:chgData name="Figy, Terrance" userId="8154669d-9889-4afd-9b94-860a46319bef" providerId="ADAL" clId="{21DEC779-59B2-3E40-99B9-815EFD322801}" dt="2023-05-08T19:37:03.543" v="1275" actId="1076"/>
          <ac:picMkLst>
            <pc:docMk/>
            <pc:sldMk cId="2992795302" sldId="272"/>
            <ac:picMk id="7" creationId="{A7E257AD-0DE0-090C-6BCC-F6B789435DE7}"/>
          </ac:picMkLst>
        </pc:picChg>
        <pc:picChg chg="add mod">
          <ac:chgData name="Figy, Terrance" userId="8154669d-9889-4afd-9b94-860a46319bef" providerId="ADAL" clId="{21DEC779-59B2-3E40-99B9-815EFD322801}" dt="2023-05-08T19:37:08.724" v="1276" actId="1076"/>
          <ac:picMkLst>
            <pc:docMk/>
            <pc:sldMk cId="2992795302" sldId="272"/>
            <ac:picMk id="8" creationId="{E00E0A67-571F-0815-D8B8-182122110AD2}"/>
          </ac:picMkLst>
        </pc:picChg>
        <pc:picChg chg="add mod">
          <ac:chgData name="Figy, Terrance" userId="8154669d-9889-4afd-9b94-860a46319bef" providerId="ADAL" clId="{21DEC779-59B2-3E40-99B9-815EFD322801}" dt="2023-05-08T19:37:10.818" v="1277" actId="1076"/>
          <ac:picMkLst>
            <pc:docMk/>
            <pc:sldMk cId="2992795302" sldId="272"/>
            <ac:picMk id="9" creationId="{4BE85DDC-7E58-7602-1989-E1E0C183376B}"/>
          </ac:picMkLst>
        </pc:picChg>
        <pc:picChg chg="add del mod">
          <ac:chgData name="Figy, Terrance" userId="8154669d-9889-4afd-9b94-860a46319bef" providerId="ADAL" clId="{21DEC779-59B2-3E40-99B9-815EFD322801}" dt="2023-05-08T19:37:42.433" v="1331" actId="478"/>
          <ac:picMkLst>
            <pc:docMk/>
            <pc:sldMk cId="2992795302" sldId="272"/>
            <ac:picMk id="12" creationId="{0D3C7F8C-B794-3CAD-55CE-442D50C80D62}"/>
          </ac:picMkLst>
        </pc:picChg>
        <pc:picChg chg="add mod">
          <ac:chgData name="Figy, Terrance" userId="8154669d-9889-4afd-9b94-860a46319bef" providerId="ADAL" clId="{21DEC779-59B2-3E40-99B9-815EFD322801}" dt="2023-05-08T19:38:59.908" v="1335" actId="1076"/>
          <ac:picMkLst>
            <pc:docMk/>
            <pc:sldMk cId="2992795302" sldId="272"/>
            <ac:picMk id="15" creationId="{299331F5-92F2-CADE-291C-AB6F16AB55F7}"/>
          </ac:picMkLst>
        </pc:picChg>
      </pc:sldChg>
      <pc:sldChg chg="addSp modSp mod ord">
        <pc:chgData name="Figy, Terrance" userId="8154669d-9889-4afd-9b94-860a46319bef" providerId="ADAL" clId="{21DEC779-59B2-3E40-99B9-815EFD322801}" dt="2023-05-09T11:26:08.122" v="2835" actId="20578"/>
        <pc:sldMkLst>
          <pc:docMk/>
          <pc:sldMk cId="4218242110" sldId="273"/>
        </pc:sldMkLst>
        <pc:spChg chg="mod">
          <ac:chgData name="Figy, Terrance" userId="8154669d-9889-4afd-9b94-860a46319bef" providerId="ADAL" clId="{21DEC779-59B2-3E40-99B9-815EFD322801}" dt="2023-05-08T19:46:38.632" v="1744" actId="20577"/>
          <ac:spMkLst>
            <pc:docMk/>
            <pc:sldMk cId="4218242110" sldId="273"/>
            <ac:spMk id="2" creationId="{647037D7-7407-B947-82EF-FF4993E79053}"/>
          </ac:spMkLst>
        </pc:spChg>
        <pc:spChg chg="add mod">
          <ac:chgData name="Figy, Terrance" userId="8154669d-9889-4afd-9b94-860a46319bef" providerId="ADAL" clId="{21DEC779-59B2-3E40-99B9-815EFD322801}" dt="2023-05-08T19:43:59.260" v="1658" actId="1076"/>
          <ac:spMkLst>
            <pc:docMk/>
            <pc:sldMk cId="4218242110" sldId="273"/>
            <ac:spMk id="3" creationId="{BE6ACD60-CEBA-71CF-757E-78E534CCCFDF}"/>
          </ac:spMkLst>
        </pc:spChg>
      </pc:sldChg>
      <pc:sldChg chg="modSp mod ord">
        <pc:chgData name="Figy, Terrance" userId="8154669d-9889-4afd-9b94-860a46319bef" providerId="ADAL" clId="{21DEC779-59B2-3E40-99B9-815EFD322801}" dt="2023-05-09T11:26:15.610" v="2836" actId="20578"/>
        <pc:sldMkLst>
          <pc:docMk/>
          <pc:sldMk cId="1701255872" sldId="274"/>
        </pc:sldMkLst>
        <pc:spChg chg="mod">
          <ac:chgData name="Figy, Terrance" userId="8154669d-9889-4afd-9b94-860a46319bef" providerId="ADAL" clId="{21DEC779-59B2-3E40-99B9-815EFD322801}" dt="2023-05-08T19:46:23.049" v="1705" actId="20577"/>
          <ac:spMkLst>
            <pc:docMk/>
            <pc:sldMk cId="1701255872" sldId="274"/>
            <ac:spMk id="2" creationId="{DD049406-079C-5043-B640-86A21A5E09DF}"/>
          </ac:spMkLst>
        </pc:spChg>
      </pc:sldChg>
      <pc:sldChg chg="modSp mod">
        <pc:chgData name="Figy, Terrance" userId="8154669d-9889-4afd-9b94-860a46319bef" providerId="ADAL" clId="{21DEC779-59B2-3E40-99B9-815EFD322801}" dt="2023-05-09T11:29:02.846" v="2864" actId="20577"/>
        <pc:sldMkLst>
          <pc:docMk/>
          <pc:sldMk cId="825461322" sldId="276"/>
        </pc:sldMkLst>
        <pc:spChg chg="mod">
          <ac:chgData name="Figy, Terrance" userId="8154669d-9889-4afd-9b94-860a46319bef" providerId="ADAL" clId="{21DEC779-59B2-3E40-99B9-815EFD322801}" dt="2023-05-09T11:29:02.846" v="2864" actId="20577"/>
          <ac:spMkLst>
            <pc:docMk/>
            <pc:sldMk cId="825461322" sldId="276"/>
            <ac:spMk id="3" creationId="{D9314A38-A72F-7A4C-9882-2E988837A051}"/>
          </ac:spMkLst>
        </pc:spChg>
      </pc:sldChg>
      <pc:sldChg chg="addSp delSp modSp new mod">
        <pc:chgData name="Figy, Terrance" userId="8154669d-9889-4afd-9b94-860a46319bef" providerId="ADAL" clId="{21DEC779-59B2-3E40-99B9-815EFD322801}" dt="2023-05-08T19:49:01.461" v="2071" actId="20577"/>
        <pc:sldMkLst>
          <pc:docMk/>
          <pc:sldMk cId="1260743798" sldId="277"/>
        </pc:sldMkLst>
        <pc:spChg chg="mod">
          <ac:chgData name="Figy, Terrance" userId="8154669d-9889-4afd-9b94-860a46319bef" providerId="ADAL" clId="{21DEC779-59B2-3E40-99B9-815EFD322801}" dt="2023-05-08T19:49:01.461" v="2071" actId="20577"/>
          <ac:spMkLst>
            <pc:docMk/>
            <pc:sldMk cId="1260743798" sldId="277"/>
            <ac:spMk id="2" creationId="{9FD8CAF1-AC8D-1E73-18D7-9600F2CEC7C9}"/>
          </ac:spMkLst>
        </pc:spChg>
        <pc:spChg chg="del">
          <ac:chgData name="Figy, Terrance" userId="8154669d-9889-4afd-9b94-860a46319bef" providerId="ADAL" clId="{21DEC779-59B2-3E40-99B9-815EFD322801}" dt="2023-05-08T13:29:24.775" v="21"/>
          <ac:spMkLst>
            <pc:docMk/>
            <pc:sldMk cId="1260743798" sldId="277"/>
            <ac:spMk id="3" creationId="{0C9A4FB2-8E2C-97C6-3B27-CA3C9AE3658F}"/>
          </ac:spMkLst>
        </pc:spChg>
        <pc:picChg chg="add mod">
          <ac:chgData name="Figy, Terrance" userId="8154669d-9889-4afd-9b94-860a46319bef" providerId="ADAL" clId="{21DEC779-59B2-3E40-99B9-815EFD322801}" dt="2023-05-08T18:55:39.670" v="234" actId="1076"/>
          <ac:picMkLst>
            <pc:docMk/>
            <pc:sldMk cId="1260743798" sldId="277"/>
            <ac:picMk id="5" creationId="{87CC2B99-ECB9-F327-35D9-FC9A0C4FE762}"/>
          </ac:picMkLst>
        </pc:picChg>
        <pc:picChg chg="add mod">
          <ac:chgData name="Figy, Terrance" userId="8154669d-9889-4afd-9b94-860a46319bef" providerId="ADAL" clId="{21DEC779-59B2-3E40-99B9-815EFD322801}" dt="2023-05-08T18:55:42.761" v="235" actId="14100"/>
          <ac:picMkLst>
            <pc:docMk/>
            <pc:sldMk cId="1260743798" sldId="277"/>
            <ac:picMk id="7" creationId="{300ACDE7-38B6-32D4-E97F-88B8774AABFA}"/>
          </ac:picMkLst>
        </pc:picChg>
      </pc:sldChg>
      <pc:sldChg chg="addSp delSp modSp new mod">
        <pc:chgData name="Figy, Terrance" userId="8154669d-9889-4afd-9b94-860a46319bef" providerId="ADAL" clId="{21DEC779-59B2-3E40-99B9-815EFD322801}" dt="2023-05-08T19:49:11.026" v="2100" actId="20577"/>
        <pc:sldMkLst>
          <pc:docMk/>
          <pc:sldMk cId="675493020" sldId="278"/>
        </pc:sldMkLst>
        <pc:spChg chg="mod">
          <ac:chgData name="Figy, Terrance" userId="8154669d-9889-4afd-9b94-860a46319bef" providerId="ADAL" clId="{21DEC779-59B2-3E40-99B9-815EFD322801}" dt="2023-05-08T19:49:11.026" v="2100" actId="20577"/>
          <ac:spMkLst>
            <pc:docMk/>
            <pc:sldMk cId="675493020" sldId="278"/>
            <ac:spMk id="2" creationId="{1312EE68-3F7B-B35A-1015-70D57F347A47}"/>
          </ac:spMkLst>
        </pc:spChg>
        <pc:spChg chg="del">
          <ac:chgData name="Figy, Terrance" userId="8154669d-9889-4afd-9b94-860a46319bef" providerId="ADAL" clId="{21DEC779-59B2-3E40-99B9-815EFD322801}" dt="2023-05-08T13:31:14.558" v="41"/>
          <ac:spMkLst>
            <pc:docMk/>
            <pc:sldMk cId="675493020" sldId="278"/>
            <ac:spMk id="3" creationId="{20AD5008-6329-FF31-E2DB-986B649A31D0}"/>
          </ac:spMkLst>
        </pc:spChg>
        <pc:spChg chg="add del mod">
          <ac:chgData name="Figy, Terrance" userId="8154669d-9889-4afd-9b94-860a46319bef" providerId="ADAL" clId="{21DEC779-59B2-3E40-99B9-815EFD322801}" dt="2023-05-08T18:55:17.852" v="228" actId="478"/>
          <ac:spMkLst>
            <pc:docMk/>
            <pc:sldMk cId="675493020" sldId="278"/>
            <ac:spMk id="9" creationId="{C6661B5A-4C4E-222A-0806-32F1200FBE85}"/>
          </ac:spMkLst>
        </pc:spChg>
        <pc:picChg chg="add mod">
          <ac:chgData name="Figy, Terrance" userId="8154669d-9889-4afd-9b94-860a46319bef" providerId="ADAL" clId="{21DEC779-59B2-3E40-99B9-815EFD322801}" dt="2023-05-08T18:55:50.675" v="236" actId="1076"/>
          <ac:picMkLst>
            <pc:docMk/>
            <pc:sldMk cId="675493020" sldId="278"/>
            <ac:picMk id="5" creationId="{41FC922C-43C3-CC8E-FE7D-E67210E62FBF}"/>
          </ac:picMkLst>
        </pc:picChg>
        <pc:picChg chg="add mod">
          <ac:chgData name="Figy, Terrance" userId="8154669d-9889-4afd-9b94-860a46319bef" providerId="ADAL" clId="{21DEC779-59B2-3E40-99B9-815EFD322801}" dt="2023-05-08T18:55:28.989" v="231" actId="14100"/>
          <ac:picMkLst>
            <pc:docMk/>
            <pc:sldMk cId="675493020" sldId="278"/>
            <ac:picMk id="7" creationId="{72F5944A-B50B-E56F-4218-10703E0E6FE2}"/>
          </ac:picMkLst>
        </pc:picChg>
        <pc:picChg chg="add del mod">
          <ac:chgData name="Figy, Terrance" userId="8154669d-9889-4afd-9b94-860a46319bef" providerId="ADAL" clId="{21DEC779-59B2-3E40-99B9-815EFD322801}" dt="2023-05-08T18:55:13.795" v="227" actId="478"/>
          <ac:picMkLst>
            <pc:docMk/>
            <pc:sldMk cId="675493020" sldId="278"/>
            <ac:picMk id="8" creationId="{D837F767-4158-0465-B848-1B304A0C8C35}"/>
          </ac:picMkLst>
        </pc:picChg>
      </pc:sldChg>
      <pc:sldChg chg="modSp new mod">
        <pc:chgData name="Figy, Terrance" userId="8154669d-9889-4afd-9b94-860a46319bef" providerId="ADAL" clId="{21DEC779-59B2-3E40-99B9-815EFD322801}" dt="2023-05-09T11:18:00.134" v="2791" actId="20577"/>
        <pc:sldMkLst>
          <pc:docMk/>
          <pc:sldMk cId="2767374520" sldId="279"/>
        </pc:sldMkLst>
        <pc:spChg chg="mod">
          <ac:chgData name="Figy, Terrance" userId="8154669d-9889-4afd-9b94-860a46319bef" providerId="ADAL" clId="{21DEC779-59B2-3E40-99B9-815EFD322801}" dt="2023-05-08T13:32:05.849" v="71" actId="20577"/>
          <ac:spMkLst>
            <pc:docMk/>
            <pc:sldMk cId="2767374520" sldId="279"/>
            <ac:spMk id="2" creationId="{23286E8A-0C1C-8B19-5D92-051FDF7F6EAC}"/>
          </ac:spMkLst>
        </pc:spChg>
        <pc:spChg chg="mod">
          <ac:chgData name="Figy, Terrance" userId="8154669d-9889-4afd-9b94-860a46319bef" providerId="ADAL" clId="{21DEC779-59B2-3E40-99B9-815EFD322801}" dt="2023-05-09T11:18:00.134" v="2791" actId="20577"/>
          <ac:spMkLst>
            <pc:docMk/>
            <pc:sldMk cId="2767374520" sldId="279"/>
            <ac:spMk id="3" creationId="{F7A81747-91DB-D451-407E-3385E78A05DE}"/>
          </ac:spMkLst>
        </pc:spChg>
      </pc:sldChg>
      <pc:sldChg chg="modSp new del mod">
        <pc:chgData name="Figy, Terrance" userId="8154669d-9889-4afd-9b94-860a46319bef" providerId="ADAL" clId="{21DEC779-59B2-3E40-99B9-815EFD322801}" dt="2023-05-08T19:10:40.229" v="360" actId="2696"/>
        <pc:sldMkLst>
          <pc:docMk/>
          <pc:sldMk cId="1286421796" sldId="280"/>
        </pc:sldMkLst>
        <pc:spChg chg="mod">
          <ac:chgData name="Figy, Terrance" userId="8154669d-9889-4afd-9b94-860a46319bef" providerId="ADAL" clId="{21DEC779-59B2-3E40-99B9-815EFD322801}" dt="2023-05-08T13:34:33.107" v="153" actId="20577"/>
          <ac:spMkLst>
            <pc:docMk/>
            <pc:sldMk cId="1286421796" sldId="280"/>
            <ac:spMk id="2" creationId="{5139F6C0-B829-404E-930B-B3E32641C522}"/>
          </ac:spMkLst>
        </pc:spChg>
      </pc:sldChg>
      <pc:sldChg chg="addSp delSp modSp new mod">
        <pc:chgData name="Figy, Terrance" userId="8154669d-9889-4afd-9b94-860a46319bef" providerId="ADAL" clId="{21DEC779-59B2-3E40-99B9-815EFD322801}" dt="2023-05-09T11:34:03.879" v="2865" actId="1076"/>
        <pc:sldMkLst>
          <pc:docMk/>
          <pc:sldMk cId="2888205277" sldId="281"/>
        </pc:sldMkLst>
        <pc:spChg chg="mod">
          <ac:chgData name="Figy, Terrance" userId="8154669d-9889-4afd-9b94-860a46319bef" providerId="ADAL" clId="{21DEC779-59B2-3E40-99B9-815EFD322801}" dt="2023-05-08T18:53:42.127" v="220" actId="20577"/>
          <ac:spMkLst>
            <pc:docMk/>
            <pc:sldMk cId="2888205277" sldId="281"/>
            <ac:spMk id="2" creationId="{27C8C738-AA22-29D0-C459-053B064592C8}"/>
          </ac:spMkLst>
        </pc:spChg>
        <pc:spChg chg="del">
          <ac:chgData name="Figy, Terrance" userId="8154669d-9889-4afd-9b94-860a46319bef" providerId="ADAL" clId="{21DEC779-59B2-3E40-99B9-815EFD322801}" dt="2023-05-08T18:56:25.941" v="238" actId="478"/>
          <ac:spMkLst>
            <pc:docMk/>
            <pc:sldMk cId="2888205277" sldId="281"/>
            <ac:spMk id="3" creationId="{DE77FA3A-D85B-B894-4D4D-880435E6F5DB}"/>
          </ac:spMkLst>
        </pc:spChg>
        <pc:spChg chg="add mod">
          <ac:chgData name="Figy, Terrance" userId="8154669d-9889-4afd-9b94-860a46319bef" providerId="ADAL" clId="{21DEC779-59B2-3E40-99B9-815EFD322801}" dt="2023-05-09T11:22:30.780" v="2834" actId="20577"/>
          <ac:spMkLst>
            <pc:docMk/>
            <pc:sldMk cId="2888205277" sldId="281"/>
            <ac:spMk id="4" creationId="{C50DDDE6-5379-A5CE-0C31-15952BBFE7C4}"/>
          </ac:spMkLst>
        </pc:spChg>
        <pc:spChg chg="add del">
          <ac:chgData name="Figy, Terrance" userId="8154669d-9889-4afd-9b94-860a46319bef" providerId="ADAL" clId="{21DEC779-59B2-3E40-99B9-815EFD322801}" dt="2023-05-08T18:58:57.355" v="276" actId="478"/>
          <ac:spMkLst>
            <pc:docMk/>
            <pc:sldMk cId="2888205277" sldId="281"/>
            <ac:spMk id="37" creationId="{C75DCC00-BDAB-44D8-8769-2F49F812ABE2}"/>
          </ac:spMkLst>
        </pc:spChg>
        <pc:spChg chg="add del">
          <ac:chgData name="Figy, Terrance" userId="8154669d-9889-4afd-9b94-860a46319bef" providerId="ADAL" clId="{21DEC779-59B2-3E40-99B9-815EFD322801}" dt="2023-05-08T18:58:57.355" v="276" actId="478"/>
          <ac:spMkLst>
            <pc:docMk/>
            <pc:sldMk cId="2888205277" sldId="281"/>
            <ac:spMk id="38" creationId="{7B8A1213-4849-4AE5-9C28-C797039C78F1}"/>
          </ac:spMkLst>
        </pc:spChg>
        <pc:grpChg chg="del mod">
          <ac:chgData name="Figy, Terrance" userId="8154669d-9889-4afd-9b94-860a46319bef" providerId="ADAL" clId="{21DEC779-59B2-3E40-99B9-815EFD322801}" dt="2023-05-08T18:57:03.607" v="253"/>
          <ac:grpSpMkLst>
            <pc:docMk/>
            <pc:sldMk cId="2888205277" sldId="281"/>
            <ac:grpSpMk id="10" creationId="{72CFF954-1894-9AF9-3E34-4944EBD6B288}"/>
          </ac:grpSpMkLst>
        </pc:grpChg>
        <pc:grpChg chg="del mod">
          <ac:chgData name="Figy, Terrance" userId="8154669d-9889-4afd-9b94-860a46319bef" providerId="ADAL" clId="{21DEC779-59B2-3E40-99B9-815EFD322801}" dt="2023-05-08T18:58:54.052" v="275" actId="478"/>
          <ac:grpSpMkLst>
            <pc:docMk/>
            <pc:sldMk cId="2888205277" sldId="281"/>
            <ac:grpSpMk id="20" creationId="{0D423BA9-01DA-BD4D-8D25-A5E1D718B341}"/>
          </ac:grpSpMkLst>
        </pc:grpChg>
        <pc:grpChg chg="del mod">
          <ac:chgData name="Figy, Terrance" userId="8154669d-9889-4afd-9b94-860a46319bef" providerId="ADAL" clId="{21DEC779-59B2-3E40-99B9-815EFD322801}" dt="2023-05-08T18:57:16.353" v="259"/>
          <ac:grpSpMkLst>
            <pc:docMk/>
            <pc:sldMk cId="2888205277" sldId="281"/>
            <ac:grpSpMk id="24" creationId="{8E49686D-F861-1B53-9829-3C2014AB314A}"/>
          </ac:grpSpMkLst>
        </pc:grpChg>
        <pc:grpChg chg="del mod">
          <ac:chgData name="Figy, Terrance" userId="8154669d-9889-4afd-9b94-860a46319bef" providerId="ADAL" clId="{21DEC779-59B2-3E40-99B9-815EFD322801}" dt="2023-05-08T18:57:58.580" v="264"/>
          <ac:grpSpMkLst>
            <pc:docMk/>
            <pc:sldMk cId="2888205277" sldId="281"/>
            <ac:grpSpMk id="26" creationId="{4727C812-4B2F-7016-3FC2-F407D4C50911}"/>
          </ac:grpSpMkLst>
        </pc:grpChg>
        <pc:grpChg chg="del mod">
          <ac:chgData name="Figy, Terrance" userId="8154669d-9889-4afd-9b94-860a46319bef" providerId="ADAL" clId="{21DEC779-59B2-3E40-99B9-815EFD322801}" dt="2023-05-08T18:59:01.969" v="277" actId="478"/>
          <ac:grpSpMkLst>
            <pc:docMk/>
            <pc:sldMk cId="2888205277" sldId="281"/>
            <ac:grpSpMk id="31" creationId="{A9CBFDB0-A666-8677-E70B-E30F63D66107}"/>
          </ac:grpSpMkLst>
        </pc:grpChg>
        <pc:picChg chg="add mod">
          <ac:chgData name="Figy, Terrance" userId="8154669d-9889-4afd-9b94-860a46319bef" providerId="ADAL" clId="{21DEC779-59B2-3E40-99B9-815EFD322801}" dt="2023-05-09T11:34:03.879" v="2865" actId="1076"/>
          <ac:picMkLst>
            <pc:docMk/>
            <pc:sldMk cId="2888205277" sldId="281"/>
            <ac:picMk id="5" creationId="{F1F12576-4718-29A7-7232-8EC7AF2AC02D}"/>
          </ac:picMkLst>
        </pc:picChg>
        <pc:inkChg chg="add del">
          <ac:chgData name="Figy, Terrance" userId="8154669d-9889-4afd-9b94-860a46319bef" providerId="ADAL" clId="{21DEC779-59B2-3E40-99B9-815EFD322801}" dt="2023-05-08T18:58:51.057" v="274" actId="478"/>
          <ac:inkMkLst>
            <pc:docMk/>
            <pc:sldMk cId="2888205277" sldId="281"/>
            <ac:inkMk id="6" creationId="{BC093A06-F00D-E6A9-BAA0-3AFE001789C1}"/>
          </ac:inkMkLst>
        </pc:inkChg>
        <pc:inkChg chg="add mod">
          <ac:chgData name="Figy, Terrance" userId="8154669d-9889-4afd-9b94-860a46319bef" providerId="ADAL" clId="{21DEC779-59B2-3E40-99B9-815EFD322801}" dt="2023-05-08T18:57:03.607" v="253"/>
          <ac:inkMkLst>
            <pc:docMk/>
            <pc:sldMk cId="2888205277" sldId="281"/>
            <ac:inkMk id="7" creationId="{FFC56245-C8C8-47BE-4C7C-D0D6663C5D0E}"/>
          </ac:inkMkLst>
        </pc:inkChg>
        <pc:inkChg chg="add mod">
          <ac:chgData name="Figy, Terrance" userId="8154669d-9889-4afd-9b94-860a46319bef" providerId="ADAL" clId="{21DEC779-59B2-3E40-99B9-815EFD322801}" dt="2023-05-08T18:57:03.607" v="253"/>
          <ac:inkMkLst>
            <pc:docMk/>
            <pc:sldMk cId="2888205277" sldId="281"/>
            <ac:inkMk id="8" creationId="{85EC5F72-A618-C542-CCC7-582772373A5F}"/>
          </ac:inkMkLst>
        </pc:inkChg>
        <pc:inkChg chg="add mod">
          <ac:chgData name="Figy, Terrance" userId="8154669d-9889-4afd-9b94-860a46319bef" providerId="ADAL" clId="{21DEC779-59B2-3E40-99B9-815EFD322801}" dt="2023-05-08T18:57:03.607" v="253"/>
          <ac:inkMkLst>
            <pc:docMk/>
            <pc:sldMk cId="2888205277" sldId="281"/>
            <ac:inkMk id="9" creationId="{9A8089B9-F67B-C831-48C3-09C7ABDDC35A}"/>
          </ac:inkMkLst>
        </pc:inkChg>
        <pc:inkChg chg="add mod">
          <ac:chgData name="Figy, Terrance" userId="8154669d-9889-4afd-9b94-860a46319bef" providerId="ADAL" clId="{21DEC779-59B2-3E40-99B9-815EFD322801}" dt="2023-05-08T18:57:03.607" v="253"/>
          <ac:inkMkLst>
            <pc:docMk/>
            <pc:sldMk cId="2888205277" sldId="281"/>
            <ac:inkMk id="11" creationId="{A0C37514-EB7B-B74E-C56D-646B2030F779}"/>
          </ac:inkMkLst>
        </pc:inkChg>
        <pc:inkChg chg="add mod">
          <ac:chgData name="Figy, Terrance" userId="8154669d-9889-4afd-9b94-860a46319bef" providerId="ADAL" clId="{21DEC779-59B2-3E40-99B9-815EFD322801}" dt="2023-05-08T18:57:03.607" v="253"/>
          <ac:inkMkLst>
            <pc:docMk/>
            <pc:sldMk cId="2888205277" sldId="281"/>
            <ac:inkMk id="12" creationId="{AAADBF62-3E32-9E24-0114-487D7A3740D1}"/>
          </ac:inkMkLst>
        </pc:inkChg>
        <pc:inkChg chg="add mod">
          <ac:chgData name="Figy, Terrance" userId="8154669d-9889-4afd-9b94-860a46319bef" providerId="ADAL" clId="{21DEC779-59B2-3E40-99B9-815EFD322801}" dt="2023-05-08T18:57:03.607" v="253"/>
          <ac:inkMkLst>
            <pc:docMk/>
            <pc:sldMk cId="2888205277" sldId="281"/>
            <ac:inkMk id="13" creationId="{F40B144E-1549-4A62-2EAF-202F592C0BBA}"/>
          </ac:inkMkLst>
        </pc:inkChg>
        <pc:inkChg chg="add mod">
          <ac:chgData name="Figy, Terrance" userId="8154669d-9889-4afd-9b94-860a46319bef" providerId="ADAL" clId="{21DEC779-59B2-3E40-99B9-815EFD322801}" dt="2023-05-08T18:57:03.607" v="253"/>
          <ac:inkMkLst>
            <pc:docMk/>
            <pc:sldMk cId="2888205277" sldId="281"/>
            <ac:inkMk id="14" creationId="{E32C3DA5-2439-4391-97BE-ECC5B11BD01E}"/>
          </ac:inkMkLst>
        </pc:inkChg>
        <pc:inkChg chg="add mod">
          <ac:chgData name="Figy, Terrance" userId="8154669d-9889-4afd-9b94-860a46319bef" providerId="ADAL" clId="{21DEC779-59B2-3E40-99B9-815EFD322801}" dt="2023-05-08T18:57:03.607" v="253"/>
          <ac:inkMkLst>
            <pc:docMk/>
            <pc:sldMk cId="2888205277" sldId="281"/>
            <ac:inkMk id="15" creationId="{3D325107-5A7B-1D94-94DA-CDEAADB60DBF}"/>
          </ac:inkMkLst>
        </pc:inkChg>
        <pc:inkChg chg="add mod">
          <ac:chgData name="Figy, Terrance" userId="8154669d-9889-4afd-9b94-860a46319bef" providerId="ADAL" clId="{21DEC779-59B2-3E40-99B9-815EFD322801}" dt="2023-05-08T18:57:03.607" v="253"/>
          <ac:inkMkLst>
            <pc:docMk/>
            <pc:sldMk cId="2888205277" sldId="281"/>
            <ac:inkMk id="16" creationId="{C8DD083C-7DDF-69C2-6733-BC4C0C92B2D5}"/>
          </ac:inkMkLst>
        </pc:inkChg>
        <pc:inkChg chg="add mod">
          <ac:chgData name="Figy, Terrance" userId="8154669d-9889-4afd-9b94-860a46319bef" providerId="ADAL" clId="{21DEC779-59B2-3E40-99B9-815EFD322801}" dt="2023-05-08T18:57:03.607" v="253"/>
          <ac:inkMkLst>
            <pc:docMk/>
            <pc:sldMk cId="2888205277" sldId="281"/>
            <ac:inkMk id="17" creationId="{47976C03-57A2-20DC-DE15-1E644927A675}"/>
          </ac:inkMkLst>
        </pc:inkChg>
        <pc:inkChg chg="add mod">
          <ac:chgData name="Figy, Terrance" userId="8154669d-9889-4afd-9b94-860a46319bef" providerId="ADAL" clId="{21DEC779-59B2-3E40-99B9-815EFD322801}" dt="2023-05-08T18:57:03.607" v="253"/>
          <ac:inkMkLst>
            <pc:docMk/>
            <pc:sldMk cId="2888205277" sldId="281"/>
            <ac:inkMk id="18" creationId="{142141EF-E4D8-EF91-9302-8133720EC0AA}"/>
          </ac:inkMkLst>
        </pc:inkChg>
        <pc:inkChg chg="add mod">
          <ac:chgData name="Figy, Terrance" userId="8154669d-9889-4afd-9b94-860a46319bef" providerId="ADAL" clId="{21DEC779-59B2-3E40-99B9-815EFD322801}" dt="2023-05-08T18:57:03.607" v="253"/>
          <ac:inkMkLst>
            <pc:docMk/>
            <pc:sldMk cId="2888205277" sldId="281"/>
            <ac:inkMk id="19" creationId="{57551E96-212D-F339-EB58-987C9D0EC96F}"/>
          </ac:inkMkLst>
        </pc:inkChg>
        <pc:inkChg chg="add del mod">
          <ac:chgData name="Figy, Terrance" userId="8154669d-9889-4afd-9b94-860a46319bef" providerId="ADAL" clId="{21DEC779-59B2-3E40-99B9-815EFD322801}" dt="2023-05-08T18:58:57.355" v="276" actId="478"/>
          <ac:inkMkLst>
            <pc:docMk/>
            <pc:sldMk cId="2888205277" sldId="281"/>
            <ac:inkMk id="21" creationId="{A8415EEE-AF5B-7D27-5FBE-84387F4A89C5}"/>
          </ac:inkMkLst>
        </pc:inkChg>
        <pc:inkChg chg="add mod">
          <ac:chgData name="Figy, Terrance" userId="8154669d-9889-4afd-9b94-860a46319bef" providerId="ADAL" clId="{21DEC779-59B2-3E40-99B9-815EFD322801}" dt="2023-05-08T18:57:58.580" v="264"/>
          <ac:inkMkLst>
            <pc:docMk/>
            <pc:sldMk cId="2888205277" sldId="281"/>
            <ac:inkMk id="22" creationId="{4EA0055B-F89F-D104-0290-7ED491E5BCCE}"/>
          </ac:inkMkLst>
        </pc:inkChg>
        <pc:inkChg chg="add mod">
          <ac:chgData name="Figy, Terrance" userId="8154669d-9889-4afd-9b94-860a46319bef" providerId="ADAL" clId="{21DEC779-59B2-3E40-99B9-815EFD322801}" dt="2023-05-08T18:57:58.580" v="264"/>
          <ac:inkMkLst>
            <pc:docMk/>
            <pc:sldMk cId="2888205277" sldId="281"/>
            <ac:inkMk id="23" creationId="{4976B65A-46D6-B578-10D6-FB6AB7E9403D}"/>
          </ac:inkMkLst>
        </pc:inkChg>
        <pc:inkChg chg="add mod">
          <ac:chgData name="Figy, Terrance" userId="8154669d-9889-4afd-9b94-860a46319bef" providerId="ADAL" clId="{21DEC779-59B2-3E40-99B9-815EFD322801}" dt="2023-05-08T18:57:58.580" v="264"/>
          <ac:inkMkLst>
            <pc:docMk/>
            <pc:sldMk cId="2888205277" sldId="281"/>
            <ac:inkMk id="25" creationId="{BAA4EDEB-BE66-51A8-5986-2806EA933A61}"/>
          </ac:inkMkLst>
        </pc:inkChg>
        <pc:inkChg chg="add del mod">
          <ac:chgData name="Figy, Terrance" userId="8154669d-9889-4afd-9b94-860a46319bef" providerId="ADAL" clId="{21DEC779-59B2-3E40-99B9-815EFD322801}" dt="2023-05-08T18:58:57.355" v="276" actId="478"/>
          <ac:inkMkLst>
            <pc:docMk/>
            <pc:sldMk cId="2888205277" sldId="281"/>
            <ac:inkMk id="27" creationId="{A81A0333-31A8-AC23-6E2C-6CEA16381676}"/>
          </ac:inkMkLst>
        </pc:inkChg>
        <pc:inkChg chg="add del mod">
          <ac:chgData name="Figy, Terrance" userId="8154669d-9889-4afd-9b94-860a46319bef" providerId="ADAL" clId="{21DEC779-59B2-3E40-99B9-815EFD322801}" dt="2023-05-08T18:58:41.081" v="272" actId="34122"/>
          <ac:inkMkLst>
            <pc:docMk/>
            <pc:sldMk cId="2888205277" sldId="281"/>
            <ac:inkMk id="28" creationId="{B1EEA8EC-0D81-A280-9FD1-D414F698F553}"/>
          </ac:inkMkLst>
        </pc:inkChg>
        <pc:inkChg chg="add del mod">
          <ac:chgData name="Figy, Terrance" userId="8154669d-9889-4afd-9b94-860a46319bef" providerId="ADAL" clId="{21DEC779-59B2-3E40-99B9-815EFD322801}" dt="2023-05-08T18:58:33.989" v="270" actId="34122"/>
          <ac:inkMkLst>
            <pc:docMk/>
            <pc:sldMk cId="2888205277" sldId="281"/>
            <ac:inkMk id="29" creationId="{C36FDA42-EE53-7DB4-5AC7-3F11F117F8DF}"/>
          </ac:inkMkLst>
        </pc:inkChg>
        <pc:inkChg chg="add mod">
          <ac:chgData name="Figy, Terrance" userId="8154669d-9889-4afd-9b94-860a46319bef" providerId="ADAL" clId="{21DEC779-59B2-3E40-99B9-815EFD322801}" dt="2023-05-08T18:57:58.580" v="264"/>
          <ac:inkMkLst>
            <pc:docMk/>
            <pc:sldMk cId="2888205277" sldId="281"/>
            <ac:inkMk id="30" creationId="{440B9E72-9B5F-9E96-8E51-1887466C86D3}"/>
          </ac:inkMkLst>
        </pc:inkChg>
      </pc:sldChg>
      <pc:sldChg chg="addSp delSp modSp new del mod">
        <pc:chgData name="Figy, Terrance" userId="8154669d-9889-4afd-9b94-860a46319bef" providerId="ADAL" clId="{21DEC779-59B2-3E40-99B9-815EFD322801}" dt="2023-05-08T19:11:13.562" v="362" actId="2696"/>
        <pc:sldMkLst>
          <pc:docMk/>
          <pc:sldMk cId="1194470838" sldId="282"/>
        </pc:sldMkLst>
        <pc:spChg chg="mod">
          <ac:chgData name="Figy, Terrance" userId="8154669d-9889-4afd-9b94-860a46319bef" providerId="ADAL" clId="{21DEC779-59B2-3E40-99B9-815EFD322801}" dt="2023-05-08T19:10:05.297" v="356" actId="20577"/>
          <ac:spMkLst>
            <pc:docMk/>
            <pc:sldMk cId="1194470838" sldId="282"/>
            <ac:spMk id="2" creationId="{B0A52C61-7E4D-3CB0-2478-3A09051BFF24}"/>
          </ac:spMkLst>
        </pc:spChg>
        <pc:spChg chg="del">
          <ac:chgData name="Figy, Terrance" userId="8154669d-9889-4afd-9b94-860a46319bef" providerId="ADAL" clId="{21DEC779-59B2-3E40-99B9-815EFD322801}" dt="2023-05-08T19:10:07.825" v="357" actId="478"/>
          <ac:spMkLst>
            <pc:docMk/>
            <pc:sldMk cId="1194470838" sldId="282"/>
            <ac:spMk id="3" creationId="{7D86A712-4CF3-555E-83EF-AA2C1182CD30}"/>
          </ac:spMkLst>
        </pc:spChg>
        <pc:picChg chg="add del mod">
          <ac:chgData name="Figy, Terrance" userId="8154669d-9889-4afd-9b94-860a46319bef" providerId="ADAL" clId="{21DEC779-59B2-3E40-99B9-815EFD322801}" dt="2023-05-08T19:11:08.972" v="361" actId="478"/>
          <ac:picMkLst>
            <pc:docMk/>
            <pc:sldMk cId="1194470838" sldId="282"/>
            <ac:picMk id="4" creationId="{59D144AE-A6BB-8E2C-794F-F6E9C552BCED}"/>
          </ac:picMkLst>
        </pc:picChg>
      </pc:sldChg>
      <pc:sldChg chg="modSp new mod">
        <pc:chgData name="Figy, Terrance" userId="8154669d-9889-4afd-9b94-860a46319bef" providerId="ADAL" clId="{21DEC779-59B2-3E40-99B9-815EFD322801}" dt="2023-05-09T11:26:35.464" v="2860" actId="313"/>
        <pc:sldMkLst>
          <pc:docMk/>
          <pc:sldMk cId="1943262562" sldId="282"/>
        </pc:sldMkLst>
        <pc:spChg chg="mod">
          <ac:chgData name="Figy, Terrance" userId="8154669d-9889-4afd-9b94-860a46319bef" providerId="ADAL" clId="{21DEC779-59B2-3E40-99B9-815EFD322801}" dt="2023-05-09T11:26:35.464" v="2860" actId="313"/>
          <ac:spMkLst>
            <pc:docMk/>
            <pc:sldMk cId="1943262562" sldId="282"/>
            <ac:spMk id="2" creationId="{D3C7DD7A-3455-0634-BB28-BEFBD43E84DF}"/>
          </ac:spMkLst>
        </pc:spChg>
      </pc:sldChg>
      <pc:sldChg chg="modSp new del mod">
        <pc:chgData name="Figy, Terrance" userId="8154669d-9889-4afd-9b94-860a46319bef" providerId="ADAL" clId="{21DEC779-59B2-3E40-99B9-815EFD322801}" dt="2023-05-08T19:33:04.535" v="823" actId="2696"/>
        <pc:sldMkLst>
          <pc:docMk/>
          <pc:sldMk cId="4011973507" sldId="282"/>
        </pc:sldMkLst>
        <pc:spChg chg="mod">
          <ac:chgData name="Figy, Terrance" userId="8154669d-9889-4afd-9b94-860a46319bef" providerId="ADAL" clId="{21DEC779-59B2-3E40-99B9-815EFD322801}" dt="2023-05-08T19:19:07.202" v="641" actId="20577"/>
          <ac:spMkLst>
            <pc:docMk/>
            <pc:sldMk cId="4011973507" sldId="282"/>
            <ac:spMk id="2" creationId="{AE92F830-108F-B1E6-6A15-4E9655658A7C}"/>
          </ac:spMkLst>
        </pc:spChg>
        <pc:spChg chg="mod">
          <ac:chgData name="Figy, Terrance" userId="8154669d-9889-4afd-9b94-860a46319bef" providerId="ADAL" clId="{21DEC779-59B2-3E40-99B9-815EFD322801}" dt="2023-05-08T19:28:14.120" v="790" actId="20577"/>
          <ac:spMkLst>
            <pc:docMk/>
            <pc:sldMk cId="4011973507" sldId="282"/>
            <ac:spMk id="3" creationId="{910C4CFA-7514-01E7-32D0-A1D730F70EA2}"/>
          </ac:spMkLst>
        </pc:spChg>
      </pc:sldChg>
      <pc:sldChg chg="delSp modSp new del mod">
        <pc:chgData name="Figy, Terrance" userId="8154669d-9889-4afd-9b94-860a46319bef" providerId="ADAL" clId="{21DEC779-59B2-3E40-99B9-815EFD322801}" dt="2023-05-08T19:09:47.718" v="344" actId="2696"/>
        <pc:sldMkLst>
          <pc:docMk/>
          <pc:sldMk cId="4198397336" sldId="282"/>
        </pc:sldMkLst>
        <pc:spChg chg="mod">
          <ac:chgData name="Figy, Terrance" userId="8154669d-9889-4afd-9b94-860a46319bef" providerId="ADAL" clId="{21DEC779-59B2-3E40-99B9-815EFD322801}" dt="2023-05-08T19:08:31.111" v="343" actId="20577"/>
          <ac:spMkLst>
            <pc:docMk/>
            <pc:sldMk cId="4198397336" sldId="282"/>
            <ac:spMk id="2" creationId="{8861D4CD-4331-9F7C-6318-A6A7FD0734DD}"/>
          </ac:spMkLst>
        </pc:spChg>
        <pc:spChg chg="del">
          <ac:chgData name="Figy, Terrance" userId="8154669d-9889-4afd-9b94-860a46319bef" providerId="ADAL" clId="{21DEC779-59B2-3E40-99B9-815EFD322801}" dt="2023-05-08T19:07:56.842" v="341" actId="478"/>
          <ac:spMkLst>
            <pc:docMk/>
            <pc:sldMk cId="4198397336" sldId="282"/>
            <ac:spMk id="3" creationId="{A634A9D1-26F0-6148-DDCF-0DBCAA985A2C}"/>
          </ac:spMkLst>
        </pc:spChg>
      </pc:sldChg>
      <pc:sldChg chg="addSp delSp modSp new mod ord">
        <pc:chgData name="Figy, Terrance" userId="8154669d-9889-4afd-9b94-860a46319bef" providerId="ADAL" clId="{21DEC779-59B2-3E40-99B9-815EFD322801}" dt="2023-05-09T11:40:39.830" v="3168" actId="20577"/>
        <pc:sldMkLst>
          <pc:docMk/>
          <pc:sldMk cId="1353280709" sldId="283"/>
        </pc:sldMkLst>
        <pc:spChg chg="mod">
          <ac:chgData name="Figy, Terrance" userId="8154669d-9889-4afd-9b94-860a46319bef" providerId="ADAL" clId="{21DEC779-59B2-3E40-99B9-815EFD322801}" dt="2023-05-09T11:36:24.118" v="2958" actId="20577"/>
          <ac:spMkLst>
            <pc:docMk/>
            <pc:sldMk cId="1353280709" sldId="283"/>
            <ac:spMk id="2" creationId="{8A4AFA66-1739-3716-FAFF-4230FEF91134}"/>
          </ac:spMkLst>
        </pc:spChg>
        <pc:spChg chg="del">
          <ac:chgData name="Figy, Terrance" userId="8154669d-9889-4afd-9b94-860a46319bef" providerId="ADAL" clId="{21DEC779-59B2-3E40-99B9-815EFD322801}" dt="2023-05-09T11:36:29.891" v="2959" actId="478"/>
          <ac:spMkLst>
            <pc:docMk/>
            <pc:sldMk cId="1353280709" sldId="283"/>
            <ac:spMk id="3" creationId="{2AE3970D-2316-8866-D377-832CF25401C5}"/>
          </ac:spMkLst>
        </pc:spChg>
        <pc:spChg chg="add mod">
          <ac:chgData name="Figy, Terrance" userId="8154669d-9889-4afd-9b94-860a46319bef" providerId="ADAL" clId="{21DEC779-59B2-3E40-99B9-815EFD322801}" dt="2023-05-09T11:40:39.830" v="3168" actId="20577"/>
          <ac:spMkLst>
            <pc:docMk/>
            <pc:sldMk cId="1353280709" sldId="283"/>
            <ac:spMk id="10" creationId="{02E0F351-A2C7-612C-7B6B-6101ABF88CE0}"/>
          </ac:spMkLst>
        </pc:spChg>
        <pc:picChg chg="add mod">
          <ac:chgData name="Figy, Terrance" userId="8154669d-9889-4afd-9b94-860a46319bef" providerId="ADAL" clId="{21DEC779-59B2-3E40-99B9-815EFD322801}" dt="2023-05-09T11:37:36.941" v="2967" actId="1076"/>
          <ac:picMkLst>
            <pc:docMk/>
            <pc:sldMk cId="1353280709" sldId="283"/>
            <ac:picMk id="5" creationId="{38569AE6-DF9E-F485-9F5F-355CFB7453AA}"/>
          </ac:picMkLst>
        </pc:picChg>
        <pc:picChg chg="add del mod">
          <ac:chgData name="Figy, Terrance" userId="8154669d-9889-4afd-9b94-860a46319bef" providerId="ADAL" clId="{21DEC779-59B2-3E40-99B9-815EFD322801}" dt="2023-05-09T11:37:51.051" v="2968" actId="478"/>
          <ac:picMkLst>
            <pc:docMk/>
            <pc:sldMk cId="1353280709" sldId="283"/>
            <ac:picMk id="7" creationId="{F949D011-6E99-6ED3-5A68-2FF584847593}"/>
          </ac:picMkLst>
        </pc:picChg>
        <pc:picChg chg="add mod">
          <ac:chgData name="Figy, Terrance" userId="8154669d-9889-4afd-9b94-860a46319bef" providerId="ADAL" clId="{21DEC779-59B2-3E40-99B9-815EFD322801}" dt="2023-05-09T11:38:04.633" v="2972" actId="1076"/>
          <ac:picMkLst>
            <pc:docMk/>
            <pc:sldMk cId="1353280709" sldId="283"/>
            <ac:picMk id="9" creationId="{48189FAE-8BB9-7A21-6382-26911AEBA406}"/>
          </ac:picMkLst>
        </pc:picChg>
      </pc:sldChg>
      <pc:sldChg chg="addSp delSp modSp new mod">
        <pc:chgData name="Figy, Terrance" userId="8154669d-9889-4afd-9b94-860a46319bef" providerId="ADAL" clId="{21DEC779-59B2-3E40-99B9-815EFD322801}" dt="2023-05-09T11:50:46.281" v="3630" actId="14100"/>
        <pc:sldMkLst>
          <pc:docMk/>
          <pc:sldMk cId="2522999261" sldId="284"/>
        </pc:sldMkLst>
        <pc:spChg chg="mod">
          <ac:chgData name="Figy, Terrance" userId="8154669d-9889-4afd-9b94-860a46319bef" providerId="ADAL" clId="{21DEC779-59B2-3E40-99B9-815EFD322801}" dt="2023-05-09T11:49:06.604" v="3435" actId="20577"/>
          <ac:spMkLst>
            <pc:docMk/>
            <pc:sldMk cId="2522999261" sldId="284"/>
            <ac:spMk id="2" creationId="{C2F65CEF-3BD8-4507-AEF7-96715E32C62A}"/>
          </ac:spMkLst>
        </pc:spChg>
        <pc:spChg chg="del">
          <ac:chgData name="Figy, Terrance" userId="8154669d-9889-4afd-9b94-860a46319bef" providerId="ADAL" clId="{21DEC779-59B2-3E40-99B9-815EFD322801}" dt="2023-05-09T11:45:12.638" v="3252" actId="478"/>
          <ac:spMkLst>
            <pc:docMk/>
            <pc:sldMk cId="2522999261" sldId="284"/>
            <ac:spMk id="3" creationId="{7A99950F-66FE-87C7-B0C7-016C82459956}"/>
          </ac:spMkLst>
        </pc:spChg>
        <pc:spChg chg="add del mod">
          <ac:chgData name="Figy, Terrance" userId="8154669d-9889-4afd-9b94-860a46319bef" providerId="ADAL" clId="{21DEC779-59B2-3E40-99B9-815EFD322801}" dt="2023-05-09T11:47:54.105" v="3384" actId="478"/>
          <ac:spMkLst>
            <pc:docMk/>
            <pc:sldMk cId="2522999261" sldId="284"/>
            <ac:spMk id="10" creationId="{F1E88114-DF28-B519-B9CF-47BB4B5C669D}"/>
          </ac:spMkLst>
        </pc:spChg>
        <pc:spChg chg="add mod">
          <ac:chgData name="Figy, Terrance" userId="8154669d-9889-4afd-9b94-860a46319bef" providerId="ADAL" clId="{21DEC779-59B2-3E40-99B9-815EFD322801}" dt="2023-05-09T11:50:40.995" v="3628" actId="1076"/>
          <ac:spMkLst>
            <pc:docMk/>
            <pc:sldMk cId="2522999261" sldId="284"/>
            <ac:spMk id="11" creationId="{FB00CCCF-077C-83FA-35C2-DD7A5089AC3E}"/>
          </ac:spMkLst>
        </pc:spChg>
        <pc:spChg chg="add mod">
          <ac:chgData name="Figy, Terrance" userId="8154669d-9889-4afd-9b94-860a46319bef" providerId="ADAL" clId="{21DEC779-59B2-3E40-99B9-815EFD322801}" dt="2023-05-09T11:50:46.281" v="3630" actId="14100"/>
          <ac:spMkLst>
            <pc:docMk/>
            <pc:sldMk cId="2522999261" sldId="284"/>
            <ac:spMk id="12" creationId="{E6F94B17-62D5-7C4F-ECAE-8594067310DE}"/>
          </ac:spMkLst>
        </pc:spChg>
        <pc:picChg chg="add mod">
          <ac:chgData name="Figy, Terrance" userId="8154669d-9889-4afd-9b94-860a46319bef" providerId="ADAL" clId="{21DEC779-59B2-3E40-99B9-815EFD322801}" dt="2023-05-09T11:47:21.673" v="3273" actId="1076"/>
          <ac:picMkLst>
            <pc:docMk/>
            <pc:sldMk cId="2522999261" sldId="284"/>
            <ac:picMk id="5" creationId="{8166CD93-BC10-AEB4-F1D6-A4CEE9A18936}"/>
          </ac:picMkLst>
        </pc:picChg>
        <pc:picChg chg="add del mod">
          <ac:chgData name="Figy, Terrance" userId="8154669d-9889-4afd-9b94-860a46319bef" providerId="ADAL" clId="{21DEC779-59B2-3E40-99B9-815EFD322801}" dt="2023-05-09T11:46:19.166" v="3264" actId="478"/>
          <ac:picMkLst>
            <pc:docMk/>
            <pc:sldMk cId="2522999261" sldId="284"/>
            <ac:picMk id="7" creationId="{12EB4EEF-1886-E001-1911-41EB67D30839}"/>
          </ac:picMkLst>
        </pc:picChg>
        <pc:picChg chg="add mod">
          <ac:chgData name="Figy, Terrance" userId="8154669d-9889-4afd-9b94-860a46319bef" providerId="ADAL" clId="{21DEC779-59B2-3E40-99B9-815EFD322801}" dt="2023-05-09T11:47:19.639" v="3272" actId="1076"/>
          <ac:picMkLst>
            <pc:docMk/>
            <pc:sldMk cId="2522999261" sldId="284"/>
            <ac:picMk id="9" creationId="{94DD429B-78BD-5DD7-7F54-D522567AD1DD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0D665B-75C0-9447-B686-936EA821B90F}" type="datetimeFigureOut">
              <a:rPr lang="en-US" smtClean="0"/>
              <a:t>5/8/23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FC7DC1-E539-AB42-91CA-719745CE5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465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4-02T03:04:23.474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1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7BB25-EA28-458C-9BEB-E185ECB03206}" type="datetimeFigureOut">
              <a:rPr lang="en-US" smtClean="0"/>
              <a:pPr/>
              <a:t>5/8/23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60F1-D9D7-452D-8F51-4FED64DC93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43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6C60F1-D9D7-452D-8F51-4FED64DC932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215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Template-Design-2.Titl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598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wsu_horizontal_color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1" y="4171950"/>
            <a:ext cx="3590925" cy="607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55082"/>
            <a:ext cx="8229600" cy="1102519"/>
          </a:xfr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00050"/>
            <a:ext cx="6400800" cy="131445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500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4F0F3-24E1-4FEA-9150-3ED778817A4D}" type="datetimeFigureOut">
              <a:rPr lang="en-US"/>
              <a:pPr>
                <a:defRPr/>
              </a:pPr>
              <a:t>5/8/23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5047E12-79F9-4E72-A3A5-EC1081A4FA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213" y="205979"/>
            <a:ext cx="8499987" cy="63467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212" y="1200151"/>
            <a:ext cx="8229600" cy="339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44BC7-56F9-4E43-ADAF-DDFD7D739370}" type="datetimeFigureOut">
              <a:rPr lang="en-US"/>
              <a:pPr>
                <a:defRPr/>
              </a:pPr>
              <a:t>5/8/23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F66FE96-7082-4275-8480-8E137B342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BC88B-1D0C-43DE-B958-659244EAF7DF}" type="datetimeFigureOut">
              <a:rPr lang="en-US"/>
              <a:pPr>
                <a:defRPr/>
              </a:pPr>
              <a:t>5/8/23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F8F53CE-C738-412C-BB10-594FF92FA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2192A-E72E-4314-BE6A-1F0A319E599B}" type="datetimeFigureOut">
              <a:rPr lang="en-US"/>
              <a:pPr>
                <a:defRPr/>
              </a:pPr>
              <a:t>5/8/23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29FE80B-D460-4A0B-ABF9-C8BCEBDFD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0A440-C240-4BC4-A0FF-554628E557D7}" type="datetimeFigureOut">
              <a:rPr lang="en-US"/>
              <a:pPr>
                <a:defRPr/>
              </a:pPr>
              <a:t>5/8/23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4EC7972-CB53-45A8-AF6F-23D870EDF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design3_back1A.pn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5875" y="0"/>
            <a:ext cx="91757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0" descr="wsu_horizontal_color.png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91401" y="4767262"/>
            <a:ext cx="15541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152400" y="4824412"/>
            <a:ext cx="838200" cy="376238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2073121-80F2-4A27-A972-3FCE9B2C70D8}" type="slidenum">
              <a:rPr lang="en-US" sz="9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90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339726" y="205979"/>
            <a:ext cx="8499475" cy="634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72600" y="474345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34C992-68AD-4F2E-8AAE-90B6BB4DC0D4}" type="datetimeFigureOut">
              <a:rPr lang="en-US"/>
              <a:pPr>
                <a:defRPr/>
              </a:pPr>
              <a:t>5/8/23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4" r:id="rId3"/>
    <p:sldLayoutId id="2147483676" r:id="rId4"/>
    <p:sldLayoutId id="2147483677" r:id="rId5"/>
  </p:sldLayoutIdLst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xStyles>
    <p:titleStyle>
      <a:lvl1pPr algn="l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Georgia" pitchFamily="18" charset="0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9pPr>
    </p:titleStyle>
    <p:bodyStyle>
      <a:lvl1pPr marL="257175" indent="-257175" algn="l" rtl="0" fontAlgn="base">
        <a:lnSpc>
          <a:spcPct val="90000"/>
        </a:lnSpc>
        <a:spcBef>
          <a:spcPts val="450"/>
        </a:spcBef>
        <a:spcAft>
          <a:spcPts val="450"/>
        </a:spcAft>
        <a:buClr>
          <a:srgbClr val="FFC000"/>
        </a:buClr>
        <a:buFont typeface="Arial" charset="0"/>
        <a:buChar char="•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rtl="0" fontAlgn="base">
        <a:lnSpc>
          <a:spcPct val="90000"/>
        </a:lnSpc>
        <a:spcBef>
          <a:spcPts val="300"/>
        </a:spcBef>
        <a:spcAft>
          <a:spcPts val="300"/>
        </a:spcAft>
        <a:buClr>
          <a:srgbClr val="FFC000"/>
        </a:buClr>
        <a:buFont typeface="Arial" charset="0"/>
        <a:buChar char="–"/>
        <a:defRPr sz="1800" kern="1200">
          <a:solidFill>
            <a:schemeClr val="tx1"/>
          </a:solidFill>
          <a:latin typeface="+mn-lt"/>
          <a:ea typeface="+mn-ea"/>
          <a:cs typeface="Arial" charset="0"/>
        </a:defRPr>
      </a:lvl2pPr>
      <a:lvl3pPr marL="857250" indent="-171450" algn="l" rtl="0" fontAlgn="base">
        <a:lnSpc>
          <a:spcPct val="90000"/>
        </a:lnSpc>
        <a:spcBef>
          <a:spcPts val="263"/>
        </a:spcBef>
        <a:spcAft>
          <a:spcPts val="263"/>
        </a:spcAft>
        <a:buClr>
          <a:srgbClr val="FFC000"/>
        </a:buClr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200150" indent="-1714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Arial" charset="0"/>
        </a:defRPr>
      </a:lvl4pPr>
      <a:lvl5pPr marL="1543050" indent="-17145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doi.org/10.1007/JHEP06(2010)091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literature/1322093" TargetMode="External"/><Relationship Id="rId2" Type="http://schemas.openxmlformats.org/officeDocument/2006/relationships/hyperlink" Target="https://inspirehep.net/literature/128020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spirehep.net/literature/843124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793EF0C2-EE57-40DD-B754-BF1477FABAB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9902" y="0"/>
            <a:ext cx="3054098" cy="51435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6340926" y="723899"/>
            <a:ext cx="2726873" cy="3695701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charset="0"/>
                <a:cs typeface="Arial" charset="0"/>
              </a:rPr>
              <a:t>Dr. Terrance </a:t>
            </a:r>
            <a:r>
              <a:rPr lang="en-US" dirty="0" err="1">
                <a:solidFill>
                  <a:schemeClr val="bg1"/>
                </a:solidFill>
                <a:latin typeface="Arial" charset="0"/>
                <a:cs typeface="Arial" charset="0"/>
              </a:rPr>
              <a:t>Figy</a:t>
            </a:r>
            <a:endParaRPr lang="en-US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Arial" charset="0"/>
                <a:cs typeface="Arial" charset="0"/>
              </a:rPr>
              <a:t>Associate  Professor</a:t>
            </a:r>
          </a:p>
          <a:p>
            <a:r>
              <a:rPr lang="en-US" sz="1100" dirty="0">
                <a:solidFill>
                  <a:schemeClr val="bg1"/>
                </a:solidFill>
                <a:latin typeface="Arial" charset="0"/>
                <a:cs typeface="Arial" charset="0"/>
              </a:rPr>
              <a:t>Department of Mathematics, Statistics, and Physics</a:t>
            </a:r>
          </a:p>
          <a:p>
            <a:r>
              <a:rPr lang="en-US" sz="1100" dirty="0">
                <a:solidFill>
                  <a:schemeClr val="bg1"/>
                </a:solidFill>
                <a:latin typeface="Arial" charset="0"/>
                <a:cs typeface="Arial" charset="0"/>
              </a:rPr>
              <a:t>Wichita State University  </a:t>
            </a:r>
          </a:p>
          <a:p>
            <a:r>
              <a:rPr lang="en-US" dirty="0">
                <a:solidFill>
                  <a:schemeClr val="bg1"/>
                </a:solidFill>
                <a:latin typeface="Arial" charset="0"/>
                <a:cs typeface="Arial" charset="0"/>
              </a:rPr>
              <a:t>Phenomenology 2023 Symposium </a:t>
            </a:r>
          </a:p>
          <a:p>
            <a:r>
              <a:rPr lang="en-US" dirty="0">
                <a:solidFill>
                  <a:schemeClr val="bg1"/>
                </a:solidFill>
                <a:latin typeface="Arial" charset="0"/>
                <a:cs typeface="Arial" charset="0"/>
              </a:rPr>
              <a:t>May 9, 2023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F9B4B4-1BD4-1F44-B8BF-74A5E6782C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254" y="172639"/>
            <a:ext cx="5917447" cy="361831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Exploring CP Violation in the Higgs Sector Through Higgs Boson Production in Association of Three Jets</a:t>
            </a: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1519F3AB-2870-4242-B760-FD20C51CA38C}"/>
                  </a:ext>
                </a:extLst>
              </p14:cNvPr>
              <p14:cNvContentPartPr/>
              <p14:nvPr/>
            </p14:nvContentPartPr>
            <p14:xfrm>
              <a:off x="5461640" y="1285400"/>
              <a:ext cx="360" cy="360"/>
            </p14:xfrm>
          </p:contentPart>
        </mc:Choice>
        <mc:Fallback xmlns=""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1519F3AB-2870-4242-B760-FD20C51CA38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53000" y="1276760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980324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3D15A-1580-0F4D-BF24-A5CB0D238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Rapidity Separation (Pure CP-odd)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D0888E-D241-094F-8991-3A48E6175E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970" y="1033366"/>
            <a:ext cx="5828472" cy="347007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B8E7353-1BFA-9A32-2C77-8B1429441958}"/>
              </a:ext>
            </a:extLst>
          </p:cNvPr>
          <p:cNvSpPr txBox="1"/>
          <p:nvPr/>
        </p:nvSpPr>
        <p:spPr>
          <a:xfrm>
            <a:off x="2354006" y="4503437"/>
            <a:ext cx="4837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Rapidity separation of leading two jets</a:t>
            </a:r>
          </a:p>
        </p:txBody>
      </p:sp>
    </p:spTree>
    <p:extLst>
      <p:ext uri="{BB962C8B-B14F-4D97-AF65-F5344CB8AC3E}">
        <p14:creationId xmlns:p14="http://schemas.microsoft.com/office/powerpoint/2010/main" val="328743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8A132-83D9-CC40-A41D-6F4B66941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Rapidity Separation (CP-violating)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A8D26B-A0B9-DE45-81CC-5952A467B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635" y="877587"/>
            <a:ext cx="5818729" cy="36258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DD6E194-E307-D793-006C-B7A0D5FF8CC8}"/>
              </a:ext>
            </a:extLst>
          </p:cNvPr>
          <p:cNvSpPr txBox="1"/>
          <p:nvPr/>
        </p:nvSpPr>
        <p:spPr>
          <a:xfrm>
            <a:off x="2354006" y="4503437"/>
            <a:ext cx="4837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Rapidity separation of leading two jets</a:t>
            </a:r>
          </a:p>
        </p:txBody>
      </p:sp>
    </p:spTree>
    <p:extLst>
      <p:ext uri="{BB962C8B-B14F-4D97-AF65-F5344CB8AC3E}">
        <p14:creationId xmlns:p14="http://schemas.microsoft.com/office/powerpoint/2010/main" val="241224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A4AFA66-1739-3716-FAFF-4230FEF9113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:r>
                  <a:rPr lang="en-US" b="1" dirty="0"/>
                  <a:t>Azimuthal Angle Correlations: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𝝓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𝒋𝒋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𝝓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𝝓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A4AFA66-1739-3716-FAFF-4230FEF911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045" b="-15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38569AE6-DF9E-F485-9F5F-355CFB7453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881" y="915961"/>
            <a:ext cx="2926331" cy="40968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8189FAE-8BB9-7A21-6382-26911AEBA4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21" y="991263"/>
            <a:ext cx="2926332" cy="40968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E0F351-A2C7-612C-7B6B-6101ABF88CE0}"/>
              </a:ext>
            </a:extLst>
          </p:cNvPr>
          <p:cNvSpPr txBox="1"/>
          <p:nvPr/>
        </p:nvSpPr>
        <p:spPr>
          <a:xfrm>
            <a:off x="6054212" y="1516827"/>
            <a:ext cx="27025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sharp peak is due to the jet radius. The extra radiation decorrelates the two hard jets.  However, this can be fixed. </a:t>
            </a:r>
          </a:p>
        </p:txBody>
      </p:sp>
    </p:spTree>
    <p:extLst>
      <p:ext uri="{BB962C8B-B14F-4D97-AF65-F5344CB8AC3E}">
        <p14:creationId xmlns:p14="http://schemas.microsoft.com/office/powerpoint/2010/main" val="135328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8C738-AA22-29D0-C459-053B06459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Azimuthal Angle Correlations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0DDDE6-5379-A5CE-0C31-15952BBFE7C4}"/>
              </a:ext>
            </a:extLst>
          </p:cNvPr>
          <p:cNvSpPr txBox="1"/>
          <p:nvPr/>
        </p:nvSpPr>
        <p:spPr>
          <a:xfrm>
            <a:off x="475472" y="923152"/>
            <a:ext cx="5429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hlinkClick r:id="rId2"/>
              </a:rPr>
              <a:t>https://doi.org/10.1007/JHEP06(2010)091</a:t>
            </a:r>
            <a:r>
              <a:rPr lang="en-US" sz="1200" dirty="0"/>
              <a:t> [Arnold, Andersen, and </a:t>
            </a:r>
            <a:r>
              <a:rPr lang="en-US" sz="1200" dirty="0" err="1"/>
              <a:t>Zeppenfeld</a:t>
            </a:r>
            <a:r>
              <a:rPr lang="en-US" sz="1200" dirty="0"/>
              <a:t>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F12576-4718-29A7-7232-8EC7AF2AC0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213" y="1560900"/>
            <a:ext cx="7632848" cy="1655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20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8CAF1-AC8D-1E73-18D7-9600F2CEC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Azimuthal Angle Correlations (Pure CP-odd)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7CC2B99-ECB9-F327-35D9-FC9A0C4FE7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81" y="840658"/>
            <a:ext cx="2874754" cy="4024656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00ACDE7-38B6-32D4-E97F-88B8774AAB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481" y="840658"/>
            <a:ext cx="2874754" cy="402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743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2EE68-3F7B-B35A-1015-70D57F347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Azimuthal Angle Correlations (CP-violating)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1FC922C-43C3-CC8E-FE7D-E67210E62F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835" y="840658"/>
            <a:ext cx="2894918" cy="4052885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F5944A-B50B-E56F-4218-10703E0E6F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24" y="913256"/>
            <a:ext cx="2894918" cy="4052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93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86E8A-0C1C-8B19-5D92-051FDF7F6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Concluding Remarks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81747-91DB-D451-407E-3385E78A05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have implemented the remaining subprocesses into VBFNLO for Higgs boson production in association of three jets.</a:t>
            </a:r>
          </a:p>
          <a:p>
            <a:r>
              <a:rPr lang="en-US" dirty="0"/>
              <a:t>We can generate prediction the include finite top and bottom mass effects (i.e. full loops) and we can operate in the Higgs effective theory (heavy top limit).</a:t>
            </a:r>
          </a:p>
          <a:p>
            <a:r>
              <a:rPr lang="en-US" dirty="0"/>
              <a:t>We can simulate pure CP-odd, -even, -violating with finite top and bottom mases running in loops for Higgs boson production in association of three jet.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37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7DD7A-3455-0634-BB28-BEFBD43E8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Auxiliary Slides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4CB26-416F-87C9-97A7-4B3F54BDC1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6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49406-079C-5043-B640-86A21A5E0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Momentum of Third Jet (CP-violating)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EC2F38-239B-AE43-A11E-CB69B69F5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056" y="1018540"/>
            <a:ext cx="5956300" cy="379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25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037D7-7407-B947-82EF-FF4993E79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Invariant Mass of Leading Two Jets (CP-violating)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4AE9C2-03D0-DD44-9561-F008FAC56F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8745" y="1026160"/>
            <a:ext cx="5346510" cy="34848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E6ACD60-CEBA-71CF-757E-78E534CCCFDF}"/>
              </a:ext>
            </a:extLst>
          </p:cNvPr>
          <p:cNvSpPr txBox="1"/>
          <p:nvPr/>
        </p:nvSpPr>
        <p:spPr>
          <a:xfrm>
            <a:off x="2742012" y="4511876"/>
            <a:ext cx="3659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Invariant mass of leading two jets</a:t>
            </a:r>
          </a:p>
        </p:txBody>
      </p:sp>
    </p:spTree>
    <p:extLst>
      <p:ext uri="{BB962C8B-B14F-4D97-AF65-F5344CB8AC3E}">
        <p14:creationId xmlns:p14="http://schemas.microsoft.com/office/powerpoint/2010/main" val="4218242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E49A6-1878-E448-A9A2-D21FB2074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and Collaborators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314A38-A72F-7A4C-9882-2E988837A0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Higgs boson CP-properties of the gluonic contributions in Higgs plus three jet production via gluon fusion at the LHC</a:t>
            </a:r>
            <a:endParaRPr lang="en-US" dirty="0"/>
          </a:p>
          <a:p>
            <a:r>
              <a:rPr lang="en-US" dirty="0">
                <a:hlinkClick r:id="rId3"/>
              </a:rPr>
              <a:t>CP-violating Higgs boson production in association with three jets via gluon fusion</a:t>
            </a:r>
            <a:endParaRPr lang="en-US" dirty="0"/>
          </a:p>
          <a:p>
            <a:r>
              <a:rPr lang="en-US" b="0" i="0" u="none" strike="noStrike" dirty="0">
                <a:solidFill>
                  <a:srgbClr val="333333"/>
                </a:solidFill>
                <a:effectLst/>
                <a:latin typeface="Georgia" panose="02040502050405020303" pitchFamily="18" charset="0"/>
                <a:hlinkClick r:id="rId4"/>
              </a:rPr>
              <a:t>Azimuthal angle correlations for Higgs boson plus multi-jet events</a:t>
            </a:r>
            <a:endParaRPr lang="en-US" dirty="0"/>
          </a:p>
          <a:p>
            <a:r>
              <a:rPr lang="en-US" dirty="0"/>
              <a:t>Collaborators: Francisco Campanario and Michael </a:t>
            </a:r>
            <a:r>
              <a:rPr lang="en-US" dirty="0" err="1"/>
              <a:t>Kubocz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25461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65CEF-3BD8-4507-AEF7-96715E32C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Azimuthal Angle Correlations (Rapidity Gap)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66CD93-BC10-AEB4-F1D6-A4CEE9A189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853" y="1046591"/>
            <a:ext cx="2659637" cy="37234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4DD429B-78BD-5DD7-7F54-D522567AD1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65" y="1089623"/>
            <a:ext cx="2598163" cy="363742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B00CCCF-077C-83FA-35C2-DD7A5089AC3E}"/>
                  </a:ext>
                </a:extLst>
              </p:cNvPr>
              <p:cNvSpPr txBox="1"/>
              <p:nvPr/>
            </p:nvSpPr>
            <p:spPr>
              <a:xfrm>
                <a:off x="6611757" y="1638620"/>
                <a:ext cx="1300292" cy="391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&gt;3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B00CCCF-077C-83FA-35C2-DD7A5089AC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1757" y="1638620"/>
                <a:ext cx="1300292" cy="391646"/>
              </a:xfrm>
              <a:prstGeom prst="rect">
                <a:avLst/>
              </a:prstGeom>
              <a:blipFill>
                <a:blip r:embed="rId4"/>
                <a:stretch>
                  <a:fillRect b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E6F94B17-62D5-7C4F-ECAE-8594067310DE}"/>
              </a:ext>
            </a:extLst>
          </p:cNvPr>
          <p:cNvSpPr txBox="1"/>
          <p:nvPr/>
        </p:nvSpPr>
        <p:spPr>
          <a:xfrm>
            <a:off x="6611757" y="2348506"/>
            <a:ext cx="23493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rapidity gap essentially promotes t-channel exchange graphs.</a:t>
            </a:r>
          </a:p>
        </p:txBody>
      </p:sp>
    </p:spTree>
    <p:extLst>
      <p:ext uri="{BB962C8B-B14F-4D97-AF65-F5344CB8AC3E}">
        <p14:creationId xmlns:p14="http://schemas.microsoft.com/office/powerpoint/2010/main" val="252299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08305-18E7-2945-89E0-7CAC5C03D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Setup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FC8C0B-0D7C-27E8-2890-5586897C7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324" y="1028911"/>
            <a:ext cx="4333933" cy="7815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7E257AD-0DE0-090C-6BCC-F6B789435D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4257" y="1246624"/>
            <a:ext cx="4100353" cy="3914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0E0A67-571F-0815-D8B8-182122110A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324" y="1768974"/>
            <a:ext cx="5614249" cy="7815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BE85DDC-7E58-7602-1989-E1E0C18337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5342" y="2044081"/>
            <a:ext cx="2099613" cy="30221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6D3F384-2160-59DC-080E-77B474A85ABC}"/>
                  </a:ext>
                </a:extLst>
              </p:cNvPr>
              <p:cNvSpPr txBox="1"/>
              <p:nvPr/>
            </p:nvSpPr>
            <p:spPr>
              <a:xfrm>
                <a:off x="617054" y="2681362"/>
                <a:ext cx="3398483" cy="92333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  <a:effectLst>
                <a:outerShdw blurRad="50800" dist="50800" dir="5400000" algn="ctr" rotWithShape="0">
                  <a:srgbClr val="000000">
                    <a:alpha val="0"/>
                  </a:srgbClr>
                </a:outerShdw>
              </a:effectLst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Pure CP-odd: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CP-violating: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=2/3</m:t>
                    </m:r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Pure CP-even: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6D3F384-2160-59DC-080E-77B474A85A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054" y="2681362"/>
                <a:ext cx="3398483" cy="92333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  <a:effectLst>
                <a:outerShdw blurRad="50800" dist="50800" dir="5400000" algn="ctr" rotWithShape="0">
                  <a:srgbClr val="000000">
                    <a:alpha val="0"/>
                  </a:srgb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CC5207AC-4ED4-762B-64A4-F6ADD50DE757}"/>
              </a:ext>
            </a:extLst>
          </p:cNvPr>
          <p:cNvSpPr txBox="1"/>
          <p:nvPr/>
        </p:nvSpPr>
        <p:spPr>
          <a:xfrm>
            <a:off x="5012073" y="2962601"/>
            <a:ext cx="3514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Type-II Two Higgs Double Model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99331F5-92F2-CADE-291C-AB6F16AB55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2073" y="3427085"/>
            <a:ext cx="37465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795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DD34E-E1FF-594A-8A28-343CDCA08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Feynman Diagrams (Yes, we still use them.)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B308F4-6ECD-7C43-BDFA-C44DBA5CD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842" y="1361937"/>
            <a:ext cx="3767759" cy="9085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AFCDE32-06BB-A946-8BB7-DD39E58409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0748" y="1003852"/>
            <a:ext cx="3352800" cy="1943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D9244E-8F8A-EF4E-A1E4-CC69E70D5D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152" y="2571750"/>
            <a:ext cx="4112729" cy="194731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325884E-9B61-95CE-96B9-9DD5633E09CF}"/>
              </a:ext>
            </a:extLst>
          </p:cNvPr>
          <p:cNvSpPr txBox="1"/>
          <p:nvPr/>
        </p:nvSpPr>
        <p:spPr>
          <a:xfrm>
            <a:off x="5057422" y="3397956"/>
            <a:ext cx="36161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gluonic contributions were computed by Campanario and </a:t>
            </a:r>
            <a:r>
              <a:rPr lang="en-US" dirty="0" err="1"/>
              <a:t>Kubocz</a:t>
            </a:r>
            <a:r>
              <a:rPr lang="en-US" dirty="0"/>
              <a:t>. </a:t>
            </a:r>
            <a:r>
              <a:rPr lang="en-US" b="1" i="1" dirty="0"/>
              <a:t>New: quark gluon, quark quark channels. </a:t>
            </a:r>
          </a:p>
        </p:txBody>
      </p:sp>
    </p:spTree>
    <p:extLst>
      <p:ext uri="{BB962C8B-B14F-4D97-AF65-F5344CB8AC3E}">
        <p14:creationId xmlns:p14="http://schemas.microsoft.com/office/powerpoint/2010/main" val="424571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FB684-2497-1C4F-8ABE-BE189A0F2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 Parameters and Selection Cuts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8D6597F-809E-6D43-BD45-1F8462C9CE16}"/>
                  </a:ext>
                </a:extLst>
              </p:cNvPr>
              <p:cNvSpPr txBox="1"/>
              <p:nvPr/>
            </p:nvSpPr>
            <p:spPr>
              <a:xfrm>
                <a:off x="858872" y="1094422"/>
                <a:ext cx="5198859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VBNLO 3.0 </a:t>
                </a:r>
              </a:p>
              <a:p>
                <a:r>
                  <a:rPr lang="en-US" dirty="0"/>
                  <a:t>MMHT2014nlo68lo </a:t>
                </a:r>
                <a:r>
                  <a:rPr lang="en-US" dirty="0" err="1"/>
                  <a:t>parton</a:t>
                </a:r>
                <a:r>
                  <a:rPr lang="en-US" dirty="0"/>
                  <a:t> distributions  functions</a:t>
                </a:r>
              </a:p>
              <a:p>
                <a:r>
                  <a:rPr lang="en-US" dirty="0"/>
                  <a:t>Kt-jet with p=-1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=0.130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8D6597F-809E-6D43-BD45-1F8462C9CE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872" y="1094422"/>
                <a:ext cx="5198859" cy="1754326"/>
              </a:xfrm>
              <a:prstGeom prst="rect">
                <a:avLst/>
              </a:prstGeom>
              <a:blipFill>
                <a:blip r:embed="rId2"/>
                <a:stretch>
                  <a:fillRect l="-973" t="-1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EE88FA92-E75E-3A49-B0C2-C5C6D0D2D9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78" y="2444157"/>
            <a:ext cx="5646446" cy="6346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F9D7233-2258-8F4C-BDCC-8868868E43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578" y="2956750"/>
            <a:ext cx="2751483" cy="7731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4045536-B09E-C244-8CD1-3D625C29A2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887" y="3742204"/>
            <a:ext cx="4831909" cy="5684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3E68A7-D4CA-D847-945C-91CDCE5C6CAC}"/>
              </a:ext>
            </a:extLst>
          </p:cNvPr>
          <p:cNvSpPr txBox="1"/>
          <p:nvPr/>
        </p:nvSpPr>
        <p:spPr>
          <a:xfrm>
            <a:off x="6016889" y="1453745"/>
            <a:ext cx="2822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Collider Energies: 13 </a:t>
            </a:r>
            <a:r>
              <a:rPr lang="en-US" dirty="0" err="1"/>
              <a:t>TeV</a:t>
            </a:r>
            <a:endParaRPr lang="en-US" dirty="0"/>
          </a:p>
          <a:p>
            <a:r>
              <a:rPr lang="en-US" dirty="0"/>
              <a:t>                              27 </a:t>
            </a:r>
            <a:r>
              <a:rPr lang="en-US" dirty="0" err="1"/>
              <a:t>TeV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2DC56C-E84D-054C-93CC-080C8C0D3B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8872" y="2011390"/>
            <a:ext cx="4187424" cy="565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36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4A365-3308-2047-BC1B-02A27FA54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Parametric Dependence (Pure CP-odd)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1E39FD-A380-1340-8A3C-A5899042A5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490" y="840658"/>
            <a:ext cx="6437019" cy="37122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91A8AC1-54FA-CCB9-6F87-C480F2FDEB02}"/>
                  </a:ext>
                </a:extLst>
              </p:cNvPr>
              <p:cNvSpPr txBox="1"/>
              <p:nvPr/>
            </p:nvSpPr>
            <p:spPr>
              <a:xfrm>
                <a:off x="3081494" y="4497169"/>
                <a:ext cx="298100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Total Cross-sections vs.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endParaRPr lang="en-US" b="0" dirty="0"/>
              </a:p>
              <a:p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91A8AC1-54FA-CCB9-6F87-C480F2FDEB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1494" y="4497169"/>
                <a:ext cx="2981009" cy="646331"/>
              </a:xfrm>
              <a:prstGeom prst="rect">
                <a:avLst/>
              </a:prstGeom>
              <a:blipFill>
                <a:blip r:embed="rId3"/>
                <a:stretch>
                  <a:fillRect l="-1695" t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419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7E333-355B-8B40-99C2-93A8059B2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Parametric Dependence (Pure CP-odd)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581ECB-7EF6-F146-9EE9-AC14755616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452" y="784521"/>
            <a:ext cx="6255302" cy="357445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40C8A8B-118E-8F9C-8DE2-09BCCEBC60DC}"/>
                  </a:ext>
                </a:extLst>
              </p:cNvPr>
              <p:cNvSpPr txBox="1"/>
              <p:nvPr/>
            </p:nvSpPr>
            <p:spPr>
              <a:xfrm>
                <a:off x="2812773" y="4486724"/>
                <a:ext cx="40750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Total cross-sections vs.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</m:d>
                      </m:e>
                    </m:func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40C8A8B-118E-8F9C-8DE2-09BCCEBC60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2773" y="4486724"/>
                <a:ext cx="4075043" cy="369332"/>
              </a:xfrm>
              <a:prstGeom prst="rect">
                <a:avLst/>
              </a:prstGeom>
              <a:blipFill>
                <a:blip r:embed="rId3"/>
                <a:stretch>
                  <a:fillRect l="-1242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2380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2923B-839A-0B4A-BA22-08ADE925B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Parametric Dependence (CP-violating)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336CDE-6913-0241-BA35-5D45FDE26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526" y="933393"/>
            <a:ext cx="6387360" cy="363479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F1F3E5F-A51F-684B-5CAC-AB3B48776ACB}"/>
                  </a:ext>
                </a:extLst>
              </p:cNvPr>
              <p:cNvSpPr txBox="1"/>
              <p:nvPr/>
            </p:nvSpPr>
            <p:spPr>
              <a:xfrm>
                <a:off x="3085407" y="4568189"/>
                <a:ext cx="29731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Total cross-sections vs.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Φ</m:t>
                        </m:r>
                      </m:sub>
                    </m:sSub>
                  </m:oMath>
                </a14:m>
                <a:endParaRPr lang="en-US" b="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F1F3E5F-A51F-684B-5CAC-AB3B48776A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5407" y="4568189"/>
                <a:ext cx="2973186" cy="369332"/>
              </a:xfrm>
              <a:prstGeom prst="rect">
                <a:avLst/>
              </a:prstGeom>
              <a:blipFill>
                <a:blip r:embed="rId3"/>
                <a:stretch>
                  <a:fillRect l="-1271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269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E5E31-F337-7341-B893-F89E17B5A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Parametric Dependence (CP-violating)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23F327-5285-3445-A7F8-6BEBF84C5C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8983" y="1026934"/>
            <a:ext cx="5738417" cy="345818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BF7BA0D-D871-315C-6B4A-42E8ECBB409F}"/>
                  </a:ext>
                </a:extLst>
              </p:cNvPr>
              <p:cNvSpPr txBox="1"/>
              <p:nvPr/>
            </p:nvSpPr>
            <p:spPr>
              <a:xfrm>
                <a:off x="2812773" y="4486724"/>
                <a:ext cx="40750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Total cross-sections vs.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</m:d>
                      </m:e>
                    </m:func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BF7BA0D-D871-315C-6B4A-42E8ECBB40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2773" y="4486724"/>
                <a:ext cx="4075043" cy="369332"/>
              </a:xfrm>
              <a:prstGeom prst="rect">
                <a:avLst/>
              </a:prstGeom>
              <a:blipFill>
                <a:blip r:embed="rId3"/>
                <a:stretch>
                  <a:fillRect l="-1242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654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theme/theme1.xml><?xml version="1.0" encoding="utf-8"?>
<a:theme xmlns:a="http://schemas.openxmlformats.org/drawingml/2006/main" name="Office Theme">
  <a:themeElements>
    <a:clrScheme name="Custom 8">
      <a:dk1>
        <a:sysClr val="windowText" lastClr="000000"/>
      </a:dk1>
      <a:lt1>
        <a:sysClr val="window" lastClr="FFFFFF"/>
      </a:lt1>
      <a:dk2>
        <a:srgbClr val="0070C0"/>
      </a:dk2>
      <a:lt2>
        <a:srgbClr val="EEECE1"/>
      </a:lt2>
      <a:accent1>
        <a:srgbClr val="FEB71A"/>
      </a:accent1>
      <a:accent2>
        <a:srgbClr val="6E81D6"/>
      </a:accent2>
      <a:accent3>
        <a:srgbClr val="705E5F"/>
      </a:accent3>
      <a:accent4>
        <a:srgbClr val="CC823D"/>
      </a:accent4>
      <a:accent5>
        <a:srgbClr val="72A7C0"/>
      </a:accent5>
      <a:accent6>
        <a:srgbClr val="BECC8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0F30CF2-7ED7-5C4E-98E6-6323C70DFBDC}">
  <we:reference id="wa104381909" version="3.5.1.0" store="en-US" storeType="OMEX"/>
  <we:alternateReferences>
    <we:reference id="wa104381909" version="3.5.1.0" store="WA104381909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1578</TotalTime>
  <Words>442</Words>
  <Application>Microsoft Macintosh PowerPoint</Application>
  <PresentationFormat>On-screen Show (16:9)</PresentationFormat>
  <Paragraphs>59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Cambria Math</vt:lpstr>
      <vt:lpstr>Georgia</vt:lpstr>
      <vt:lpstr>Office Theme</vt:lpstr>
      <vt:lpstr>Exploring CP Violation in the Higgs Sector Through Higgs Boson Production in Association of Three Jets  </vt:lpstr>
      <vt:lpstr>References and Collaborators </vt:lpstr>
      <vt:lpstr>Model Setup</vt:lpstr>
      <vt:lpstr>Feynman Diagrams (Yes, we still use them.)</vt:lpstr>
      <vt:lpstr>Input Parameters and Selection Cuts</vt:lpstr>
      <vt:lpstr>Parametric Dependence (Pure CP-odd) </vt:lpstr>
      <vt:lpstr>Parametric Dependence (Pure CP-odd)</vt:lpstr>
      <vt:lpstr>Parametric Dependence (CP-violating)</vt:lpstr>
      <vt:lpstr>Parametric Dependence (CP-violating) </vt:lpstr>
      <vt:lpstr>Rapidity Separation (Pure CP-odd)</vt:lpstr>
      <vt:lpstr> Rapidity Separation (CP-violating)</vt:lpstr>
      <vt:lpstr>Azimuthal Angle Correlations: ϕ_jj=ϕ_f-ϕ_b</vt:lpstr>
      <vt:lpstr>Azimuthal Angle Correlations </vt:lpstr>
      <vt:lpstr>Azimuthal Angle Correlations (Pure CP-odd)</vt:lpstr>
      <vt:lpstr>Azimuthal Angle Correlations (CP-violating)</vt:lpstr>
      <vt:lpstr>Concluding Remarks</vt:lpstr>
      <vt:lpstr>Auxiliary Slides </vt:lpstr>
      <vt:lpstr>Transverse Momentum of Third Jet (CP-violating) </vt:lpstr>
      <vt:lpstr>Invariant Mass of Leading Two Jets (CP-violating) </vt:lpstr>
      <vt:lpstr>Azimuthal Angle Correlations (Rapidity Gap)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Simulating Electroweak Higgs Boson Production using Herwig 7/Hjets at Hadron Colliders</dc:title>
  <dc:creator>Figy, Terrance</dc:creator>
  <cp:lastModifiedBy>Figy, Terrance</cp:lastModifiedBy>
  <cp:revision>2</cp:revision>
  <dcterms:created xsi:type="dcterms:W3CDTF">2020-05-04T18:41:14Z</dcterms:created>
  <dcterms:modified xsi:type="dcterms:W3CDTF">2023-05-09T11:50:49Z</dcterms:modified>
</cp:coreProperties>
</file>