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2"/>
  </p:notesMasterIdLst>
  <p:sldIdLst>
    <p:sldId id="266" r:id="rId3"/>
    <p:sldId id="261" r:id="rId4"/>
    <p:sldId id="268" r:id="rId5"/>
    <p:sldId id="269" r:id="rId6"/>
    <p:sldId id="263" r:id="rId7"/>
    <p:sldId id="264" r:id="rId8"/>
    <p:sldId id="265" r:id="rId9"/>
    <p:sldId id="256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AB0"/>
    <a:srgbClr val="2A4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76DCFA-2E1C-4547-8381-8A63E2A9C114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2F6BA-DE17-684E-92D3-D31332084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5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81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>
              <a:latin typeface="Calibri" charset="0"/>
              <a:cs typeface="ＭＳ Ｐゴシック" charset="0"/>
            </a:endParaRPr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660C745-091A-0B41-8542-1BE359193AAA}" type="slidenum">
              <a:rPr lang="ru-RU">
                <a:solidFill>
                  <a:prstClr val="black"/>
                </a:solidFill>
                <a:latin typeface="Calibri" charset="0"/>
                <a:cs typeface="ＭＳ Ｐゴシック" charset="0"/>
              </a:rPr>
              <a:pPr eaLnBrk="1" hangingPunct="1"/>
              <a:t>6</a:t>
            </a:fld>
            <a:endParaRPr lang="ru-RU">
              <a:solidFill>
                <a:prstClr val="black"/>
              </a:solidFill>
              <a:latin typeface="Calibri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55F0AF6-7602-D44E-B144-8F9BC919EF15}" type="slidenum">
              <a:rPr lang="ru-RU">
                <a:solidFill>
                  <a:prstClr val="black"/>
                </a:solidFill>
              </a:rPr>
              <a:pPr eaLnBrk="1" hangingPunct="1"/>
              <a:t>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19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91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Arial" charset="0"/>
              </a:rPr>
              <a:t>   </a:t>
            </a:r>
            <a:endParaRPr lang="ru-RU" sz="16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47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3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38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solidFill>
                  <a:srgbClr val="FFFF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00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EF9F2D-898F-A34B-88AF-3BEC84654471}" type="datetime1">
              <a:rPr lang="en-US"/>
              <a:pPr/>
              <a:t>18/03/16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Times New Roman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FEEC4-7341-724C-B41A-816B7A9275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32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C9BFD3-F1BC-DA4A-A3E1-14EC96C163C0}" type="datetime1">
              <a:rPr lang="en-US"/>
              <a:pPr/>
              <a:t>18/03/16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Times New Roman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0D7D8D-43BE-9A47-9813-F7C21A741A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33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16A960-B32B-2947-862E-8E475E80F05D}" type="datetime1">
              <a:rPr lang="en-US"/>
              <a:pPr/>
              <a:t>18/03/16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Times New Roman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4CF21-51AF-9543-BF82-A64368A30A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309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8C416C-73B5-F44B-BA72-4DB2A5209708}" type="datetime1">
              <a:rPr lang="en-US"/>
              <a:pPr/>
              <a:t>18/03/16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Times New Roman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EEAC8-4234-6648-966A-45346CAEC6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64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20D76C-7DED-B747-850A-3E14F10FDFC9}" type="datetime1">
              <a:rPr lang="en-US"/>
              <a:pPr/>
              <a:t>18/03/16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Times New Roman"/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50E88-A9EC-6149-BB31-77A3A76C27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5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029F1E-647F-D64B-A566-40C74CCA0CE9}" type="datetime1">
              <a:rPr lang="en-US"/>
              <a:pPr/>
              <a:t>18/03/16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Times New Roman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5875D-5577-474D-9DBB-2B01AA0031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22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F612A0-D13C-E642-B2F4-2B4037BF8552}" type="datetime1">
              <a:rPr lang="en-US"/>
              <a:pPr/>
              <a:t>18/03/16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Times New Roman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BBA6B-637D-DB46-811E-6C93978E8C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533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pPr lvl="0"/>
            <a:r>
              <a:rPr lang="ru-RU" noProof="0" smtClean="0"/>
              <a:t>Вставка рисунка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992131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689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ftr" sz="quarter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BCBCBC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</a:lstStyle>
          <a:p>
            <a:r>
              <a:rPr lang="ru-RU"/>
              <a:t>10 лет МИРЕА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AD8BBE-97B5-1449-8417-58D5919BC2C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592506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xfrm>
            <a:off x="6553200" y="6432651"/>
            <a:ext cx="2133600" cy="288824"/>
          </a:xfrm>
          <a:prstGeom prst="rect">
            <a:avLst/>
          </a:prstGeom>
        </p:spPr>
        <p:txBody>
          <a:bodyPr lIns="45719" tIns="45719" rIns="45719" bIns="45719" anchor="b"/>
          <a:lstStyle>
            <a:lvl1pPr defTabSz="457200">
              <a:lnSpc>
                <a:spcPct val="100000"/>
              </a:lnSpc>
              <a:spcBef>
                <a:spcPts val="0"/>
              </a:spcBef>
              <a:defRPr sz="1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3791435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18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22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69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84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80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63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7D4ED-E4EF-2846-937F-6317E9AC6EAB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DB5E2-2D61-E949-82B3-A13D389E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09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0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p3d prstMaterial="softEdge">
              <a:bevelT w="38100" h="38100"/>
            </a:sp3d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17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BCBCBC"/>
                </a:solidFill>
                <a:latin typeface="Times New Roman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427669B8-916C-AB40-BF19-94DA426E3F7E}" type="datetime1">
              <a:rPr lang="en-US" smtClean="0"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18/03/16</a:t>
            </a:fld>
            <a:endParaRPr lang="en-US" smtClean="0">
              <a:ea typeface="ＭＳ Ｐゴシック" charset="0"/>
              <a:cs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4400"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Times New Roman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CBCBC"/>
                </a:solidFill>
                <a:latin typeface="Times New Roman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169E1BD0-5846-DD47-B54B-EA8AEFE294C5}" type="slidenum">
              <a:rPr lang="en-US" smtClean="0"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0441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solidFill>
            <a:srgbClr val="FFFF00"/>
          </a:soli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charset="0"/>
        <a:buChar char="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charset="0"/>
        <a:buChar char="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charset="0"/>
        <a:buChar char="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charset="0"/>
        <a:buChar char="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charset="0"/>
        <a:buChar char="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20" Type="http://schemas.openxmlformats.org/officeDocument/2006/relationships/image" Target="../media/image25.png"/><Relationship Id="rId21" Type="http://schemas.openxmlformats.org/officeDocument/2006/relationships/image" Target="../media/image26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7" Type="http://schemas.openxmlformats.org/officeDocument/2006/relationships/image" Target="../media/image22.jpeg"/><Relationship Id="rId18" Type="http://schemas.openxmlformats.org/officeDocument/2006/relationships/image" Target="../media/image23.png"/><Relationship Id="rId19" Type="http://schemas.openxmlformats.org/officeDocument/2006/relationships/image" Target="../media/image24.png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5696" y="224125"/>
            <a:ext cx="7853055" cy="1055255"/>
          </a:xfrm>
          <a:prstGeom prst="rect">
            <a:avLst/>
          </a:prstGeom>
          <a:solidFill>
            <a:srgbClr val="375A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96209" y="141942"/>
            <a:ext cx="755424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28</a:t>
            </a:r>
            <a:r>
              <a:rPr lang="en-US" sz="3200" b="1" baseline="300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th</a:t>
            </a:r>
            <a:r>
              <a:rPr lang="en-US" sz="32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 FCAL Workshop – JINR, </a:t>
            </a:r>
            <a:r>
              <a:rPr lang="en-US" sz="3200" b="1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Dubna</a:t>
            </a:r>
            <a:endParaRPr lang="en-US" sz="3200" b="1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21-22 March 2016</a:t>
            </a:r>
          </a:p>
          <a:p>
            <a:pPr marL="742950" lvl="1" indent="-285750">
              <a:buFont typeface="Arial"/>
              <a:buChar char="•"/>
            </a:pPr>
            <a:endParaRPr lang="en-US" b="1" dirty="0" smtClean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49736" y="2362653"/>
            <a:ext cx="7853055" cy="2017128"/>
          </a:xfrm>
          <a:prstGeom prst="rect">
            <a:avLst/>
          </a:prstGeom>
          <a:solidFill>
            <a:srgbClr val="375A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6209" y="2488902"/>
            <a:ext cx="7554247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Welcome!</a:t>
            </a:r>
          </a:p>
          <a:p>
            <a:pPr algn="ctr">
              <a:lnSpc>
                <a:spcPct val="120000"/>
              </a:lnSpc>
            </a:pP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Vadim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Bednyakov</a:t>
            </a: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/>
            </a:r>
            <a:b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</a:b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Director of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Dzhelepov’s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Laboratory of Nuclear Problems</a:t>
            </a:r>
          </a:p>
          <a:p>
            <a:pPr marL="742950" lvl="1" indent="-285750">
              <a:buFont typeface="Arial"/>
              <a:buChar char="•"/>
            </a:pPr>
            <a:endParaRPr lang="en-US" b="1" dirty="0" smtClean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447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1" descr="D:\Users\User\Pictures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333375"/>
            <a:ext cx="8713788" cy="619125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049A70E-2FDB-4640-B650-B00A801B94A9}" type="slidenum">
              <a:rPr lang="en-US">
                <a:solidFill>
                  <a:srgbClr val="BCBCBC"/>
                </a:solidFill>
                <a:latin typeface="Times New Roman" charset="0"/>
              </a:rPr>
              <a:pPr eaLnBrk="1" hangingPunct="1"/>
              <a:t>2</a:t>
            </a:fld>
            <a:endParaRPr lang="en-US">
              <a:solidFill>
                <a:srgbClr val="BCBCBC"/>
              </a:solidFill>
              <a:latin typeface="Times New Roman" charset="0"/>
            </a:endParaRPr>
          </a:p>
        </p:txBody>
      </p:sp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96944" cy="151216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ea typeface="+mj-ea"/>
              </a:rPr>
              <a:t>JINR is located in the city of Dubna in 120 km </a:t>
            </a:r>
            <a:br>
              <a:rPr lang="en-US" sz="2800" dirty="0" smtClean="0">
                <a:solidFill>
                  <a:srgbClr val="FF0000"/>
                </a:solidFill>
                <a:ea typeface="+mj-ea"/>
              </a:rPr>
            </a:br>
            <a:r>
              <a:rPr lang="en-US" sz="2800" dirty="0" smtClean="0">
                <a:solidFill>
                  <a:srgbClr val="FF0000"/>
                </a:solidFill>
                <a:ea typeface="+mj-ea"/>
              </a:rPr>
              <a:t>to the north  from Moscow</a:t>
            </a:r>
            <a:endParaRPr lang="ru-RU" sz="2800" dirty="0">
              <a:solidFill>
                <a:srgbClr val="FF0000"/>
              </a:solidFill>
              <a:ea typeface="+mj-ea"/>
            </a:endParaRPr>
          </a:p>
        </p:txBody>
      </p:sp>
      <p:sp>
        <p:nvSpPr>
          <p:cNvPr id="135173" name="WordArt 15"/>
          <p:cNvSpPr>
            <a:spLocks noChangeArrowheads="1" noChangeShapeType="1" noTextEdit="1"/>
          </p:cNvSpPr>
          <p:nvPr/>
        </p:nvSpPr>
        <p:spPr bwMode="auto">
          <a:xfrm>
            <a:off x="5292725" y="4941888"/>
            <a:ext cx="2786063" cy="427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prstClr val="white"/>
                </a:solidFill>
                <a:latin typeface="Arial"/>
                <a:ea typeface="Arial"/>
                <a:cs typeface="Arial"/>
              </a:rPr>
              <a:t>Volga-Moscow Channel 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6444208" y="2492896"/>
            <a:ext cx="288032" cy="432048"/>
          </a:xfrm>
          <a:prstGeom prst="downArrow">
            <a:avLst/>
          </a:prstGeom>
          <a:solidFill>
            <a:schemeClr val="tx1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  <a:latin typeface="Times New Roman"/>
            </a:endParaRPr>
          </a:p>
        </p:txBody>
      </p:sp>
      <p:sp>
        <p:nvSpPr>
          <p:cNvPr id="135175" name="WordArt 15"/>
          <p:cNvSpPr>
            <a:spLocks noChangeArrowheads="1" noChangeShapeType="1" noTextEdit="1"/>
          </p:cNvSpPr>
          <p:nvPr/>
        </p:nvSpPr>
        <p:spPr bwMode="auto">
          <a:xfrm>
            <a:off x="5580063" y="2060575"/>
            <a:ext cx="1655762" cy="423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prstClr val="white"/>
                </a:solidFill>
                <a:latin typeface="Arial"/>
                <a:ea typeface="Arial"/>
                <a:cs typeface="Arial"/>
              </a:rPr>
              <a:t>Volga River 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8100392" y="5085184"/>
            <a:ext cx="432048" cy="288032"/>
          </a:xfrm>
          <a:prstGeom prst="rightArrow">
            <a:avLst/>
          </a:prstGeom>
          <a:solidFill>
            <a:schemeClr val="tx1"/>
          </a:solidFill>
          <a:scene3d>
            <a:camera prst="orthographicFront">
              <a:rot lat="0" lon="0" rev="206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  <a:latin typeface="Times New Roman"/>
            </a:endParaRPr>
          </a:p>
        </p:txBody>
      </p:sp>
      <p:sp>
        <p:nvSpPr>
          <p:cNvPr id="135177" name="WordArt 15"/>
          <p:cNvSpPr>
            <a:spLocks noChangeArrowheads="1" noChangeShapeType="1" noTextEdit="1"/>
          </p:cNvSpPr>
          <p:nvPr/>
        </p:nvSpPr>
        <p:spPr bwMode="auto">
          <a:xfrm>
            <a:off x="395288" y="5949950"/>
            <a:ext cx="307498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prstClr val="white"/>
                </a:solidFill>
                <a:latin typeface="Arial"/>
                <a:ea typeface="Arial"/>
                <a:cs typeface="Arial"/>
              </a:rPr>
              <a:t>“Ivan’kovskoe” Water Storage </a:t>
            </a:r>
          </a:p>
        </p:txBody>
      </p:sp>
      <p:sp>
        <p:nvSpPr>
          <p:cNvPr id="135178" name="WordArt 15"/>
          <p:cNvSpPr>
            <a:spLocks noChangeArrowheads="1" noChangeShapeType="1" noTextEdit="1"/>
          </p:cNvSpPr>
          <p:nvPr/>
        </p:nvSpPr>
        <p:spPr bwMode="auto">
          <a:xfrm>
            <a:off x="5148263" y="3860800"/>
            <a:ext cx="1655762" cy="423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prstClr val="white"/>
                </a:solidFill>
                <a:latin typeface="Arial"/>
                <a:ea typeface="Arial"/>
                <a:cs typeface="Arial"/>
              </a:rPr>
              <a:t>12 meters Damb 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5796136" y="4221088"/>
            <a:ext cx="288032" cy="504056"/>
          </a:xfrm>
          <a:prstGeom prst="downArrow">
            <a:avLst/>
          </a:prstGeom>
          <a:solidFill>
            <a:schemeClr val="tx1"/>
          </a:solidFill>
          <a:scene3d>
            <a:camera prst="orthographicFront">
              <a:rot lat="0" lon="0" rev="203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  <a:latin typeface="Times New Roman"/>
            </a:endParaRPr>
          </a:p>
        </p:txBody>
      </p:sp>
      <p:sp>
        <p:nvSpPr>
          <p:cNvPr id="135180" name="WordArt 15"/>
          <p:cNvSpPr>
            <a:spLocks noChangeArrowheads="1" noChangeShapeType="1" noTextEdit="1"/>
          </p:cNvSpPr>
          <p:nvPr/>
        </p:nvSpPr>
        <p:spPr bwMode="auto">
          <a:xfrm>
            <a:off x="7235825" y="3068638"/>
            <a:ext cx="865188" cy="352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prstClr val="white"/>
                </a:solidFill>
                <a:latin typeface="Arial"/>
                <a:ea typeface="Arial"/>
                <a:cs typeface="Arial"/>
              </a:rPr>
              <a:t>Sluice 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7308304" y="3429000"/>
            <a:ext cx="288032" cy="504056"/>
          </a:xfrm>
          <a:prstGeom prst="downArrow">
            <a:avLst/>
          </a:prstGeom>
          <a:solidFill>
            <a:schemeClr val="tx1"/>
          </a:solidFill>
          <a:scene3d>
            <a:camera prst="orthographicFront">
              <a:rot lat="0" lon="0" rev="200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  <a:latin typeface="Times New Roman"/>
            </a:endParaRPr>
          </a:p>
        </p:txBody>
      </p:sp>
      <p:sp>
        <p:nvSpPr>
          <p:cNvPr id="135182" name="WordArt 15"/>
          <p:cNvSpPr>
            <a:spLocks noChangeArrowheads="1" noChangeShapeType="1" noTextEdit="1"/>
          </p:cNvSpPr>
          <p:nvPr/>
        </p:nvSpPr>
        <p:spPr bwMode="auto">
          <a:xfrm>
            <a:off x="611188" y="4941888"/>
            <a:ext cx="2232025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prstClr val="white"/>
                </a:solidFill>
                <a:latin typeface="Arial"/>
                <a:ea typeface="Arial"/>
                <a:cs typeface="Arial"/>
              </a:rPr>
              <a:t>Water Power Station 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2843808" y="4941168"/>
            <a:ext cx="504056" cy="288032"/>
          </a:xfrm>
          <a:prstGeom prst="rightArrow">
            <a:avLst/>
          </a:prstGeom>
          <a:solidFill>
            <a:schemeClr val="tx1"/>
          </a:solidFill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  <a:latin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6013" y="2565400"/>
            <a:ext cx="33845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prstClr val="white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000" dirty="0">
                <a:solidFill>
                  <a:prstClr val="white"/>
                </a:solidFill>
                <a:latin typeface="Arial Rounded MT Bold" pitchFamily="34" charset="0"/>
                <a:ea typeface="ＭＳ Ｐゴシック" charset="0"/>
                <a:cs typeface="Arial" pitchFamily="34" charset="0"/>
              </a:rPr>
              <a:t>Special Economic Zone</a:t>
            </a:r>
            <a:endParaRPr lang="ru-RU" sz="2000" dirty="0">
              <a:solidFill>
                <a:prstClr val="white"/>
              </a:solidFill>
              <a:latin typeface="Times New Roman"/>
              <a:ea typeface="ＭＳ Ｐゴシック" charset="0"/>
              <a:cs typeface="Arial" pitchFamily="34" charset="0"/>
            </a:endParaRPr>
          </a:p>
        </p:txBody>
      </p:sp>
      <p:sp>
        <p:nvSpPr>
          <p:cNvPr id="135185" name="TextBox 19"/>
          <p:cNvSpPr txBox="1">
            <a:spLocks noChangeArrowheads="1"/>
          </p:cNvSpPr>
          <p:nvPr/>
        </p:nvSpPr>
        <p:spPr bwMode="auto">
          <a:xfrm>
            <a:off x="7380288" y="2420938"/>
            <a:ext cx="13382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prstClr val="white"/>
                </a:solidFill>
                <a:latin typeface="Aharoni" charset="0"/>
                <a:cs typeface="Aharoni" charset="0"/>
              </a:rPr>
              <a:t> </a:t>
            </a:r>
            <a:r>
              <a:rPr lang="en-US" sz="2800" smtClean="0">
                <a:solidFill>
                  <a:srgbClr val="FFFF00"/>
                </a:solidFill>
                <a:latin typeface="Aharoni" charset="0"/>
                <a:cs typeface="Aharoni" charset="0"/>
              </a:rPr>
              <a:t>JINR</a:t>
            </a:r>
            <a:endParaRPr lang="ru-RU" sz="2800" smtClean="0">
              <a:solidFill>
                <a:srgbClr val="FFFF00"/>
              </a:solidFill>
              <a:cs typeface="Aharoni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2700338" y="3068638"/>
            <a:ext cx="358775" cy="57626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8298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Shape 1113"/>
          <p:cNvSpPr/>
          <p:nvPr/>
        </p:nvSpPr>
        <p:spPr>
          <a:xfrm>
            <a:off x="971550" y="5121275"/>
            <a:ext cx="7993063" cy="120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400" dirty="0" smtClean="0">
                <a:solidFill>
                  <a:srgbClr val="FFFFFF"/>
                </a:solidFill>
              </a:rPr>
              <a:t>The agreement for creation of JINR </a:t>
            </a:r>
          </a:p>
          <a:p>
            <a:pPr lvl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400" dirty="0" smtClean="0">
                <a:solidFill>
                  <a:srgbClr val="FFFFFF"/>
                </a:solidFill>
              </a:rPr>
              <a:t>was signed by 11 founder-states on</a:t>
            </a:r>
          </a:p>
          <a:p>
            <a:pPr lvl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400" dirty="0" smtClean="0">
                <a:solidFill>
                  <a:srgbClr val="FFFFFF"/>
                </a:solidFill>
              </a:rPr>
              <a:t>26 </a:t>
            </a:r>
            <a:r>
              <a:rPr lang="x-none" sz="2400" dirty="0" smtClean="0">
                <a:solidFill>
                  <a:srgbClr val="FFFFFF"/>
                </a:solidFill>
              </a:rPr>
              <a:t>March</a:t>
            </a:r>
            <a:r>
              <a:rPr sz="2400" dirty="0" smtClean="0">
                <a:solidFill>
                  <a:srgbClr val="FFFFFF"/>
                </a:solidFill>
              </a:rPr>
              <a:t> </a:t>
            </a:r>
            <a:r>
              <a:rPr sz="2400" dirty="0">
                <a:solidFill>
                  <a:srgbClr val="FFFFFF"/>
                </a:solidFill>
              </a:rPr>
              <a:t>1956 </a:t>
            </a:r>
            <a:r>
              <a:rPr lang="x-none" sz="2400" dirty="0" smtClean="0">
                <a:solidFill>
                  <a:srgbClr val="FFFFFF"/>
                </a:solidFill>
              </a:rPr>
              <a:t>in Moscow</a:t>
            </a:r>
            <a:r>
              <a:rPr sz="2400" dirty="0" smtClean="0">
                <a:solidFill>
                  <a:srgbClr val="FFFFFF"/>
                </a:solidFill>
              </a:rPr>
              <a:t> </a:t>
            </a:r>
            <a:endParaRPr sz="2400" dirty="0">
              <a:solidFill>
                <a:srgbClr val="FFFFFF"/>
              </a:solidFill>
            </a:endParaRPr>
          </a:p>
        </p:txBody>
      </p:sp>
      <p:pic>
        <p:nvPicPr>
          <p:cNvPr id="1114" name="f31.jpg" descr="f31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03800" y="2419350"/>
            <a:ext cx="4068763" cy="2486025"/>
          </a:xfrm>
          <a:prstGeom prst="rect">
            <a:avLst/>
          </a:prstGeom>
          <a:ln w="12700">
            <a:miter lim="400000"/>
          </a:ln>
          <a:effectLst>
            <a:outerShdw blurRad="63500" dist="89802" dir="2700000" rotWithShape="0">
              <a:srgbClr val="808080">
                <a:alpha val="50000"/>
              </a:srgbClr>
            </a:outerShdw>
          </a:effectLst>
        </p:spPr>
      </p:pic>
      <p:grpSp>
        <p:nvGrpSpPr>
          <p:cNvPr id="1118" name="Group 1118"/>
          <p:cNvGrpSpPr/>
          <p:nvPr/>
        </p:nvGrpSpPr>
        <p:grpSpPr>
          <a:xfrm>
            <a:off x="6443662" y="185737"/>
            <a:ext cx="1152526" cy="628651"/>
            <a:chOff x="0" y="0"/>
            <a:chExt cx="1152525" cy="628649"/>
          </a:xfrm>
        </p:grpSpPr>
        <p:sp>
          <p:nvSpPr>
            <p:cNvPr id="1115" name="Shape 1115"/>
            <p:cNvSpPr/>
            <p:nvPr/>
          </p:nvSpPr>
          <p:spPr>
            <a:xfrm>
              <a:off x="0" y="0"/>
              <a:ext cx="1152525" cy="628650"/>
            </a:xfrm>
            <a:prstGeom prst="rect">
              <a:avLst/>
            </a:prstGeom>
            <a:solidFill>
              <a:srgbClr val="EB3D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16" name="Shape 1116"/>
            <p:cNvSpPr/>
            <p:nvPr/>
          </p:nvSpPr>
          <p:spPr>
            <a:xfrm>
              <a:off x="0" y="0"/>
              <a:ext cx="1152525" cy="628650"/>
            </a:xfrm>
            <a:prstGeom prst="rect">
              <a:avLst/>
            </a:prstGeom>
            <a:noFill/>
            <a:ln w="3175" cap="flat">
              <a:solidFill>
                <a:srgbClr val="242729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17" name="Shape 1117"/>
            <p:cNvSpPr/>
            <p:nvPr/>
          </p:nvSpPr>
          <p:spPr>
            <a:xfrm>
              <a:off x="114300" y="47625"/>
              <a:ext cx="276225" cy="257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34" y="15200"/>
                  </a:moveTo>
                  <a:lnTo>
                    <a:pt x="3724" y="11200"/>
                  </a:lnTo>
                  <a:lnTo>
                    <a:pt x="0" y="8800"/>
                  </a:lnTo>
                  <a:lnTo>
                    <a:pt x="4469" y="8800"/>
                  </a:lnTo>
                  <a:lnTo>
                    <a:pt x="5959" y="5600"/>
                  </a:lnTo>
                  <a:lnTo>
                    <a:pt x="6703" y="8800"/>
                  </a:lnTo>
                  <a:lnTo>
                    <a:pt x="11172" y="8800"/>
                  </a:lnTo>
                  <a:lnTo>
                    <a:pt x="8193" y="11200"/>
                  </a:lnTo>
                  <a:lnTo>
                    <a:pt x="8938" y="15200"/>
                  </a:lnTo>
                  <a:lnTo>
                    <a:pt x="5959" y="12800"/>
                  </a:lnTo>
                  <a:lnTo>
                    <a:pt x="2234" y="15200"/>
                  </a:lnTo>
                  <a:close/>
                  <a:moveTo>
                    <a:pt x="12662" y="3200"/>
                  </a:moveTo>
                  <a:lnTo>
                    <a:pt x="13407" y="1600"/>
                  </a:lnTo>
                  <a:lnTo>
                    <a:pt x="12662" y="800"/>
                  </a:lnTo>
                  <a:lnTo>
                    <a:pt x="14152" y="800"/>
                  </a:lnTo>
                  <a:lnTo>
                    <a:pt x="15641" y="0"/>
                  </a:lnTo>
                  <a:lnTo>
                    <a:pt x="15641" y="1600"/>
                  </a:lnTo>
                  <a:lnTo>
                    <a:pt x="17131" y="1600"/>
                  </a:lnTo>
                  <a:lnTo>
                    <a:pt x="15641" y="2400"/>
                  </a:lnTo>
                  <a:lnTo>
                    <a:pt x="15641" y="4000"/>
                  </a:lnTo>
                  <a:lnTo>
                    <a:pt x="14152" y="2400"/>
                  </a:lnTo>
                  <a:lnTo>
                    <a:pt x="12662" y="3200"/>
                  </a:lnTo>
                  <a:close/>
                  <a:moveTo>
                    <a:pt x="18621" y="9600"/>
                  </a:moveTo>
                  <a:lnTo>
                    <a:pt x="18621" y="7200"/>
                  </a:lnTo>
                  <a:lnTo>
                    <a:pt x="16386" y="7200"/>
                  </a:lnTo>
                  <a:lnTo>
                    <a:pt x="18621" y="6400"/>
                  </a:lnTo>
                  <a:lnTo>
                    <a:pt x="17876" y="4800"/>
                  </a:lnTo>
                  <a:lnTo>
                    <a:pt x="19366" y="5600"/>
                  </a:lnTo>
                  <a:lnTo>
                    <a:pt x="20855" y="4800"/>
                  </a:lnTo>
                  <a:lnTo>
                    <a:pt x="20110" y="6400"/>
                  </a:lnTo>
                  <a:lnTo>
                    <a:pt x="21600" y="8000"/>
                  </a:lnTo>
                  <a:lnTo>
                    <a:pt x="19366" y="8000"/>
                  </a:lnTo>
                  <a:lnTo>
                    <a:pt x="18621" y="9600"/>
                  </a:lnTo>
                  <a:close/>
                  <a:moveTo>
                    <a:pt x="18621" y="16000"/>
                  </a:moveTo>
                  <a:lnTo>
                    <a:pt x="18621" y="14400"/>
                  </a:lnTo>
                  <a:lnTo>
                    <a:pt x="16386" y="14400"/>
                  </a:lnTo>
                  <a:lnTo>
                    <a:pt x="18621" y="13600"/>
                  </a:lnTo>
                  <a:lnTo>
                    <a:pt x="17876" y="12000"/>
                  </a:lnTo>
                  <a:lnTo>
                    <a:pt x="19366" y="12800"/>
                  </a:lnTo>
                  <a:lnTo>
                    <a:pt x="20855" y="12000"/>
                  </a:lnTo>
                  <a:lnTo>
                    <a:pt x="20110" y="13600"/>
                  </a:lnTo>
                  <a:lnTo>
                    <a:pt x="21600" y="15200"/>
                  </a:lnTo>
                  <a:lnTo>
                    <a:pt x="19366" y="14400"/>
                  </a:lnTo>
                  <a:lnTo>
                    <a:pt x="18621" y="16000"/>
                  </a:lnTo>
                  <a:close/>
                  <a:moveTo>
                    <a:pt x="14897" y="21600"/>
                  </a:moveTo>
                  <a:lnTo>
                    <a:pt x="14152" y="19200"/>
                  </a:lnTo>
                  <a:lnTo>
                    <a:pt x="12662" y="19200"/>
                  </a:lnTo>
                  <a:lnTo>
                    <a:pt x="14152" y="18400"/>
                  </a:lnTo>
                  <a:lnTo>
                    <a:pt x="14152" y="16800"/>
                  </a:lnTo>
                  <a:lnTo>
                    <a:pt x="14897" y="17600"/>
                  </a:lnTo>
                  <a:lnTo>
                    <a:pt x="17131" y="16800"/>
                  </a:lnTo>
                  <a:lnTo>
                    <a:pt x="16386" y="18400"/>
                  </a:lnTo>
                  <a:lnTo>
                    <a:pt x="17131" y="20000"/>
                  </a:lnTo>
                  <a:lnTo>
                    <a:pt x="15641" y="20000"/>
                  </a:lnTo>
                  <a:lnTo>
                    <a:pt x="14897" y="21600"/>
                  </a:lnTo>
                  <a:close/>
                </a:path>
              </a:pathLst>
            </a:custGeom>
            <a:solidFill>
              <a:srgbClr val="FDFA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123" name="Group 1123"/>
          <p:cNvGrpSpPr/>
          <p:nvPr/>
        </p:nvGrpSpPr>
        <p:grpSpPr>
          <a:xfrm>
            <a:off x="971550" y="188912"/>
            <a:ext cx="1152525" cy="628651"/>
            <a:chOff x="0" y="0"/>
            <a:chExt cx="1152525" cy="628649"/>
          </a:xfrm>
        </p:grpSpPr>
        <p:sp>
          <p:nvSpPr>
            <p:cNvPr id="1119" name="Shape 1119"/>
            <p:cNvSpPr/>
            <p:nvPr/>
          </p:nvSpPr>
          <p:spPr>
            <a:xfrm>
              <a:off x="0" y="0"/>
              <a:ext cx="1152525" cy="628650"/>
            </a:xfrm>
            <a:prstGeom prst="rect">
              <a:avLst/>
            </a:prstGeom>
            <a:solidFill>
              <a:srgbClr val="EB3D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20" name="Shape 1120"/>
            <p:cNvSpPr/>
            <p:nvPr/>
          </p:nvSpPr>
          <p:spPr>
            <a:xfrm>
              <a:off x="0" y="0"/>
              <a:ext cx="1152525" cy="628650"/>
            </a:xfrm>
            <a:prstGeom prst="rect">
              <a:avLst/>
            </a:prstGeom>
            <a:noFill/>
            <a:ln w="3175" cap="flat">
              <a:solidFill>
                <a:srgbClr val="242729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21" name="Shape 1121"/>
            <p:cNvSpPr/>
            <p:nvPr/>
          </p:nvSpPr>
          <p:spPr>
            <a:xfrm>
              <a:off x="329141" y="114300"/>
              <a:ext cx="493955" cy="428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6" h="21600" extrusionOk="0">
                  <a:moveTo>
                    <a:pt x="9993" y="21600"/>
                  </a:moveTo>
                  <a:lnTo>
                    <a:pt x="11564" y="20640"/>
                  </a:lnTo>
                  <a:lnTo>
                    <a:pt x="11564" y="20160"/>
                  </a:lnTo>
                  <a:lnTo>
                    <a:pt x="11171" y="18720"/>
                  </a:lnTo>
                  <a:cubicBezTo>
                    <a:pt x="11564" y="19200"/>
                    <a:pt x="11564" y="19680"/>
                    <a:pt x="11956" y="19680"/>
                  </a:cubicBezTo>
                  <a:cubicBezTo>
                    <a:pt x="12349" y="19680"/>
                    <a:pt x="13527" y="19680"/>
                    <a:pt x="13134" y="18720"/>
                  </a:cubicBezTo>
                  <a:cubicBezTo>
                    <a:pt x="13134" y="18720"/>
                    <a:pt x="12742" y="18720"/>
                    <a:pt x="12349" y="18720"/>
                  </a:cubicBezTo>
                  <a:cubicBezTo>
                    <a:pt x="12349" y="18720"/>
                    <a:pt x="11564" y="17760"/>
                    <a:pt x="11956" y="17280"/>
                  </a:cubicBezTo>
                  <a:cubicBezTo>
                    <a:pt x="11956" y="17280"/>
                    <a:pt x="12742" y="18720"/>
                    <a:pt x="12742" y="18720"/>
                  </a:cubicBezTo>
                  <a:cubicBezTo>
                    <a:pt x="13134" y="18720"/>
                    <a:pt x="14705" y="18240"/>
                    <a:pt x="13920" y="17760"/>
                  </a:cubicBezTo>
                  <a:cubicBezTo>
                    <a:pt x="13920" y="17760"/>
                    <a:pt x="13134" y="17280"/>
                    <a:pt x="12742" y="17280"/>
                  </a:cubicBezTo>
                  <a:cubicBezTo>
                    <a:pt x="12742" y="17280"/>
                    <a:pt x="12742" y="16800"/>
                    <a:pt x="12742" y="16800"/>
                  </a:cubicBezTo>
                  <a:cubicBezTo>
                    <a:pt x="12742" y="16800"/>
                    <a:pt x="13134" y="17280"/>
                    <a:pt x="13527" y="17280"/>
                  </a:cubicBezTo>
                  <a:cubicBezTo>
                    <a:pt x="13920" y="17280"/>
                    <a:pt x="15098" y="16800"/>
                    <a:pt x="15098" y="16320"/>
                  </a:cubicBezTo>
                  <a:cubicBezTo>
                    <a:pt x="14705" y="15840"/>
                    <a:pt x="14705" y="15840"/>
                    <a:pt x="14313" y="15840"/>
                  </a:cubicBezTo>
                  <a:cubicBezTo>
                    <a:pt x="13920" y="15840"/>
                    <a:pt x="13527" y="16320"/>
                    <a:pt x="13527" y="15840"/>
                  </a:cubicBezTo>
                  <a:cubicBezTo>
                    <a:pt x="13527" y="15840"/>
                    <a:pt x="13920" y="15840"/>
                    <a:pt x="14313" y="15360"/>
                  </a:cubicBezTo>
                  <a:cubicBezTo>
                    <a:pt x="14705" y="15840"/>
                    <a:pt x="15491" y="15840"/>
                    <a:pt x="16276" y="16320"/>
                  </a:cubicBezTo>
                  <a:cubicBezTo>
                    <a:pt x="15884" y="16800"/>
                    <a:pt x="15098" y="16800"/>
                    <a:pt x="15098" y="16800"/>
                  </a:cubicBezTo>
                  <a:cubicBezTo>
                    <a:pt x="14705" y="17760"/>
                    <a:pt x="15098" y="18720"/>
                    <a:pt x="15491" y="18240"/>
                  </a:cubicBezTo>
                  <a:cubicBezTo>
                    <a:pt x="15884" y="18240"/>
                    <a:pt x="15884" y="18240"/>
                    <a:pt x="16276" y="17760"/>
                  </a:cubicBezTo>
                  <a:cubicBezTo>
                    <a:pt x="16276" y="17760"/>
                    <a:pt x="16669" y="17760"/>
                    <a:pt x="16669" y="17760"/>
                  </a:cubicBezTo>
                  <a:cubicBezTo>
                    <a:pt x="17454" y="17280"/>
                    <a:pt x="17847" y="17280"/>
                    <a:pt x="17847" y="18240"/>
                  </a:cubicBezTo>
                  <a:cubicBezTo>
                    <a:pt x="17847" y="18240"/>
                    <a:pt x="17847" y="18240"/>
                    <a:pt x="17847" y="18720"/>
                  </a:cubicBezTo>
                  <a:cubicBezTo>
                    <a:pt x="18240" y="18240"/>
                    <a:pt x="19025" y="17760"/>
                    <a:pt x="18633" y="16800"/>
                  </a:cubicBezTo>
                  <a:cubicBezTo>
                    <a:pt x="18633" y="16800"/>
                    <a:pt x="18633" y="17280"/>
                    <a:pt x="18633" y="17280"/>
                  </a:cubicBezTo>
                  <a:cubicBezTo>
                    <a:pt x="19418" y="17280"/>
                    <a:pt x="19811" y="16320"/>
                    <a:pt x="19025" y="15840"/>
                  </a:cubicBezTo>
                  <a:cubicBezTo>
                    <a:pt x="19025" y="15840"/>
                    <a:pt x="18633" y="15840"/>
                    <a:pt x="18633" y="15840"/>
                  </a:cubicBezTo>
                  <a:cubicBezTo>
                    <a:pt x="18633" y="15840"/>
                    <a:pt x="19025" y="15840"/>
                    <a:pt x="19025" y="15360"/>
                  </a:cubicBezTo>
                  <a:cubicBezTo>
                    <a:pt x="19025" y="14400"/>
                    <a:pt x="18240" y="14400"/>
                    <a:pt x="17454" y="14880"/>
                  </a:cubicBezTo>
                  <a:cubicBezTo>
                    <a:pt x="17454" y="14880"/>
                    <a:pt x="17062" y="15840"/>
                    <a:pt x="17062" y="15840"/>
                  </a:cubicBezTo>
                  <a:cubicBezTo>
                    <a:pt x="16669" y="15840"/>
                    <a:pt x="16669" y="15360"/>
                    <a:pt x="16276" y="15360"/>
                  </a:cubicBezTo>
                  <a:cubicBezTo>
                    <a:pt x="15884" y="14880"/>
                    <a:pt x="15098" y="14880"/>
                    <a:pt x="15098" y="14400"/>
                  </a:cubicBezTo>
                  <a:cubicBezTo>
                    <a:pt x="15098" y="14400"/>
                    <a:pt x="15098" y="13440"/>
                    <a:pt x="15098" y="13440"/>
                  </a:cubicBezTo>
                  <a:cubicBezTo>
                    <a:pt x="15098" y="13440"/>
                    <a:pt x="13920" y="12960"/>
                    <a:pt x="13920" y="12480"/>
                  </a:cubicBezTo>
                  <a:cubicBezTo>
                    <a:pt x="13920" y="12480"/>
                    <a:pt x="13920" y="12000"/>
                    <a:pt x="14313" y="12000"/>
                  </a:cubicBezTo>
                  <a:cubicBezTo>
                    <a:pt x="14313" y="12000"/>
                    <a:pt x="14313" y="12000"/>
                    <a:pt x="14313" y="11520"/>
                  </a:cubicBezTo>
                  <a:cubicBezTo>
                    <a:pt x="14313" y="11520"/>
                    <a:pt x="13920" y="11520"/>
                    <a:pt x="13920" y="11520"/>
                  </a:cubicBezTo>
                  <a:cubicBezTo>
                    <a:pt x="13920" y="11040"/>
                    <a:pt x="13527" y="11040"/>
                    <a:pt x="13527" y="10560"/>
                  </a:cubicBezTo>
                  <a:cubicBezTo>
                    <a:pt x="13527" y="10560"/>
                    <a:pt x="13920" y="11040"/>
                    <a:pt x="14313" y="11040"/>
                  </a:cubicBezTo>
                  <a:cubicBezTo>
                    <a:pt x="14313" y="12000"/>
                    <a:pt x="14705" y="12000"/>
                    <a:pt x="15098" y="12960"/>
                  </a:cubicBezTo>
                  <a:cubicBezTo>
                    <a:pt x="15098" y="12960"/>
                    <a:pt x="15491" y="13440"/>
                    <a:pt x="15491" y="13440"/>
                  </a:cubicBezTo>
                  <a:cubicBezTo>
                    <a:pt x="15884" y="13440"/>
                    <a:pt x="15884" y="13440"/>
                    <a:pt x="16276" y="13440"/>
                  </a:cubicBezTo>
                  <a:cubicBezTo>
                    <a:pt x="16276" y="12960"/>
                    <a:pt x="16276" y="12960"/>
                    <a:pt x="16276" y="12960"/>
                  </a:cubicBezTo>
                  <a:cubicBezTo>
                    <a:pt x="16276" y="12480"/>
                    <a:pt x="16276" y="12480"/>
                    <a:pt x="15884" y="12000"/>
                  </a:cubicBezTo>
                  <a:cubicBezTo>
                    <a:pt x="15884" y="12000"/>
                    <a:pt x="15491" y="12000"/>
                    <a:pt x="15491" y="12000"/>
                  </a:cubicBezTo>
                  <a:cubicBezTo>
                    <a:pt x="15098" y="11040"/>
                    <a:pt x="14705" y="11040"/>
                    <a:pt x="14313" y="10080"/>
                  </a:cubicBezTo>
                  <a:cubicBezTo>
                    <a:pt x="14313" y="10080"/>
                    <a:pt x="14705" y="10080"/>
                    <a:pt x="14705" y="10080"/>
                  </a:cubicBezTo>
                  <a:cubicBezTo>
                    <a:pt x="15491" y="10560"/>
                    <a:pt x="15884" y="11520"/>
                    <a:pt x="16276" y="12480"/>
                  </a:cubicBezTo>
                  <a:cubicBezTo>
                    <a:pt x="16669" y="12960"/>
                    <a:pt x="17062" y="13440"/>
                    <a:pt x="17847" y="13920"/>
                  </a:cubicBezTo>
                  <a:cubicBezTo>
                    <a:pt x="17847" y="14400"/>
                    <a:pt x="17847" y="14400"/>
                    <a:pt x="18240" y="14400"/>
                  </a:cubicBezTo>
                  <a:cubicBezTo>
                    <a:pt x="18633" y="14880"/>
                    <a:pt x="20989" y="14400"/>
                    <a:pt x="20204" y="12960"/>
                  </a:cubicBezTo>
                  <a:cubicBezTo>
                    <a:pt x="19811" y="12960"/>
                    <a:pt x="19025" y="12960"/>
                    <a:pt x="19025" y="12960"/>
                  </a:cubicBezTo>
                  <a:cubicBezTo>
                    <a:pt x="18633" y="12960"/>
                    <a:pt x="18240" y="12960"/>
                    <a:pt x="18240" y="12480"/>
                  </a:cubicBezTo>
                  <a:cubicBezTo>
                    <a:pt x="17847" y="12480"/>
                    <a:pt x="17454" y="12000"/>
                    <a:pt x="17454" y="11520"/>
                  </a:cubicBezTo>
                  <a:cubicBezTo>
                    <a:pt x="16669" y="11040"/>
                    <a:pt x="16276" y="10560"/>
                    <a:pt x="15884" y="10080"/>
                  </a:cubicBezTo>
                  <a:cubicBezTo>
                    <a:pt x="15884" y="9600"/>
                    <a:pt x="15491" y="9600"/>
                    <a:pt x="15491" y="9120"/>
                  </a:cubicBezTo>
                  <a:cubicBezTo>
                    <a:pt x="16276" y="10080"/>
                    <a:pt x="16669" y="11040"/>
                    <a:pt x="17454" y="11520"/>
                  </a:cubicBezTo>
                  <a:cubicBezTo>
                    <a:pt x="17847" y="12000"/>
                    <a:pt x="18633" y="12000"/>
                    <a:pt x="18633" y="12480"/>
                  </a:cubicBezTo>
                  <a:cubicBezTo>
                    <a:pt x="19025" y="12480"/>
                    <a:pt x="19418" y="12480"/>
                    <a:pt x="19811" y="12000"/>
                  </a:cubicBezTo>
                  <a:cubicBezTo>
                    <a:pt x="20204" y="12000"/>
                    <a:pt x="20596" y="11040"/>
                    <a:pt x="20204" y="10080"/>
                  </a:cubicBezTo>
                  <a:cubicBezTo>
                    <a:pt x="19811" y="10080"/>
                    <a:pt x="19811" y="10080"/>
                    <a:pt x="19418" y="10560"/>
                  </a:cubicBezTo>
                  <a:cubicBezTo>
                    <a:pt x="19418" y="10560"/>
                    <a:pt x="19418" y="10560"/>
                    <a:pt x="19418" y="10560"/>
                  </a:cubicBezTo>
                  <a:cubicBezTo>
                    <a:pt x="19025" y="11040"/>
                    <a:pt x="18633" y="10560"/>
                    <a:pt x="18633" y="10560"/>
                  </a:cubicBezTo>
                  <a:cubicBezTo>
                    <a:pt x="18240" y="10560"/>
                    <a:pt x="17847" y="10560"/>
                    <a:pt x="17454" y="10080"/>
                  </a:cubicBezTo>
                  <a:cubicBezTo>
                    <a:pt x="17454" y="10080"/>
                    <a:pt x="17062" y="9600"/>
                    <a:pt x="17062" y="9600"/>
                  </a:cubicBezTo>
                  <a:cubicBezTo>
                    <a:pt x="16669" y="9120"/>
                    <a:pt x="16276" y="9120"/>
                    <a:pt x="16276" y="8640"/>
                  </a:cubicBezTo>
                  <a:cubicBezTo>
                    <a:pt x="16276" y="8640"/>
                    <a:pt x="16669" y="9120"/>
                    <a:pt x="16669" y="9120"/>
                  </a:cubicBezTo>
                  <a:cubicBezTo>
                    <a:pt x="17062" y="9120"/>
                    <a:pt x="17062" y="10080"/>
                    <a:pt x="17454" y="10080"/>
                  </a:cubicBezTo>
                  <a:cubicBezTo>
                    <a:pt x="17847" y="10080"/>
                    <a:pt x="17847" y="10080"/>
                    <a:pt x="18240" y="10080"/>
                  </a:cubicBezTo>
                  <a:cubicBezTo>
                    <a:pt x="18240" y="10080"/>
                    <a:pt x="18633" y="10560"/>
                    <a:pt x="18633" y="10560"/>
                  </a:cubicBezTo>
                  <a:cubicBezTo>
                    <a:pt x="19025" y="10560"/>
                    <a:pt x="19418" y="10560"/>
                    <a:pt x="19811" y="10080"/>
                  </a:cubicBezTo>
                  <a:cubicBezTo>
                    <a:pt x="20204" y="10080"/>
                    <a:pt x="20204" y="8640"/>
                    <a:pt x="19811" y="8640"/>
                  </a:cubicBezTo>
                  <a:cubicBezTo>
                    <a:pt x="19418" y="8640"/>
                    <a:pt x="19025" y="9120"/>
                    <a:pt x="18633" y="9120"/>
                  </a:cubicBezTo>
                  <a:cubicBezTo>
                    <a:pt x="18240" y="9120"/>
                    <a:pt x="17847" y="8640"/>
                    <a:pt x="18240" y="8640"/>
                  </a:cubicBezTo>
                  <a:cubicBezTo>
                    <a:pt x="18240" y="8640"/>
                    <a:pt x="18240" y="8640"/>
                    <a:pt x="18633" y="8640"/>
                  </a:cubicBezTo>
                  <a:cubicBezTo>
                    <a:pt x="18633" y="8640"/>
                    <a:pt x="19025" y="8640"/>
                    <a:pt x="19025" y="8640"/>
                  </a:cubicBezTo>
                  <a:cubicBezTo>
                    <a:pt x="19025" y="8640"/>
                    <a:pt x="19418" y="8640"/>
                    <a:pt x="19418" y="8640"/>
                  </a:cubicBezTo>
                  <a:cubicBezTo>
                    <a:pt x="19811" y="8640"/>
                    <a:pt x="20204" y="8160"/>
                    <a:pt x="20204" y="7680"/>
                  </a:cubicBezTo>
                  <a:cubicBezTo>
                    <a:pt x="20204" y="7680"/>
                    <a:pt x="20204" y="7200"/>
                    <a:pt x="20204" y="6720"/>
                  </a:cubicBezTo>
                  <a:cubicBezTo>
                    <a:pt x="19811" y="6720"/>
                    <a:pt x="19418" y="6720"/>
                    <a:pt x="19025" y="7200"/>
                  </a:cubicBezTo>
                  <a:cubicBezTo>
                    <a:pt x="18633" y="7680"/>
                    <a:pt x="18240" y="7200"/>
                    <a:pt x="18240" y="7200"/>
                  </a:cubicBezTo>
                  <a:cubicBezTo>
                    <a:pt x="17847" y="7200"/>
                    <a:pt x="17454" y="6720"/>
                    <a:pt x="17062" y="6720"/>
                  </a:cubicBezTo>
                  <a:cubicBezTo>
                    <a:pt x="17847" y="6720"/>
                    <a:pt x="19025" y="6720"/>
                    <a:pt x="19418" y="6720"/>
                  </a:cubicBezTo>
                  <a:cubicBezTo>
                    <a:pt x="19418" y="6720"/>
                    <a:pt x="19418" y="6240"/>
                    <a:pt x="19811" y="6240"/>
                  </a:cubicBezTo>
                  <a:cubicBezTo>
                    <a:pt x="19811" y="6240"/>
                    <a:pt x="19811" y="6240"/>
                    <a:pt x="20204" y="6240"/>
                  </a:cubicBezTo>
                  <a:cubicBezTo>
                    <a:pt x="20204" y="6240"/>
                    <a:pt x="20204" y="5760"/>
                    <a:pt x="20204" y="5760"/>
                  </a:cubicBezTo>
                  <a:cubicBezTo>
                    <a:pt x="20204" y="5760"/>
                    <a:pt x="20204" y="4800"/>
                    <a:pt x="20204" y="4800"/>
                  </a:cubicBezTo>
                  <a:cubicBezTo>
                    <a:pt x="19811" y="4320"/>
                    <a:pt x="19418" y="4800"/>
                    <a:pt x="19418" y="4800"/>
                  </a:cubicBezTo>
                  <a:cubicBezTo>
                    <a:pt x="18633" y="5760"/>
                    <a:pt x="17454" y="5760"/>
                    <a:pt x="16276" y="5280"/>
                  </a:cubicBezTo>
                  <a:cubicBezTo>
                    <a:pt x="17847" y="5280"/>
                    <a:pt x="19025" y="5760"/>
                    <a:pt x="20204" y="3840"/>
                  </a:cubicBezTo>
                  <a:cubicBezTo>
                    <a:pt x="20204" y="3360"/>
                    <a:pt x="20204" y="2880"/>
                    <a:pt x="19811" y="2880"/>
                  </a:cubicBezTo>
                  <a:cubicBezTo>
                    <a:pt x="19811" y="2880"/>
                    <a:pt x="19418" y="2880"/>
                    <a:pt x="19418" y="2880"/>
                  </a:cubicBezTo>
                  <a:cubicBezTo>
                    <a:pt x="18633" y="3840"/>
                    <a:pt x="17847" y="4320"/>
                    <a:pt x="17062" y="4320"/>
                  </a:cubicBezTo>
                  <a:cubicBezTo>
                    <a:pt x="16669" y="4320"/>
                    <a:pt x="16276" y="4320"/>
                    <a:pt x="16276" y="4320"/>
                  </a:cubicBezTo>
                  <a:lnTo>
                    <a:pt x="16669" y="3840"/>
                  </a:lnTo>
                  <a:cubicBezTo>
                    <a:pt x="17454" y="3840"/>
                    <a:pt x="19025" y="3360"/>
                    <a:pt x="19811" y="2400"/>
                  </a:cubicBezTo>
                  <a:cubicBezTo>
                    <a:pt x="20204" y="1440"/>
                    <a:pt x="20204" y="960"/>
                    <a:pt x="19418" y="480"/>
                  </a:cubicBezTo>
                  <a:cubicBezTo>
                    <a:pt x="18633" y="480"/>
                    <a:pt x="18240" y="960"/>
                    <a:pt x="18240" y="1920"/>
                  </a:cubicBezTo>
                  <a:cubicBezTo>
                    <a:pt x="17847" y="2880"/>
                    <a:pt x="16669" y="2880"/>
                    <a:pt x="15884" y="3360"/>
                  </a:cubicBezTo>
                  <a:lnTo>
                    <a:pt x="15884" y="2880"/>
                  </a:lnTo>
                  <a:lnTo>
                    <a:pt x="15098" y="2880"/>
                  </a:lnTo>
                  <a:cubicBezTo>
                    <a:pt x="14313" y="3360"/>
                    <a:pt x="13920" y="3360"/>
                    <a:pt x="13134" y="3840"/>
                  </a:cubicBezTo>
                  <a:cubicBezTo>
                    <a:pt x="12349" y="4320"/>
                    <a:pt x="12349" y="4320"/>
                    <a:pt x="12742" y="5280"/>
                  </a:cubicBezTo>
                  <a:cubicBezTo>
                    <a:pt x="12349" y="5760"/>
                    <a:pt x="11956" y="4320"/>
                    <a:pt x="11956" y="3840"/>
                  </a:cubicBezTo>
                  <a:cubicBezTo>
                    <a:pt x="12349" y="3360"/>
                    <a:pt x="13134" y="2880"/>
                    <a:pt x="13527" y="2400"/>
                  </a:cubicBezTo>
                  <a:cubicBezTo>
                    <a:pt x="13920" y="2400"/>
                    <a:pt x="14313" y="2880"/>
                    <a:pt x="14313" y="2880"/>
                  </a:cubicBezTo>
                  <a:cubicBezTo>
                    <a:pt x="14705" y="2880"/>
                    <a:pt x="15098" y="2400"/>
                    <a:pt x="15491" y="2400"/>
                  </a:cubicBezTo>
                  <a:cubicBezTo>
                    <a:pt x="15491" y="2400"/>
                    <a:pt x="15884" y="2400"/>
                    <a:pt x="15884" y="2400"/>
                  </a:cubicBezTo>
                  <a:cubicBezTo>
                    <a:pt x="16276" y="1920"/>
                    <a:pt x="17454" y="1440"/>
                    <a:pt x="17062" y="960"/>
                  </a:cubicBezTo>
                  <a:cubicBezTo>
                    <a:pt x="17062" y="480"/>
                    <a:pt x="16669" y="960"/>
                    <a:pt x="16669" y="960"/>
                  </a:cubicBezTo>
                  <a:lnTo>
                    <a:pt x="15884" y="1440"/>
                  </a:lnTo>
                  <a:cubicBezTo>
                    <a:pt x="15884" y="1440"/>
                    <a:pt x="15884" y="960"/>
                    <a:pt x="15884" y="960"/>
                  </a:cubicBezTo>
                  <a:cubicBezTo>
                    <a:pt x="15491" y="480"/>
                    <a:pt x="15491" y="480"/>
                    <a:pt x="15098" y="480"/>
                  </a:cubicBezTo>
                  <a:cubicBezTo>
                    <a:pt x="15098" y="480"/>
                    <a:pt x="14705" y="0"/>
                    <a:pt x="14313" y="0"/>
                  </a:cubicBezTo>
                  <a:cubicBezTo>
                    <a:pt x="14313" y="0"/>
                    <a:pt x="13920" y="480"/>
                    <a:pt x="13527" y="480"/>
                  </a:cubicBezTo>
                  <a:cubicBezTo>
                    <a:pt x="13134" y="480"/>
                    <a:pt x="13134" y="480"/>
                    <a:pt x="12742" y="480"/>
                  </a:cubicBezTo>
                  <a:cubicBezTo>
                    <a:pt x="12349" y="480"/>
                    <a:pt x="12349" y="480"/>
                    <a:pt x="11956" y="960"/>
                  </a:cubicBezTo>
                  <a:cubicBezTo>
                    <a:pt x="12349" y="960"/>
                    <a:pt x="12349" y="960"/>
                    <a:pt x="12349" y="960"/>
                  </a:cubicBezTo>
                  <a:cubicBezTo>
                    <a:pt x="11956" y="960"/>
                    <a:pt x="11564" y="1440"/>
                    <a:pt x="11171" y="1440"/>
                  </a:cubicBezTo>
                  <a:cubicBezTo>
                    <a:pt x="11171" y="1440"/>
                    <a:pt x="11171" y="1440"/>
                    <a:pt x="11171" y="1920"/>
                  </a:cubicBezTo>
                  <a:cubicBezTo>
                    <a:pt x="11171" y="1920"/>
                    <a:pt x="10778" y="1920"/>
                    <a:pt x="10778" y="1920"/>
                  </a:cubicBezTo>
                  <a:cubicBezTo>
                    <a:pt x="10778" y="2400"/>
                    <a:pt x="10385" y="2880"/>
                    <a:pt x="9993" y="3360"/>
                  </a:cubicBezTo>
                  <a:cubicBezTo>
                    <a:pt x="9993" y="2880"/>
                    <a:pt x="9207" y="2400"/>
                    <a:pt x="9600" y="1920"/>
                  </a:cubicBezTo>
                  <a:cubicBezTo>
                    <a:pt x="9600" y="1920"/>
                    <a:pt x="9207" y="1920"/>
                    <a:pt x="8814" y="1920"/>
                  </a:cubicBezTo>
                  <a:cubicBezTo>
                    <a:pt x="8814" y="1440"/>
                    <a:pt x="8814" y="1440"/>
                    <a:pt x="8814" y="1440"/>
                  </a:cubicBezTo>
                  <a:cubicBezTo>
                    <a:pt x="8814" y="1440"/>
                    <a:pt x="8422" y="960"/>
                    <a:pt x="8029" y="960"/>
                  </a:cubicBezTo>
                  <a:cubicBezTo>
                    <a:pt x="8029" y="960"/>
                    <a:pt x="8029" y="960"/>
                    <a:pt x="8029" y="960"/>
                  </a:cubicBezTo>
                  <a:cubicBezTo>
                    <a:pt x="8029" y="480"/>
                    <a:pt x="7636" y="480"/>
                    <a:pt x="7636" y="480"/>
                  </a:cubicBezTo>
                  <a:cubicBezTo>
                    <a:pt x="7244" y="480"/>
                    <a:pt x="6851" y="480"/>
                    <a:pt x="6851" y="480"/>
                  </a:cubicBezTo>
                  <a:cubicBezTo>
                    <a:pt x="6458" y="480"/>
                    <a:pt x="6065" y="0"/>
                    <a:pt x="5673" y="0"/>
                  </a:cubicBezTo>
                  <a:cubicBezTo>
                    <a:pt x="5673" y="0"/>
                    <a:pt x="5280" y="480"/>
                    <a:pt x="5280" y="480"/>
                  </a:cubicBezTo>
                  <a:cubicBezTo>
                    <a:pt x="4887" y="480"/>
                    <a:pt x="4887" y="480"/>
                    <a:pt x="4494" y="960"/>
                  </a:cubicBezTo>
                  <a:cubicBezTo>
                    <a:pt x="4494" y="960"/>
                    <a:pt x="4494" y="1440"/>
                    <a:pt x="4494" y="1440"/>
                  </a:cubicBezTo>
                  <a:lnTo>
                    <a:pt x="3709" y="960"/>
                  </a:lnTo>
                  <a:cubicBezTo>
                    <a:pt x="3709" y="960"/>
                    <a:pt x="3316" y="480"/>
                    <a:pt x="2924" y="960"/>
                  </a:cubicBezTo>
                  <a:cubicBezTo>
                    <a:pt x="2924" y="1440"/>
                    <a:pt x="4102" y="1920"/>
                    <a:pt x="4102" y="2400"/>
                  </a:cubicBezTo>
                  <a:cubicBezTo>
                    <a:pt x="4494" y="2400"/>
                    <a:pt x="4494" y="2400"/>
                    <a:pt x="4887" y="2400"/>
                  </a:cubicBezTo>
                  <a:cubicBezTo>
                    <a:pt x="4887" y="2400"/>
                    <a:pt x="5280" y="2880"/>
                    <a:pt x="5673" y="2880"/>
                  </a:cubicBezTo>
                  <a:cubicBezTo>
                    <a:pt x="6065" y="2880"/>
                    <a:pt x="6458" y="2400"/>
                    <a:pt x="6458" y="2400"/>
                  </a:cubicBezTo>
                  <a:cubicBezTo>
                    <a:pt x="7244" y="2880"/>
                    <a:pt x="8029" y="3360"/>
                    <a:pt x="8029" y="3840"/>
                  </a:cubicBezTo>
                  <a:cubicBezTo>
                    <a:pt x="8029" y="4320"/>
                    <a:pt x="7636" y="5760"/>
                    <a:pt x="7636" y="5280"/>
                  </a:cubicBezTo>
                  <a:cubicBezTo>
                    <a:pt x="7636" y="4320"/>
                    <a:pt x="7636" y="4320"/>
                    <a:pt x="6851" y="3840"/>
                  </a:cubicBezTo>
                  <a:cubicBezTo>
                    <a:pt x="6458" y="3360"/>
                    <a:pt x="5673" y="3360"/>
                    <a:pt x="5280" y="2880"/>
                  </a:cubicBezTo>
                  <a:lnTo>
                    <a:pt x="4494" y="2880"/>
                  </a:lnTo>
                  <a:lnTo>
                    <a:pt x="4494" y="3360"/>
                  </a:lnTo>
                  <a:cubicBezTo>
                    <a:pt x="3709" y="2880"/>
                    <a:pt x="2138" y="2880"/>
                    <a:pt x="1745" y="1920"/>
                  </a:cubicBezTo>
                  <a:cubicBezTo>
                    <a:pt x="1745" y="960"/>
                    <a:pt x="1353" y="480"/>
                    <a:pt x="960" y="480"/>
                  </a:cubicBezTo>
                  <a:cubicBezTo>
                    <a:pt x="174" y="960"/>
                    <a:pt x="174" y="1440"/>
                    <a:pt x="567" y="2400"/>
                  </a:cubicBezTo>
                  <a:cubicBezTo>
                    <a:pt x="1353" y="3360"/>
                    <a:pt x="2531" y="3840"/>
                    <a:pt x="3709" y="3840"/>
                  </a:cubicBezTo>
                  <a:lnTo>
                    <a:pt x="4102" y="4320"/>
                  </a:lnTo>
                  <a:cubicBezTo>
                    <a:pt x="3709" y="4320"/>
                    <a:pt x="3709" y="4320"/>
                    <a:pt x="3316" y="4320"/>
                  </a:cubicBezTo>
                  <a:cubicBezTo>
                    <a:pt x="2531" y="4320"/>
                    <a:pt x="1745" y="3840"/>
                    <a:pt x="960" y="2880"/>
                  </a:cubicBezTo>
                  <a:cubicBezTo>
                    <a:pt x="960" y="2880"/>
                    <a:pt x="567" y="2880"/>
                    <a:pt x="567" y="2880"/>
                  </a:cubicBezTo>
                  <a:cubicBezTo>
                    <a:pt x="174" y="2880"/>
                    <a:pt x="174" y="3360"/>
                    <a:pt x="174" y="3840"/>
                  </a:cubicBezTo>
                  <a:cubicBezTo>
                    <a:pt x="960" y="5760"/>
                    <a:pt x="2531" y="5280"/>
                    <a:pt x="3709" y="5280"/>
                  </a:cubicBezTo>
                  <a:cubicBezTo>
                    <a:pt x="2531" y="5760"/>
                    <a:pt x="1745" y="5760"/>
                    <a:pt x="960" y="4800"/>
                  </a:cubicBezTo>
                  <a:cubicBezTo>
                    <a:pt x="567" y="4800"/>
                    <a:pt x="174" y="4320"/>
                    <a:pt x="174" y="4800"/>
                  </a:cubicBezTo>
                  <a:cubicBezTo>
                    <a:pt x="-218" y="4800"/>
                    <a:pt x="174" y="5760"/>
                    <a:pt x="174" y="5760"/>
                  </a:cubicBezTo>
                  <a:cubicBezTo>
                    <a:pt x="174" y="5760"/>
                    <a:pt x="174" y="6240"/>
                    <a:pt x="174" y="6240"/>
                  </a:cubicBezTo>
                  <a:cubicBezTo>
                    <a:pt x="174" y="6240"/>
                    <a:pt x="567" y="6240"/>
                    <a:pt x="567" y="6240"/>
                  </a:cubicBezTo>
                  <a:cubicBezTo>
                    <a:pt x="567" y="6240"/>
                    <a:pt x="960" y="6720"/>
                    <a:pt x="960" y="6720"/>
                  </a:cubicBezTo>
                  <a:cubicBezTo>
                    <a:pt x="1353" y="6720"/>
                    <a:pt x="2531" y="6720"/>
                    <a:pt x="3316" y="6720"/>
                  </a:cubicBezTo>
                  <a:cubicBezTo>
                    <a:pt x="2924" y="6720"/>
                    <a:pt x="2531" y="7200"/>
                    <a:pt x="2138" y="7200"/>
                  </a:cubicBezTo>
                  <a:cubicBezTo>
                    <a:pt x="1745" y="7200"/>
                    <a:pt x="1353" y="7680"/>
                    <a:pt x="1353" y="7200"/>
                  </a:cubicBezTo>
                  <a:cubicBezTo>
                    <a:pt x="960" y="6720"/>
                    <a:pt x="567" y="6720"/>
                    <a:pt x="174" y="6720"/>
                  </a:cubicBezTo>
                  <a:cubicBezTo>
                    <a:pt x="174" y="7200"/>
                    <a:pt x="-218" y="7680"/>
                    <a:pt x="174" y="7680"/>
                  </a:cubicBezTo>
                  <a:cubicBezTo>
                    <a:pt x="174" y="8160"/>
                    <a:pt x="567" y="8640"/>
                    <a:pt x="567" y="8640"/>
                  </a:cubicBezTo>
                  <a:cubicBezTo>
                    <a:pt x="960" y="8640"/>
                    <a:pt x="960" y="8640"/>
                    <a:pt x="1353" y="8640"/>
                  </a:cubicBezTo>
                  <a:cubicBezTo>
                    <a:pt x="1353" y="8640"/>
                    <a:pt x="1353" y="8640"/>
                    <a:pt x="1745" y="8640"/>
                  </a:cubicBezTo>
                  <a:cubicBezTo>
                    <a:pt x="1745" y="8640"/>
                    <a:pt x="2138" y="8640"/>
                    <a:pt x="2138" y="8640"/>
                  </a:cubicBezTo>
                  <a:cubicBezTo>
                    <a:pt x="2138" y="8640"/>
                    <a:pt x="2138" y="9120"/>
                    <a:pt x="1745" y="9120"/>
                  </a:cubicBezTo>
                  <a:cubicBezTo>
                    <a:pt x="1353" y="9120"/>
                    <a:pt x="960" y="8640"/>
                    <a:pt x="567" y="8640"/>
                  </a:cubicBezTo>
                  <a:cubicBezTo>
                    <a:pt x="-218" y="8640"/>
                    <a:pt x="174" y="10080"/>
                    <a:pt x="567" y="10080"/>
                  </a:cubicBezTo>
                  <a:cubicBezTo>
                    <a:pt x="567" y="10560"/>
                    <a:pt x="1353" y="10560"/>
                    <a:pt x="1745" y="10560"/>
                  </a:cubicBezTo>
                  <a:cubicBezTo>
                    <a:pt x="1745" y="10560"/>
                    <a:pt x="1745" y="10080"/>
                    <a:pt x="2138" y="10080"/>
                  </a:cubicBezTo>
                  <a:cubicBezTo>
                    <a:pt x="2531" y="10080"/>
                    <a:pt x="2531" y="10080"/>
                    <a:pt x="2924" y="10080"/>
                  </a:cubicBezTo>
                  <a:cubicBezTo>
                    <a:pt x="2924" y="10080"/>
                    <a:pt x="3316" y="9120"/>
                    <a:pt x="3316" y="9120"/>
                  </a:cubicBezTo>
                  <a:cubicBezTo>
                    <a:pt x="3709" y="9120"/>
                    <a:pt x="4102" y="8640"/>
                    <a:pt x="4102" y="8640"/>
                  </a:cubicBezTo>
                  <a:cubicBezTo>
                    <a:pt x="4102" y="9120"/>
                    <a:pt x="3709" y="9120"/>
                    <a:pt x="3316" y="9600"/>
                  </a:cubicBezTo>
                  <a:cubicBezTo>
                    <a:pt x="2924" y="9600"/>
                    <a:pt x="2924" y="10080"/>
                    <a:pt x="2924" y="10080"/>
                  </a:cubicBezTo>
                  <a:cubicBezTo>
                    <a:pt x="2531" y="10560"/>
                    <a:pt x="2138" y="10560"/>
                    <a:pt x="1745" y="10560"/>
                  </a:cubicBezTo>
                  <a:cubicBezTo>
                    <a:pt x="1353" y="10560"/>
                    <a:pt x="1353" y="11040"/>
                    <a:pt x="960" y="10560"/>
                  </a:cubicBezTo>
                  <a:cubicBezTo>
                    <a:pt x="960" y="10560"/>
                    <a:pt x="960" y="10560"/>
                    <a:pt x="567" y="10560"/>
                  </a:cubicBezTo>
                  <a:cubicBezTo>
                    <a:pt x="567" y="10080"/>
                    <a:pt x="174" y="10080"/>
                    <a:pt x="174" y="10080"/>
                  </a:cubicBezTo>
                  <a:cubicBezTo>
                    <a:pt x="-218" y="11040"/>
                    <a:pt x="174" y="12000"/>
                    <a:pt x="567" y="12000"/>
                  </a:cubicBezTo>
                  <a:cubicBezTo>
                    <a:pt x="567" y="12480"/>
                    <a:pt x="960" y="12480"/>
                    <a:pt x="1353" y="12480"/>
                  </a:cubicBezTo>
                  <a:cubicBezTo>
                    <a:pt x="1745" y="12000"/>
                    <a:pt x="2138" y="12000"/>
                    <a:pt x="2531" y="11520"/>
                  </a:cubicBezTo>
                  <a:cubicBezTo>
                    <a:pt x="3316" y="11040"/>
                    <a:pt x="4102" y="10080"/>
                    <a:pt x="4887" y="9120"/>
                  </a:cubicBezTo>
                  <a:cubicBezTo>
                    <a:pt x="4887" y="9600"/>
                    <a:pt x="4494" y="9600"/>
                    <a:pt x="4494" y="10080"/>
                  </a:cubicBezTo>
                  <a:cubicBezTo>
                    <a:pt x="3709" y="10560"/>
                    <a:pt x="3316" y="11040"/>
                    <a:pt x="2924" y="11520"/>
                  </a:cubicBezTo>
                  <a:cubicBezTo>
                    <a:pt x="2531" y="12000"/>
                    <a:pt x="2531" y="12480"/>
                    <a:pt x="2138" y="12480"/>
                  </a:cubicBezTo>
                  <a:cubicBezTo>
                    <a:pt x="1745" y="12960"/>
                    <a:pt x="1745" y="12960"/>
                    <a:pt x="1353" y="12960"/>
                  </a:cubicBezTo>
                  <a:cubicBezTo>
                    <a:pt x="960" y="12960"/>
                    <a:pt x="567" y="12960"/>
                    <a:pt x="174" y="12960"/>
                  </a:cubicBezTo>
                  <a:cubicBezTo>
                    <a:pt x="-611" y="14400"/>
                    <a:pt x="1745" y="14880"/>
                    <a:pt x="1745" y="14400"/>
                  </a:cubicBezTo>
                  <a:cubicBezTo>
                    <a:pt x="2138" y="14400"/>
                    <a:pt x="2531" y="14400"/>
                    <a:pt x="2531" y="13920"/>
                  </a:cubicBezTo>
                  <a:cubicBezTo>
                    <a:pt x="2924" y="13440"/>
                    <a:pt x="3316" y="12960"/>
                    <a:pt x="4102" y="12480"/>
                  </a:cubicBezTo>
                  <a:cubicBezTo>
                    <a:pt x="4494" y="11520"/>
                    <a:pt x="4887" y="10560"/>
                    <a:pt x="5673" y="10080"/>
                  </a:cubicBezTo>
                  <a:cubicBezTo>
                    <a:pt x="5673" y="10080"/>
                    <a:pt x="5673" y="10080"/>
                    <a:pt x="5673" y="10080"/>
                  </a:cubicBezTo>
                  <a:cubicBezTo>
                    <a:pt x="5280" y="11040"/>
                    <a:pt x="5280" y="11040"/>
                    <a:pt x="4887" y="12000"/>
                  </a:cubicBezTo>
                  <a:cubicBezTo>
                    <a:pt x="4494" y="12000"/>
                    <a:pt x="4494" y="12000"/>
                    <a:pt x="4494" y="12000"/>
                  </a:cubicBezTo>
                  <a:cubicBezTo>
                    <a:pt x="4102" y="12480"/>
                    <a:pt x="4102" y="12480"/>
                    <a:pt x="3709" y="12960"/>
                  </a:cubicBezTo>
                  <a:cubicBezTo>
                    <a:pt x="3709" y="12960"/>
                    <a:pt x="4102" y="12960"/>
                    <a:pt x="4102" y="13440"/>
                  </a:cubicBezTo>
                  <a:cubicBezTo>
                    <a:pt x="4102" y="13440"/>
                    <a:pt x="4494" y="13440"/>
                    <a:pt x="4887" y="13440"/>
                  </a:cubicBezTo>
                  <a:cubicBezTo>
                    <a:pt x="4887" y="13440"/>
                    <a:pt x="4887" y="12960"/>
                    <a:pt x="5280" y="12960"/>
                  </a:cubicBezTo>
                  <a:cubicBezTo>
                    <a:pt x="5673" y="12000"/>
                    <a:pt x="5673" y="12000"/>
                    <a:pt x="6065" y="11040"/>
                  </a:cubicBezTo>
                  <a:cubicBezTo>
                    <a:pt x="6065" y="11040"/>
                    <a:pt x="6458" y="10560"/>
                    <a:pt x="6458" y="10560"/>
                  </a:cubicBezTo>
                  <a:cubicBezTo>
                    <a:pt x="6458" y="11040"/>
                    <a:pt x="6458" y="11040"/>
                    <a:pt x="6458" y="11520"/>
                  </a:cubicBezTo>
                  <a:cubicBezTo>
                    <a:pt x="6065" y="11520"/>
                    <a:pt x="6065" y="11520"/>
                    <a:pt x="6065" y="11520"/>
                  </a:cubicBezTo>
                  <a:cubicBezTo>
                    <a:pt x="6065" y="12000"/>
                    <a:pt x="6065" y="12000"/>
                    <a:pt x="6065" y="12000"/>
                  </a:cubicBezTo>
                  <a:cubicBezTo>
                    <a:pt x="6065" y="12000"/>
                    <a:pt x="6458" y="12480"/>
                    <a:pt x="6458" y="12480"/>
                  </a:cubicBezTo>
                  <a:cubicBezTo>
                    <a:pt x="6458" y="12960"/>
                    <a:pt x="5280" y="13440"/>
                    <a:pt x="4887" y="13440"/>
                  </a:cubicBezTo>
                  <a:cubicBezTo>
                    <a:pt x="4887" y="13440"/>
                    <a:pt x="5280" y="14400"/>
                    <a:pt x="5280" y="14400"/>
                  </a:cubicBezTo>
                  <a:cubicBezTo>
                    <a:pt x="4887" y="14880"/>
                    <a:pt x="4494" y="14880"/>
                    <a:pt x="4102" y="15360"/>
                  </a:cubicBezTo>
                  <a:cubicBezTo>
                    <a:pt x="3709" y="15360"/>
                    <a:pt x="3316" y="15840"/>
                    <a:pt x="3316" y="15840"/>
                  </a:cubicBezTo>
                  <a:cubicBezTo>
                    <a:pt x="3316" y="15840"/>
                    <a:pt x="2924" y="14880"/>
                    <a:pt x="2924" y="14880"/>
                  </a:cubicBezTo>
                  <a:cubicBezTo>
                    <a:pt x="2138" y="14400"/>
                    <a:pt x="1353" y="14400"/>
                    <a:pt x="960" y="15360"/>
                  </a:cubicBezTo>
                  <a:cubicBezTo>
                    <a:pt x="960" y="15840"/>
                    <a:pt x="1353" y="15840"/>
                    <a:pt x="1745" y="15840"/>
                  </a:cubicBezTo>
                  <a:cubicBezTo>
                    <a:pt x="1353" y="15840"/>
                    <a:pt x="1353" y="15840"/>
                    <a:pt x="960" y="15840"/>
                  </a:cubicBezTo>
                  <a:cubicBezTo>
                    <a:pt x="567" y="16320"/>
                    <a:pt x="960" y="17280"/>
                    <a:pt x="1353" y="17280"/>
                  </a:cubicBezTo>
                  <a:cubicBezTo>
                    <a:pt x="1745" y="17280"/>
                    <a:pt x="1745" y="16800"/>
                    <a:pt x="1745" y="16800"/>
                  </a:cubicBezTo>
                  <a:cubicBezTo>
                    <a:pt x="1353" y="17760"/>
                    <a:pt x="2138" y="18240"/>
                    <a:pt x="2531" y="18720"/>
                  </a:cubicBezTo>
                  <a:cubicBezTo>
                    <a:pt x="2531" y="18240"/>
                    <a:pt x="2531" y="18240"/>
                    <a:pt x="2531" y="18240"/>
                  </a:cubicBezTo>
                  <a:cubicBezTo>
                    <a:pt x="2531" y="17280"/>
                    <a:pt x="2924" y="17280"/>
                    <a:pt x="3709" y="17760"/>
                  </a:cubicBezTo>
                  <a:cubicBezTo>
                    <a:pt x="3709" y="17760"/>
                    <a:pt x="4102" y="17760"/>
                    <a:pt x="4102" y="17760"/>
                  </a:cubicBezTo>
                  <a:cubicBezTo>
                    <a:pt x="4102" y="18240"/>
                    <a:pt x="4494" y="18240"/>
                    <a:pt x="4494" y="18240"/>
                  </a:cubicBezTo>
                  <a:cubicBezTo>
                    <a:pt x="5280" y="18720"/>
                    <a:pt x="5280" y="17760"/>
                    <a:pt x="5280" y="16800"/>
                  </a:cubicBezTo>
                  <a:cubicBezTo>
                    <a:pt x="4887" y="16800"/>
                    <a:pt x="4102" y="16800"/>
                    <a:pt x="4102" y="16320"/>
                  </a:cubicBezTo>
                  <a:cubicBezTo>
                    <a:pt x="4494" y="15840"/>
                    <a:pt x="5280" y="15840"/>
                    <a:pt x="6065" y="15360"/>
                  </a:cubicBezTo>
                  <a:cubicBezTo>
                    <a:pt x="6065" y="15840"/>
                    <a:pt x="6458" y="15840"/>
                    <a:pt x="6458" y="15840"/>
                  </a:cubicBezTo>
                  <a:cubicBezTo>
                    <a:pt x="6458" y="16320"/>
                    <a:pt x="6458" y="15840"/>
                    <a:pt x="6065" y="15840"/>
                  </a:cubicBezTo>
                  <a:cubicBezTo>
                    <a:pt x="5673" y="15840"/>
                    <a:pt x="5280" y="15840"/>
                    <a:pt x="5280" y="16320"/>
                  </a:cubicBezTo>
                  <a:cubicBezTo>
                    <a:pt x="5280" y="16800"/>
                    <a:pt x="6458" y="17280"/>
                    <a:pt x="6851" y="17280"/>
                  </a:cubicBezTo>
                  <a:cubicBezTo>
                    <a:pt x="6851" y="17280"/>
                    <a:pt x="7244" y="16800"/>
                    <a:pt x="7636" y="16800"/>
                  </a:cubicBezTo>
                  <a:cubicBezTo>
                    <a:pt x="7636" y="16800"/>
                    <a:pt x="7636" y="17280"/>
                    <a:pt x="7244" y="17280"/>
                  </a:cubicBezTo>
                  <a:cubicBezTo>
                    <a:pt x="7244" y="17280"/>
                    <a:pt x="6458" y="17760"/>
                    <a:pt x="6065" y="17760"/>
                  </a:cubicBezTo>
                  <a:cubicBezTo>
                    <a:pt x="5673" y="18240"/>
                    <a:pt x="7244" y="18720"/>
                    <a:pt x="7636" y="18720"/>
                  </a:cubicBezTo>
                  <a:cubicBezTo>
                    <a:pt x="7636" y="18720"/>
                    <a:pt x="8422" y="17280"/>
                    <a:pt x="8422" y="17280"/>
                  </a:cubicBezTo>
                  <a:cubicBezTo>
                    <a:pt x="8422" y="17760"/>
                    <a:pt x="8029" y="18720"/>
                    <a:pt x="7636" y="18720"/>
                  </a:cubicBezTo>
                  <a:cubicBezTo>
                    <a:pt x="7636" y="18720"/>
                    <a:pt x="7244" y="18720"/>
                    <a:pt x="7244" y="18720"/>
                  </a:cubicBezTo>
                  <a:cubicBezTo>
                    <a:pt x="6851" y="19680"/>
                    <a:pt x="8029" y="19680"/>
                    <a:pt x="8422" y="19680"/>
                  </a:cubicBezTo>
                  <a:cubicBezTo>
                    <a:pt x="8814" y="19680"/>
                    <a:pt x="8814" y="19200"/>
                    <a:pt x="9207" y="18720"/>
                  </a:cubicBezTo>
                  <a:lnTo>
                    <a:pt x="8814" y="20160"/>
                  </a:lnTo>
                  <a:lnTo>
                    <a:pt x="8422" y="20640"/>
                  </a:lnTo>
                  <a:lnTo>
                    <a:pt x="9993" y="21600"/>
                  </a:lnTo>
                  <a:close/>
                </a:path>
              </a:pathLst>
            </a:custGeom>
            <a:solidFill>
              <a:srgbClr val="25221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22" name="Shape 1122"/>
            <p:cNvSpPr/>
            <p:nvPr/>
          </p:nvSpPr>
          <p:spPr>
            <a:xfrm>
              <a:off x="329141" y="114300"/>
              <a:ext cx="493955" cy="428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6" h="21600" extrusionOk="0">
                  <a:moveTo>
                    <a:pt x="9993" y="21600"/>
                  </a:moveTo>
                  <a:lnTo>
                    <a:pt x="11564" y="20640"/>
                  </a:lnTo>
                  <a:lnTo>
                    <a:pt x="11564" y="20160"/>
                  </a:lnTo>
                  <a:lnTo>
                    <a:pt x="11171" y="18720"/>
                  </a:lnTo>
                  <a:cubicBezTo>
                    <a:pt x="11564" y="19200"/>
                    <a:pt x="11564" y="19680"/>
                    <a:pt x="11956" y="19680"/>
                  </a:cubicBezTo>
                  <a:cubicBezTo>
                    <a:pt x="12349" y="19680"/>
                    <a:pt x="13527" y="19680"/>
                    <a:pt x="13134" y="18720"/>
                  </a:cubicBezTo>
                  <a:cubicBezTo>
                    <a:pt x="13134" y="18720"/>
                    <a:pt x="12742" y="18720"/>
                    <a:pt x="12349" y="18720"/>
                  </a:cubicBezTo>
                  <a:cubicBezTo>
                    <a:pt x="12349" y="18720"/>
                    <a:pt x="11564" y="17760"/>
                    <a:pt x="11956" y="17280"/>
                  </a:cubicBezTo>
                  <a:cubicBezTo>
                    <a:pt x="11956" y="17280"/>
                    <a:pt x="12742" y="18720"/>
                    <a:pt x="12742" y="18720"/>
                  </a:cubicBezTo>
                  <a:cubicBezTo>
                    <a:pt x="13134" y="18720"/>
                    <a:pt x="14705" y="18240"/>
                    <a:pt x="13920" y="17760"/>
                  </a:cubicBezTo>
                  <a:cubicBezTo>
                    <a:pt x="13920" y="17760"/>
                    <a:pt x="13134" y="17280"/>
                    <a:pt x="12742" y="17280"/>
                  </a:cubicBezTo>
                  <a:cubicBezTo>
                    <a:pt x="12742" y="17280"/>
                    <a:pt x="12742" y="16800"/>
                    <a:pt x="12742" y="16800"/>
                  </a:cubicBezTo>
                  <a:cubicBezTo>
                    <a:pt x="12742" y="16800"/>
                    <a:pt x="13134" y="17280"/>
                    <a:pt x="13527" y="17280"/>
                  </a:cubicBezTo>
                  <a:cubicBezTo>
                    <a:pt x="13920" y="17280"/>
                    <a:pt x="15098" y="16800"/>
                    <a:pt x="15098" y="16320"/>
                  </a:cubicBezTo>
                  <a:cubicBezTo>
                    <a:pt x="14705" y="15840"/>
                    <a:pt x="14705" y="15840"/>
                    <a:pt x="14313" y="15840"/>
                  </a:cubicBezTo>
                  <a:cubicBezTo>
                    <a:pt x="13920" y="15840"/>
                    <a:pt x="13527" y="16320"/>
                    <a:pt x="13527" y="15840"/>
                  </a:cubicBezTo>
                  <a:cubicBezTo>
                    <a:pt x="13527" y="15840"/>
                    <a:pt x="13920" y="15840"/>
                    <a:pt x="14313" y="15360"/>
                  </a:cubicBezTo>
                  <a:cubicBezTo>
                    <a:pt x="14705" y="15840"/>
                    <a:pt x="15491" y="15840"/>
                    <a:pt x="16276" y="16320"/>
                  </a:cubicBezTo>
                  <a:cubicBezTo>
                    <a:pt x="15884" y="16800"/>
                    <a:pt x="15098" y="16800"/>
                    <a:pt x="15098" y="16800"/>
                  </a:cubicBezTo>
                  <a:cubicBezTo>
                    <a:pt x="14705" y="17760"/>
                    <a:pt x="15098" y="18720"/>
                    <a:pt x="15491" y="18240"/>
                  </a:cubicBezTo>
                  <a:cubicBezTo>
                    <a:pt x="15884" y="18240"/>
                    <a:pt x="15884" y="18240"/>
                    <a:pt x="16276" y="17760"/>
                  </a:cubicBezTo>
                  <a:cubicBezTo>
                    <a:pt x="16276" y="17760"/>
                    <a:pt x="16669" y="17760"/>
                    <a:pt x="16669" y="17760"/>
                  </a:cubicBezTo>
                  <a:cubicBezTo>
                    <a:pt x="17454" y="17280"/>
                    <a:pt x="17847" y="17280"/>
                    <a:pt x="17847" y="18240"/>
                  </a:cubicBezTo>
                  <a:cubicBezTo>
                    <a:pt x="17847" y="18240"/>
                    <a:pt x="17847" y="18240"/>
                    <a:pt x="17847" y="18720"/>
                  </a:cubicBezTo>
                  <a:cubicBezTo>
                    <a:pt x="18240" y="18240"/>
                    <a:pt x="19025" y="17760"/>
                    <a:pt x="18633" y="16800"/>
                  </a:cubicBezTo>
                  <a:cubicBezTo>
                    <a:pt x="18633" y="16800"/>
                    <a:pt x="18633" y="17280"/>
                    <a:pt x="18633" y="17280"/>
                  </a:cubicBezTo>
                  <a:cubicBezTo>
                    <a:pt x="19418" y="17280"/>
                    <a:pt x="19811" y="16320"/>
                    <a:pt x="19025" y="15840"/>
                  </a:cubicBezTo>
                  <a:cubicBezTo>
                    <a:pt x="19025" y="15840"/>
                    <a:pt x="18633" y="15840"/>
                    <a:pt x="18633" y="15840"/>
                  </a:cubicBezTo>
                  <a:cubicBezTo>
                    <a:pt x="18633" y="15840"/>
                    <a:pt x="19025" y="15840"/>
                    <a:pt x="19025" y="15360"/>
                  </a:cubicBezTo>
                  <a:cubicBezTo>
                    <a:pt x="19025" y="14400"/>
                    <a:pt x="18240" y="14400"/>
                    <a:pt x="17454" y="14880"/>
                  </a:cubicBezTo>
                  <a:cubicBezTo>
                    <a:pt x="17454" y="14880"/>
                    <a:pt x="17062" y="15840"/>
                    <a:pt x="17062" y="15840"/>
                  </a:cubicBezTo>
                  <a:cubicBezTo>
                    <a:pt x="16669" y="15840"/>
                    <a:pt x="16669" y="15360"/>
                    <a:pt x="16276" y="15360"/>
                  </a:cubicBezTo>
                  <a:cubicBezTo>
                    <a:pt x="15884" y="14880"/>
                    <a:pt x="15098" y="14880"/>
                    <a:pt x="15098" y="14400"/>
                  </a:cubicBezTo>
                  <a:cubicBezTo>
                    <a:pt x="15098" y="14400"/>
                    <a:pt x="15098" y="13440"/>
                    <a:pt x="15098" y="13440"/>
                  </a:cubicBezTo>
                  <a:cubicBezTo>
                    <a:pt x="15098" y="13440"/>
                    <a:pt x="13920" y="12960"/>
                    <a:pt x="13920" y="12480"/>
                  </a:cubicBezTo>
                  <a:cubicBezTo>
                    <a:pt x="13920" y="12480"/>
                    <a:pt x="13920" y="12000"/>
                    <a:pt x="14313" y="12000"/>
                  </a:cubicBezTo>
                  <a:cubicBezTo>
                    <a:pt x="14313" y="12000"/>
                    <a:pt x="14313" y="12000"/>
                    <a:pt x="14313" y="11520"/>
                  </a:cubicBezTo>
                  <a:cubicBezTo>
                    <a:pt x="14313" y="11520"/>
                    <a:pt x="13920" y="11520"/>
                    <a:pt x="13920" y="11520"/>
                  </a:cubicBezTo>
                  <a:cubicBezTo>
                    <a:pt x="13920" y="11040"/>
                    <a:pt x="13527" y="11040"/>
                    <a:pt x="13527" y="10560"/>
                  </a:cubicBezTo>
                  <a:cubicBezTo>
                    <a:pt x="13527" y="10560"/>
                    <a:pt x="13920" y="11040"/>
                    <a:pt x="14313" y="11040"/>
                  </a:cubicBezTo>
                  <a:cubicBezTo>
                    <a:pt x="14313" y="12000"/>
                    <a:pt x="14705" y="12000"/>
                    <a:pt x="15098" y="12960"/>
                  </a:cubicBezTo>
                  <a:cubicBezTo>
                    <a:pt x="15098" y="12960"/>
                    <a:pt x="15491" y="13440"/>
                    <a:pt x="15491" y="13440"/>
                  </a:cubicBezTo>
                  <a:cubicBezTo>
                    <a:pt x="15884" y="13440"/>
                    <a:pt x="15884" y="13440"/>
                    <a:pt x="16276" y="13440"/>
                  </a:cubicBezTo>
                  <a:cubicBezTo>
                    <a:pt x="16276" y="12960"/>
                    <a:pt x="16276" y="12960"/>
                    <a:pt x="16276" y="12960"/>
                  </a:cubicBezTo>
                  <a:cubicBezTo>
                    <a:pt x="16276" y="12480"/>
                    <a:pt x="16276" y="12480"/>
                    <a:pt x="15884" y="12000"/>
                  </a:cubicBezTo>
                  <a:cubicBezTo>
                    <a:pt x="15884" y="12000"/>
                    <a:pt x="15491" y="12000"/>
                    <a:pt x="15491" y="12000"/>
                  </a:cubicBezTo>
                  <a:cubicBezTo>
                    <a:pt x="15098" y="11040"/>
                    <a:pt x="14705" y="11040"/>
                    <a:pt x="14313" y="10080"/>
                  </a:cubicBezTo>
                  <a:cubicBezTo>
                    <a:pt x="14313" y="10080"/>
                    <a:pt x="14705" y="10080"/>
                    <a:pt x="14705" y="10080"/>
                  </a:cubicBezTo>
                  <a:cubicBezTo>
                    <a:pt x="15491" y="10560"/>
                    <a:pt x="15884" y="11520"/>
                    <a:pt x="16276" y="12480"/>
                  </a:cubicBezTo>
                  <a:cubicBezTo>
                    <a:pt x="16669" y="12960"/>
                    <a:pt x="17062" y="13440"/>
                    <a:pt x="17847" y="13920"/>
                  </a:cubicBezTo>
                  <a:cubicBezTo>
                    <a:pt x="17847" y="14400"/>
                    <a:pt x="17847" y="14400"/>
                    <a:pt x="18240" y="14400"/>
                  </a:cubicBezTo>
                  <a:cubicBezTo>
                    <a:pt x="18633" y="14880"/>
                    <a:pt x="20989" y="14400"/>
                    <a:pt x="20204" y="12960"/>
                  </a:cubicBezTo>
                  <a:cubicBezTo>
                    <a:pt x="19811" y="12960"/>
                    <a:pt x="19025" y="12960"/>
                    <a:pt x="19025" y="12960"/>
                  </a:cubicBezTo>
                  <a:cubicBezTo>
                    <a:pt x="18633" y="12960"/>
                    <a:pt x="18240" y="12960"/>
                    <a:pt x="18240" y="12480"/>
                  </a:cubicBezTo>
                  <a:cubicBezTo>
                    <a:pt x="17847" y="12480"/>
                    <a:pt x="17454" y="12000"/>
                    <a:pt x="17454" y="11520"/>
                  </a:cubicBezTo>
                  <a:cubicBezTo>
                    <a:pt x="16669" y="11040"/>
                    <a:pt x="16276" y="10560"/>
                    <a:pt x="15884" y="10080"/>
                  </a:cubicBezTo>
                  <a:cubicBezTo>
                    <a:pt x="15884" y="9600"/>
                    <a:pt x="15491" y="9600"/>
                    <a:pt x="15491" y="9120"/>
                  </a:cubicBezTo>
                  <a:cubicBezTo>
                    <a:pt x="16276" y="10080"/>
                    <a:pt x="16669" y="11040"/>
                    <a:pt x="17454" y="11520"/>
                  </a:cubicBezTo>
                  <a:cubicBezTo>
                    <a:pt x="17847" y="12000"/>
                    <a:pt x="18633" y="12000"/>
                    <a:pt x="18633" y="12480"/>
                  </a:cubicBezTo>
                  <a:cubicBezTo>
                    <a:pt x="19025" y="12480"/>
                    <a:pt x="19418" y="12480"/>
                    <a:pt x="19811" y="12000"/>
                  </a:cubicBezTo>
                  <a:cubicBezTo>
                    <a:pt x="20204" y="12000"/>
                    <a:pt x="20596" y="11040"/>
                    <a:pt x="20204" y="10080"/>
                  </a:cubicBezTo>
                  <a:cubicBezTo>
                    <a:pt x="19811" y="10080"/>
                    <a:pt x="19811" y="10080"/>
                    <a:pt x="19418" y="10560"/>
                  </a:cubicBezTo>
                  <a:cubicBezTo>
                    <a:pt x="19418" y="10560"/>
                    <a:pt x="19418" y="10560"/>
                    <a:pt x="19418" y="10560"/>
                  </a:cubicBezTo>
                  <a:cubicBezTo>
                    <a:pt x="19025" y="11040"/>
                    <a:pt x="18633" y="10560"/>
                    <a:pt x="18633" y="10560"/>
                  </a:cubicBezTo>
                  <a:cubicBezTo>
                    <a:pt x="18240" y="10560"/>
                    <a:pt x="17847" y="10560"/>
                    <a:pt x="17454" y="10080"/>
                  </a:cubicBezTo>
                  <a:cubicBezTo>
                    <a:pt x="17454" y="10080"/>
                    <a:pt x="17062" y="9600"/>
                    <a:pt x="17062" y="9600"/>
                  </a:cubicBezTo>
                  <a:cubicBezTo>
                    <a:pt x="16669" y="9120"/>
                    <a:pt x="16276" y="9120"/>
                    <a:pt x="16276" y="8640"/>
                  </a:cubicBezTo>
                  <a:cubicBezTo>
                    <a:pt x="16276" y="8640"/>
                    <a:pt x="16669" y="9120"/>
                    <a:pt x="16669" y="9120"/>
                  </a:cubicBezTo>
                  <a:cubicBezTo>
                    <a:pt x="17062" y="9120"/>
                    <a:pt x="17062" y="10080"/>
                    <a:pt x="17454" y="10080"/>
                  </a:cubicBezTo>
                  <a:cubicBezTo>
                    <a:pt x="17847" y="10080"/>
                    <a:pt x="17847" y="10080"/>
                    <a:pt x="18240" y="10080"/>
                  </a:cubicBezTo>
                  <a:cubicBezTo>
                    <a:pt x="18240" y="10080"/>
                    <a:pt x="18633" y="10560"/>
                    <a:pt x="18633" y="10560"/>
                  </a:cubicBezTo>
                  <a:cubicBezTo>
                    <a:pt x="19025" y="10560"/>
                    <a:pt x="19418" y="10560"/>
                    <a:pt x="19811" y="10080"/>
                  </a:cubicBezTo>
                  <a:cubicBezTo>
                    <a:pt x="20204" y="10080"/>
                    <a:pt x="20204" y="8640"/>
                    <a:pt x="19811" y="8640"/>
                  </a:cubicBezTo>
                  <a:cubicBezTo>
                    <a:pt x="19418" y="8640"/>
                    <a:pt x="19025" y="9120"/>
                    <a:pt x="18633" y="9120"/>
                  </a:cubicBezTo>
                  <a:cubicBezTo>
                    <a:pt x="18240" y="9120"/>
                    <a:pt x="17847" y="8640"/>
                    <a:pt x="18240" y="8640"/>
                  </a:cubicBezTo>
                  <a:cubicBezTo>
                    <a:pt x="18240" y="8640"/>
                    <a:pt x="18240" y="8640"/>
                    <a:pt x="18633" y="8640"/>
                  </a:cubicBezTo>
                  <a:cubicBezTo>
                    <a:pt x="18633" y="8640"/>
                    <a:pt x="19025" y="8640"/>
                    <a:pt x="19025" y="8640"/>
                  </a:cubicBezTo>
                  <a:cubicBezTo>
                    <a:pt x="19025" y="8640"/>
                    <a:pt x="19418" y="8640"/>
                    <a:pt x="19418" y="8640"/>
                  </a:cubicBezTo>
                  <a:cubicBezTo>
                    <a:pt x="19811" y="8640"/>
                    <a:pt x="20204" y="8160"/>
                    <a:pt x="20204" y="7680"/>
                  </a:cubicBezTo>
                  <a:cubicBezTo>
                    <a:pt x="20204" y="7680"/>
                    <a:pt x="20204" y="7200"/>
                    <a:pt x="20204" y="6720"/>
                  </a:cubicBezTo>
                  <a:cubicBezTo>
                    <a:pt x="19811" y="6720"/>
                    <a:pt x="19418" y="6720"/>
                    <a:pt x="19025" y="7200"/>
                  </a:cubicBezTo>
                  <a:cubicBezTo>
                    <a:pt x="18633" y="7680"/>
                    <a:pt x="18240" y="7200"/>
                    <a:pt x="18240" y="7200"/>
                  </a:cubicBezTo>
                  <a:cubicBezTo>
                    <a:pt x="17847" y="7200"/>
                    <a:pt x="17454" y="6720"/>
                    <a:pt x="17062" y="6720"/>
                  </a:cubicBezTo>
                  <a:cubicBezTo>
                    <a:pt x="17847" y="6720"/>
                    <a:pt x="19025" y="6720"/>
                    <a:pt x="19418" y="6720"/>
                  </a:cubicBezTo>
                  <a:cubicBezTo>
                    <a:pt x="19418" y="6720"/>
                    <a:pt x="19418" y="6240"/>
                    <a:pt x="19811" y="6240"/>
                  </a:cubicBezTo>
                  <a:cubicBezTo>
                    <a:pt x="19811" y="6240"/>
                    <a:pt x="19811" y="6240"/>
                    <a:pt x="20204" y="6240"/>
                  </a:cubicBezTo>
                  <a:cubicBezTo>
                    <a:pt x="20204" y="6240"/>
                    <a:pt x="20204" y="5760"/>
                    <a:pt x="20204" y="5760"/>
                  </a:cubicBezTo>
                  <a:cubicBezTo>
                    <a:pt x="20204" y="5760"/>
                    <a:pt x="20204" y="4800"/>
                    <a:pt x="20204" y="4800"/>
                  </a:cubicBezTo>
                  <a:cubicBezTo>
                    <a:pt x="19811" y="4320"/>
                    <a:pt x="19418" y="4800"/>
                    <a:pt x="19418" y="4800"/>
                  </a:cubicBezTo>
                  <a:cubicBezTo>
                    <a:pt x="18633" y="5760"/>
                    <a:pt x="17454" y="5760"/>
                    <a:pt x="16276" y="5280"/>
                  </a:cubicBezTo>
                  <a:cubicBezTo>
                    <a:pt x="17847" y="5280"/>
                    <a:pt x="19025" y="5760"/>
                    <a:pt x="20204" y="3840"/>
                  </a:cubicBezTo>
                  <a:cubicBezTo>
                    <a:pt x="20204" y="3360"/>
                    <a:pt x="20204" y="2880"/>
                    <a:pt x="19811" y="2880"/>
                  </a:cubicBezTo>
                  <a:cubicBezTo>
                    <a:pt x="19811" y="2880"/>
                    <a:pt x="19418" y="2880"/>
                    <a:pt x="19418" y="2880"/>
                  </a:cubicBezTo>
                  <a:cubicBezTo>
                    <a:pt x="18633" y="3840"/>
                    <a:pt x="17847" y="4320"/>
                    <a:pt x="17062" y="4320"/>
                  </a:cubicBezTo>
                  <a:cubicBezTo>
                    <a:pt x="16669" y="4320"/>
                    <a:pt x="16276" y="4320"/>
                    <a:pt x="16276" y="4320"/>
                  </a:cubicBezTo>
                  <a:lnTo>
                    <a:pt x="16669" y="3840"/>
                  </a:lnTo>
                  <a:cubicBezTo>
                    <a:pt x="17454" y="3840"/>
                    <a:pt x="19025" y="3360"/>
                    <a:pt x="19811" y="2400"/>
                  </a:cubicBezTo>
                  <a:cubicBezTo>
                    <a:pt x="20204" y="1440"/>
                    <a:pt x="20204" y="960"/>
                    <a:pt x="19418" y="480"/>
                  </a:cubicBezTo>
                  <a:cubicBezTo>
                    <a:pt x="18633" y="480"/>
                    <a:pt x="18240" y="960"/>
                    <a:pt x="18240" y="1920"/>
                  </a:cubicBezTo>
                  <a:cubicBezTo>
                    <a:pt x="17847" y="2880"/>
                    <a:pt x="16669" y="2880"/>
                    <a:pt x="15884" y="3360"/>
                  </a:cubicBezTo>
                  <a:lnTo>
                    <a:pt x="15884" y="2880"/>
                  </a:lnTo>
                  <a:lnTo>
                    <a:pt x="15098" y="2880"/>
                  </a:lnTo>
                  <a:cubicBezTo>
                    <a:pt x="14313" y="3360"/>
                    <a:pt x="13920" y="3360"/>
                    <a:pt x="13134" y="3840"/>
                  </a:cubicBezTo>
                  <a:cubicBezTo>
                    <a:pt x="12349" y="4320"/>
                    <a:pt x="12349" y="4320"/>
                    <a:pt x="12742" y="5280"/>
                  </a:cubicBezTo>
                  <a:cubicBezTo>
                    <a:pt x="12349" y="5760"/>
                    <a:pt x="11956" y="4320"/>
                    <a:pt x="11956" y="3840"/>
                  </a:cubicBezTo>
                  <a:cubicBezTo>
                    <a:pt x="12349" y="3360"/>
                    <a:pt x="13134" y="2880"/>
                    <a:pt x="13527" y="2400"/>
                  </a:cubicBezTo>
                  <a:cubicBezTo>
                    <a:pt x="13920" y="2400"/>
                    <a:pt x="14313" y="2880"/>
                    <a:pt x="14313" y="2880"/>
                  </a:cubicBezTo>
                  <a:cubicBezTo>
                    <a:pt x="14705" y="2880"/>
                    <a:pt x="15098" y="2400"/>
                    <a:pt x="15491" y="2400"/>
                  </a:cubicBezTo>
                  <a:cubicBezTo>
                    <a:pt x="15491" y="2400"/>
                    <a:pt x="15884" y="2400"/>
                    <a:pt x="15884" y="2400"/>
                  </a:cubicBezTo>
                  <a:cubicBezTo>
                    <a:pt x="16276" y="1920"/>
                    <a:pt x="17454" y="1440"/>
                    <a:pt x="17062" y="960"/>
                  </a:cubicBezTo>
                  <a:cubicBezTo>
                    <a:pt x="17062" y="480"/>
                    <a:pt x="16669" y="960"/>
                    <a:pt x="16669" y="960"/>
                  </a:cubicBezTo>
                  <a:lnTo>
                    <a:pt x="15884" y="1440"/>
                  </a:lnTo>
                  <a:cubicBezTo>
                    <a:pt x="15884" y="1440"/>
                    <a:pt x="15884" y="960"/>
                    <a:pt x="15884" y="960"/>
                  </a:cubicBezTo>
                  <a:cubicBezTo>
                    <a:pt x="15491" y="480"/>
                    <a:pt x="15491" y="480"/>
                    <a:pt x="15098" y="480"/>
                  </a:cubicBezTo>
                  <a:cubicBezTo>
                    <a:pt x="15098" y="480"/>
                    <a:pt x="14705" y="0"/>
                    <a:pt x="14313" y="0"/>
                  </a:cubicBezTo>
                  <a:cubicBezTo>
                    <a:pt x="14313" y="0"/>
                    <a:pt x="13920" y="480"/>
                    <a:pt x="13527" y="480"/>
                  </a:cubicBezTo>
                  <a:cubicBezTo>
                    <a:pt x="13134" y="480"/>
                    <a:pt x="13134" y="480"/>
                    <a:pt x="12742" y="480"/>
                  </a:cubicBezTo>
                  <a:cubicBezTo>
                    <a:pt x="12349" y="480"/>
                    <a:pt x="12349" y="480"/>
                    <a:pt x="11956" y="960"/>
                  </a:cubicBezTo>
                  <a:cubicBezTo>
                    <a:pt x="12349" y="960"/>
                    <a:pt x="12349" y="960"/>
                    <a:pt x="12349" y="960"/>
                  </a:cubicBezTo>
                  <a:cubicBezTo>
                    <a:pt x="11956" y="960"/>
                    <a:pt x="11564" y="1440"/>
                    <a:pt x="11171" y="1440"/>
                  </a:cubicBezTo>
                  <a:cubicBezTo>
                    <a:pt x="11171" y="1440"/>
                    <a:pt x="11171" y="1440"/>
                    <a:pt x="11171" y="1920"/>
                  </a:cubicBezTo>
                  <a:cubicBezTo>
                    <a:pt x="11171" y="1920"/>
                    <a:pt x="10778" y="1920"/>
                    <a:pt x="10778" y="1920"/>
                  </a:cubicBezTo>
                  <a:cubicBezTo>
                    <a:pt x="10778" y="2400"/>
                    <a:pt x="10385" y="2880"/>
                    <a:pt x="9993" y="3360"/>
                  </a:cubicBezTo>
                  <a:cubicBezTo>
                    <a:pt x="9993" y="2880"/>
                    <a:pt x="9207" y="2400"/>
                    <a:pt x="9600" y="1920"/>
                  </a:cubicBezTo>
                  <a:cubicBezTo>
                    <a:pt x="9600" y="1920"/>
                    <a:pt x="9207" y="1920"/>
                    <a:pt x="8814" y="1920"/>
                  </a:cubicBezTo>
                  <a:cubicBezTo>
                    <a:pt x="8814" y="1440"/>
                    <a:pt x="8814" y="1440"/>
                    <a:pt x="8814" y="1440"/>
                  </a:cubicBezTo>
                  <a:cubicBezTo>
                    <a:pt x="8814" y="1440"/>
                    <a:pt x="8422" y="960"/>
                    <a:pt x="8029" y="960"/>
                  </a:cubicBezTo>
                  <a:cubicBezTo>
                    <a:pt x="8029" y="960"/>
                    <a:pt x="8029" y="960"/>
                    <a:pt x="8029" y="960"/>
                  </a:cubicBezTo>
                  <a:cubicBezTo>
                    <a:pt x="8029" y="480"/>
                    <a:pt x="7636" y="480"/>
                    <a:pt x="7636" y="480"/>
                  </a:cubicBezTo>
                  <a:cubicBezTo>
                    <a:pt x="7244" y="480"/>
                    <a:pt x="6851" y="480"/>
                    <a:pt x="6851" y="480"/>
                  </a:cubicBezTo>
                  <a:cubicBezTo>
                    <a:pt x="6458" y="480"/>
                    <a:pt x="6065" y="0"/>
                    <a:pt x="5673" y="0"/>
                  </a:cubicBezTo>
                  <a:cubicBezTo>
                    <a:pt x="5673" y="0"/>
                    <a:pt x="5280" y="480"/>
                    <a:pt x="5280" y="480"/>
                  </a:cubicBezTo>
                  <a:cubicBezTo>
                    <a:pt x="4887" y="480"/>
                    <a:pt x="4887" y="480"/>
                    <a:pt x="4494" y="960"/>
                  </a:cubicBezTo>
                  <a:cubicBezTo>
                    <a:pt x="4494" y="960"/>
                    <a:pt x="4494" y="1440"/>
                    <a:pt x="4494" y="1440"/>
                  </a:cubicBezTo>
                  <a:lnTo>
                    <a:pt x="3709" y="960"/>
                  </a:lnTo>
                  <a:cubicBezTo>
                    <a:pt x="3709" y="960"/>
                    <a:pt x="3316" y="480"/>
                    <a:pt x="2924" y="960"/>
                  </a:cubicBezTo>
                  <a:cubicBezTo>
                    <a:pt x="2924" y="1440"/>
                    <a:pt x="4102" y="1920"/>
                    <a:pt x="4102" y="2400"/>
                  </a:cubicBezTo>
                  <a:cubicBezTo>
                    <a:pt x="4494" y="2400"/>
                    <a:pt x="4494" y="2400"/>
                    <a:pt x="4887" y="2400"/>
                  </a:cubicBezTo>
                  <a:cubicBezTo>
                    <a:pt x="4887" y="2400"/>
                    <a:pt x="5280" y="2880"/>
                    <a:pt x="5673" y="2880"/>
                  </a:cubicBezTo>
                  <a:cubicBezTo>
                    <a:pt x="6065" y="2880"/>
                    <a:pt x="6458" y="2400"/>
                    <a:pt x="6458" y="2400"/>
                  </a:cubicBezTo>
                  <a:cubicBezTo>
                    <a:pt x="7244" y="2880"/>
                    <a:pt x="8029" y="3360"/>
                    <a:pt x="8029" y="3840"/>
                  </a:cubicBezTo>
                  <a:cubicBezTo>
                    <a:pt x="8029" y="4320"/>
                    <a:pt x="7636" y="5760"/>
                    <a:pt x="7636" y="5280"/>
                  </a:cubicBezTo>
                  <a:cubicBezTo>
                    <a:pt x="7636" y="4320"/>
                    <a:pt x="7636" y="4320"/>
                    <a:pt x="6851" y="3840"/>
                  </a:cubicBezTo>
                  <a:cubicBezTo>
                    <a:pt x="6458" y="3360"/>
                    <a:pt x="5673" y="3360"/>
                    <a:pt x="5280" y="2880"/>
                  </a:cubicBezTo>
                  <a:lnTo>
                    <a:pt x="4494" y="2880"/>
                  </a:lnTo>
                  <a:lnTo>
                    <a:pt x="4494" y="3360"/>
                  </a:lnTo>
                  <a:cubicBezTo>
                    <a:pt x="3709" y="2880"/>
                    <a:pt x="2138" y="2880"/>
                    <a:pt x="1745" y="1920"/>
                  </a:cubicBezTo>
                  <a:cubicBezTo>
                    <a:pt x="1745" y="960"/>
                    <a:pt x="1353" y="480"/>
                    <a:pt x="960" y="480"/>
                  </a:cubicBezTo>
                  <a:cubicBezTo>
                    <a:pt x="174" y="960"/>
                    <a:pt x="174" y="1440"/>
                    <a:pt x="567" y="2400"/>
                  </a:cubicBezTo>
                  <a:cubicBezTo>
                    <a:pt x="1353" y="3360"/>
                    <a:pt x="2531" y="3840"/>
                    <a:pt x="3709" y="3840"/>
                  </a:cubicBezTo>
                  <a:lnTo>
                    <a:pt x="4102" y="4320"/>
                  </a:lnTo>
                  <a:cubicBezTo>
                    <a:pt x="3709" y="4320"/>
                    <a:pt x="3709" y="4320"/>
                    <a:pt x="3316" y="4320"/>
                  </a:cubicBezTo>
                  <a:cubicBezTo>
                    <a:pt x="2531" y="4320"/>
                    <a:pt x="1745" y="3840"/>
                    <a:pt x="960" y="2880"/>
                  </a:cubicBezTo>
                  <a:cubicBezTo>
                    <a:pt x="960" y="2880"/>
                    <a:pt x="567" y="2880"/>
                    <a:pt x="567" y="2880"/>
                  </a:cubicBezTo>
                  <a:cubicBezTo>
                    <a:pt x="174" y="2880"/>
                    <a:pt x="174" y="3360"/>
                    <a:pt x="174" y="3840"/>
                  </a:cubicBezTo>
                  <a:cubicBezTo>
                    <a:pt x="960" y="5760"/>
                    <a:pt x="2531" y="5280"/>
                    <a:pt x="3709" y="5280"/>
                  </a:cubicBezTo>
                  <a:cubicBezTo>
                    <a:pt x="2531" y="5760"/>
                    <a:pt x="1745" y="5760"/>
                    <a:pt x="960" y="4800"/>
                  </a:cubicBezTo>
                  <a:cubicBezTo>
                    <a:pt x="567" y="4800"/>
                    <a:pt x="174" y="4320"/>
                    <a:pt x="174" y="4800"/>
                  </a:cubicBezTo>
                  <a:cubicBezTo>
                    <a:pt x="-218" y="4800"/>
                    <a:pt x="174" y="5760"/>
                    <a:pt x="174" y="5760"/>
                  </a:cubicBezTo>
                  <a:cubicBezTo>
                    <a:pt x="174" y="5760"/>
                    <a:pt x="174" y="6240"/>
                    <a:pt x="174" y="6240"/>
                  </a:cubicBezTo>
                  <a:cubicBezTo>
                    <a:pt x="174" y="6240"/>
                    <a:pt x="567" y="6240"/>
                    <a:pt x="567" y="6240"/>
                  </a:cubicBezTo>
                  <a:cubicBezTo>
                    <a:pt x="567" y="6240"/>
                    <a:pt x="960" y="6720"/>
                    <a:pt x="960" y="6720"/>
                  </a:cubicBezTo>
                  <a:cubicBezTo>
                    <a:pt x="1353" y="6720"/>
                    <a:pt x="2531" y="6720"/>
                    <a:pt x="3316" y="6720"/>
                  </a:cubicBezTo>
                  <a:cubicBezTo>
                    <a:pt x="2924" y="6720"/>
                    <a:pt x="2531" y="7200"/>
                    <a:pt x="2138" y="7200"/>
                  </a:cubicBezTo>
                  <a:cubicBezTo>
                    <a:pt x="1745" y="7200"/>
                    <a:pt x="1353" y="7680"/>
                    <a:pt x="1353" y="7200"/>
                  </a:cubicBezTo>
                  <a:cubicBezTo>
                    <a:pt x="960" y="6720"/>
                    <a:pt x="567" y="6720"/>
                    <a:pt x="174" y="6720"/>
                  </a:cubicBezTo>
                  <a:cubicBezTo>
                    <a:pt x="174" y="7200"/>
                    <a:pt x="-218" y="7680"/>
                    <a:pt x="174" y="7680"/>
                  </a:cubicBezTo>
                  <a:cubicBezTo>
                    <a:pt x="174" y="8160"/>
                    <a:pt x="567" y="8640"/>
                    <a:pt x="567" y="8640"/>
                  </a:cubicBezTo>
                  <a:cubicBezTo>
                    <a:pt x="960" y="8640"/>
                    <a:pt x="960" y="8640"/>
                    <a:pt x="1353" y="8640"/>
                  </a:cubicBezTo>
                  <a:cubicBezTo>
                    <a:pt x="1353" y="8640"/>
                    <a:pt x="1353" y="8640"/>
                    <a:pt x="1745" y="8640"/>
                  </a:cubicBezTo>
                  <a:cubicBezTo>
                    <a:pt x="1745" y="8640"/>
                    <a:pt x="2138" y="8640"/>
                    <a:pt x="2138" y="8640"/>
                  </a:cubicBezTo>
                  <a:cubicBezTo>
                    <a:pt x="2138" y="8640"/>
                    <a:pt x="2138" y="9120"/>
                    <a:pt x="1745" y="9120"/>
                  </a:cubicBezTo>
                  <a:cubicBezTo>
                    <a:pt x="1353" y="9120"/>
                    <a:pt x="960" y="8640"/>
                    <a:pt x="567" y="8640"/>
                  </a:cubicBezTo>
                  <a:cubicBezTo>
                    <a:pt x="-218" y="8640"/>
                    <a:pt x="174" y="10080"/>
                    <a:pt x="567" y="10080"/>
                  </a:cubicBezTo>
                  <a:cubicBezTo>
                    <a:pt x="567" y="10560"/>
                    <a:pt x="1353" y="10560"/>
                    <a:pt x="1745" y="10560"/>
                  </a:cubicBezTo>
                  <a:cubicBezTo>
                    <a:pt x="1745" y="10560"/>
                    <a:pt x="1745" y="10080"/>
                    <a:pt x="2138" y="10080"/>
                  </a:cubicBezTo>
                  <a:cubicBezTo>
                    <a:pt x="2531" y="10080"/>
                    <a:pt x="2531" y="10080"/>
                    <a:pt x="2924" y="10080"/>
                  </a:cubicBezTo>
                  <a:cubicBezTo>
                    <a:pt x="2924" y="10080"/>
                    <a:pt x="3316" y="9120"/>
                    <a:pt x="3316" y="9120"/>
                  </a:cubicBezTo>
                  <a:cubicBezTo>
                    <a:pt x="3709" y="9120"/>
                    <a:pt x="4102" y="8640"/>
                    <a:pt x="4102" y="8640"/>
                  </a:cubicBezTo>
                  <a:cubicBezTo>
                    <a:pt x="4102" y="9120"/>
                    <a:pt x="3709" y="9120"/>
                    <a:pt x="3316" y="9600"/>
                  </a:cubicBezTo>
                  <a:cubicBezTo>
                    <a:pt x="2924" y="9600"/>
                    <a:pt x="2924" y="10080"/>
                    <a:pt x="2924" y="10080"/>
                  </a:cubicBezTo>
                  <a:cubicBezTo>
                    <a:pt x="2531" y="10560"/>
                    <a:pt x="2138" y="10560"/>
                    <a:pt x="1745" y="10560"/>
                  </a:cubicBezTo>
                  <a:cubicBezTo>
                    <a:pt x="1353" y="10560"/>
                    <a:pt x="1353" y="11040"/>
                    <a:pt x="960" y="10560"/>
                  </a:cubicBezTo>
                  <a:cubicBezTo>
                    <a:pt x="960" y="10560"/>
                    <a:pt x="960" y="10560"/>
                    <a:pt x="567" y="10560"/>
                  </a:cubicBezTo>
                  <a:cubicBezTo>
                    <a:pt x="567" y="10080"/>
                    <a:pt x="174" y="10080"/>
                    <a:pt x="174" y="10080"/>
                  </a:cubicBezTo>
                  <a:cubicBezTo>
                    <a:pt x="-218" y="11040"/>
                    <a:pt x="174" y="12000"/>
                    <a:pt x="567" y="12000"/>
                  </a:cubicBezTo>
                  <a:cubicBezTo>
                    <a:pt x="567" y="12480"/>
                    <a:pt x="960" y="12480"/>
                    <a:pt x="1353" y="12480"/>
                  </a:cubicBezTo>
                  <a:cubicBezTo>
                    <a:pt x="1745" y="12000"/>
                    <a:pt x="2138" y="12000"/>
                    <a:pt x="2531" y="11520"/>
                  </a:cubicBezTo>
                  <a:cubicBezTo>
                    <a:pt x="3316" y="11040"/>
                    <a:pt x="4102" y="10080"/>
                    <a:pt x="4887" y="9120"/>
                  </a:cubicBezTo>
                  <a:cubicBezTo>
                    <a:pt x="4887" y="9600"/>
                    <a:pt x="4494" y="9600"/>
                    <a:pt x="4494" y="10080"/>
                  </a:cubicBezTo>
                  <a:cubicBezTo>
                    <a:pt x="3709" y="10560"/>
                    <a:pt x="3316" y="11040"/>
                    <a:pt x="2924" y="11520"/>
                  </a:cubicBezTo>
                  <a:cubicBezTo>
                    <a:pt x="2531" y="12000"/>
                    <a:pt x="2531" y="12480"/>
                    <a:pt x="2138" y="12480"/>
                  </a:cubicBezTo>
                  <a:cubicBezTo>
                    <a:pt x="1745" y="12960"/>
                    <a:pt x="1745" y="12960"/>
                    <a:pt x="1353" y="12960"/>
                  </a:cubicBezTo>
                  <a:cubicBezTo>
                    <a:pt x="960" y="12960"/>
                    <a:pt x="567" y="12960"/>
                    <a:pt x="174" y="12960"/>
                  </a:cubicBezTo>
                  <a:cubicBezTo>
                    <a:pt x="-611" y="14400"/>
                    <a:pt x="1745" y="14880"/>
                    <a:pt x="1745" y="14400"/>
                  </a:cubicBezTo>
                  <a:cubicBezTo>
                    <a:pt x="2138" y="14400"/>
                    <a:pt x="2531" y="14400"/>
                    <a:pt x="2531" y="13920"/>
                  </a:cubicBezTo>
                  <a:cubicBezTo>
                    <a:pt x="2924" y="13440"/>
                    <a:pt x="3316" y="12960"/>
                    <a:pt x="4102" y="12480"/>
                  </a:cubicBezTo>
                  <a:cubicBezTo>
                    <a:pt x="4494" y="11520"/>
                    <a:pt x="4887" y="10560"/>
                    <a:pt x="5673" y="10080"/>
                  </a:cubicBezTo>
                  <a:cubicBezTo>
                    <a:pt x="5673" y="10080"/>
                    <a:pt x="5673" y="10080"/>
                    <a:pt x="5673" y="10080"/>
                  </a:cubicBezTo>
                  <a:cubicBezTo>
                    <a:pt x="5280" y="11040"/>
                    <a:pt x="5280" y="11040"/>
                    <a:pt x="4887" y="12000"/>
                  </a:cubicBezTo>
                  <a:cubicBezTo>
                    <a:pt x="4494" y="12000"/>
                    <a:pt x="4494" y="12000"/>
                    <a:pt x="4494" y="12000"/>
                  </a:cubicBezTo>
                  <a:cubicBezTo>
                    <a:pt x="4102" y="12480"/>
                    <a:pt x="4102" y="12480"/>
                    <a:pt x="3709" y="12960"/>
                  </a:cubicBezTo>
                  <a:cubicBezTo>
                    <a:pt x="3709" y="12960"/>
                    <a:pt x="4102" y="12960"/>
                    <a:pt x="4102" y="13440"/>
                  </a:cubicBezTo>
                  <a:cubicBezTo>
                    <a:pt x="4102" y="13440"/>
                    <a:pt x="4494" y="13440"/>
                    <a:pt x="4887" y="13440"/>
                  </a:cubicBezTo>
                  <a:cubicBezTo>
                    <a:pt x="4887" y="13440"/>
                    <a:pt x="4887" y="12960"/>
                    <a:pt x="5280" y="12960"/>
                  </a:cubicBezTo>
                  <a:cubicBezTo>
                    <a:pt x="5673" y="12000"/>
                    <a:pt x="5673" y="12000"/>
                    <a:pt x="6065" y="11040"/>
                  </a:cubicBezTo>
                  <a:cubicBezTo>
                    <a:pt x="6065" y="11040"/>
                    <a:pt x="6458" y="10560"/>
                    <a:pt x="6458" y="10560"/>
                  </a:cubicBezTo>
                  <a:cubicBezTo>
                    <a:pt x="6458" y="11040"/>
                    <a:pt x="6458" y="11040"/>
                    <a:pt x="6458" y="11520"/>
                  </a:cubicBezTo>
                  <a:cubicBezTo>
                    <a:pt x="6065" y="11520"/>
                    <a:pt x="6065" y="11520"/>
                    <a:pt x="6065" y="11520"/>
                  </a:cubicBezTo>
                  <a:cubicBezTo>
                    <a:pt x="6065" y="12000"/>
                    <a:pt x="6065" y="12000"/>
                    <a:pt x="6065" y="12000"/>
                  </a:cubicBezTo>
                  <a:cubicBezTo>
                    <a:pt x="6065" y="12000"/>
                    <a:pt x="6458" y="12480"/>
                    <a:pt x="6458" y="12480"/>
                  </a:cubicBezTo>
                  <a:cubicBezTo>
                    <a:pt x="6458" y="12960"/>
                    <a:pt x="5280" y="13440"/>
                    <a:pt x="4887" y="13440"/>
                  </a:cubicBezTo>
                  <a:cubicBezTo>
                    <a:pt x="4887" y="13440"/>
                    <a:pt x="5280" y="14400"/>
                    <a:pt x="5280" y="14400"/>
                  </a:cubicBezTo>
                  <a:cubicBezTo>
                    <a:pt x="4887" y="14880"/>
                    <a:pt x="4494" y="14880"/>
                    <a:pt x="4102" y="15360"/>
                  </a:cubicBezTo>
                  <a:cubicBezTo>
                    <a:pt x="3709" y="15360"/>
                    <a:pt x="3316" y="15840"/>
                    <a:pt x="3316" y="15840"/>
                  </a:cubicBezTo>
                  <a:cubicBezTo>
                    <a:pt x="3316" y="15840"/>
                    <a:pt x="2924" y="14880"/>
                    <a:pt x="2924" y="14880"/>
                  </a:cubicBezTo>
                  <a:cubicBezTo>
                    <a:pt x="2138" y="14400"/>
                    <a:pt x="1353" y="14400"/>
                    <a:pt x="960" y="15360"/>
                  </a:cubicBezTo>
                  <a:cubicBezTo>
                    <a:pt x="960" y="15840"/>
                    <a:pt x="1353" y="15840"/>
                    <a:pt x="1745" y="15840"/>
                  </a:cubicBezTo>
                  <a:cubicBezTo>
                    <a:pt x="1353" y="15840"/>
                    <a:pt x="1353" y="15840"/>
                    <a:pt x="960" y="15840"/>
                  </a:cubicBezTo>
                  <a:cubicBezTo>
                    <a:pt x="567" y="16320"/>
                    <a:pt x="960" y="17280"/>
                    <a:pt x="1353" y="17280"/>
                  </a:cubicBezTo>
                  <a:cubicBezTo>
                    <a:pt x="1745" y="17280"/>
                    <a:pt x="1745" y="16800"/>
                    <a:pt x="1745" y="16800"/>
                  </a:cubicBezTo>
                  <a:cubicBezTo>
                    <a:pt x="1353" y="17760"/>
                    <a:pt x="2138" y="18240"/>
                    <a:pt x="2531" y="18720"/>
                  </a:cubicBezTo>
                  <a:cubicBezTo>
                    <a:pt x="2531" y="18240"/>
                    <a:pt x="2531" y="18240"/>
                    <a:pt x="2531" y="18240"/>
                  </a:cubicBezTo>
                  <a:cubicBezTo>
                    <a:pt x="2531" y="17280"/>
                    <a:pt x="2924" y="17280"/>
                    <a:pt x="3709" y="17760"/>
                  </a:cubicBezTo>
                  <a:cubicBezTo>
                    <a:pt x="3709" y="17760"/>
                    <a:pt x="4102" y="17760"/>
                    <a:pt x="4102" y="17760"/>
                  </a:cubicBezTo>
                  <a:cubicBezTo>
                    <a:pt x="4102" y="18240"/>
                    <a:pt x="4494" y="18240"/>
                    <a:pt x="4494" y="18240"/>
                  </a:cubicBezTo>
                  <a:cubicBezTo>
                    <a:pt x="5280" y="18720"/>
                    <a:pt x="5280" y="17760"/>
                    <a:pt x="5280" y="16800"/>
                  </a:cubicBezTo>
                  <a:cubicBezTo>
                    <a:pt x="4887" y="16800"/>
                    <a:pt x="4102" y="16800"/>
                    <a:pt x="4102" y="16320"/>
                  </a:cubicBezTo>
                  <a:cubicBezTo>
                    <a:pt x="4494" y="15840"/>
                    <a:pt x="5280" y="15840"/>
                    <a:pt x="6065" y="15360"/>
                  </a:cubicBezTo>
                  <a:cubicBezTo>
                    <a:pt x="6065" y="15840"/>
                    <a:pt x="6458" y="15840"/>
                    <a:pt x="6458" y="15840"/>
                  </a:cubicBezTo>
                  <a:cubicBezTo>
                    <a:pt x="6458" y="16320"/>
                    <a:pt x="6458" y="15840"/>
                    <a:pt x="6065" y="15840"/>
                  </a:cubicBezTo>
                  <a:cubicBezTo>
                    <a:pt x="5673" y="15840"/>
                    <a:pt x="5280" y="15840"/>
                    <a:pt x="5280" y="16320"/>
                  </a:cubicBezTo>
                  <a:cubicBezTo>
                    <a:pt x="5280" y="16800"/>
                    <a:pt x="6458" y="17280"/>
                    <a:pt x="6851" y="17280"/>
                  </a:cubicBezTo>
                  <a:cubicBezTo>
                    <a:pt x="6851" y="17280"/>
                    <a:pt x="7244" y="16800"/>
                    <a:pt x="7636" y="16800"/>
                  </a:cubicBezTo>
                  <a:cubicBezTo>
                    <a:pt x="7636" y="16800"/>
                    <a:pt x="7636" y="17280"/>
                    <a:pt x="7244" y="17280"/>
                  </a:cubicBezTo>
                  <a:cubicBezTo>
                    <a:pt x="7244" y="17280"/>
                    <a:pt x="6458" y="17760"/>
                    <a:pt x="6065" y="17760"/>
                  </a:cubicBezTo>
                  <a:cubicBezTo>
                    <a:pt x="5673" y="18240"/>
                    <a:pt x="7244" y="18720"/>
                    <a:pt x="7636" y="18720"/>
                  </a:cubicBezTo>
                  <a:cubicBezTo>
                    <a:pt x="7636" y="18720"/>
                    <a:pt x="8422" y="17280"/>
                    <a:pt x="8422" y="17280"/>
                  </a:cubicBezTo>
                  <a:cubicBezTo>
                    <a:pt x="8422" y="17760"/>
                    <a:pt x="8029" y="18720"/>
                    <a:pt x="7636" y="18720"/>
                  </a:cubicBezTo>
                  <a:cubicBezTo>
                    <a:pt x="7636" y="18720"/>
                    <a:pt x="7244" y="18720"/>
                    <a:pt x="7244" y="18720"/>
                  </a:cubicBezTo>
                  <a:cubicBezTo>
                    <a:pt x="6851" y="19680"/>
                    <a:pt x="8029" y="19680"/>
                    <a:pt x="8422" y="19680"/>
                  </a:cubicBezTo>
                  <a:cubicBezTo>
                    <a:pt x="8814" y="19680"/>
                    <a:pt x="8814" y="19200"/>
                    <a:pt x="9207" y="18720"/>
                  </a:cubicBezTo>
                  <a:lnTo>
                    <a:pt x="8814" y="20160"/>
                  </a:lnTo>
                  <a:lnTo>
                    <a:pt x="8422" y="20640"/>
                  </a:lnTo>
                  <a:lnTo>
                    <a:pt x="9993" y="21600"/>
                  </a:lnTo>
                  <a:close/>
                </a:path>
              </a:pathLst>
            </a:custGeom>
            <a:noFill/>
            <a:ln w="3175" cap="flat">
              <a:solidFill>
                <a:srgbClr val="EB3D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130" name="Group 1130"/>
          <p:cNvGrpSpPr/>
          <p:nvPr/>
        </p:nvGrpSpPr>
        <p:grpSpPr>
          <a:xfrm>
            <a:off x="2339975" y="188912"/>
            <a:ext cx="1152525" cy="628651"/>
            <a:chOff x="0" y="0"/>
            <a:chExt cx="1152525" cy="628649"/>
          </a:xfrm>
        </p:grpSpPr>
        <p:sp>
          <p:nvSpPr>
            <p:cNvPr id="1124" name="Shape 1124"/>
            <p:cNvSpPr/>
            <p:nvPr/>
          </p:nvSpPr>
          <p:spPr>
            <a:xfrm>
              <a:off x="0" y="0"/>
              <a:ext cx="1152525" cy="62865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25" name="Shape 1125"/>
            <p:cNvSpPr/>
            <p:nvPr/>
          </p:nvSpPr>
          <p:spPr>
            <a:xfrm>
              <a:off x="0" y="0"/>
              <a:ext cx="1152525" cy="628650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26" name="Shape 1126"/>
            <p:cNvSpPr/>
            <p:nvPr/>
          </p:nvSpPr>
          <p:spPr>
            <a:xfrm>
              <a:off x="0" y="209550"/>
              <a:ext cx="1152525" cy="419100"/>
            </a:xfrm>
            <a:prstGeom prst="rect">
              <a:avLst/>
            </a:prstGeom>
            <a:solidFill>
              <a:srgbClr val="25755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27" name="Shape 1127"/>
            <p:cNvSpPr/>
            <p:nvPr/>
          </p:nvSpPr>
          <p:spPr>
            <a:xfrm>
              <a:off x="0" y="209550"/>
              <a:ext cx="1152525" cy="419100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28" name="Shape 1128"/>
            <p:cNvSpPr/>
            <p:nvPr/>
          </p:nvSpPr>
          <p:spPr>
            <a:xfrm>
              <a:off x="0" y="419100"/>
              <a:ext cx="1152525" cy="209550"/>
            </a:xfrm>
            <a:prstGeom prst="rect">
              <a:avLst/>
            </a:prstGeom>
            <a:solidFill>
              <a:srgbClr val="DE48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29" name="Shape 1129"/>
            <p:cNvSpPr/>
            <p:nvPr/>
          </p:nvSpPr>
          <p:spPr>
            <a:xfrm>
              <a:off x="0" y="419100"/>
              <a:ext cx="1152525" cy="209550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135" name="Group 1135"/>
          <p:cNvGrpSpPr/>
          <p:nvPr/>
        </p:nvGrpSpPr>
        <p:grpSpPr>
          <a:xfrm>
            <a:off x="7380287" y="1258887"/>
            <a:ext cx="1152526" cy="619126"/>
            <a:chOff x="0" y="0"/>
            <a:chExt cx="1152525" cy="619125"/>
          </a:xfrm>
        </p:grpSpPr>
        <p:sp>
          <p:nvSpPr>
            <p:cNvPr id="1131" name="Shape 1131"/>
            <p:cNvSpPr/>
            <p:nvPr/>
          </p:nvSpPr>
          <p:spPr>
            <a:xfrm>
              <a:off x="0" y="0"/>
              <a:ext cx="1152525" cy="61912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32" name="Shape 1132"/>
            <p:cNvSpPr/>
            <p:nvPr/>
          </p:nvSpPr>
          <p:spPr>
            <a:xfrm>
              <a:off x="0" y="314325"/>
              <a:ext cx="1152525" cy="304800"/>
            </a:xfrm>
            <a:prstGeom prst="rect">
              <a:avLst/>
            </a:prstGeom>
            <a:solidFill>
              <a:srgbClr val="EB3D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33" name="Shape 1133"/>
            <p:cNvSpPr/>
            <p:nvPr/>
          </p:nvSpPr>
          <p:spPr>
            <a:xfrm>
              <a:off x="0" y="0"/>
              <a:ext cx="504825" cy="619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0966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4F8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34" name="Shape 1134"/>
            <p:cNvSpPr/>
            <p:nvPr/>
          </p:nvSpPr>
          <p:spPr>
            <a:xfrm>
              <a:off x="0" y="0"/>
              <a:ext cx="1152525" cy="619125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140" name="Group 1140"/>
          <p:cNvGrpSpPr/>
          <p:nvPr/>
        </p:nvGrpSpPr>
        <p:grpSpPr>
          <a:xfrm>
            <a:off x="1403350" y="1258887"/>
            <a:ext cx="1152525" cy="619126"/>
            <a:chOff x="0" y="0"/>
            <a:chExt cx="1152525" cy="619125"/>
          </a:xfrm>
        </p:grpSpPr>
        <p:sp>
          <p:nvSpPr>
            <p:cNvPr id="1136" name="Shape 1136"/>
            <p:cNvSpPr/>
            <p:nvPr/>
          </p:nvSpPr>
          <p:spPr>
            <a:xfrm>
              <a:off x="0" y="-1"/>
              <a:ext cx="1152525" cy="619127"/>
            </a:xfrm>
            <a:prstGeom prst="rect">
              <a:avLst/>
            </a:prstGeom>
            <a:solidFill>
              <a:srgbClr val="006A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37" name="Shape 1137"/>
            <p:cNvSpPr/>
            <p:nvPr/>
          </p:nvSpPr>
          <p:spPr>
            <a:xfrm>
              <a:off x="0" y="-1"/>
              <a:ext cx="1152525" cy="619127"/>
            </a:xfrm>
            <a:prstGeom prst="rect">
              <a:avLst/>
            </a:prstGeom>
            <a:noFill/>
            <a:ln w="3175" cap="flat">
              <a:solidFill>
                <a:srgbClr val="242729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38" name="Shape 1138"/>
            <p:cNvSpPr/>
            <p:nvPr/>
          </p:nvSpPr>
          <p:spPr>
            <a:xfrm>
              <a:off x="0" y="0"/>
              <a:ext cx="1152525" cy="619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4460" y="21600"/>
                  </a:lnTo>
                  <a:lnTo>
                    <a:pt x="14460" y="0"/>
                  </a:lnTo>
                  <a:close/>
                  <a:moveTo>
                    <a:pt x="0" y="0"/>
                  </a:moveTo>
                  <a:lnTo>
                    <a:pt x="7319" y="0"/>
                  </a:lnTo>
                  <a:lnTo>
                    <a:pt x="731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3D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39" name="Shape 1139"/>
            <p:cNvSpPr/>
            <p:nvPr/>
          </p:nvSpPr>
          <p:spPr>
            <a:xfrm>
              <a:off x="0" y="0"/>
              <a:ext cx="1152525" cy="619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4460" y="21600"/>
                  </a:lnTo>
                  <a:lnTo>
                    <a:pt x="14460" y="0"/>
                  </a:lnTo>
                  <a:close/>
                  <a:moveTo>
                    <a:pt x="0" y="0"/>
                  </a:moveTo>
                  <a:lnTo>
                    <a:pt x="7319" y="0"/>
                  </a:lnTo>
                  <a:lnTo>
                    <a:pt x="731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>
              <a:solidFill>
                <a:srgbClr val="242729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145" name="Group 1145"/>
          <p:cNvGrpSpPr/>
          <p:nvPr/>
        </p:nvGrpSpPr>
        <p:grpSpPr>
          <a:xfrm>
            <a:off x="3708400" y="185737"/>
            <a:ext cx="1173163" cy="630239"/>
            <a:chOff x="0" y="0"/>
            <a:chExt cx="1173162" cy="630237"/>
          </a:xfrm>
        </p:grpSpPr>
        <p:sp>
          <p:nvSpPr>
            <p:cNvPr id="1141" name="Shape 1141"/>
            <p:cNvSpPr/>
            <p:nvPr/>
          </p:nvSpPr>
          <p:spPr>
            <a:xfrm>
              <a:off x="0" y="-1"/>
              <a:ext cx="1173163" cy="6302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42" name="Shape 1142"/>
            <p:cNvSpPr/>
            <p:nvPr/>
          </p:nvSpPr>
          <p:spPr>
            <a:xfrm>
              <a:off x="0" y="-1"/>
              <a:ext cx="1173163" cy="213313"/>
            </a:xfrm>
            <a:prstGeom prst="rect">
              <a:avLst/>
            </a:prstGeom>
            <a:solidFill>
              <a:srgbClr val="EB3D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43" name="Shape 1143"/>
            <p:cNvSpPr/>
            <p:nvPr/>
          </p:nvSpPr>
          <p:spPr>
            <a:xfrm>
              <a:off x="0" y="426622"/>
              <a:ext cx="1173163" cy="203616"/>
            </a:xfrm>
            <a:prstGeom prst="rect">
              <a:avLst/>
            </a:prstGeom>
            <a:solidFill>
              <a:srgbClr val="0077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44" name="Shape 1144"/>
            <p:cNvSpPr/>
            <p:nvPr/>
          </p:nvSpPr>
          <p:spPr>
            <a:xfrm>
              <a:off x="0" y="-1"/>
              <a:ext cx="1173163" cy="630239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152" name="Group 1152"/>
          <p:cNvGrpSpPr/>
          <p:nvPr/>
        </p:nvGrpSpPr>
        <p:grpSpPr>
          <a:xfrm>
            <a:off x="7812087" y="188912"/>
            <a:ext cx="1173163" cy="630239"/>
            <a:chOff x="0" y="0"/>
            <a:chExt cx="1173162" cy="630237"/>
          </a:xfrm>
        </p:grpSpPr>
        <p:sp>
          <p:nvSpPr>
            <p:cNvPr id="1146" name="Shape 1146"/>
            <p:cNvSpPr/>
            <p:nvPr/>
          </p:nvSpPr>
          <p:spPr>
            <a:xfrm>
              <a:off x="0" y="-1"/>
              <a:ext cx="1173163" cy="630239"/>
            </a:xfrm>
            <a:prstGeom prst="rect">
              <a:avLst/>
            </a:prstGeom>
            <a:solidFill>
              <a:srgbClr val="59526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47" name="Shape 1147"/>
            <p:cNvSpPr/>
            <p:nvPr/>
          </p:nvSpPr>
          <p:spPr>
            <a:xfrm>
              <a:off x="0" y="126047"/>
              <a:ext cx="1173163" cy="37814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48" name="Shape 1148"/>
            <p:cNvSpPr/>
            <p:nvPr/>
          </p:nvSpPr>
          <p:spPr>
            <a:xfrm>
              <a:off x="0" y="155135"/>
              <a:ext cx="1173163" cy="319968"/>
            </a:xfrm>
            <a:prstGeom prst="rect">
              <a:avLst/>
            </a:prstGeom>
            <a:solidFill>
              <a:srgbClr val="CF4D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49" name="Shape 1149"/>
            <p:cNvSpPr/>
            <p:nvPr/>
          </p:nvSpPr>
          <p:spPr>
            <a:xfrm>
              <a:off x="135737" y="174527"/>
              <a:ext cx="282788" cy="281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50" name="Shape 1150"/>
            <p:cNvSpPr/>
            <p:nvPr/>
          </p:nvSpPr>
          <p:spPr>
            <a:xfrm>
              <a:off x="158360" y="180991"/>
              <a:ext cx="252086" cy="252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21600"/>
                  </a:moveTo>
                  <a:lnTo>
                    <a:pt x="10368" y="15785"/>
                  </a:lnTo>
                  <a:lnTo>
                    <a:pt x="4320" y="21600"/>
                  </a:lnTo>
                  <a:lnTo>
                    <a:pt x="6912" y="13292"/>
                  </a:lnTo>
                  <a:lnTo>
                    <a:pt x="0" y="8308"/>
                  </a:lnTo>
                  <a:lnTo>
                    <a:pt x="7776" y="8308"/>
                  </a:lnTo>
                  <a:lnTo>
                    <a:pt x="10368" y="0"/>
                  </a:lnTo>
                  <a:lnTo>
                    <a:pt x="12960" y="8308"/>
                  </a:lnTo>
                  <a:lnTo>
                    <a:pt x="21600" y="8308"/>
                  </a:lnTo>
                  <a:lnTo>
                    <a:pt x="14688" y="13292"/>
                  </a:lnTo>
                  <a:lnTo>
                    <a:pt x="17280" y="21600"/>
                  </a:lnTo>
                  <a:close/>
                </a:path>
              </a:pathLst>
            </a:custGeom>
            <a:solidFill>
              <a:srgbClr val="CF4D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51" name="Shape 1151"/>
            <p:cNvSpPr/>
            <p:nvPr/>
          </p:nvSpPr>
          <p:spPr>
            <a:xfrm>
              <a:off x="0" y="-1"/>
              <a:ext cx="1173163" cy="630239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pic>
        <p:nvPicPr>
          <p:cNvPr id="1153" name="Old-GDR-flag_German.jpg" descr="Old-GDR-flag_German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76825" y="185737"/>
            <a:ext cx="1158875" cy="63182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60" name="Group 1160"/>
          <p:cNvGrpSpPr/>
          <p:nvPr/>
        </p:nvGrpSpPr>
        <p:grpSpPr>
          <a:xfrm>
            <a:off x="4356099" y="1258887"/>
            <a:ext cx="1152526" cy="628651"/>
            <a:chOff x="0" y="0"/>
            <a:chExt cx="1152525" cy="628649"/>
          </a:xfrm>
        </p:grpSpPr>
        <p:sp>
          <p:nvSpPr>
            <p:cNvPr id="1154" name="Shape 1154"/>
            <p:cNvSpPr/>
            <p:nvPr/>
          </p:nvSpPr>
          <p:spPr>
            <a:xfrm>
              <a:off x="-1" y="0"/>
              <a:ext cx="1143002" cy="628650"/>
            </a:xfrm>
            <a:prstGeom prst="rect">
              <a:avLst/>
            </a:prstGeom>
            <a:solidFill>
              <a:srgbClr val="FDFA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55" name="Shape 1155"/>
            <p:cNvSpPr/>
            <p:nvPr/>
          </p:nvSpPr>
          <p:spPr>
            <a:xfrm>
              <a:off x="-1" y="0"/>
              <a:ext cx="1143002" cy="628650"/>
            </a:xfrm>
            <a:prstGeom prst="rect">
              <a:avLst/>
            </a:prstGeom>
            <a:noFill/>
            <a:ln w="3175" cap="flat">
              <a:solidFill>
                <a:srgbClr val="242729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56" name="Shape 1156"/>
            <p:cNvSpPr/>
            <p:nvPr/>
          </p:nvSpPr>
          <p:spPr>
            <a:xfrm>
              <a:off x="0" y="0"/>
              <a:ext cx="381000" cy="628650"/>
            </a:xfrm>
            <a:prstGeom prst="rect">
              <a:avLst/>
            </a:prstGeom>
            <a:solidFill>
              <a:srgbClr val="340D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57" name="Shape 1157"/>
            <p:cNvSpPr/>
            <p:nvPr/>
          </p:nvSpPr>
          <p:spPr>
            <a:xfrm>
              <a:off x="0" y="0"/>
              <a:ext cx="381000" cy="628650"/>
            </a:xfrm>
            <a:prstGeom prst="rect">
              <a:avLst/>
            </a:prstGeom>
            <a:noFill/>
            <a:ln w="3175" cap="flat">
              <a:solidFill>
                <a:srgbClr val="242729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58" name="Shape 1158"/>
            <p:cNvSpPr/>
            <p:nvPr/>
          </p:nvSpPr>
          <p:spPr>
            <a:xfrm>
              <a:off x="762000" y="0"/>
              <a:ext cx="390525" cy="628650"/>
            </a:xfrm>
            <a:prstGeom prst="rect">
              <a:avLst/>
            </a:prstGeom>
            <a:solidFill>
              <a:srgbClr val="EB3D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59" name="Shape 1159"/>
            <p:cNvSpPr/>
            <p:nvPr/>
          </p:nvSpPr>
          <p:spPr>
            <a:xfrm>
              <a:off x="762000" y="0"/>
              <a:ext cx="390525" cy="628650"/>
            </a:xfrm>
            <a:prstGeom prst="rect">
              <a:avLst/>
            </a:prstGeom>
            <a:noFill/>
            <a:ln w="3175" cap="flat">
              <a:solidFill>
                <a:srgbClr val="242729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164" name="Group 1164"/>
          <p:cNvGrpSpPr/>
          <p:nvPr/>
        </p:nvGrpSpPr>
        <p:grpSpPr>
          <a:xfrm>
            <a:off x="2916237" y="1258887"/>
            <a:ext cx="1152526" cy="628651"/>
            <a:chOff x="0" y="0"/>
            <a:chExt cx="1152525" cy="628650"/>
          </a:xfrm>
        </p:grpSpPr>
        <p:sp>
          <p:nvSpPr>
            <p:cNvPr id="1161" name="Shape 1161"/>
            <p:cNvSpPr/>
            <p:nvPr/>
          </p:nvSpPr>
          <p:spPr>
            <a:xfrm>
              <a:off x="0" y="0"/>
              <a:ext cx="1152525" cy="62865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62" name="Shape 1162"/>
            <p:cNvSpPr/>
            <p:nvPr/>
          </p:nvSpPr>
          <p:spPr>
            <a:xfrm>
              <a:off x="0" y="314325"/>
              <a:ext cx="1152525" cy="314325"/>
            </a:xfrm>
            <a:prstGeom prst="rect">
              <a:avLst/>
            </a:prstGeom>
            <a:solidFill>
              <a:srgbClr val="EB3D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63" name="Shape 1163"/>
            <p:cNvSpPr/>
            <p:nvPr/>
          </p:nvSpPr>
          <p:spPr>
            <a:xfrm>
              <a:off x="0" y="0"/>
              <a:ext cx="1152525" cy="628650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170" name="Group 1170"/>
          <p:cNvGrpSpPr/>
          <p:nvPr/>
        </p:nvGrpSpPr>
        <p:grpSpPr>
          <a:xfrm>
            <a:off x="5795962" y="1258887"/>
            <a:ext cx="1152526" cy="628651"/>
            <a:chOff x="0" y="0"/>
            <a:chExt cx="1152525" cy="628649"/>
          </a:xfrm>
        </p:grpSpPr>
        <p:sp>
          <p:nvSpPr>
            <p:cNvPr id="1165" name="Shape 1165"/>
            <p:cNvSpPr/>
            <p:nvPr/>
          </p:nvSpPr>
          <p:spPr>
            <a:xfrm>
              <a:off x="0" y="0"/>
              <a:ext cx="1152525" cy="628650"/>
            </a:xfrm>
            <a:prstGeom prst="rect">
              <a:avLst/>
            </a:prstGeom>
            <a:solidFill>
              <a:srgbClr val="EB3D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66" name="Shape 1166"/>
            <p:cNvSpPr/>
            <p:nvPr/>
          </p:nvSpPr>
          <p:spPr>
            <a:xfrm>
              <a:off x="0" y="0"/>
              <a:ext cx="1152525" cy="628650"/>
            </a:xfrm>
            <a:prstGeom prst="rect">
              <a:avLst/>
            </a:prstGeom>
            <a:noFill/>
            <a:ln w="3175" cap="flat">
              <a:solidFill>
                <a:srgbClr val="242729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67" name="Shape 1167"/>
            <p:cNvSpPr/>
            <p:nvPr/>
          </p:nvSpPr>
          <p:spPr>
            <a:xfrm>
              <a:off x="114300" y="161925"/>
              <a:ext cx="190500" cy="142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160"/>
                  </a:moveTo>
                  <a:lnTo>
                    <a:pt x="20520" y="21600"/>
                  </a:lnTo>
                  <a:lnTo>
                    <a:pt x="5400" y="8640"/>
                  </a:lnTo>
                  <a:lnTo>
                    <a:pt x="3240" y="11520"/>
                  </a:lnTo>
                  <a:lnTo>
                    <a:pt x="0" y="8640"/>
                  </a:lnTo>
                  <a:lnTo>
                    <a:pt x="6480" y="1440"/>
                  </a:lnTo>
                  <a:lnTo>
                    <a:pt x="9720" y="0"/>
                  </a:lnTo>
                  <a:lnTo>
                    <a:pt x="10800" y="1440"/>
                  </a:lnTo>
                  <a:lnTo>
                    <a:pt x="7560" y="5760"/>
                  </a:lnTo>
                  <a:lnTo>
                    <a:pt x="21600" y="20160"/>
                  </a:lnTo>
                  <a:close/>
                </a:path>
              </a:pathLst>
            </a:custGeom>
            <a:solidFill>
              <a:srgbClr val="FDFA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68" name="Shape 1168"/>
            <p:cNvSpPr/>
            <p:nvPr/>
          </p:nvSpPr>
          <p:spPr>
            <a:xfrm>
              <a:off x="183356" y="47625"/>
              <a:ext cx="61913" cy="47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7" h="21600" extrusionOk="0">
                  <a:moveTo>
                    <a:pt x="2315" y="21600"/>
                  </a:moveTo>
                  <a:lnTo>
                    <a:pt x="5400" y="12960"/>
                  </a:lnTo>
                  <a:lnTo>
                    <a:pt x="2315" y="8640"/>
                  </a:lnTo>
                  <a:cubicBezTo>
                    <a:pt x="-771" y="8640"/>
                    <a:pt x="-771" y="8640"/>
                    <a:pt x="2315" y="8640"/>
                  </a:cubicBezTo>
                  <a:lnTo>
                    <a:pt x="8486" y="4320"/>
                  </a:lnTo>
                  <a:lnTo>
                    <a:pt x="8486" y="0"/>
                  </a:lnTo>
                  <a:cubicBezTo>
                    <a:pt x="8486" y="0"/>
                    <a:pt x="11572" y="0"/>
                    <a:pt x="11572" y="0"/>
                  </a:cubicBezTo>
                  <a:lnTo>
                    <a:pt x="11572" y="4320"/>
                  </a:lnTo>
                  <a:lnTo>
                    <a:pt x="17743" y="8640"/>
                  </a:lnTo>
                  <a:cubicBezTo>
                    <a:pt x="20829" y="8640"/>
                    <a:pt x="20829" y="8640"/>
                    <a:pt x="17743" y="8640"/>
                  </a:cubicBezTo>
                  <a:lnTo>
                    <a:pt x="14658" y="12960"/>
                  </a:lnTo>
                  <a:lnTo>
                    <a:pt x="14658" y="21600"/>
                  </a:lnTo>
                  <a:cubicBezTo>
                    <a:pt x="17743" y="21600"/>
                    <a:pt x="14658" y="21600"/>
                    <a:pt x="14658" y="21600"/>
                  </a:cubicBezTo>
                  <a:lnTo>
                    <a:pt x="8486" y="17280"/>
                  </a:lnTo>
                  <a:lnTo>
                    <a:pt x="5400" y="21600"/>
                  </a:lnTo>
                  <a:cubicBezTo>
                    <a:pt x="5400" y="21600"/>
                    <a:pt x="2315" y="21600"/>
                    <a:pt x="2315" y="21600"/>
                  </a:cubicBezTo>
                  <a:close/>
                </a:path>
              </a:pathLst>
            </a:custGeom>
            <a:solidFill>
              <a:srgbClr val="FDFA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169" name="Shape 1169"/>
            <p:cNvSpPr/>
            <p:nvPr/>
          </p:nvSpPr>
          <p:spPr>
            <a:xfrm>
              <a:off x="85725" y="104775"/>
              <a:ext cx="208470" cy="203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4" h="21025" extrusionOk="0">
                  <a:moveTo>
                    <a:pt x="3757" y="16691"/>
                  </a:moveTo>
                  <a:cubicBezTo>
                    <a:pt x="2817" y="17673"/>
                    <a:pt x="939" y="18655"/>
                    <a:pt x="0" y="19636"/>
                  </a:cubicBezTo>
                  <a:cubicBezTo>
                    <a:pt x="0" y="20618"/>
                    <a:pt x="0" y="21600"/>
                    <a:pt x="1878" y="20618"/>
                  </a:cubicBezTo>
                  <a:cubicBezTo>
                    <a:pt x="2817" y="20618"/>
                    <a:pt x="3757" y="18655"/>
                    <a:pt x="4696" y="17673"/>
                  </a:cubicBezTo>
                  <a:cubicBezTo>
                    <a:pt x="4696" y="17673"/>
                    <a:pt x="5635" y="17673"/>
                    <a:pt x="5635" y="17673"/>
                  </a:cubicBezTo>
                  <a:cubicBezTo>
                    <a:pt x="6574" y="17673"/>
                    <a:pt x="6574" y="16691"/>
                    <a:pt x="6574" y="15709"/>
                  </a:cubicBezTo>
                  <a:cubicBezTo>
                    <a:pt x="8452" y="18655"/>
                    <a:pt x="17843" y="18655"/>
                    <a:pt x="19722" y="14727"/>
                  </a:cubicBezTo>
                  <a:cubicBezTo>
                    <a:pt x="21600" y="10800"/>
                    <a:pt x="20661" y="1964"/>
                    <a:pt x="13148" y="0"/>
                  </a:cubicBezTo>
                  <a:cubicBezTo>
                    <a:pt x="18783" y="3927"/>
                    <a:pt x="18783" y="10800"/>
                    <a:pt x="16904" y="13745"/>
                  </a:cubicBezTo>
                  <a:cubicBezTo>
                    <a:pt x="14087" y="16691"/>
                    <a:pt x="11270" y="16691"/>
                    <a:pt x="6574" y="14727"/>
                  </a:cubicBezTo>
                  <a:lnTo>
                    <a:pt x="5635" y="15709"/>
                  </a:lnTo>
                  <a:cubicBezTo>
                    <a:pt x="4696" y="15709"/>
                    <a:pt x="4696" y="15709"/>
                    <a:pt x="3757" y="15709"/>
                  </a:cubicBezTo>
                  <a:cubicBezTo>
                    <a:pt x="3757" y="15709"/>
                    <a:pt x="3757" y="16691"/>
                    <a:pt x="3757" y="16691"/>
                  </a:cubicBezTo>
                  <a:close/>
                </a:path>
              </a:pathLst>
            </a:custGeom>
            <a:solidFill>
              <a:srgbClr val="FDFA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sp>
        <p:nvSpPr>
          <p:cNvPr id="1171" name="Shape 1171"/>
          <p:cNvSpPr/>
          <p:nvPr/>
        </p:nvSpPr>
        <p:spPr>
          <a:xfrm>
            <a:off x="971550" y="785812"/>
            <a:ext cx="82330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x-none" dirty="0" smtClean="0">
                <a:solidFill>
                  <a:srgbClr val="FFFFFF"/>
                </a:solidFill>
              </a:rPr>
              <a:t>Albania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172" name="Shape 1172"/>
          <p:cNvSpPr/>
          <p:nvPr/>
        </p:nvSpPr>
        <p:spPr>
          <a:xfrm>
            <a:off x="2308225" y="785812"/>
            <a:ext cx="88742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x-none" dirty="0" smtClean="0">
                <a:solidFill>
                  <a:srgbClr val="FFFFFF"/>
                </a:solidFill>
              </a:rPr>
              <a:t>Bulgaria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173" name="Shape 1173"/>
          <p:cNvSpPr/>
          <p:nvPr/>
        </p:nvSpPr>
        <p:spPr>
          <a:xfrm>
            <a:off x="6648450" y="785812"/>
            <a:ext cx="64376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x-none" dirty="0" smtClean="0">
                <a:solidFill>
                  <a:srgbClr val="FFFFFF"/>
                </a:solidFill>
              </a:rPr>
              <a:t>China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174" name="Shape 1174"/>
          <p:cNvSpPr/>
          <p:nvPr/>
        </p:nvSpPr>
        <p:spPr>
          <a:xfrm>
            <a:off x="7140575" y="1901825"/>
            <a:ext cx="155427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Czechoslovakia</a:t>
            </a:r>
            <a:endParaRPr lang="en-US" dirty="0"/>
          </a:p>
        </p:txBody>
      </p:sp>
      <p:sp>
        <p:nvSpPr>
          <p:cNvPr id="1175" name="Shape 1175"/>
          <p:cNvSpPr/>
          <p:nvPr/>
        </p:nvSpPr>
        <p:spPr>
          <a:xfrm>
            <a:off x="5324475" y="785812"/>
            <a:ext cx="59246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x-none" dirty="0" smtClean="0">
                <a:solidFill>
                  <a:srgbClr val="FFFFFF"/>
                </a:solidFill>
              </a:rPr>
              <a:t>GDR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176" name="Shape 1176"/>
          <p:cNvSpPr/>
          <p:nvPr/>
        </p:nvSpPr>
        <p:spPr>
          <a:xfrm>
            <a:off x="3770312" y="785812"/>
            <a:ext cx="91306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x-none" dirty="0" smtClean="0">
                <a:solidFill>
                  <a:srgbClr val="FFFFFF"/>
                </a:solidFill>
              </a:rPr>
              <a:t>Hungary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177" name="Shape 1177"/>
          <p:cNvSpPr/>
          <p:nvPr/>
        </p:nvSpPr>
        <p:spPr>
          <a:xfrm>
            <a:off x="8027987" y="785812"/>
            <a:ext cx="70807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x-none" dirty="0" smtClean="0">
                <a:solidFill>
                  <a:srgbClr val="FFFFFF"/>
                </a:solidFill>
              </a:rPr>
              <a:t>DPRK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178" name="Shape 1178"/>
          <p:cNvSpPr/>
          <p:nvPr/>
        </p:nvSpPr>
        <p:spPr>
          <a:xfrm>
            <a:off x="5938837" y="1901825"/>
            <a:ext cx="682236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x-none" dirty="0" smtClean="0">
                <a:solidFill>
                  <a:srgbClr val="FFFFFF"/>
                </a:solidFill>
              </a:rPr>
              <a:t>USSR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179" name="Shape 1179"/>
          <p:cNvSpPr/>
          <p:nvPr/>
        </p:nvSpPr>
        <p:spPr>
          <a:xfrm>
            <a:off x="4357687" y="1901825"/>
            <a:ext cx="92589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x-none" dirty="0" smtClean="0">
                <a:solidFill>
                  <a:srgbClr val="FFFFFF"/>
                </a:solidFill>
              </a:rPr>
              <a:t>Romania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180" name="Shape 1180"/>
          <p:cNvSpPr/>
          <p:nvPr/>
        </p:nvSpPr>
        <p:spPr>
          <a:xfrm>
            <a:off x="2955925" y="1901825"/>
            <a:ext cx="73354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x-none" dirty="0" smtClean="0">
                <a:solidFill>
                  <a:srgbClr val="FFFFFF"/>
                </a:solidFill>
              </a:rPr>
              <a:t>Poland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181" name="Shape 1181"/>
          <p:cNvSpPr/>
          <p:nvPr/>
        </p:nvSpPr>
        <p:spPr>
          <a:xfrm>
            <a:off x="1403350" y="1901825"/>
            <a:ext cx="99001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x-none" dirty="0" smtClean="0">
                <a:solidFill>
                  <a:srgbClr val="FFFFFF"/>
                </a:solidFill>
              </a:rPr>
              <a:t>Mongolia</a:t>
            </a:r>
            <a:endParaRPr dirty="0">
              <a:solidFill>
                <a:srgbClr val="FFFFFF"/>
              </a:solidFill>
            </a:endParaRPr>
          </a:p>
        </p:txBody>
      </p:sp>
      <p:pic>
        <p:nvPicPr>
          <p:cNvPr id="1182" name="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00112" y="2419350"/>
            <a:ext cx="3959226" cy="2474913"/>
          </a:xfrm>
          <a:prstGeom prst="rect">
            <a:avLst/>
          </a:prstGeom>
          <a:ln w="12700">
            <a:miter lim="400000"/>
          </a:ln>
          <a:effectLst>
            <a:outerShdw blurRad="63500" dist="117088" dir="2436077" rotWithShape="0">
              <a:srgbClr val="808080">
                <a:alpha val="74996"/>
              </a:srgbClr>
            </a:outerShdw>
          </a:effectLst>
        </p:spPr>
      </p:pic>
      <p:sp>
        <p:nvSpPr>
          <p:cNvPr id="1183" name="Shape 1183"/>
          <p:cNvSpPr>
            <a:spLocks noGrp="1"/>
          </p:cNvSpPr>
          <p:nvPr>
            <p:ph type="sldNum" sz="quarter" idx="2"/>
          </p:nvPr>
        </p:nvSpPr>
        <p:spPr>
          <a:xfrm>
            <a:off x="4445282" y="6569176"/>
            <a:ext cx="296861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fld id="{86CB4B4D-7CA3-9044-876B-883B54F8677D}" type="slidenum">
              <a:rPr sz="1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</a:rPr>
              <a:t>3</a:t>
            </a:fld>
            <a:endParaRPr sz="14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363935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6" name="Shape 1186"/>
          <p:cNvSpPr>
            <a:spLocks noGrp="1"/>
          </p:cNvSpPr>
          <p:nvPr>
            <p:ph type="title" idx="4294967295"/>
          </p:nvPr>
        </p:nvSpPr>
        <p:spPr>
          <a:xfrm>
            <a:off x="319087" y="-171451"/>
            <a:ext cx="8805864" cy="113188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>
              <a:defRPr sz="4400"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lang="x-none" sz="44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</a:rPr>
              <a:t>JINR member states (</a:t>
            </a:r>
            <a:r>
              <a:rPr sz="44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</a:rPr>
              <a:t>18</a:t>
            </a:r>
            <a:r>
              <a:rPr sz="4400" dirty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</a:rPr>
              <a:t>)</a:t>
            </a:r>
          </a:p>
        </p:txBody>
      </p:sp>
      <p:sp>
        <p:nvSpPr>
          <p:cNvPr id="1187" name="Shape 1187"/>
          <p:cNvSpPr>
            <a:spLocks noGrp="1"/>
          </p:cNvSpPr>
          <p:nvPr>
            <p:ph type="body" idx="4294967295"/>
          </p:nvPr>
        </p:nvSpPr>
        <p:spPr>
          <a:xfrm>
            <a:off x="1735137" y="836612"/>
            <a:ext cx="3124201" cy="5040313"/>
          </a:xfrm>
          <a:prstGeom prst="rect">
            <a:avLst/>
          </a:prstGeom>
          <a:effectLst/>
        </p:spPr>
        <p:txBody>
          <a:bodyPr>
            <a:normAutofit/>
          </a:bodyPr>
          <a:lstStyle/>
          <a:p>
            <a:pPr marL="0" lvl="1" indent="550862" defTabSz="533400">
              <a:lnSpc>
                <a:spcPct val="150000"/>
              </a:lnSpc>
              <a:buClr>
                <a:srgbClr val="FFFFCC"/>
              </a:buClr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Azerbaijan</a:t>
            </a:r>
            <a:endParaRPr sz="20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0" lvl="1" indent="550862" defTabSz="533400">
              <a:lnSpc>
                <a:spcPct val="150000"/>
              </a:lnSpc>
              <a:buClr>
                <a:srgbClr val="FFFFCC"/>
              </a:buClr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Armenia</a:t>
            </a:r>
            <a:endParaRPr sz="20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0" lvl="1" indent="550862" defTabSz="533400">
              <a:lnSpc>
                <a:spcPct val="150000"/>
              </a:lnSpc>
              <a:buClr>
                <a:srgbClr val="FFFFCC"/>
              </a:buClr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Belarus</a:t>
            </a:r>
            <a:endParaRPr sz="20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0" lvl="1" indent="550862" defTabSz="533400">
              <a:lnSpc>
                <a:spcPct val="150000"/>
              </a:lnSpc>
              <a:buClr>
                <a:srgbClr val="FFFFCC"/>
              </a:buClr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Bulgaria</a:t>
            </a:r>
            <a:r>
              <a:rPr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 </a:t>
            </a:r>
            <a:endParaRPr sz="20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0" lvl="1" indent="550862" defTabSz="533400">
              <a:lnSpc>
                <a:spcPct val="150000"/>
              </a:lnSpc>
              <a:buClr>
                <a:srgbClr val="FFFFCC"/>
              </a:buClr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Vietnam</a:t>
            </a:r>
            <a:r>
              <a:rPr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 </a:t>
            </a:r>
            <a:endParaRPr sz="20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0" lvl="1" indent="550862" defTabSz="533400">
              <a:lnSpc>
                <a:spcPct val="150000"/>
              </a:lnSpc>
              <a:buClr>
                <a:srgbClr val="FFFFCC"/>
              </a:buClr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Georgia</a:t>
            </a:r>
            <a:endParaRPr sz="20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0" lvl="1" indent="550862" defTabSz="533400">
              <a:lnSpc>
                <a:spcPct val="150000"/>
              </a:lnSpc>
              <a:buClr>
                <a:srgbClr val="FFFFCC"/>
              </a:buClr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Kazakhstan</a:t>
            </a:r>
            <a:endParaRPr sz="20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0" lvl="1" indent="550862" defTabSz="533400">
              <a:lnSpc>
                <a:spcPct val="150000"/>
              </a:lnSpc>
              <a:buClr>
                <a:srgbClr val="FFFFCC"/>
              </a:buClr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DPRK</a:t>
            </a:r>
            <a:endParaRPr sz="20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0" lvl="1" indent="550862" defTabSz="533400">
              <a:lnSpc>
                <a:spcPct val="150000"/>
              </a:lnSpc>
              <a:buClr>
                <a:srgbClr val="FFFFCC"/>
              </a:buClr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Cuba</a:t>
            </a:r>
            <a:endParaRPr sz="20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1188" name="Shape 1188"/>
          <p:cNvSpPr/>
          <p:nvPr/>
        </p:nvSpPr>
        <p:spPr>
          <a:xfrm>
            <a:off x="5935662" y="836612"/>
            <a:ext cx="2957513" cy="4544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6987" lvl="1" indent="688975">
              <a:lnSpc>
                <a:spcPct val="150000"/>
              </a:lnSpc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2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Moldova</a:t>
            </a:r>
            <a:endParaRPr sz="22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26987" lvl="1" indent="688975">
              <a:lnSpc>
                <a:spcPct val="150000"/>
              </a:lnSpc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2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Mongolia</a:t>
            </a:r>
            <a:endParaRPr sz="22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26987" lvl="1" indent="688975">
              <a:lnSpc>
                <a:spcPct val="150000"/>
              </a:lnSpc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2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Poland</a:t>
            </a:r>
            <a:endParaRPr sz="22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26987" lvl="1" indent="688975">
              <a:lnSpc>
                <a:spcPct val="150000"/>
              </a:lnSpc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2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Russia</a:t>
            </a:r>
            <a:endParaRPr sz="22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26987" lvl="1" indent="688975">
              <a:lnSpc>
                <a:spcPct val="150000"/>
              </a:lnSpc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2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Romania</a:t>
            </a:r>
            <a:endParaRPr sz="22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26987" lvl="1" indent="688975">
              <a:lnSpc>
                <a:spcPct val="150000"/>
              </a:lnSpc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2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Slovakia</a:t>
            </a:r>
            <a:endParaRPr sz="22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26987" lvl="1" indent="688975">
              <a:lnSpc>
                <a:spcPct val="150000"/>
              </a:lnSpc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2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Ukraine</a:t>
            </a:r>
            <a:endParaRPr sz="22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  <a:p>
            <a:pPr marL="26987" lvl="1" indent="688975">
              <a:lnSpc>
                <a:spcPct val="150000"/>
              </a:lnSpc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Uzbekistan</a:t>
            </a:r>
          </a:p>
          <a:p>
            <a:pPr marL="26987" lvl="1" indent="688975">
              <a:lnSpc>
                <a:spcPct val="150000"/>
              </a:lnSpc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x-none" sz="20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 Bold"/>
                <a:ea typeface="Arial Bold"/>
                <a:cs typeface="Arial Bold"/>
                <a:sym typeface="Arial Bold"/>
              </a:rPr>
              <a:t>Czech</a:t>
            </a:r>
            <a:endParaRPr sz="20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189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10225" y="981075"/>
            <a:ext cx="617538" cy="368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0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51500" y="1557337"/>
            <a:ext cx="608013" cy="3794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1" name="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97537" y="3070225"/>
            <a:ext cx="606426" cy="3587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2" name="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694362" y="2565400"/>
            <a:ext cx="606426" cy="350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3" name="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697537" y="3573462"/>
            <a:ext cx="606426" cy="360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4" name="image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697537" y="4076700"/>
            <a:ext cx="596901" cy="3587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5" name="image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444625" y="3068637"/>
            <a:ext cx="606425" cy="360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6" name="image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692775" y="4581525"/>
            <a:ext cx="606425" cy="360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7" name="image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403350" y="5076825"/>
            <a:ext cx="587375" cy="368300"/>
          </a:xfrm>
          <a:prstGeom prst="rect">
            <a:avLst/>
          </a:prstGeom>
          <a:ln w="12700">
            <a:miter lim="400000"/>
          </a:ln>
        </p:spPr>
      </p:pic>
      <p:sp>
        <p:nvSpPr>
          <p:cNvPr id="1198" name="Shape 1198"/>
          <p:cNvSpPr/>
          <p:nvPr/>
        </p:nvSpPr>
        <p:spPr>
          <a:xfrm>
            <a:off x="1466850" y="3068637"/>
            <a:ext cx="596900" cy="366713"/>
          </a:xfrm>
          <a:prstGeom prst="rect">
            <a:avLst/>
          </a:prstGeom>
          <a:ln w="3175">
            <a:solidFill>
              <a:srgbClr val="25221E"/>
            </a:solidFill>
            <a:round/>
          </a:ln>
        </p:spPr>
        <p:txBody>
          <a:bodyPr lIns="0" tIns="0" rIns="0" bIns="0"/>
          <a:lstStyle/>
          <a:p>
            <a:pPr lvl="0" defTabSz="45720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grpSp>
        <p:nvGrpSpPr>
          <p:cNvPr id="1201" name="Group 1201"/>
          <p:cNvGrpSpPr/>
          <p:nvPr/>
        </p:nvGrpSpPr>
        <p:grpSpPr>
          <a:xfrm>
            <a:off x="1371600" y="4619625"/>
            <a:ext cx="611188" cy="393700"/>
            <a:chOff x="0" y="0"/>
            <a:chExt cx="611187" cy="393700"/>
          </a:xfrm>
        </p:grpSpPr>
        <p:pic>
          <p:nvPicPr>
            <p:cNvPr id="1199" name="image.png"/>
            <p:cNvPicPr/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3175" y="4762"/>
              <a:ext cx="608013" cy="3889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00" name="Shape 1200"/>
            <p:cNvSpPr/>
            <p:nvPr/>
          </p:nvSpPr>
          <p:spPr>
            <a:xfrm>
              <a:off x="0" y="0"/>
              <a:ext cx="611188" cy="387350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204" name="Group 1204"/>
          <p:cNvGrpSpPr/>
          <p:nvPr/>
        </p:nvGrpSpPr>
        <p:grpSpPr>
          <a:xfrm>
            <a:off x="1371600" y="4081462"/>
            <a:ext cx="612775" cy="357188"/>
            <a:chOff x="0" y="0"/>
            <a:chExt cx="612774" cy="357187"/>
          </a:xfrm>
        </p:grpSpPr>
        <p:pic>
          <p:nvPicPr>
            <p:cNvPr id="1202" name="image.png"/>
            <p:cNvPicPr/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4762" y="0"/>
              <a:ext cx="608013" cy="3571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03" name="Shape 1203"/>
            <p:cNvSpPr/>
            <p:nvPr/>
          </p:nvSpPr>
          <p:spPr>
            <a:xfrm>
              <a:off x="0" y="0"/>
              <a:ext cx="606425" cy="357188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209" name="Group 1209"/>
          <p:cNvGrpSpPr/>
          <p:nvPr/>
        </p:nvGrpSpPr>
        <p:grpSpPr>
          <a:xfrm>
            <a:off x="5724525" y="5084762"/>
            <a:ext cx="609600" cy="382588"/>
            <a:chOff x="0" y="0"/>
            <a:chExt cx="609600" cy="382587"/>
          </a:xfrm>
        </p:grpSpPr>
        <p:sp>
          <p:nvSpPr>
            <p:cNvPr id="1205" name="Shape 1205"/>
            <p:cNvSpPr/>
            <p:nvPr/>
          </p:nvSpPr>
          <p:spPr>
            <a:xfrm>
              <a:off x="0" y="4762"/>
              <a:ext cx="606425" cy="37782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206" name="Shape 1206"/>
            <p:cNvSpPr/>
            <p:nvPr/>
          </p:nvSpPr>
          <p:spPr>
            <a:xfrm>
              <a:off x="3175" y="188912"/>
              <a:ext cx="606425" cy="188913"/>
            </a:xfrm>
            <a:prstGeom prst="rect">
              <a:avLst/>
            </a:prstGeom>
            <a:solidFill>
              <a:srgbClr val="EB3D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207" name="Shape 1207"/>
            <p:cNvSpPr/>
            <p:nvPr/>
          </p:nvSpPr>
          <p:spPr>
            <a:xfrm>
              <a:off x="3175" y="0"/>
              <a:ext cx="268288" cy="377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08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4F8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208" name="Shape 1208"/>
            <p:cNvSpPr/>
            <p:nvPr/>
          </p:nvSpPr>
          <p:spPr>
            <a:xfrm>
              <a:off x="3175" y="0"/>
              <a:ext cx="606425" cy="377825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213" name="Group 1213"/>
          <p:cNvGrpSpPr/>
          <p:nvPr/>
        </p:nvGrpSpPr>
        <p:grpSpPr>
          <a:xfrm>
            <a:off x="5694362" y="2063750"/>
            <a:ext cx="606426" cy="357188"/>
            <a:chOff x="0" y="0"/>
            <a:chExt cx="606425" cy="357187"/>
          </a:xfrm>
        </p:grpSpPr>
        <p:sp>
          <p:nvSpPr>
            <p:cNvPr id="1210" name="Shape 1210"/>
            <p:cNvSpPr/>
            <p:nvPr/>
          </p:nvSpPr>
          <p:spPr>
            <a:xfrm>
              <a:off x="0" y="0"/>
              <a:ext cx="606425" cy="35718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211" name="Shape 1211"/>
            <p:cNvSpPr/>
            <p:nvPr/>
          </p:nvSpPr>
          <p:spPr>
            <a:xfrm>
              <a:off x="0" y="179387"/>
              <a:ext cx="606425" cy="177801"/>
            </a:xfrm>
            <a:prstGeom prst="rect">
              <a:avLst/>
            </a:prstGeom>
            <a:solidFill>
              <a:srgbClr val="EB3D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212" name="Shape 1212"/>
            <p:cNvSpPr/>
            <p:nvPr/>
          </p:nvSpPr>
          <p:spPr>
            <a:xfrm>
              <a:off x="0" y="0"/>
              <a:ext cx="606425" cy="357188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Tx/>
                <a:buSzTx/>
                <a:buNone/>
                <a:defRPr>
                  <a:solidFill>
                    <a:srgbClr val="FF9933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sp>
        <p:nvSpPr>
          <p:cNvPr id="1214" name="Shape 1214"/>
          <p:cNvSpPr/>
          <p:nvPr/>
        </p:nvSpPr>
        <p:spPr>
          <a:xfrm>
            <a:off x="1449387" y="4799806"/>
            <a:ext cx="39688" cy="1271"/>
          </a:xfrm>
          <a:prstGeom prst="ellipse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>
              <a:buClrTx/>
              <a:buSzTx/>
              <a:buNone/>
              <a:defRPr>
                <a:solidFill>
                  <a:srgbClr val="FF9933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215" name="Shape 1215"/>
          <p:cNvSpPr/>
          <p:nvPr/>
        </p:nvSpPr>
        <p:spPr>
          <a:xfrm>
            <a:off x="1309687" y="4799806"/>
            <a:ext cx="30163" cy="1271"/>
          </a:xfrm>
          <a:prstGeom prst="ellipse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>
              <a:buClrTx/>
              <a:buSzTx/>
              <a:buNone/>
              <a:defRPr>
                <a:solidFill>
                  <a:srgbClr val="FF9933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grpSp>
        <p:nvGrpSpPr>
          <p:cNvPr id="1218" name="Group 1218"/>
          <p:cNvGrpSpPr/>
          <p:nvPr/>
        </p:nvGrpSpPr>
        <p:grpSpPr>
          <a:xfrm>
            <a:off x="1443037" y="1989137"/>
            <a:ext cx="596901" cy="382588"/>
            <a:chOff x="0" y="0"/>
            <a:chExt cx="596900" cy="382587"/>
          </a:xfrm>
        </p:grpSpPr>
        <p:pic>
          <p:nvPicPr>
            <p:cNvPr id="1216" name="image.png"/>
            <p:cNvPicPr/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>
              <a:off x="7937" y="0"/>
              <a:ext cx="587376" cy="3778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17" name="Shape 1217"/>
            <p:cNvSpPr/>
            <p:nvPr/>
          </p:nvSpPr>
          <p:spPr>
            <a:xfrm>
              <a:off x="0" y="4762"/>
              <a:ext cx="596900" cy="377826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grpSp>
        <p:nvGrpSpPr>
          <p:cNvPr id="1224" name="Group 1224"/>
          <p:cNvGrpSpPr/>
          <p:nvPr/>
        </p:nvGrpSpPr>
        <p:grpSpPr>
          <a:xfrm>
            <a:off x="1443037" y="1466850"/>
            <a:ext cx="606426" cy="377825"/>
            <a:chOff x="0" y="0"/>
            <a:chExt cx="606424" cy="377825"/>
          </a:xfrm>
        </p:grpSpPr>
        <p:grpSp>
          <p:nvGrpSpPr>
            <p:cNvPr id="1222" name="Group 1222"/>
            <p:cNvGrpSpPr/>
            <p:nvPr/>
          </p:nvGrpSpPr>
          <p:grpSpPr>
            <a:xfrm>
              <a:off x="0" y="0"/>
              <a:ext cx="606425" cy="366713"/>
              <a:chOff x="0" y="0"/>
              <a:chExt cx="606424" cy="366712"/>
            </a:xfrm>
          </p:grpSpPr>
          <p:sp>
            <p:nvSpPr>
              <p:cNvPr id="1219" name="Shape 1219"/>
              <p:cNvSpPr/>
              <p:nvPr/>
            </p:nvSpPr>
            <p:spPr>
              <a:xfrm>
                <a:off x="0" y="0"/>
                <a:ext cx="606425" cy="119063"/>
              </a:xfrm>
              <a:prstGeom prst="rect">
                <a:avLst/>
              </a:prstGeom>
              <a:solidFill>
                <a:srgbClr val="EB3D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spcBef>
                    <a:spcPts val="0"/>
                  </a:spcBef>
                  <a:buClrTx/>
                  <a:buSzTx/>
                  <a:buNone/>
                  <a:defRPr sz="18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1220" name="Shape 1220"/>
              <p:cNvSpPr/>
              <p:nvPr/>
            </p:nvSpPr>
            <p:spPr>
              <a:xfrm>
                <a:off x="0" y="119062"/>
                <a:ext cx="606425" cy="128588"/>
              </a:xfrm>
              <a:prstGeom prst="rect">
                <a:avLst/>
              </a:prstGeom>
              <a:solidFill>
                <a:srgbClr val="340D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spcBef>
                    <a:spcPts val="0"/>
                  </a:spcBef>
                  <a:buClrTx/>
                  <a:buSzTx/>
                  <a:buNone/>
                  <a:defRPr sz="18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1221" name="Shape 1221"/>
              <p:cNvSpPr/>
              <p:nvPr/>
            </p:nvSpPr>
            <p:spPr>
              <a:xfrm>
                <a:off x="0" y="247650"/>
                <a:ext cx="606425" cy="119063"/>
              </a:xfrm>
              <a:prstGeom prst="rect">
                <a:avLst/>
              </a:prstGeom>
              <a:solidFill>
                <a:srgbClr val="F48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spcBef>
                    <a:spcPts val="0"/>
                  </a:spcBef>
                  <a:buClrTx/>
                  <a:buSzTx/>
                  <a:buNone/>
                  <a:defRPr sz="18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</p:grpSp>
        <p:sp>
          <p:nvSpPr>
            <p:cNvPr id="1223" name="Shape 1223"/>
            <p:cNvSpPr/>
            <p:nvPr/>
          </p:nvSpPr>
          <p:spPr>
            <a:xfrm>
              <a:off x="0" y="0"/>
              <a:ext cx="596900" cy="377825"/>
            </a:xfrm>
            <a:prstGeom prst="rect">
              <a:avLst/>
            </a:prstGeom>
            <a:noFill/>
            <a:ln w="3175" cap="flat">
              <a:solidFill>
                <a:srgbClr val="25221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spcBef>
                  <a:spcPts val="0"/>
                </a:spcBef>
                <a:buClrTx/>
                <a:buSzTx/>
                <a:buNone/>
                <a:defRPr sz="180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</p:grpSp>
      <p:pic>
        <p:nvPicPr>
          <p:cNvPr id="1225" name="image.pdf"/>
          <p:cNvPicPr/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403350" y="908050"/>
            <a:ext cx="631825" cy="396875"/>
          </a:xfrm>
          <a:prstGeom prst="rect">
            <a:avLst/>
          </a:prstGeom>
          <a:ln w="12700">
            <a:miter lim="400000"/>
          </a:ln>
        </p:spPr>
      </p:pic>
      <p:sp>
        <p:nvSpPr>
          <p:cNvPr id="1226" name="Shape 1226"/>
          <p:cNvSpPr/>
          <p:nvPr/>
        </p:nvSpPr>
        <p:spPr>
          <a:xfrm>
            <a:off x="755650" y="5661025"/>
            <a:ext cx="8048625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spcBef>
                <a:spcPts val="0"/>
              </a:spcBef>
              <a:buSzTx/>
              <a:buNone/>
              <a:defRPr sz="28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lang="x-none" sz="28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</a:rPr>
              <a:t>Intergovernmental agreement</a:t>
            </a:r>
            <a:r>
              <a:rPr sz="2800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</a:rPr>
              <a:t> </a:t>
            </a:r>
            <a:r>
              <a:rPr sz="2800" dirty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</a:rPr>
              <a:t>(6)</a:t>
            </a:r>
          </a:p>
        </p:txBody>
      </p:sp>
      <p:grpSp>
        <p:nvGrpSpPr>
          <p:cNvPr id="1229" name="Group 1229"/>
          <p:cNvGrpSpPr/>
          <p:nvPr/>
        </p:nvGrpSpPr>
        <p:grpSpPr>
          <a:xfrm>
            <a:off x="0" y="6237287"/>
            <a:ext cx="1487115" cy="381001"/>
            <a:chOff x="0" y="0"/>
            <a:chExt cx="1487114" cy="381000"/>
          </a:xfrm>
        </p:grpSpPr>
        <p:sp>
          <p:nvSpPr>
            <p:cNvPr id="1227" name="Shape 1227"/>
            <p:cNvSpPr/>
            <p:nvPr/>
          </p:nvSpPr>
          <p:spPr>
            <a:xfrm>
              <a:off x="522287" y="0"/>
              <a:ext cx="964827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defTabSz="457200">
                <a:spcBef>
                  <a:spcPts val="0"/>
                </a:spcBef>
                <a:buSzTx/>
                <a:buNone/>
                <a:defRPr sz="1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x-none" dirty="0" smtClean="0">
                  <a:solidFill>
                    <a:srgbClr val="FFFFFF"/>
                  </a:solidFill>
                </a:rPr>
                <a:t>Hungary</a:t>
              </a:r>
              <a:endParaRPr dirty="0">
                <a:solidFill>
                  <a:srgbClr val="FFFFFF"/>
                </a:solidFill>
              </a:endParaRPr>
            </a:p>
          </p:txBody>
        </p:sp>
        <p:pic>
          <p:nvPicPr>
            <p:cNvPr id="1228" name="image.png"/>
            <p:cNvPicPr/>
            <p:nvPr/>
          </p:nvPicPr>
          <p:blipFill>
            <a:blip r:embed="rId15">
              <a:extLst/>
            </a:blip>
            <a:stretch>
              <a:fillRect/>
            </a:stretch>
          </p:blipFill>
          <p:spPr>
            <a:xfrm>
              <a:off x="0" y="11112"/>
              <a:ext cx="576263" cy="369888"/>
            </a:xfrm>
            <a:prstGeom prst="rect">
              <a:avLst/>
            </a:prstGeom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</p:pic>
      </p:grpSp>
      <p:grpSp>
        <p:nvGrpSpPr>
          <p:cNvPr id="1232" name="Group 1232"/>
          <p:cNvGrpSpPr/>
          <p:nvPr/>
        </p:nvGrpSpPr>
        <p:grpSpPr>
          <a:xfrm>
            <a:off x="2916237" y="6237287"/>
            <a:ext cx="1546409" cy="384176"/>
            <a:chOff x="0" y="0"/>
            <a:chExt cx="1546409" cy="384175"/>
          </a:xfrm>
        </p:grpSpPr>
        <p:sp>
          <p:nvSpPr>
            <p:cNvPr id="1230" name="Shape 1230"/>
            <p:cNvSpPr/>
            <p:nvPr/>
          </p:nvSpPr>
          <p:spPr>
            <a:xfrm>
              <a:off x="504825" y="0"/>
              <a:ext cx="1041584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defTabSz="457200">
                <a:spcBef>
                  <a:spcPts val="0"/>
                </a:spcBef>
                <a:buSzTx/>
                <a:buNone/>
                <a:defRPr sz="1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x-none" dirty="0" smtClean="0">
                  <a:solidFill>
                    <a:srgbClr val="FFFFFF"/>
                  </a:solidFill>
                </a:rPr>
                <a:t>Germany</a:t>
              </a:r>
              <a:endParaRPr dirty="0">
                <a:solidFill>
                  <a:srgbClr val="FFFFFF"/>
                </a:solidFill>
              </a:endParaRPr>
            </a:p>
          </p:txBody>
        </p:sp>
        <p:pic>
          <p:nvPicPr>
            <p:cNvPr id="1231" name="image.png"/>
            <p:cNvPicPr/>
            <p:nvPr/>
          </p:nvPicPr>
          <p:blipFill>
            <a:blip r:embed="rId16">
              <a:extLst/>
            </a:blip>
            <a:stretch>
              <a:fillRect/>
            </a:stretch>
          </p:blipFill>
          <p:spPr>
            <a:xfrm>
              <a:off x="0" y="0"/>
              <a:ext cx="576263" cy="384175"/>
            </a:xfrm>
            <a:prstGeom prst="rect">
              <a:avLst/>
            </a:prstGeom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</p:pic>
      </p:grpSp>
      <p:grpSp>
        <p:nvGrpSpPr>
          <p:cNvPr id="1238" name="Group 1238"/>
          <p:cNvGrpSpPr/>
          <p:nvPr/>
        </p:nvGrpSpPr>
        <p:grpSpPr>
          <a:xfrm>
            <a:off x="4716462" y="6237287"/>
            <a:ext cx="1151599" cy="381001"/>
            <a:chOff x="0" y="0"/>
            <a:chExt cx="1151598" cy="380999"/>
          </a:xfrm>
        </p:grpSpPr>
        <p:grpSp>
          <p:nvGrpSpPr>
            <p:cNvPr id="1236" name="Group 1236"/>
            <p:cNvGrpSpPr/>
            <p:nvPr/>
          </p:nvGrpSpPr>
          <p:grpSpPr>
            <a:xfrm>
              <a:off x="0" y="0"/>
              <a:ext cx="647700" cy="352728"/>
              <a:chOff x="0" y="0"/>
              <a:chExt cx="647700" cy="352727"/>
            </a:xfrm>
          </p:grpSpPr>
          <p:sp>
            <p:nvSpPr>
              <p:cNvPr id="1233" name="Shape 1233"/>
              <p:cNvSpPr/>
              <p:nvPr/>
            </p:nvSpPr>
            <p:spPr>
              <a:xfrm>
                <a:off x="0" y="0"/>
                <a:ext cx="215900" cy="352728"/>
              </a:xfrm>
              <a:prstGeom prst="rect">
                <a:avLst/>
              </a:prstGeom>
              <a:solidFill>
                <a:srgbClr val="00CC66"/>
              </a:solidFill>
              <a:ln w="12700" cap="sq">
                <a:solidFill>
                  <a:srgbClr val="010199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57200">
                  <a:spcBef>
                    <a:spcPts val="0"/>
                  </a:spcBef>
                  <a:buClrTx/>
                  <a:buSzTx/>
                  <a:buNone/>
                  <a:defRPr sz="18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1234" name="Shape 1234"/>
              <p:cNvSpPr/>
              <p:nvPr/>
            </p:nvSpPr>
            <p:spPr>
              <a:xfrm>
                <a:off x="215900" y="0"/>
                <a:ext cx="215900" cy="352728"/>
              </a:xfrm>
              <a:prstGeom prst="rect">
                <a:avLst/>
              </a:prstGeom>
              <a:solidFill>
                <a:srgbClr val="FFFFFF"/>
              </a:solidFill>
              <a:ln w="12700" cap="sq">
                <a:solidFill>
                  <a:srgbClr val="010199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57200">
                  <a:spcBef>
                    <a:spcPts val="0"/>
                  </a:spcBef>
                  <a:buClrTx/>
                  <a:buSzTx/>
                  <a:buNone/>
                  <a:defRPr sz="18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1235" name="Shape 1235"/>
              <p:cNvSpPr/>
              <p:nvPr/>
            </p:nvSpPr>
            <p:spPr>
              <a:xfrm>
                <a:off x="431800" y="0"/>
                <a:ext cx="215900" cy="352728"/>
              </a:xfrm>
              <a:prstGeom prst="rect">
                <a:avLst/>
              </a:prstGeom>
              <a:solidFill>
                <a:srgbClr val="FF3300"/>
              </a:solidFill>
              <a:ln w="12700" cap="sq">
                <a:solidFill>
                  <a:srgbClr val="010199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57200">
                  <a:spcBef>
                    <a:spcPts val="0"/>
                  </a:spcBef>
                  <a:buClrTx/>
                  <a:buSzTx/>
                  <a:buNone/>
                  <a:defRPr sz="18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</p:grpSp>
        <p:sp>
          <p:nvSpPr>
            <p:cNvPr id="1237" name="Shape 1237"/>
            <p:cNvSpPr/>
            <p:nvPr/>
          </p:nvSpPr>
          <p:spPr>
            <a:xfrm>
              <a:off x="635925" y="11671"/>
              <a:ext cx="515673" cy="369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defTabSz="457200">
                <a:spcBef>
                  <a:spcPts val="0"/>
                </a:spcBef>
                <a:buSzTx/>
                <a:buNone/>
                <a:defRPr sz="1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x-none" dirty="0" smtClean="0">
                  <a:solidFill>
                    <a:srgbClr val="FFFFFF"/>
                  </a:solidFill>
                </a:rPr>
                <a:t>Italy</a:t>
              </a:r>
              <a:endParaRPr dirty="0">
                <a:solidFill>
                  <a:srgbClr val="FFFFFF"/>
                </a:solidFill>
              </a:endParaRPr>
            </a:p>
          </p:txBody>
        </p:sp>
      </p:grpSp>
      <p:pic>
        <p:nvPicPr>
          <p:cNvPr id="1239" name="show_flag_big.jpg" descr="show_flag_big"/>
          <p:cNvPicPr/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7812087" y="6237287"/>
            <a:ext cx="609601" cy="400051"/>
          </a:xfrm>
          <a:prstGeom prst="rect">
            <a:avLst/>
          </a:prstGeom>
          <a:ln w="12700">
            <a:miter lim="400000"/>
          </a:ln>
        </p:spPr>
      </p:pic>
      <p:sp>
        <p:nvSpPr>
          <p:cNvPr id="1240" name="Shape 1240"/>
          <p:cNvSpPr/>
          <p:nvPr/>
        </p:nvSpPr>
        <p:spPr>
          <a:xfrm>
            <a:off x="8421688" y="6224752"/>
            <a:ext cx="80486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 lang="x-none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</a:rPr>
              <a:t>ZAR</a:t>
            </a:r>
            <a:endParaRPr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</a:endParaRPr>
          </a:p>
        </p:txBody>
      </p:sp>
      <p:pic>
        <p:nvPicPr>
          <p:cNvPr id="1241" name="image.png"/>
          <p:cNvPicPr/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1447800" y="3513137"/>
            <a:ext cx="609600" cy="4111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2" name="image.png"/>
          <p:cNvPicPr/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447800" y="2446337"/>
            <a:ext cx="609600" cy="4111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3" name="image.png"/>
          <p:cNvPicPr/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1547812" y="6237287"/>
            <a:ext cx="576263" cy="384176"/>
          </a:xfrm>
          <a:prstGeom prst="rect">
            <a:avLst/>
          </a:prstGeom>
          <a:ln w="12700">
            <a:miter lim="400000"/>
          </a:ln>
        </p:spPr>
      </p:pic>
      <p:sp>
        <p:nvSpPr>
          <p:cNvPr id="1244" name="Shape 1244"/>
          <p:cNvSpPr/>
          <p:nvPr/>
        </p:nvSpPr>
        <p:spPr>
          <a:xfrm>
            <a:off x="2051050" y="6237287"/>
            <a:ext cx="93662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 lang="x-none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</a:rPr>
              <a:t>Egypt</a:t>
            </a:r>
            <a:endParaRPr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</a:endParaRPr>
          </a:p>
        </p:txBody>
      </p:sp>
      <p:pic>
        <p:nvPicPr>
          <p:cNvPr id="1245" name="image.png"/>
          <p:cNvPicPr/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6227762" y="6237287"/>
            <a:ext cx="673101" cy="381001"/>
          </a:xfrm>
          <a:prstGeom prst="rect">
            <a:avLst/>
          </a:prstGeom>
          <a:ln w="12700">
            <a:miter lim="400000"/>
          </a:ln>
        </p:spPr>
      </p:pic>
      <p:sp>
        <p:nvSpPr>
          <p:cNvPr id="1246" name="Shape 1246"/>
          <p:cNvSpPr/>
          <p:nvPr/>
        </p:nvSpPr>
        <p:spPr>
          <a:xfrm>
            <a:off x="6900863" y="6237287"/>
            <a:ext cx="100806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457200">
              <a:spcBef>
                <a:spcPts val="0"/>
              </a:spcBef>
              <a:buSzTx/>
              <a:buNone/>
              <a:defRPr sz="18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 lang="x-none" dirty="0" smtClea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</a:rPr>
              <a:t>Serbia</a:t>
            </a:r>
            <a:endParaRPr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</a:endParaRPr>
          </a:p>
        </p:txBody>
      </p:sp>
      <p:sp>
        <p:nvSpPr>
          <p:cNvPr id="1247" name="Shape 1247"/>
          <p:cNvSpPr>
            <a:spLocks noGrp="1"/>
          </p:cNvSpPr>
          <p:nvPr>
            <p:ph type="sldNum" sz="quarter" idx="2"/>
          </p:nvPr>
        </p:nvSpPr>
        <p:spPr>
          <a:xfrm>
            <a:off x="4422775" y="6592808"/>
            <a:ext cx="293687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fld id="{86CB4B4D-7CA3-9044-876B-883B54F8677D}" type="slidenum">
              <a:rPr sz="1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</a:rPr>
              <a:t>4</a:t>
            </a:fld>
            <a:endParaRPr sz="1400" dirty="0">
              <a:solidFill>
                <a:srgbClr val="FFFFFF"/>
              </a:solidFill>
              <a:effectLst>
                <a:outerShdw blurRad="12700" dist="25400" dir="2700000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192421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B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International </a:t>
            </a:r>
            <a:r>
              <a:rPr lang="en-US" dirty="0" err="1" smtClean="0">
                <a:ea typeface="+mj-ea"/>
              </a:rPr>
              <a:t>collabiraton</a:t>
            </a:r>
            <a:endParaRPr lang="ru-RU" dirty="0">
              <a:ea typeface="+mj-ea"/>
            </a:endParaRPr>
          </a:p>
        </p:txBody>
      </p:sp>
      <p:sp>
        <p:nvSpPr>
          <p:cNvPr id="142339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1114425"/>
          </a:xfrm>
        </p:spPr>
        <p:txBody>
          <a:bodyPr/>
          <a:lstStyle/>
          <a:p>
            <a:pPr marL="182563" indent="-46038" eaLnBrk="1" hangingPunct="1">
              <a:buFont typeface="Wingdings 2" charset="0"/>
              <a:buNone/>
            </a:pPr>
            <a:r>
              <a:rPr lang="en-US">
                <a:latin typeface="Times New Roman" charset="0"/>
              </a:rPr>
              <a:t>JINR collaborates with more than 700 scientific centres and universities in 63 countries of the world.</a:t>
            </a:r>
            <a:endParaRPr lang="ru-RU">
              <a:latin typeface="Times New Roman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AF35F3B-F744-AC4B-99E2-6869F85096DB}" type="slidenum">
              <a:rPr lang="en-US">
                <a:solidFill>
                  <a:srgbClr val="BCBCBC"/>
                </a:solidFill>
                <a:latin typeface="Times New Roman" charset="0"/>
              </a:rPr>
              <a:pPr eaLnBrk="1" hangingPunct="1"/>
              <a:t>5</a:t>
            </a:fld>
            <a:endParaRPr lang="en-US">
              <a:solidFill>
                <a:srgbClr val="BCBCBC"/>
              </a:solidFill>
              <a:latin typeface="Times New Roman" charset="0"/>
            </a:endParaRPr>
          </a:p>
        </p:txBody>
      </p:sp>
      <p:pic>
        <p:nvPicPr>
          <p:cNvPr id="14234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2714625"/>
            <a:ext cx="7104063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4141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fld id="{39DDDC59-E8DA-484D-9137-A7895A90CB9E}" type="slidenum">
              <a:rPr lang="ru-RU">
                <a:solidFill>
                  <a:prstClr val="black"/>
                </a:solidFill>
                <a:latin typeface="Times New Roman" charset="0"/>
                <a:cs typeface="ＭＳ Ｐゴシック" charset="0"/>
              </a:rPr>
              <a:pPr algn="ctr" eaLnBrk="1" hangingPunct="1"/>
              <a:t>6</a:t>
            </a:fld>
            <a:endParaRPr lang="ru-RU">
              <a:solidFill>
                <a:prstClr val="black"/>
              </a:solidFill>
              <a:latin typeface="Times New Roman" charset="0"/>
              <a:cs typeface="ＭＳ Ｐゴシック" charset="0"/>
            </a:endParaRP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1300163" y="188913"/>
            <a:ext cx="7664450" cy="64611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>
                <a:solidFill>
                  <a:srgbClr val="7030A0"/>
                </a:solidFill>
                <a:latin typeface="Bodoni MT" pitchFamily="18" charset="0"/>
                <a:ea typeface="MS PGothic" panose="020B0600070205080204" pitchFamily="34" charset="-128"/>
                <a:cs typeface="Arial" pitchFamily="34" charset="0"/>
              </a:rPr>
              <a:t>JINR Research Experimental Facilities      </a:t>
            </a:r>
            <a:endParaRPr lang="ru-RU" sz="3600" b="1" dirty="0">
              <a:solidFill>
                <a:srgbClr val="7030A0"/>
              </a:solidFill>
              <a:latin typeface="Arial" pitchFamily="34" charset="0"/>
              <a:ea typeface="MS PGothic" panose="020B0600070205080204" pitchFamily="34" charset="-128"/>
              <a:cs typeface="Arial" pitchFamily="34" charset="0"/>
            </a:endParaRPr>
          </a:p>
        </p:txBody>
      </p:sp>
      <p:sp>
        <p:nvSpPr>
          <p:cNvPr id="5" name="Rectangle 3"/>
          <p:cNvSpPr/>
          <p:nvPr/>
        </p:nvSpPr>
        <p:spPr bwMode="auto">
          <a:xfrm>
            <a:off x="179512" y="1052736"/>
            <a:ext cx="8784976" cy="55446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srgbClr val="FFC000"/>
                </a:solidFill>
                <a:latin typeface="Times New Roman"/>
                <a:sym typeface="Wingdings"/>
              </a:rPr>
              <a:t></a:t>
            </a:r>
            <a:r>
              <a:rPr lang="en-US" sz="3200" b="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US" sz="3200" b="1" dirty="0">
                <a:solidFill>
                  <a:prstClr val="white"/>
                </a:solidFill>
                <a:latin typeface="Times New Roman"/>
              </a:rPr>
              <a:t> </a:t>
            </a:r>
            <a:r>
              <a:rPr lang="en-US" sz="2400" b="1" dirty="0">
                <a:solidFill>
                  <a:srgbClr val="FFC000"/>
                </a:solidFill>
                <a:latin typeface="Times New Roman"/>
              </a:rPr>
              <a:t>Heavy Ion Superconducting Complex </a:t>
            </a:r>
            <a:r>
              <a:rPr lang="en-US" sz="2800" b="1" dirty="0" err="1">
                <a:solidFill>
                  <a:srgbClr val="FF0000"/>
                </a:solidFill>
                <a:latin typeface="Times New Roman"/>
              </a:rPr>
              <a:t>Nuclotron</a:t>
            </a:r>
            <a:r>
              <a:rPr lang="en-US" sz="2800" b="1" dirty="0">
                <a:solidFill>
                  <a:srgbClr val="FF0000"/>
                </a:solidFill>
                <a:latin typeface="Times New Roman"/>
              </a:rPr>
              <a:t>-NICA</a:t>
            </a:r>
            <a:endParaRPr lang="en-US" sz="2400" b="1" dirty="0">
              <a:solidFill>
                <a:srgbClr val="FF0000"/>
              </a:solidFill>
              <a:latin typeface="Times New Roman"/>
            </a:endParaRP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FFC000"/>
                </a:solidFill>
                <a:latin typeface="Times New Roman"/>
              </a:rPr>
              <a:t>      </a:t>
            </a:r>
            <a:r>
              <a:rPr lang="en-US" sz="2400" b="1" dirty="0">
                <a:solidFill>
                  <a:prstClr val="white"/>
                </a:solidFill>
                <a:latin typeface="Times New Roman"/>
              </a:rPr>
              <a:t>                  Physics of dense and hot baryon matter  </a:t>
            </a: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Times New Roman"/>
              </a:rPr>
              <a:t>                        Spin structure and dynamics of  nuclear matter</a:t>
            </a: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b="1" dirty="0">
                <a:solidFill>
                  <a:srgbClr val="FFC000"/>
                </a:solidFill>
                <a:latin typeface="Times New Roman"/>
              </a:rPr>
              <a:t>Intensive pulsed neutron </a:t>
            </a:r>
            <a:r>
              <a:rPr lang="en-US" sz="2400" b="1" dirty="0" err="1">
                <a:solidFill>
                  <a:srgbClr val="FFC000"/>
                </a:solidFill>
                <a:latin typeface="Times New Roman"/>
              </a:rPr>
              <a:t>breader</a:t>
            </a:r>
            <a:r>
              <a:rPr lang="en-US" sz="2400" b="1" dirty="0">
                <a:solidFill>
                  <a:srgbClr val="FFC000"/>
                </a:solidFill>
                <a:latin typeface="Times New Roman"/>
              </a:rPr>
              <a:t> reactor </a:t>
            </a:r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IBR-2:</a:t>
            </a:r>
            <a:r>
              <a:rPr lang="en-US" sz="2400" b="1" dirty="0">
                <a:solidFill>
                  <a:srgbClr val="FFC000"/>
                </a:solidFill>
                <a:latin typeface="Times New Roman"/>
              </a:rPr>
              <a:t> </a:t>
            </a:r>
          </a:p>
          <a:p>
            <a:pPr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latin typeface="Times New Roman"/>
              </a:rPr>
              <a:t>                         </a:t>
            </a:r>
            <a:r>
              <a:rPr lang="en-US" sz="2400" b="1" dirty="0">
                <a:solidFill>
                  <a:prstClr val="white"/>
                </a:solidFill>
                <a:latin typeface="Times New Roman"/>
              </a:rPr>
              <a:t>Condensed matter &amp; Nuclear physics </a:t>
            </a: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b="1" dirty="0">
                <a:solidFill>
                  <a:srgbClr val="FFC000"/>
                </a:solidFill>
                <a:latin typeface="Times New Roman"/>
              </a:rPr>
              <a:t>High Power Cyclotron Complex and </a:t>
            </a:r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SHE </a:t>
            </a:r>
            <a:r>
              <a:rPr lang="en-US" sz="2400" b="1" dirty="0">
                <a:solidFill>
                  <a:srgbClr val="FFC000"/>
                </a:solidFill>
                <a:latin typeface="Times New Roman"/>
              </a:rPr>
              <a:t>Factory</a:t>
            </a: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latin typeface="Times New Roman"/>
              </a:rPr>
              <a:t>                         </a:t>
            </a:r>
            <a:r>
              <a:rPr lang="en-US" sz="2400" b="1" dirty="0" err="1">
                <a:solidFill>
                  <a:prstClr val="white"/>
                </a:solidFill>
                <a:latin typeface="Times New Roman"/>
              </a:rPr>
              <a:t>Superheavy</a:t>
            </a:r>
            <a:r>
              <a:rPr lang="en-US" sz="2400" b="1" dirty="0">
                <a:solidFill>
                  <a:prstClr val="white"/>
                </a:solidFill>
                <a:latin typeface="Times New Roman"/>
              </a:rPr>
              <a:t> elements and Exotic nuclei</a:t>
            </a: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Times New Roman"/>
              </a:rPr>
              <a:t>                         Dubna Radioactive Ions Beam studies  </a:t>
            </a:r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DRIBs</a:t>
            </a:r>
            <a:endParaRPr lang="en-US" sz="2400" b="1" dirty="0">
              <a:solidFill>
                <a:prstClr val="white"/>
              </a:solidFill>
              <a:latin typeface="Times New Roman"/>
            </a:endParaRP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FFC000"/>
                </a:solidFill>
                <a:latin typeface="Times New Roman"/>
                <a:sym typeface="Wingdings"/>
              </a:rPr>
              <a:t></a:t>
            </a:r>
            <a:r>
              <a:rPr lang="en-US" sz="2400" b="1" dirty="0">
                <a:solidFill>
                  <a:srgbClr val="FFC000"/>
                </a:solidFill>
                <a:latin typeface="Times New Roman"/>
              </a:rPr>
              <a:t>    Complex of computing &amp; information technologies   </a:t>
            </a: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Times New Roman"/>
              </a:rPr>
              <a:t>                         </a:t>
            </a:r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Tier-1</a:t>
            </a:r>
            <a:r>
              <a:rPr lang="en-US" sz="2400" b="1" dirty="0">
                <a:solidFill>
                  <a:prstClr val="white"/>
                </a:solidFill>
                <a:latin typeface="Times New Roman"/>
              </a:rPr>
              <a:t> complex for LHC and NICA</a:t>
            </a: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b="1" dirty="0">
                <a:solidFill>
                  <a:srgbClr val="FFC000"/>
                </a:solidFill>
                <a:latin typeface="Times New Roman"/>
                <a:cs typeface="Arial" panose="020B0604020202020204" pitchFamily="34" charset="0"/>
              </a:rPr>
              <a:t>Neutrino </a:t>
            </a:r>
            <a:r>
              <a:rPr lang="en-US" sz="2400" b="1" dirty="0" err="1">
                <a:solidFill>
                  <a:srgbClr val="FFC000"/>
                </a:solidFill>
                <a:latin typeface="Times New Roman"/>
                <a:cs typeface="Arial" panose="020B0604020202020204" pitchFamily="34" charset="0"/>
              </a:rPr>
              <a:t>Gigaton</a:t>
            </a:r>
            <a:r>
              <a:rPr lang="en-US" sz="2400" b="1" dirty="0">
                <a:solidFill>
                  <a:srgbClr val="FFC000"/>
                </a:solidFill>
                <a:latin typeface="Times New Roman"/>
                <a:cs typeface="Arial" panose="020B0604020202020204" pitchFamily="34" charset="0"/>
              </a:rPr>
              <a:t> Volume Detector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Arial" panose="020B0604020202020204" pitchFamily="34" charset="0"/>
              </a:rPr>
              <a:t>GVD </a:t>
            </a:r>
            <a:r>
              <a:rPr lang="en-US" sz="2400" b="1" dirty="0">
                <a:solidFill>
                  <a:srgbClr val="FFC000"/>
                </a:solidFill>
                <a:latin typeface="Times New Roman"/>
                <a:cs typeface="Arial" panose="020B0604020202020204" pitchFamily="34" charset="0"/>
              </a:rPr>
              <a:t>at Baikal lake</a:t>
            </a: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Times New Roman"/>
                <a:cs typeface="Arial" panose="020B0604020202020204" pitchFamily="34" charset="0"/>
              </a:rPr>
              <a:t>                         Neutrino Physics and Astrophysics  </a:t>
            </a: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FFC000"/>
                </a:solidFill>
                <a:latin typeface="Times New Roman"/>
                <a:cs typeface="Arial" panose="020B0604020202020204" pitchFamily="34" charset="0"/>
                <a:sym typeface="Wingdings"/>
              </a:rPr>
              <a:t></a:t>
            </a:r>
            <a:r>
              <a:rPr lang="en-US" sz="2400" b="1" dirty="0">
                <a:solidFill>
                  <a:srgbClr val="FFC000"/>
                </a:solidFill>
                <a:latin typeface="Times New Roman"/>
                <a:cs typeface="Arial" panose="020B0604020202020204" pitchFamily="34" charset="0"/>
              </a:rPr>
              <a:t>   </a:t>
            </a:r>
            <a:r>
              <a:rPr lang="en-US" sz="2400" b="1" dirty="0">
                <a:solidFill>
                  <a:prstClr val="black"/>
                </a:solidFill>
                <a:latin typeface="Times New Roman"/>
                <a:cs typeface="Arial" panose="020B0604020202020204" pitchFamily="34" charset="0"/>
              </a:rPr>
              <a:t>  </a:t>
            </a:r>
            <a:r>
              <a:rPr lang="en-US" sz="2400" b="1" dirty="0">
                <a:solidFill>
                  <a:srgbClr val="FFC000"/>
                </a:solidFill>
                <a:latin typeface="Times New Roman"/>
                <a:cs typeface="Arial" panose="020B0604020202020204" pitchFamily="34" charset="0"/>
              </a:rPr>
              <a:t>Accelerator facility for radiobiology and medical studies</a:t>
            </a:r>
          </a:p>
          <a:p>
            <a:pPr marL="457200" indent="-457200" defTabSz="91409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latin typeface="Times New Roman"/>
                <a:cs typeface="Arial" panose="020B0604020202020204" pitchFamily="34" charset="0"/>
              </a:rPr>
              <a:t>                         </a:t>
            </a:r>
            <a:r>
              <a:rPr lang="en-US" sz="2400" b="1" dirty="0" err="1">
                <a:solidFill>
                  <a:prstClr val="white"/>
                </a:solidFill>
                <a:latin typeface="Times New Roman"/>
                <a:cs typeface="Arial" panose="020B0604020202020204" pitchFamily="34" charset="0"/>
              </a:rPr>
              <a:t>Hadron</a:t>
            </a:r>
            <a:r>
              <a:rPr lang="en-US" sz="2400" b="1" dirty="0">
                <a:solidFill>
                  <a:prstClr val="white"/>
                </a:solidFill>
                <a:latin typeface="Times New Roman"/>
                <a:cs typeface="Arial" panose="020B0604020202020204" pitchFamily="34" charset="0"/>
              </a:rPr>
              <a:t> therapy, astrobiology, cosmic medicine                                                        </a:t>
            </a:r>
          </a:p>
        </p:txBody>
      </p:sp>
      <p:pic>
        <p:nvPicPr>
          <p:cNvPr id="146439" name="Picture 3" descr="C:\Users\User\Desktop\JINR-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115888"/>
            <a:ext cx="9271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38178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909314"/>
          </a:xfrm>
          <a:solidFill>
            <a:schemeClr val="accent4">
              <a:lumMod val="75000"/>
            </a:schemeClr>
          </a:solidFill>
        </p:spPr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JINR in some figures</a:t>
            </a:r>
            <a:endParaRPr lang="ru-RU" dirty="0">
              <a:ea typeface="+mj-ea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0825" y="836613"/>
            <a:ext cx="8642350" cy="6021387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>
                <a:latin typeface="Times New Roman" charset="0"/>
              </a:rPr>
              <a:t>JINR</a:t>
            </a:r>
            <a:r>
              <a:rPr lang="ja-JP" altLang="en-US" b="1">
                <a:latin typeface="Times New Roman" charset="0"/>
              </a:rPr>
              <a:t>’</a:t>
            </a:r>
            <a:r>
              <a:rPr lang="en-US" b="1">
                <a:latin typeface="Times New Roman" charset="0"/>
              </a:rPr>
              <a:t>s staff members </a:t>
            </a:r>
            <a:r>
              <a:rPr lang="ru-RU" b="1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~</a:t>
            </a:r>
            <a:r>
              <a:rPr lang="ru-RU" b="1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4300</a:t>
            </a:r>
            <a:r>
              <a:rPr lang="ru-RU" b="1">
                <a:latin typeface="Times New Roman" charset="0"/>
              </a:rPr>
              <a:t> </a:t>
            </a:r>
            <a:endParaRPr lang="en-US" b="1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b="1">
                <a:solidFill>
                  <a:srgbClr val="FFFF00"/>
                </a:solidFill>
                <a:latin typeface="Times New Roman" charset="0"/>
              </a:rPr>
              <a:t>Researchers</a:t>
            </a:r>
            <a:r>
              <a:rPr lang="ru-RU" b="1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b="1">
                <a:solidFill>
                  <a:srgbClr val="FFFF00"/>
                </a:solidFill>
                <a:latin typeface="Times New Roman" charset="0"/>
              </a:rPr>
              <a:t>~</a:t>
            </a:r>
            <a:r>
              <a:rPr lang="ru-RU" b="1">
                <a:solidFill>
                  <a:srgbClr val="FFFF00"/>
                </a:solidFill>
                <a:latin typeface="Times New Roman" charset="0"/>
              </a:rPr>
              <a:t> 1</a:t>
            </a:r>
            <a:r>
              <a:rPr lang="en-US" b="1">
                <a:solidFill>
                  <a:srgbClr val="FFFF00"/>
                </a:solidFill>
                <a:latin typeface="Times New Roman" charset="0"/>
              </a:rPr>
              <a:t>2</a:t>
            </a:r>
            <a:r>
              <a:rPr lang="ru-RU" b="1">
                <a:solidFill>
                  <a:srgbClr val="FFFF00"/>
                </a:solidFill>
                <a:latin typeface="Times New Roman" charset="0"/>
              </a:rPr>
              <a:t>00 </a:t>
            </a:r>
          </a:p>
          <a:p>
            <a:pPr eaLnBrk="1" hangingPunct="1">
              <a:lnSpc>
                <a:spcPct val="90000"/>
              </a:lnSpc>
              <a:buFont typeface="Wingdings 2" charset="0"/>
              <a:buNone/>
            </a:pPr>
            <a:r>
              <a:rPr lang="en-US" sz="2400" b="1">
                <a:solidFill>
                  <a:srgbClr val="FFFF00"/>
                </a:solidFill>
                <a:latin typeface="Times New Roman" charset="0"/>
              </a:rPr>
              <a:t>	including from the Member States (but Russia)</a:t>
            </a:r>
            <a:r>
              <a:rPr lang="ru-RU" sz="2400" b="1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400" b="1">
                <a:solidFill>
                  <a:srgbClr val="FFFF00"/>
                </a:solidFill>
                <a:latin typeface="Times New Roman" charset="0"/>
              </a:rPr>
              <a:t>~</a:t>
            </a:r>
            <a:r>
              <a:rPr lang="ru-RU" sz="2400" b="1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400" b="1">
                <a:solidFill>
                  <a:srgbClr val="FFFF00"/>
                </a:solidFill>
                <a:latin typeface="Times New Roman" charset="0"/>
              </a:rPr>
              <a:t>400</a:t>
            </a:r>
            <a:endParaRPr lang="ru-RU" b="1">
              <a:solidFill>
                <a:srgbClr val="FFFF00"/>
              </a:solidFill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b="1">
                <a:latin typeface="Times New Roman" charset="0"/>
              </a:rPr>
              <a:t>PhD and Full Doctors of Science ~ 1000</a:t>
            </a:r>
          </a:p>
          <a:p>
            <a:pPr eaLnBrk="1" hangingPunct="1">
              <a:lnSpc>
                <a:spcPct val="90000"/>
              </a:lnSpc>
            </a:pPr>
            <a:r>
              <a:rPr lang="en-US" b="1">
                <a:solidFill>
                  <a:srgbClr val="FFFF00"/>
                </a:solidFill>
                <a:latin typeface="Times New Roman" charset="0"/>
              </a:rPr>
              <a:t>Engineers and specialists ~2100</a:t>
            </a:r>
          </a:p>
          <a:p>
            <a:pPr eaLnBrk="1" hangingPunct="1">
              <a:lnSpc>
                <a:spcPct val="90000"/>
              </a:lnSpc>
            </a:pPr>
            <a:r>
              <a:rPr lang="en-US" b="1">
                <a:latin typeface="Times New Roman" charset="0"/>
              </a:rPr>
              <a:t>Services ~ 1000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 2" charset="0"/>
              <a:buNone/>
            </a:pPr>
            <a:endParaRPr lang="en-US" b="1">
              <a:latin typeface="Times New Roman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 2" charset="0"/>
              <a:buNone/>
            </a:pPr>
            <a:endParaRPr lang="en-US" b="1">
              <a:latin typeface="Times New Roman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 2" charset="0"/>
              <a:buNone/>
            </a:pPr>
            <a:endParaRPr lang="en-US" b="1">
              <a:latin typeface="Times New Roman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 2" charset="0"/>
              <a:buNone/>
            </a:pPr>
            <a:endParaRPr lang="en-US" b="1">
              <a:latin typeface="Times New Roman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 2" charset="0"/>
              <a:buNone/>
            </a:pPr>
            <a:r>
              <a:rPr lang="en-US" sz="2600" b="1">
                <a:solidFill>
                  <a:srgbClr val="FFFF00"/>
                </a:solidFill>
                <a:latin typeface="Arial" charset="0"/>
                <a:cs typeface="Arial" charset="0"/>
              </a:rPr>
              <a:t>JINR Budget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 2" charset="0"/>
              <a:buNone/>
            </a:pPr>
            <a:r>
              <a:rPr lang="en-US" sz="2600" b="1">
                <a:solidFill>
                  <a:srgbClr val="FFFF00"/>
                </a:solidFill>
                <a:latin typeface="Arial" charset="0"/>
                <a:cs typeface="Arial" charset="0"/>
              </a:rPr>
              <a:t>(actual and foreseen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 2" charset="0"/>
              <a:buNone/>
            </a:pPr>
            <a:r>
              <a:rPr lang="en-US" sz="2600" b="1">
                <a:solidFill>
                  <a:srgbClr val="FFFF00"/>
                </a:solidFill>
                <a:latin typeface="Arial" charset="0"/>
                <a:cs typeface="Arial" charset="0"/>
              </a:rPr>
              <a:t>in the 7-year Plan)</a:t>
            </a:r>
            <a:r>
              <a:rPr lang="en-US" sz="2600" b="1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b="1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endParaRPr lang="ru-RU">
              <a:latin typeface="Times New Roman" charset="0"/>
            </a:endParaRP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A043773-63B1-7440-988D-D0424252B669}" type="slidenum">
              <a:rPr lang="ru-RU" sz="1400">
                <a:solidFill>
                  <a:prstClr val="white"/>
                </a:solidFill>
                <a:latin typeface="Times New Roman" charset="0"/>
              </a:rPr>
              <a:pPr eaLnBrk="1" hangingPunct="1"/>
              <a:t>7</a:t>
            </a:fld>
            <a:endParaRPr lang="ru-RU" sz="1400">
              <a:solidFill>
                <a:prstClr val="white"/>
              </a:solidFill>
              <a:latin typeface="Times New Roman" charset="0"/>
            </a:endParaRPr>
          </a:p>
        </p:txBody>
      </p:sp>
      <p:graphicFrame>
        <p:nvGraphicFramePr>
          <p:cNvPr id="2050" name="Object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46361491"/>
              </p:ext>
            </p:extLst>
          </p:nvPr>
        </p:nvGraphicFramePr>
        <p:xfrm>
          <a:off x="3214688" y="3035300"/>
          <a:ext cx="5929312" cy="396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" name="Chart" r:id="rId4" imgW="6096000" imgH="4076700" progId="MSGraph.Chart.8">
                  <p:embed followColorScheme="full"/>
                </p:oleObj>
              </mc:Choice>
              <mc:Fallback>
                <p:oleObj name="Chart" r:id="rId4" imgW="6096000" imgH="4076700" progId="MSGraph.Chart.8">
                  <p:embed followColorScheme="full"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88" y="3035300"/>
                        <a:ext cx="5929312" cy="396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90372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046" y="429571"/>
            <a:ext cx="7884000" cy="709731"/>
          </a:xfrm>
          <a:prstGeom prst="rect">
            <a:avLst/>
          </a:prstGeom>
          <a:solidFill>
            <a:srgbClr val="375A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JINR activity in FCAL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3991" y="1466153"/>
            <a:ext cx="7853055" cy="4725307"/>
          </a:xfrm>
          <a:prstGeom prst="rect">
            <a:avLst/>
          </a:prstGeom>
          <a:solidFill>
            <a:srgbClr val="375A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64504" y="1662262"/>
            <a:ext cx="7554247" cy="4579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charset="2"/>
              <a:buChar char="²"/>
            </a:pPr>
            <a:r>
              <a:rPr lang="en-US" sz="24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 JINR joined FCAL in </a:t>
            </a:r>
            <a:r>
              <a:rPr lang="en-US" sz="24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2003</a:t>
            </a:r>
            <a:r>
              <a:rPr lang="en-US" sz="24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To work on high load calorimeters in the very forward regions.</a:t>
            </a:r>
          </a:p>
          <a:p>
            <a:pPr marL="285750" indent="-285750">
              <a:buFont typeface="Wingdings" charset="2"/>
              <a:buChar char="²"/>
            </a:pPr>
            <a:r>
              <a:rPr lang="en-US" sz="24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 Areas covered by the JINR members:</a:t>
            </a:r>
          </a:p>
          <a:p>
            <a:pPr marL="800100" lvl="1" indent="-342900">
              <a:buFont typeface="Arial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Hardware design </a:t>
            </a:r>
          </a:p>
          <a:p>
            <a:pPr marL="800100" lvl="1" indent="-342900">
              <a:buFont typeface="Arial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Software simulations  </a:t>
            </a:r>
            <a:endParaRPr lang="en-US" b="1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800100" lvl="1" indent="-342900">
              <a:buFont typeface="Arial"/>
              <a:buChar char="•"/>
            </a:pPr>
            <a:r>
              <a:rPr lang="en-US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Testbeam</a:t>
            </a:r>
            <a:r>
              <a:rPr lang="en-US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activity</a:t>
            </a:r>
            <a:endParaRPr lang="en-US" b="1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lvl="1"/>
            <a:endParaRPr lang="en-US" b="1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Wingdings" charset="2"/>
              <a:buChar char="²"/>
            </a:pPr>
            <a:r>
              <a:rPr lang="en-US" sz="24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The facilities used in the JINR for FCAL related activities: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IBR-2 neutron source for irradiation tests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Clean room with h</a:t>
            </a:r>
            <a:r>
              <a:rPr lang="en-US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igh precision current-voltage and capacitance</a:t>
            </a:r>
            <a:r>
              <a:rPr lang="en-US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-voltage measurement set-ups. Mechanic parameter measurements</a:t>
            </a:r>
            <a:r>
              <a:rPr lang="en-US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.</a:t>
            </a:r>
          </a:p>
          <a:p>
            <a:pPr marL="742950" lvl="1" indent="-285750">
              <a:buFont typeface="Arial"/>
              <a:buChar char="•"/>
            </a:pPr>
            <a:endParaRPr lang="en-US" b="1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Wingdings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878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3991" y="1778055"/>
            <a:ext cx="7853055" cy="1901335"/>
          </a:xfrm>
          <a:prstGeom prst="rect">
            <a:avLst/>
          </a:prstGeom>
          <a:solidFill>
            <a:srgbClr val="375A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64504" y="2271133"/>
            <a:ext cx="7554247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We wish you a productive workshop!</a:t>
            </a:r>
          </a:p>
          <a:p>
            <a:pPr marL="742950" lvl="1" indent="-285750">
              <a:buFont typeface="Arial"/>
              <a:buChar char="•"/>
            </a:pPr>
            <a:endParaRPr lang="en-US" b="1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Wingdings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09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346</Words>
  <Application>Microsoft Macintosh PowerPoint</Application>
  <PresentationFormat>On-screen Show (4:3)</PresentationFormat>
  <Paragraphs>104</Paragraphs>
  <Slides>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Apex</vt:lpstr>
      <vt:lpstr>Microsoft Graph Chart</vt:lpstr>
      <vt:lpstr>PowerPoint Presentation</vt:lpstr>
      <vt:lpstr>JINR is located in the city of Dubna in 120 km  to the north  from Moscow</vt:lpstr>
      <vt:lpstr>PowerPoint Presentation</vt:lpstr>
      <vt:lpstr>JINR member states (18)</vt:lpstr>
      <vt:lpstr>International collabiraton</vt:lpstr>
      <vt:lpstr>PowerPoint Presentation</vt:lpstr>
      <vt:lpstr>JINR in some figures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Andrey Sapronov</dc:creator>
  <cp:lastModifiedBy>Andrey Sapronov</cp:lastModifiedBy>
  <cp:revision>11</cp:revision>
  <dcterms:created xsi:type="dcterms:W3CDTF">2016-03-17T15:01:18Z</dcterms:created>
  <dcterms:modified xsi:type="dcterms:W3CDTF">2016-03-18T09:23:31Z</dcterms:modified>
</cp:coreProperties>
</file>