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5" r:id="rId4"/>
    <p:sldMasterId id="2147483696" r:id="rId5"/>
    <p:sldMasterId id="2147483697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</p:sldIdLst>
  <p:sldSz cy="5143500" cx="9144000"/>
  <p:notesSz cx="6858000" cy="9144000"/>
  <p:embeddedFontLst>
    <p:embeddedFont>
      <p:font typeface="Economica"/>
      <p:regular r:id="rId49"/>
      <p:bold r:id="rId50"/>
      <p:italic r:id="rId51"/>
      <p:boldItalic r:id="rId52"/>
    </p:embeddedFont>
    <p:embeddedFont>
      <p:font typeface="Helvetica Neue"/>
      <p:regular r:id="rId53"/>
      <p:bold r:id="rId54"/>
      <p:italic r:id="rId55"/>
      <p:boldItalic r:id="rId56"/>
    </p:embeddedFont>
    <p:embeddedFont>
      <p:font typeface="Helvetica Neue Light"/>
      <p:regular r:id="rId57"/>
      <p:bold r:id="rId58"/>
      <p:italic r:id="rId59"/>
      <p:boldItalic r:id="rId60"/>
    </p:embeddedFont>
    <p:embeddedFont>
      <p:font typeface="Open Sans"/>
      <p:regular r:id="rId61"/>
      <p:bold r:id="rId62"/>
      <p:italic r:id="rId63"/>
      <p:boldItalic r:id="rId6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44" Type="http://schemas.openxmlformats.org/officeDocument/2006/relationships/slide" Target="slides/slide37.xml"/><Relationship Id="rId43" Type="http://schemas.openxmlformats.org/officeDocument/2006/relationships/slide" Target="slides/slide36.xml"/><Relationship Id="rId46" Type="http://schemas.openxmlformats.org/officeDocument/2006/relationships/slide" Target="slides/slide39.xml"/><Relationship Id="rId45" Type="http://schemas.openxmlformats.org/officeDocument/2006/relationships/slide" Target="slides/slide3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48" Type="http://schemas.openxmlformats.org/officeDocument/2006/relationships/slide" Target="slides/slide41.xml"/><Relationship Id="rId47" Type="http://schemas.openxmlformats.org/officeDocument/2006/relationships/slide" Target="slides/slide40.xml"/><Relationship Id="rId49" Type="http://schemas.openxmlformats.org/officeDocument/2006/relationships/font" Target="fonts/Economica-regular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62" Type="http://schemas.openxmlformats.org/officeDocument/2006/relationships/font" Target="fonts/OpenSans-bold.fntdata"/><Relationship Id="rId61" Type="http://schemas.openxmlformats.org/officeDocument/2006/relationships/font" Target="fonts/OpenSans-regular.fntdata"/><Relationship Id="rId20" Type="http://schemas.openxmlformats.org/officeDocument/2006/relationships/slide" Target="slides/slide13.xml"/><Relationship Id="rId64" Type="http://schemas.openxmlformats.org/officeDocument/2006/relationships/font" Target="fonts/OpenSans-boldItalic.fntdata"/><Relationship Id="rId63" Type="http://schemas.openxmlformats.org/officeDocument/2006/relationships/font" Target="fonts/OpenSans-italic.fntdata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60" Type="http://schemas.openxmlformats.org/officeDocument/2006/relationships/font" Target="fonts/HelveticaNeueLight-boldItalic.fntdata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51" Type="http://schemas.openxmlformats.org/officeDocument/2006/relationships/font" Target="fonts/Economica-italic.fntdata"/><Relationship Id="rId50" Type="http://schemas.openxmlformats.org/officeDocument/2006/relationships/font" Target="fonts/Economica-bold.fntdata"/><Relationship Id="rId53" Type="http://schemas.openxmlformats.org/officeDocument/2006/relationships/font" Target="fonts/HelveticaNeue-regular.fntdata"/><Relationship Id="rId52" Type="http://schemas.openxmlformats.org/officeDocument/2006/relationships/font" Target="fonts/Economica-boldItalic.fntdata"/><Relationship Id="rId11" Type="http://schemas.openxmlformats.org/officeDocument/2006/relationships/slide" Target="slides/slide4.xml"/><Relationship Id="rId55" Type="http://schemas.openxmlformats.org/officeDocument/2006/relationships/font" Target="fonts/HelveticaNeue-italic.fntdata"/><Relationship Id="rId10" Type="http://schemas.openxmlformats.org/officeDocument/2006/relationships/slide" Target="slides/slide3.xml"/><Relationship Id="rId54" Type="http://schemas.openxmlformats.org/officeDocument/2006/relationships/font" Target="fonts/HelveticaNeue-bold.fntdata"/><Relationship Id="rId13" Type="http://schemas.openxmlformats.org/officeDocument/2006/relationships/slide" Target="slides/slide6.xml"/><Relationship Id="rId57" Type="http://schemas.openxmlformats.org/officeDocument/2006/relationships/font" Target="fonts/HelveticaNeueLight-regular.fntdata"/><Relationship Id="rId12" Type="http://schemas.openxmlformats.org/officeDocument/2006/relationships/slide" Target="slides/slide5.xml"/><Relationship Id="rId56" Type="http://schemas.openxmlformats.org/officeDocument/2006/relationships/font" Target="fonts/HelveticaNeue-boldItalic.fntdata"/><Relationship Id="rId15" Type="http://schemas.openxmlformats.org/officeDocument/2006/relationships/slide" Target="slides/slide8.xml"/><Relationship Id="rId59" Type="http://schemas.openxmlformats.org/officeDocument/2006/relationships/font" Target="fonts/HelveticaNeueLight-italic.fntdata"/><Relationship Id="rId14" Type="http://schemas.openxmlformats.org/officeDocument/2006/relationships/slide" Target="slides/slide7.xml"/><Relationship Id="rId58" Type="http://schemas.openxmlformats.org/officeDocument/2006/relationships/font" Target="fonts/HelveticaNeueLight-bold.fntdata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57b59beb1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57b59beb1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57b59beb15_0_30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g57b59beb15_0_30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57b59beb15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57b59beb15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57b59beb15_0_622:notes"/>
          <p:cNvSpPr txBox="1"/>
          <p:nvPr>
            <p:ph idx="1" type="body"/>
          </p:nvPr>
        </p:nvSpPr>
        <p:spPr>
          <a:xfrm>
            <a:off x="685799" y="4343399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g57b59beb15_0_622:notes"/>
          <p:cNvSpPr/>
          <p:nvPr>
            <p:ph idx="2" type="sldImg"/>
          </p:nvPr>
        </p:nvSpPr>
        <p:spPr>
          <a:xfrm>
            <a:off x="381195" y="68579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57b59beb15_0_748:notes"/>
          <p:cNvSpPr txBox="1"/>
          <p:nvPr>
            <p:ph idx="1" type="body"/>
          </p:nvPr>
        </p:nvSpPr>
        <p:spPr>
          <a:xfrm>
            <a:off x="685799" y="4343399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g57b59beb15_0_748:notes"/>
          <p:cNvSpPr/>
          <p:nvPr>
            <p:ph idx="2" type="sldImg"/>
          </p:nvPr>
        </p:nvSpPr>
        <p:spPr>
          <a:xfrm>
            <a:off x="381195" y="68579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57b59beb15_0_8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57b59beb15_0_8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57b59beb15_0_8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57b59beb15_0_8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57b59beb15_0_8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57b59beb15_0_8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57b59beb15_0_10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57b59beb15_0_10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57b59beb15_0_10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57b59beb15_0_10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57b59beb15_0_8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57b59beb15_0_8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57b59beb15_0_10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Google Shape;417;g57b59beb15_0_10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57b59beb15_0_10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57b59beb15_0_10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57b59beb15_0_10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57b59beb15_0_10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57b59beb15_0_10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Google Shape;442;g57b59beb15_0_10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57b59beb15_0_10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57b59beb15_0_10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g57b59beb15_0_10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7" name="Google Shape;457;g57b59beb15_0_10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57b59beb15_0_1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Google Shape;466;g57b59beb15_0_1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57b59beb15_0_1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57b59beb15_0_1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57b59beb15_0_1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57b59beb15_0_1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57b59beb15_0_1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57b59beb15_0_1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132c69404e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132c69404e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585a6183d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585a6183d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132c69404e4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g132c69404e4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g132c69404e4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2" name="Google Shape;502;g132c69404e4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5a5d0ddc0e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0" name="Google Shape;510;g5a5d0ddc0e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585a6183d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585a6183d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132c69404e4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132c69404e4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57b59beb15_0_8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6" name="Google Shape;526;g57b59beb15_0_8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g5a5d0ddc0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4" name="Google Shape;534;g5a5d0ddc0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5a5d0ddc0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Google Shape;541;g5a5d0ddc0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57b59beb15_0_10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8" name="Google Shape;548;g57b59beb15_0_10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32c69404e4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132c69404e4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57b59beb15_0_10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5" name="Google Shape;555;g57b59beb15_0_10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57b59beb15_0_10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5" name="Google Shape;565;g57b59beb15_0_10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132c69404e4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132c69404e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32c69404e4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132c69404e4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57b59beb15_0_10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57b59beb15_0_10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57474f4ca4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57474f4ca4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57b59beb15_0_8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57b59beb15_0_8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g"/><Relationship Id="rId3" Type="http://schemas.openxmlformats.org/officeDocument/2006/relationships/image" Target="../media/image2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jp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Subtitle" type="title">
  <p:cSld name="TITL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892969" y="863947"/>
            <a:ext cx="7358100" cy="1741200"/>
          </a:xfrm>
          <a:prstGeom prst="rect">
            <a:avLst/>
          </a:prstGeom>
          <a:noFill/>
          <a:ln>
            <a:noFill/>
          </a:ln>
        </p:spPr>
        <p:txBody>
          <a:bodyPr anchorCtr="0" anchor="b" bIns="32750" lIns="32750" spcFirstLastPara="1" rIns="32750" wrap="square" tIns="3275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892969" y="2658814"/>
            <a:ext cx="7358100" cy="5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sz="24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sz="24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sz="240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sz="240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sz="2400"/>
            </a:lvl5pPr>
            <a:lvl6pPr indent="-336550" lvl="5" marL="27432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65" name="Google Shape;65;p14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ubrik och innehåll" type="tx">
  <p:cSld name="TITLE_AND_BOD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ildobjekt 8" id="67" name="Google Shape;67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83357" y="4781985"/>
            <a:ext cx="699301" cy="217052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5"/>
          <p:cNvSpPr txBox="1"/>
          <p:nvPr>
            <p:ph type="title"/>
          </p:nvPr>
        </p:nvSpPr>
        <p:spPr>
          <a:xfrm>
            <a:off x="755575" y="132498"/>
            <a:ext cx="7593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1900" lIns="41900" spcFirstLastPara="1" rIns="41900" wrap="square" tIns="419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7BF0D"/>
              </a:buClr>
              <a:buSzPts val="3200"/>
              <a:buFont typeface="Calibri"/>
              <a:buNone/>
              <a:defRPr b="1" sz="3200">
                <a:solidFill>
                  <a:srgbClr val="97BF0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/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755575" y="1200151"/>
            <a:ext cx="7593300" cy="28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1900" lIns="41900" spcFirstLastPara="1" rIns="41900" wrap="square" tIns="41900">
            <a:noAutofit/>
          </a:bodyPr>
          <a:lstStyle>
            <a:lvl1pPr indent="-349250" lvl="0" marL="4572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868689"/>
              </a:buClr>
              <a:buSzPts val="1900"/>
              <a:buFont typeface="Arial"/>
              <a:buChar char="●"/>
              <a:defRPr sz="1900">
                <a:solidFill>
                  <a:srgbClr val="8686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9250" lvl="1" marL="9144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868689"/>
              </a:buClr>
              <a:buSzPts val="1900"/>
              <a:buFont typeface="Arial"/>
              <a:buChar char="–"/>
              <a:defRPr sz="1900">
                <a:solidFill>
                  <a:srgbClr val="8686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9250" lvl="2" marL="13716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868689"/>
              </a:buClr>
              <a:buSzPts val="1900"/>
              <a:buFont typeface="Arial"/>
              <a:buChar char="•"/>
              <a:defRPr sz="1900">
                <a:solidFill>
                  <a:srgbClr val="8686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9250" lvl="3" marL="18288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868689"/>
              </a:buClr>
              <a:buSzPts val="1900"/>
              <a:buFont typeface="Arial"/>
              <a:buChar char="–"/>
              <a:defRPr sz="1900">
                <a:solidFill>
                  <a:srgbClr val="8686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9250" lvl="4" marL="22860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868689"/>
              </a:buClr>
              <a:buSzPts val="1900"/>
              <a:buFont typeface="Arial"/>
              <a:buChar char="»"/>
              <a:defRPr sz="1900">
                <a:solidFill>
                  <a:srgbClr val="8686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6550" lvl="5" marL="27432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750914" y="4860674"/>
            <a:ext cx="227100" cy="18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1900" lIns="41900" spcFirstLastPara="1" rIns="41900" wrap="square" tIns="419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ubrik och innehåll">
  <p:cSld name="Rubrik och innehåll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ildobjekt 8" id="72" name="Google Shape;72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83357" y="4781985"/>
            <a:ext cx="699301" cy="217052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6"/>
          <p:cNvSpPr txBox="1"/>
          <p:nvPr>
            <p:ph type="title"/>
          </p:nvPr>
        </p:nvSpPr>
        <p:spPr>
          <a:xfrm>
            <a:off x="755575" y="132498"/>
            <a:ext cx="7593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1900" lIns="41900" spcFirstLastPara="1" rIns="41900" wrap="square" tIns="419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7BF0D"/>
              </a:buClr>
              <a:buSzPts val="3100"/>
              <a:buFont typeface="Calibri"/>
              <a:buNone/>
              <a:defRPr b="1" sz="3100">
                <a:solidFill>
                  <a:srgbClr val="97BF0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/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755575" y="1200151"/>
            <a:ext cx="7593300" cy="28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1900" lIns="41900" spcFirstLastPara="1" rIns="41900" wrap="square" tIns="41900">
            <a:no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868689"/>
              </a:buClr>
              <a:buSzPts val="1800"/>
              <a:buFont typeface="Arial"/>
              <a:buChar char="●"/>
              <a:defRPr sz="1800">
                <a:solidFill>
                  <a:srgbClr val="8686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868689"/>
              </a:buClr>
              <a:buSzPts val="1800"/>
              <a:buFont typeface="Arial"/>
              <a:buChar char="–"/>
              <a:defRPr sz="1800">
                <a:solidFill>
                  <a:srgbClr val="8686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868689"/>
              </a:buClr>
              <a:buSzPts val="1800"/>
              <a:buFont typeface="Arial"/>
              <a:buChar char="•"/>
              <a:defRPr sz="1800">
                <a:solidFill>
                  <a:srgbClr val="8686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868689"/>
              </a:buClr>
              <a:buSzPts val="1800"/>
              <a:buFont typeface="Arial"/>
              <a:buChar char="–"/>
              <a:defRPr sz="1800">
                <a:solidFill>
                  <a:srgbClr val="8686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868689"/>
              </a:buClr>
              <a:buSzPts val="1800"/>
              <a:buFont typeface="Arial"/>
              <a:buChar char="»"/>
              <a:defRPr sz="1800">
                <a:solidFill>
                  <a:srgbClr val="8686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6550" lvl="5" marL="27432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75" name="Google Shape;75;p16"/>
          <p:cNvSpPr txBox="1"/>
          <p:nvPr>
            <p:ph idx="12" type="sldNum"/>
          </p:nvPr>
        </p:nvSpPr>
        <p:spPr>
          <a:xfrm>
            <a:off x="769018" y="4870720"/>
            <a:ext cx="209100" cy="16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1900" lIns="41900" spcFirstLastPara="1" rIns="41900" wrap="square" tIns="419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Calibri"/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Calibri"/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Calibri"/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Calibri"/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Calibri"/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Calibri"/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Calibri"/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Calibri"/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Calibri"/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ubrik och innehåll">
  <p:cSld name="Rubrik och innehåll 2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 RGB150.png" id="77" name="Google Shape;77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83357" y="4781984"/>
            <a:ext cx="699302" cy="217053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7"/>
          <p:cNvSpPr txBox="1"/>
          <p:nvPr>
            <p:ph type="title"/>
          </p:nvPr>
        </p:nvSpPr>
        <p:spPr>
          <a:xfrm>
            <a:off x="755575" y="-1"/>
            <a:ext cx="7593300" cy="989700"/>
          </a:xfrm>
          <a:prstGeom prst="rect">
            <a:avLst/>
          </a:prstGeom>
          <a:noFill/>
          <a:ln>
            <a:noFill/>
          </a:ln>
        </p:spPr>
        <p:txBody>
          <a:bodyPr anchorCtr="0" anchor="b" bIns="41900" lIns="41900" spcFirstLastPara="1" rIns="41900" wrap="square" tIns="419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7BF0D"/>
              </a:buClr>
              <a:buSzPts val="3200"/>
              <a:buFont typeface="Calibri"/>
              <a:buNone/>
              <a:defRPr b="1" sz="3200">
                <a:solidFill>
                  <a:srgbClr val="97BF0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755575" y="1200150"/>
            <a:ext cx="7593300" cy="39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1900" lIns="41900" spcFirstLastPara="1" rIns="41900" wrap="square" tIns="41900">
            <a:noAutofit/>
          </a:bodyPr>
          <a:lstStyle>
            <a:lvl1pPr indent="-349250" lvl="0" marL="4572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868689"/>
              </a:buClr>
              <a:buSzPts val="1900"/>
              <a:buFont typeface="Arial"/>
              <a:buChar char="●"/>
              <a:defRPr sz="1900">
                <a:solidFill>
                  <a:srgbClr val="8686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9250" lvl="1" marL="9144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868689"/>
              </a:buClr>
              <a:buSzPts val="1900"/>
              <a:buFont typeface="Arial"/>
              <a:buChar char="–"/>
              <a:defRPr sz="1900">
                <a:solidFill>
                  <a:srgbClr val="8686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9250" lvl="2" marL="13716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868689"/>
              </a:buClr>
              <a:buSzPts val="1900"/>
              <a:buFont typeface="Arial"/>
              <a:buChar char="•"/>
              <a:defRPr sz="1900">
                <a:solidFill>
                  <a:srgbClr val="8686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9250" lvl="3" marL="18288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868689"/>
              </a:buClr>
              <a:buSzPts val="1900"/>
              <a:buFont typeface="Arial"/>
              <a:buChar char="–"/>
              <a:defRPr sz="1900">
                <a:solidFill>
                  <a:srgbClr val="8686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9250" lvl="4" marL="22860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868689"/>
              </a:buClr>
              <a:buSzPts val="1900"/>
              <a:buFont typeface="Arial"/>
              <a:buChar char="»"/>
              <a:defRPr sz="1900">
                <a:solidFill>
                  <a:srgbClr val="8686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6550" lvl="5" marL="27432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0" name="Google Shape;80;p17"/>
          <p:cNvSpPr txBox="1"/>
          <p:nvPr>
            <p:ph idx="12" type="sldNum"/>
          </p:nvPr>
        </p:nvSpPr>
        <p:spPr>
          <a:xfrm>
            <a:off x="750917" y="4860675"/>
            <a:ext cx="227100" cy="18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1900" lIns="41900" spcFirstLastPara="1" rIns="41900" wrap="square" tIns="419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ndast rubrik">
  <p:cSld name="1_Endast rubrik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ildobjekt 8" id="82" name="Google Shape;82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83538" y="4781549"/>
            <a:ext cx="698898" cy="217886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8"/>
          <p:cNvSpPr txBox="1"/>
          <p:nvPr>
            <p:ph type="title"/>
          </p:nvPr>
        </p:nvSpPr>
        <p:spPr>
          <a:xfrm>
            <a:off x="755650" y="-20538"/>
            <a:ext cx="75930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b" bIns="41900" lIns="41900" spcFirstLastPara="1" rIns="41900" wrap="square" tIns="419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7BF0D"/>
              </a:buClr>
              <a:buSzPts val="3200"/>
              <a:buFont typeface="Helvetica Neue"/>
              <a:buNone/>
              <a:defRPr b="1" sz="3200">
                <a:solidFill>
                  <a:srgbClr val="97BF0D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1262782" y="4814887"/>
            <a:ext cx="325200" cy="2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1900" lIns="41900" spcFirstLastPara="1" rIns="41900" wrap="square" tIns="419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alibri"/>
              <a:buNone/>
              <a:defRPr sz="1500"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alibri"/>
              <a:buNone/>
              <a:defRPr sz="1500"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alibri"/>
              <a:buNone/>
              <a:defRPr sz="1500"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alibri"/>
              <a:buNone/>
              <a:defRPr sz="1500"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alibri"/>
              <a:buNone/>
              <a:defRPr sz="1500"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alibri"/>
              <a:buNone/>
              <a:defRPr sz="1500"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alibri"/>
              <a:buNone/>
              <a:defRPr sz="1500"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alibri"/>
              <a:buNone/>
              <a:defRPr sz="1500"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alibri"/>
              <a:buNone/>
              <a:defRPr sz="15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ndast rubrik">
  <p:cSld name="1_Endast rubrik 2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ildobjekt 8" id="86" name="Google Shape;86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83538" y="4781550"/>
            <a:ext cx="698897" cy="21788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9"/>
          <p:cNvSpPr txBox="1"/>
          <p:nvPr>
            <p:ph type="title"/>
          </p:nvPr>
        </p:nvSpPr>
        <p:spPr>
          <a:xfrm>
            <a:off x="755650" y="-20538"/>
            <a:ext cx="75930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b" bIns="41900" lIns="41900" spcFirstLastPara="1" rIns="41900" wrap="square" tIns="419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7BF0D"/>
              </a:buClr>
              <a:buSzPts val="2800"/>
              <a:buFont typeface="Calibri"/>
              <a:buNone/>
              <a:defRPr b="1" sz="2800">
                <a:solidFill>
                  <a:srgbClr val="97BF0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/>
        </p:txBody>
      </p:sp>
      <p:sp>
        <p:nvSpPr>
          <p:cNvPr id="88" name="Google Shape;88;p19"/>
          <p:cNvSpPr txBox="1"/>
          <p:nvPr>
            <p:ph idx="12" type="sldNum"/>
          </p:nvPr>
        </p:nvSpPr>
        <p:spPr>
          <a:xfrm>
            <a:off x="4419600" y="4629969"/>
            <a:ext cx="2133600" cy="27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1900" lIns="41900" spcFirstLastPara="1" rIns="41900" wrap="square" tIns="419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ndast rubrik">
  <p:cSld name="1_Endast rubrik 3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ildobjekt 8" id="90" name="Google Shape;90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83538" y="4781550"/>
            <a:ext cx="698897" cy="21788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20"/>
          <p:cNvSpPr txBox="1"/>
          <p:nvPr>
            <p:ph type="title"/>
          </p:nvPr>
        </p:nvSpPr>
        <p:spPr>
          <a:xfrm>
            <a:off x="755650" y="-20538"/>
            <a:ext cx="75930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b" bIns="41900" lIns="41900" spcFirstLastPara="1" rIns="41900" wrap="square" tIns="419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7BF0D"/>
              </a:buClr>
              <a:buSzPts val="2800"/>
              <a:buFont typeface="Calibri"/>
              <a:buNone/>
              <a:defRPr b="1" sz="2800">
                <a:solidFill>
                  <a:srgbClr val="97BF0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/>
        </p:txBody>
      </p:sp>
      <p:sp>
        <p:nvSpPr>
          <p:cNvPr id="92" name="Google Shape;92;p20"/>
          <p:cNvSpPr txBox="1"/>
          <p:nvPr>
            <p:ph idx="12" type="sldNum"/>
          </p:nvPr>
        </p:nvSpPr>
        <p:spPr>
          <a:xfrm>
            <a:off x="4419600" y="4629969"/>
            <a:ext cx="2133600" cy="27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1900" lIns="41900" spcFirstLastPara="1" rIns="41900" wrap="square" tIns="419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ubrik och innehåll">
  <p:cSld name="Rubrik och innehåll 3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ildobjekt 8" id="94" name="Google Shape;94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83357" y="4781984"/>
            <a:ext cx="699302" cy="217053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1"/>
          <p:cNvSpPr txBox="1"/>
          <p:nvPr>
            <p:ph type="title"/>
          </p:nvPr>
        </p:nvSpPr>
        <p:spPr>
          <a:xfrm>
            <a:off x="755575" y="132497"/>
            <a:ext cx="7593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1900" lIns="41900" spcFirstLastPara="1" rIns="41900" wrap="square" tIns="419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7BF0D"/>
              </a:buClr>
              <a:buSzPts val="3200"/>
              <a:buFont typeface="Calibri"/>
              <a:buNone/>
              <a:defRPr b="1" sz="3200">
                <a:solidFill>
                  <a:srgbClr val="97BF0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/>
        </p:txBody>
      </p:sp>
      <p:sp>
        <p:nvSpPr>
          <p:cNvPr id="96" name="Google Shape;96;p21"/>
          <p:cNvSpPr txBox="1"/>
          <p:nvPr>
            <p:ph idx="1" type="body"/>
          </p:nvPr>
        </p:nvSpPr>
        <p:spPr>
          <a:xfrm>
            <a:off x="755575" y="1200150"/>
            <a:ext cx="7593300" cy="28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1900" lIns="41900" spcFirstLastPara="1" rIns="41900" wrap="square" tIns="41900">
            <a:noAutofit/>
          </a:bodyPr>
          <a:lstStyle>
            <a:lvl1pPr indent="-349250" lvl="0" marL="4572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4C4C4C"/>
              </a:buClr>
              <a:buSzPts val="1900"/>
              <a:buFont typeface="Arial"/>
              <a:buChar char="●"/>
              <a:defRPr sz="1900">
                <a:solidFill>
                  <a:srgbClr val="4C4C4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9250" lvl="1" marL="9144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4C4C4C"/>
              </a:buClr>
              <a:buSzPts val="1900"/>
              <a:buFont typeface="Arial"/>
              <a:buChar char="–"/>
              <a:defRPr sz="1900">
                <a:solidFill>
                  <a:srgbClr val="4C4C4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9250" lvl="2" marL="13716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4C4C4C"/>
              </a:buClr>
              <a:buSzPts val="1900"/>
              <a:buFont typeface="Arial"/>
              <a:buChar char="•"/>
              <a:defRPr sz="1900">
                <a:solidFill>
                  <a:srgbClr val="4C4C4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9250" lvl="3" marL="18288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4C4C4C"/>
              </a:buClr>
              <a:buSzPts val="1900"/>
              <a:buFont typeface="Arial"/>
              <a:buChar char="–"/>
              <a:defRPr sz="1900">
                <a:solidFill>
                  <a:srgbClr val="4C4C4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9250" lvl="4" marL="22860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4C4C4C"/>
              </a:buClr>
              <a:buSzPts val="1900"/>
              <a:buFont typeface="Arial"/>
              <a:buChar char="»"/>
              <a:defRPr sz="1900">
                <a:solidFill>
                  <a:srgbClr val="4C4C4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6550" lvl="5" marL="27432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7" name="Google Shape;97;p21"/>
          <p:cNvSpPr txBox="1"/>
          <p:nvPr>
            <p:ph idx="12" type="sldNum"/>
          </p:nvPr>
        </p:nvSpPr>
        <p:spPr>
          <a:xfrm>
            <a:off x="750916" y="4860675"/>
            <a:ext cx="227100" cy="18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1900" lIns="41900" spcFirstLastPara="1" rIns="41900" wrap="square" tIns="419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7" name="Google Shape;17;p3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8" name="Google Shape;18;p3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2"/>
          <p:cNvSpPr txBox="1"/>
          <p:nvPr>
            <p:ph type="title"/>
          </p:nvPr>
        </p:nvSpPr>
        <p:spPr>
          <a:xfrm>
            <a:off x="628649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1900" lIns="41900" spcFirstLastPara="1" rIns="41900" wrap="square" tIns="4190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None/>
              <a:defRPr sz="3000">
                <a:latin typeface="Calibri"/>
                <a:ea typeface="Calibri"/>
                <a:cs typeface="Calibri"/>
                <a:sym typeface="Calibr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/>
        </p:txBody>
      </p:sp>
      <p:sp>
        <p:nvSpPr>
          <p:cNvPr id="100" name="Google Shape;100;p22"/>
          <p:cNvSpPr txBox="1"/>
          <p:nvPr>
            <p:ph idx="1" type="body"/>
          </p:nvPr>
        </p:nvSpPr>
        <p:spPr>
          <a:xfrm>
            <a:off x="628649" y="1369218"/>
            <a:ext cx="78867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1900" lIns="41900" spcFirstLastPara="1" rIns="41900" wrap="square" tIns="41900">
            <a:no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>
                <a:latin typeface="Calibri"/>
                <a:ea typeface="Calibri"/>
                <a:cs typeface="Calibri"/>
                <a:sym typeface="Calibri"/>
              </a:defRPr>
            </a:lvl5pPr>
            <a:lvl6pPr indent="-336550" lvl="5" marL="27432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1" name="Google Shape;101;p22"/>
          <p:cNvSpPr txBox="1"/>
          <p:nvPr>
            <p:ph idx="12" type="sldNum"/>
          </p:nvPr>
        </p:nvSpPr>
        <p:spPr>
          <a:xfrm>
            <a:off x="8306359" y="4823014"/>
            <a:ext cx="209100" cy="16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1900" lIns="41900" spcFirstLastPara="1" rIns="41900" wrap="square" tIns="419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Calibri"/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Calibri"/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Calibri"/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Calibri"/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Calibri"/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Calibri"/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Calibri"/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Calibri"/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800"/>
              <a:buFont typeface="Calibri"/>
              <a:buNone/>
              <a:defRPr sz="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- Horizontal">
  <p:cSld name="Photo - Horizontal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3"/>
          <p:cNvSpPr/>
          <p:nvPr>
            <p:ph idx="2" type="pic"/>
          </p:nvPr>
        </p:nvSpPr>
        <p:spPr>
          <a:xfrm>
            <a:off x="1143000" y="354955"/>
            <a:ext cx="6858000" cy="31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29450" lIns="58925" spcFirstLastPara="1" rIns="58925" wrap="square" tIns="294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04" name="Google Shape;104;p23"/>
          <p:cNvSpPr txBox="1"/>
          <p:nvPr>
            <p:ph type="title"/>
          </p:nvPr>
        </p:nvSpPr>
        <p:spPr>
          <a:xfrm>
            <a:off x="892969" y="3542854"/>
            <a:ext cx="73581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b" bIns="32750" lIns="32750" spcFirstLastPara="1" rIns="32750" wrap="square" tIns="3275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/>
        </p:txBody>
      </p:sp>
      <p:sp>
        <p:nvSpPr>
          <p:cNvPr id="105" name="Google Shape;105;p23"/>
          <p:cNvSpPr txBox="1"/>
          <p:nvPr>
            <p:ph idx="1" type="body"/>
          </p:nvPr>
        </p:nvSpPr>
        <p:spPr>
          <a:xfrm>
            <a:off x="892969" y="4299645"/>
            <a:ext cx="7358100" cy="5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sz="24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sz="24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sz="240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sz="240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sz="2400"/>
            </a:lvl5pPr>
            <a:lvl6pPr indent="-336550" lvl="5" marL="27432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6" name="Google Shape;106;p23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- Centre">
  <p:cSld name="Title - Centre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4"/>
          <p:cNvSpPr txBox="1"/>
          <p:nvPr>
            <p:ph type="title"/>
          </p:nvPr>
        </p:nvSpPr>
        <p:spPr>
          <a:xfrm>
            <a:off x="892969" y="1701105"/>
            <a:ext cx="7358100" cy="17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/>
        </p:txBody>
      </p:sp>
      <p:sp>
        <p:nvSpPr>
          <p:cNvPr id="109" name="Google Shape;109;p24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- Vertical">
  <p:cSld name="Photo - Vertical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5"/>
          <p:cNvSpPr/>
          <p:nvPr>
            <p:ph idx="2" type="pic"/>
          </p:nvPr>
        </p:nvSpPr>
        <p:spPr>
          <a:xfrm>
            <a:off x="4723805" y="334863"/>
            <a:ext cx="3750600" cy="43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9450" lIns="58925" spcFirstLastPara="1" rIns="58925" wrap="square" tIns="294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12" name="Google Shape;112;p25"/>
          <p:cNvSpPr txBox="1"/>
          <p:nvPr>
            <p:ph type="title"/>
          </p:nvPr>
        </p:nvSpPr>
        <p:spPr>
          <a:xfrm>
            <a:off x="669727" y="334863"/>
            <a:ext cx="3750600" cy="2103000"/>
          </a:xfrm>
          <a:prstGeom prst="rect">
            <a:avLst/>
          </a:prstGeom>
          <a:noFill/>
          <a:ln>
            <a:noFill/>
          </a:ln>
        </p:spPr>
        <p:txBody>
          <a:bodyPr anchorCtr="0" anchor="b" bIns="32750" lIns="32750" spcFirstLastPara="1" rIns="32750" wrap="square" tIns="3275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Helvetica Neue"/>
              <a:buNone/>
              <a:defRPr sz="39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/>
        </p:txBody>
      </p:sp>
      <p:sp>
        <p:nvSpPr>
          <p:cNvPr id="113" name="Google Shape;113;p25"/>
          <p:cNvSpPr txBox="1"/>
          <p:nvPr>
            <p:ph idx="1" type="body"/>
          </p:nvPr>
        </p:nvSpPr>
        <p:spPr>
          <a:xfrm>
            <a:off x="669727" y="2491383"/>
            <a:ext cx="3750600" cy="21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sz="24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sz="24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sz="240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sz="240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  <a:defRPr sz="2400"/>
            </a:lvl5pPr>
            <a:lvl6pPr indent="-336550" lvl="5" marL="27432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14" name="Google Shape;114;p25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- Top">
  <p:cSld name="Title - Top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6"/>
          <p:cNvSpPr txBox="1"/>
          <p:nvPr>
            <p:ph type="title"/>
          </p:nvPr>
        </p:nvSpPr>
        <p:spPr>
          <a:xfrm>
            <a:off x="669727" y="133945"/>
            <a:ext cx="7804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/>
        </p:txBody>
      </p:sp>
      <p:sp>
        <p:nvSpPr>
          <p:cNvPr id="117" name="Google Shape;117;p26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">
  <p:cSld name="Title &amp; Bullets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7"/>
          <p:cNvSpPr txBox="1"/>
          <p:nvPr>
            <p:ph type="title"/>
          </p:nvPr>
        </p:nvSpPr>
        <p:spPr>
          <a:xfrm>
            <a:off x="669727" y="133945"/>
            <a:ext cx="7804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/>
        </p:txBody>
      </p:sp>
      <p:sp>
        <p:nvSpPr>
          <p:cNvPr id="120" name="Google Shape;120;p27"/>
          <p:cNvSpPr txBox="1"/>
          <p:nvPr>
            <p:ph idx="1" type="body"/>
          </p:nvPr>
        </p:nvSpPr>
        <p:spPr>
          <a:xfrm>
            <a:off x="669727" y="1366242"/>
            <a:ext cx="7804500" cy="331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>
            <a:lvl1pPr indent="-336550" lvl="0" marL="4572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1pPr>
            <a:lvl2pPr indent="-336550" lvl="1" marL="9144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2pPr>
            <a:lvl3pPr indent="-336550" lvl="2" marL="13716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3pPr>
            <a:lvl4pPr indent="-336550" lvl="3" marL="18288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21" name="Google Shape;121;p27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ullets &amp; Photo">
  <p:cSld name="Title, Bullets &amp; Photo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8"/>
          <p:cNvSpPr/>
          <p:nvPr>
            <p:ph idx="2" type="pic"/>
          </p:nvPr>
        </p:nvSpPr>
        <p:spPr>
          <a:xfrm>
            <a:off x="4723805" y="1366242"/>
            <a:ext cx="3750600" cy="33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29450" lIns="58925" spcFirstLastPara="1" rIns="58925" wrap="square" tIns="294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24" name="Google Shape;124;p28"/>
          <p:cNvSpPr txBox="1"/>
          <p:nvPr>
            <p:ph type="title"/>
          </p:nvPr>
        </p:nvSpPr>
        <p:spPr>
          <a:xfrm>
            <a:off x="669727" y="133945"/>
            <a:ext cx="7804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/>
        </p:txBody>
      </p:sp>
      <p:sp>
        <p:nvSpPr>
          <p:cNvPr id="125" name="Google Shape;125;p28"/>
          <p:cNvSpPr txBox="1"/>
          <p:nvPr>
            <p:ph idx="1" type="body"/>
          </p:nvPr>
        </p:nvSpPr>
        <p:spPr>
          <a:xfrm>
            <a:off x="669727" y="1366242"/>
            <a:ext cx="3750600" cy="331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>
            <a:lvl1pPr indent="-393700" lvl="0" marL="457200" rtl="0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Helvetica Neue"/>
              <a:buChar char="•"/>
              <a:defRPr sz="1800"/>
            </a:lvl1pPr>
            <a:lvl2pPr indent="-393700" lvl="1" marL="914400" rtl="0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Helvetica Neue"/>
              <a:buChar char="•"/>
              <a:defRPr sz="1800"/>
            </a:lvl2pPr>
            <a:lvl3pPr indent="-393700" lvl="2" marL="1371600" rtl="0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Helvetica Neue"/>
              <a:buChar char="•"/>
              <a:defRPr sz="1800"/>
            </a:lvl3pPr>
            <a:lvl4pPr indent="-393700" lvl="3" marL="1828800" rtl="0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Helvetica Neue"/>
              <a:buChar char="•"/>
              <a:defRPr sz="1800"/>
            </a:lvl4pPr>
            <a:lvl5pPr indent="-393700" lvl="4" marL="2286000" rtl="0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Helvetica Neue"/>
              <a:buChar char="•"/>
              <a:defRPr sz="1800"/>
            </a:lvl5pPr>
            <a:lvl6pPr indent="-336550" lvl="5" marL="27432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26" name="Google Shape;126;p28"/>
          <p:cNvSpPr txBox="1"/>
          <p:nvPr>
            <p:ph idx="12" type="sldNum"/>
          </p:nvPr>
        </p:nvSpPr>
        <p:spPr>
          <a:xfrm>
            <a:off x="4449997" y="4902398"/>
            <a:ext cx="239100" cy="1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s">
  <p:cSld name="Bullets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9"/>
          <p:cNvSpPr txBox="1"/>
          <p:nvPr>
            <p:ph idx="1" type="body"/>
          </p:nvPr>
        </p:nvSpPr>
        <p:spPr>
          <a:xfrm>
            <a:off x="669727" y="669727"/>
            <a:ext cx="7804500" cy="380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>
            <a:lvl1pPr indent="-336550" lvl="0" marL="4572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1pPr>
            <a:lvl2pPr indent="-336550" lvl="1" marL="9144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2pPr>
            <a:lvl3pPr indent="-336550" lvl="2" marL="13716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3pPr>
            <a:lvl4pPr indent="-336550" lvl="3" marL="18288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29" name="Google Shape;129;p29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- 3 Up">
  <p:cSld name="Photo - 3 Up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0"/>
          <p:cNvSpPr/>
          <p:nvPr>
            <p:ph idx="2" type="pic"/>
          </p:nvPr>
        </p:nvSpPr>
        <p:spPr>
          <a:xfrm>
            <a:off x="4723805" y="2685604"/>
            <a:ext cx="3750600" cy="19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29450" lIns="58925" spcFirstLastPara="1" rIns="58925" wrap="square" tIns="294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32" name="Google Shape;132;p30"/>
          <p:cNvSpPr/>
          <p:nvPr>
            <p:ph idx="3" type="pic"/>
          </p:nvPr>
        </p:nvSpPr>
        <p:spPr>
          <a:xfrm>
            <a:off x="4723805" y="468809"/>
            <a:ext cx="3750600" cy="19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29450" lIns="58925" spcFirstLastPara="1" rIns="58925" wrap="square" tIns="294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33" name="Google Shape;133;p30"/>
          <p:cNvSpPr/>
          <p:nvPr>
            <p:ph idx="4" type="pic"/>
          </p:nvPr>
        </p:nvSpPr>
        <p:spPr>
          <a:xfrm>
            <a:off x="669727" y="468809"/>
            <a:ext cx="3750600" cy="4205700"/>
          </a:xfrm>
          <a:prstGeom prst="rect">
            <a:avLst/>
          </a:prstGeom>
          <a:noFill/>
          <a:ln>
            <a:noFill/>
          </a:ln>
        </p:spPr>
        <p:txBody>
          <a:bodyPr anchorCtr="0" anchor="t" bIns="29450" lIns="58925" spcFirstLastPara="1" rIns="58925" wrap="square" tIns="294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34" name="Google Shape;134;p30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Quote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1"/>
          <p:cNvSpPr txBox="1"/>
          <p:nvPr>
            <p:ph idx="1" type="body"/>
          </p:nvPr>
        </p:nvSpPr>
        <p:spPr>
          <a:xfrm>
            <a:off x="892969" y="3355330"/>
            <a:ext cx="7358100" cy="2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Helvetica Neue"/>
              <a:buNone/>
              <a:defRPr i="1" sz="1500"/>
            </a:lvl1pPr>
            <a:lvl2pPr indent="-336550" lvl="1" marL="9144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2pPr>
            <a:lvl3pPr indent="-336550" lvl="2" marL="13716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3pPr>
            <a:lvl4pPr indent="-336550" lvl="3" marL="18288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37" name="Google Shape;137;p31"/>
          <p:cNvSpPr txBox="1"/>
          <p:nvPr>
            <p:ph idx="2" type="body"/>
          </p:nvPr>
        </p:nvSpPr>
        <p:spPr>
          <a:xfrm>
            <a:off x="892969" y="2250235"/>
            <a:ext cx="73581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Helvetica Neue"/>
              <a:buNone/>
              <a:defRPr sz="22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36550" lvl="1" marL="9144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2pPr>
            <a:lvl3pPr indent="-336550" lvl="2" marL="13716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3pPr>
            <a:lvl4pPr indent="-336550" lvl="3" marL="18288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4pPr>
            <a:lvl5pPr indent="-336550" lvl="4" marL="22860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5pPr>
            <a:lvl6pPr indent="-336550" lvl="5" marL="27432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indent="-336550" lvl="6" marL="32004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indent="-336550" lvl="7" marL="36576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indent="-336550" lvl="8" marL="411480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38" name="Google Shape;138;p31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">
  <p:cSld name="Photo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2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29450" lIns="58925" spcFirstLastPara="1" rIns="58925" wrap="square" tIns="294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41" name="Google Shape;141;p32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3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sz="10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ONLY" type="titleOnly">
  <p:cSld name="TITLE_ONLY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hape 15" id="145" name="Google Shape;145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83357" y="4781985"/>
            <a:ext cx="699301" cy="217052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34"/>
          <p:cNvSpPr txBox="1"/>
          <p:nvPr>
            <p:ph type="title"/>
          </p:nvPr>
        </p:nvSpPr>
        <p:spPr>
          <a:xfrm>
            <a:off x="755575" y="132498"/>
            <a:ext cx="7593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83800" lIns="83800" spcFirstLastPara="1" rIns="83800" wrap="square" tIns="838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7BF0D"/>
              </a:buClr>
              <a:buSzPts val="3200"/>
              <a:buFont typeface="Calibri"/>
              <a:buNone/>
              <a:defRPr b="1" sz="3200">
                <a:solidFill>
                  <a:srgbClr val="97BF0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/>
        </p:txBody>
      </p:sp>
      <p:sp>
        <p:nvSpPr>
          <p:cNvPr id="147" name="Google Shape;147;p34"/>
          <p:cNvSpPr txBox="1"/>
          <p:nvPr>
            <p:ph idx="12" type="sldNum"/>
          </p:nvPr>
        </p:nvSpPr>
        <p:spPr>
          <a:xfrm>
            <a:off x="750954" y="4860689"/>
            <a:ext cx="227100" cy="18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1875" lIns="41875" spcFirstLastPara="1" rIns="41875" wrap="square" tIns="418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Rubrikbild" type="title">
  <p:cSld name="TITLE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nledningsida 150.jpg" id="156" name="Google Shape;156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15" y="0"/>
            <a:ext cx="6862572" cy="51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36"/>
          <p:cNvSpPr txBox="1"/>
          <p:nvPr>
            <p:ph type="ctrTitle"/>
          </p:nvPr>
        </p:nvSpPr>
        <p:spPr>
          <a:xfrm>
            <a:off x="1463040" y="3064831"/>
            <a:ext cx="62178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36"/>
          <p:cNvSpPr txBox="1"/>
          <p:nvPr>
            <p:ph idx="1" type="subTitle"/>
          </p:nvPr>
        </p:nvSpPr>
        <p:spPr>
          <a:xfrm>
            <a:off x="2313830" y="4197893"/>
            <a:ext cx="45162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909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2pPr>
            <a:lvl3pPr lvl="2" rtl="0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rtl="0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descr="logoneg.png" id="159" name="Google Shape;159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85644" y="4781646"/>
            <a:ext cx="697857" cy="216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ubrik och innehåll" type="obj">
  <p:cSld name="OBJECT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7"/>
          <p:cNvSpPr txBox="1"/>
          <p:nvPr>
            <p:ph type="title"/>
          </p:nvPr>
        </p:nvSpPr>
        <p:spPr>
          <a:xfrm>
            <a:off x="755576" y="132498"/>
            <a:ext cx="7593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37"/>
          <p:cNvSpPr txBox="1"/>
          <p:nvPr>
            <p:ph idx="1" type="body"/>
          </p:nvPr>
        </p:nvSpPr>
        <p:spPr>
          <a:xfrm>
            <a:off x="755576" y="1200151"/>
            <a:ext cx="7593300" cy="28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3" name="Google Shape;163;p37"/>
          <p:cNvSpPr txBox="1"/>
          <p:nvPr>
            <p:ph idx="10" type="dt"/>
          </p:nvPr>
        </p:nvSpPr>
        <p:spPr>
          <a:xfrm>
            <a:off x="1113182" y="4814968"/>
            <a:ext cx="93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37"/>
          <p:cNvSpPr txBox="1"/>
          <p:nvPr>
            <p:ph idx="11" type="ftr"/>
          </p:nvPr>
        </p:nvSpPr>
        <p:spPr>
          <a:xfrm>
            <a:off x="3124200" y="4814968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37"/>
          <p:cNvSpPr txBox="1"/>
          <p:nvPr>
            <p:ph idx="12" type="sldNum"/>
          </p:nvPr>
        </p:nvSpPr>
        <p:spPr>
          <a:xfrm>
            <a:off x="254440" y="4814968"/>
            <a:ext cx="72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ubrikbild">
  <p:cSld name="Rubrikbild"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MAX logga150.jpg" id="168" name="Google Shape;168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89304" y="1491630"/>
            <a:ext cx="4924044" cy="15819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Rubrik och innehåll">
  <p:cSld name="1_Rubrik och innehåll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een bkg 150.jpg" id="170" name="Google Shape;170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15" y="0"/>
            <a:ext cx="6862572" cy="51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39"/>
          <p:cNvSpPr txBox="1"/>
          <p:nvPr>
            <p:ph type="title"/>
          </p:nvPr>
        </p:nvSpPr>
        <p:spPr>
          <a:xfrm>
            <a:off x="755576" y="132498"/>
            <a:ext cx="7593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39"/>
          <p:cNvSpPr txBox="1"/>
          <p:nvPr>
            <p:ph idx="1" type="body"/>
          </p:nvPr>
        </p:nvSpPr>
        <p:spPr>
          <a:xfrm>
            <a:off x="755576" y="1200151"/>
            <a:ext cx="7593300" cy="28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8300" lvl="0" marL="45720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●"/>
              <a:defRPr>
                <a:solidFill>
                  <a:schemeClr val="lt1"/>
                </a:solidFill>
              </a:defRPr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>
                <a:solidFill>
                  <a:schemeClr val="lt1"/>
                </a:solidFill>
              </a:defRPr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>
                <a:solidFill>
                  <a:schemeClr val="lt1"/>
                </a:solidFill>
              </a:defRPr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3" name="Google Shape;173;p39"/>
          <p:cNvSpPr txBox="1"/>
          <p:nvPr>
            <p:ph idx="10" type="dt"/>
          </p:nvPr>
        </p:nvSpPr>
        <p:spPr>
          <a:xfrm>
            <a:off x="1113182" y="4814968"/>
            <a:ext cx="93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39"/>
          <p:cNvSpPr txBox="1"/>
          <p:nvPr>
            <p:ph idx="11" type="ftr"/>
          </p:nvPr>
        </p:nvSpPr>
        <p:spPr>
          <a:xfrm>
            <a:off x="3124200" y="4814968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5" name="Google Shape;175;p39"/>
          <p:cNvSpPr txBox="1"/>
          <p:nvPr>
            <p:ph idx="12" type="sldNum"/>
          </p:nvPr>
        </p:nvSpPr>
        <p:spPr>
          <a:xfrm>
            <a:off x="254440" y="4814968"/>
            <a:ext cx="72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logoneg.png" id="176" name="Google Shape;176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85644" y="4781646"/>
            <a:ext cx="697857" cy="216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Rubrik och innehåll">
  <p:cSld name="2_Rubrik och innehåll"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range bkg ny150.jpg" id="178" name="Google Shape;178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15" y="0"/>
            <a:ext cx="6862572" cy="51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40"/>
          <p:cNvSpPr txBox="1"/>
          <p:nvPr>
            <p:ph type="title"/>
          </p:nvPr>
        </p:nvSpPr>
        <p:spPr>
          <a:xfrm>
            <a:off x="755576" y="132498"/>
            <a:ext cx="7593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40"/>
          <p:cNvSpPr txBox="1"/>
          <p:nvPr>
            <p:ph idx="1" type="body"/>
          </p:nvPr>
        </p:nvSpPr>
        <p:spPr>
          <a:xfrm>
            <a:off x="755576" y="1200151"/>
            <a:ext cx="7593300" cy="28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8300" lvl="0" marL="45720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●"/>
              <a:defRPr>
                <a:solidFill>
                  <a:schemeClr val="lt1"/>
                </a:solidFill>
              </a:defRPr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>
                <a:solidFill>
                  <a:schemeClr val="lt1"/>
                </a:solidFill>
              </a:defRPr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>
                <a:solidFill>
                  <a:schemeClr val="lt1"/>
                </a:solidFill>
              </a:defRPr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1" name="Google Shape;181;p40"/>
          <p:cNvSpPr txBox="1"/>
          <p:nvPr>
            <p:ph idx="10" type="dt"/>
          </p:nvPr>
        </p:nvSpPr>
        <p:spPr>
          <a:xfrm>
            <a:off x="1113182" y="4814968"/>
            <a:ext cx="93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2" name="Google Shape;182;p40"/>
          <p:cNvSpPr txBox="1"/>
          <p:nvPr>
            <p:ph idx="11" type="ftr"/>
          </p:nvPr>
        </p:nvSpPr>
        <p:spPr>
          <a:xfrm>
            <a:off x="3124200" y="4814968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3" name="Google Shape;183;p40"/>
          <p:cNvSpPr txBox="1"/>
          <p:nvPr>
            <p:ph idx="12" type="sldNum"/>
          </p:nvPr>
        </p:nvSpPr>
        <p:spPr>
          <a:xfrm>
            <a:off x="254440" y="4814968"/>
            <a:ext cx="72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rt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logoneg.png" id="184" name="Google Shape;184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85644" y="4781646"/>
            <a:ext cx="697857" cy="216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ast rubrik" type="titleOnly">
  <p:cSld name="TITLE_ONLY"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1"/>
          <p:cNvSpPr txBox="1"/>
          <p:nvPr>
            <p:ph type="title"/>
          </p:nvPr>
        </p:nvSpPr>
        <p:spPr>
          <a:xfrm>
            <a:off x="755576" y="132498"/>
            <a:ext cx="7593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7" name="Google Shape;187;p41"/>
          <p:cNvSpPr txBox="1"/>
          <p:nvPr>
            <p:ph idx="10" type="dt"/>
          </p:nvPr>
        </p:nvSpPr>
        <p:spPr>
          <a:xfrm>
            <a:off x="1113182" y="4814968"/>
            <a:ext cx="93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8" name="Google Shape;188;p41"/>
          <p:cNvSpPr txBox="1"/>
          <p:nvPr>
            <p:ph idx="11" type="ftr"/>
          </p:nvPr>
        </p:nvSpPr>
        <p:spPr>
          <a:xfrm>
            <a:off x="3124200" y="4814968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9" name="Google Shape;189;p41"/>
          <p:cNvSpPr txBox="1"/>
          <p:nvPr>
            <p:ph idx="12" type="sldNum"/>
          </p:nvPr>
        </p:nvSpPr>
        <p:spPr>
          <a:xfrm>
            <a:off x="254440" y="4814968"/>
            <a:ext cx="72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Max IV-3 bild 150.jpg" id="190" name="Google Shape;190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161388"/>
            <a:ext cx="6858001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ndast rubrik">
  <p:cSld name="1_Endast rubrik"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2"/>
          <p:cNvSpPr txBox="1"/>
          <p:nvPr>
            <p:ph type="title"/>
          </p:nvPr>
        </p:nvSpPr>
        <p:spPr>
          <a:xfrm>
            <a:off x="755576" y="132498"/>
            <a:ext cx="7593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3" name="Google Shape;193;p42"/>
          <p:cNvSpPr txBox="1"/>
          <p:nvPr>
            <p:ph idx="10" type="dt"/>
          </p:nvPr>
        </p:nvSpPr>
        <p:spPr>
          <a:xfrm>
            <a:off x="1113182" y="4814968"/>
            <a:ext cx="93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42"/>
          <p:cNvSpPr txBox="1"/>
          <p:nvPr>
            <p:ph idx="11" type="ftr"/>
          </p:nvPr>
        </p:nvSpPr>
        <p:spPr>
          <a:xfrm>
            <a:off x="3124200" y="4814968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5" name="Google Shape;195;p42"/>
          <p:cNvSpPr txBox="1"/>
          <p:nvPr>
            <p:ph idx="12" type="sldNum"/>
          </p:nvPr>
        </p:nvSpPr>
        <p:spPr>
          <a:xfrm>
            <a:off x="254440" y="4814968"/>
            <a:ext cx="72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vsnittsrubrik" type="secHead">
  <p:cSld name="SECTION_HEADER"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43"/>
          <p:cNvSpPr txBox="1"/>
          <p:nvPr>
            <p:ph type="title"/>
          </p:nvPr>
        </p:nvSpPr>
        <p:spPr>
          <a:xfrm>
            <a:off x="722313" y="3305175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Calibri"/>
              <a:buNone/>
              <a:defRPr b="1" sz="4000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8" name="Google Shape;198;p43"/>
          <p:cNvSpPr txBox="1"/>
          <p:nvPr>
            <p:ph idx="1" type="body"/>
          </p:nvPr>
        </p:nvSpPr>
        <p:spPr>
          <a:xfrm>
            <a:off x="722313" y="2180035"/>
            <a:ext cx="77724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99" name="Google Shape;199;p43"/>
          <p:cNvSpPr txBox="1"/>
          <p:nvPr>
            <p:ph idx="10" type="dt"/>
          </p:nvPr>
        </p:nvSpPr>
        <p:spPr>
          <a:xfrm>
            <a:off x="1113182" y="4814968"/>
            <a:ext cx="93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43"/>
          <p:cNvSpPr txBox="1"/>
          <p:nvPr>
            <p:ph idx="11" type="ftr"/>
          </p:nvPr>
        </p:nvSpPr>
        <p:spPr>
          <a:xfrm>
            <a:off x="3124200" y="4814968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43"/>
          <p:cNvSpPr txBox="1"/>
          <p:nvPr>
            <p:ph idx="12" type="sldNum"/>
          </p:nvPr>
        </p:nvSpPr>
        <p:spPr>
          <a:xfrm>
            <a:off x="254440" y="4814968"/>
            <a:ext cx="72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vå innehållsdelar" type="twoObj">
  <p:cSld name="TWO_OBJECTS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4"/>
          <p:cNvSpPr txBox="1"/>
          <p:nvPr>
            <p:ph type="title"/>
          </p:nvPr>
        </p:nvSpPr>
        <p:spPr>
          <a:xfrm>
            <a:off x="755576" y="132498"/>
            <a:ext cx="7593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44"/>
          <p:cNvSpPr txBox="1"/>
          <p:nvPr>
            <p:ph idx="1" type="body"/>
          </p:nvPr>
        </p:nvSpPr>
        <p:spPr>
          <a:xfrm>
            <a:off x="457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Char char="●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05" name="Google Shape;205;p44"/>
          <p:cNvSpPr txBox="1"/>
          <p:nvPr>
            <p:ph idx="2" type="body"/>
          </p:nvPr>
        </p:nvSpPr>
        <p:spPr>
          <a:xfrm>
            <a:off x="4648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Char char="●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06" name="Google Shape;206;p44"/>
          <p:cNvSpPr txBox="1"/>
          <p:nvPr>
            <p:ph idx="10" type="dt"/>
          </p:nvPr>
        </p:nvSpPr>
        <p:spPr>
          <a:xfrm>
            <a:off x="1113182" y="4814968"/>
            <a:ext cx="93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7" name="Google Shape;207;p44"/>
          <p:cNvSpPr txBox="1"/>
          <p:nvPr>
            <p:ph idx="11" type="ftr"/>
          </p:nvPr>
        </p:nvSpPr>
        <p:spPr>
          <a:xfrm>
            <a:off x="3124200" y="4814968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44"/>
          <p:cNvSpPr txBox="1"/>
          <p:nvPr>
            <p:ph idx="12" type="sldNum"/>
          </p:nvPr>
        </p:nvSpPr>
        <p:spPr>
          <a:xfrm>
            <a:off x="254440" y="4814968"/>
            <a:ext cx="72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Jämförelse" type="twoTxTwoObj">
  <p:cSld name="TWO_OBJECTS_WITH_TEXT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5"/>
          <p:cNvSpPr txBox="1"/>
          <p:nvPr>
            <p:ph type="title"/>
          </p:nvPr>
        </p:nvSpPr>
        <p:spPr>
          <a:xfrm>
            <a:off x="755576" y="132498"/>
            <a:ext cx="7593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45"/>
          <p:cNvSpPr txBox="1"/>
          <p:nvPr>
            <p:ph idx="1" type="body"/>
          </p:nvPr>
        </p:nvSpPr>
        <p:spPr>
          <a:xfrm>
            <a:off x="457200" y="1151335"/>
            <a:ext cx="40401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12" name="Google Shape;212;p45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●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213" name="Google Shape;213;p45"/>
          <p:cNvSpPr txBox="1"/>
          <p:nvPr>
            <p:ph idx="3" type="body"/>
          </p:nvPr>
        </p:nvSpPr>
        <p:spPr>
          <a:xfrm>
            <a:off x="4645025" y="1151335"/>
            <a:ext cx="40419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14" name="Google Shape;214;p45"/>
          <p:cNvSpPr txBox="1"/>
          <p:nvPr>
            <p:ph idx="4" type="body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●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215" name="Google Shape;215;p45"/>
          <p:cNvSpPr txBox="1"/>
          <p:nvPr>
            <p:ph idx="10" type="dt"/>
          </p:nvPr>
        </p:nvSpPr>
        <p:spPr>
          <a:xfrm>
            <a:off x="1113182" y="4814968"/>
            <a:ext cx="93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6" name="Google Shape;216;p45"/>
          <p:cNvSpPr txBox="1"/>
          <p:nvPr>
            <p:ph idx="11" type="ftr"/>
          </p:nvPr>
        </p:nvSpPr>
        <p:spPr>
          <a:xfrm>
            <a:off x="3124200" y="4814968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7" name="Google Shape;217;p45"/>
          <p:cNvSpPr txBox="1"/>
          <p:nvPr>
            <p:ph idx="12" type="sldNum"/>
          </p:nvPr>
        </p:nvSpPr>
        <p:spPr>
          <a:xfrm>
            <a:off x="254440" y="4814968"/>
            <a:ext cx="72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om" type="blank">
  <p:cSld name="BLANK"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46"/>
          <p:cNvSpPr txBox="1"/>
          <p:nvPr>
            <p:ph idx="10" type="dt"/>
          </p:nvPr>
        </p:nvSpPr>
        <p:spPr>
          <a:xfrm>
            <a:off x="1113182" y="4814968"/>
            <a:ext cx="93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0" name="Google Shape;220;p46"/>
          <p:cNvSpPr txBox="1"/>
          <p:nvPr>
            <p:ph idx="11" type="ftr"/>
          </p:nvPr>
        </p:nvSpPr>
        <p:spPr>
          <a:xfrm>
            <a:off x="3124200" y="4814968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1" name="Google Shape;221;p46"/>
          <p:cNvSpPr txBox="1"/>
          <p:nvPr>
            <p:ph idx="12" type="sldNum"/>
          </p:nvPr>
        </p:nvSpPr>
        <p:spPr>
          <a:xfrm>
            <a:off x="254440" y="4814968"/>
            <a:ext cx="72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nehåll med bildtext" type="objTx">
  <p:cSld name="OBJECT_WITH_CAPTION_TEXT"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7"/>
          <p:cNvSpPr txBox="1"/>
          <p:nvPr>
            <p:ph type="title"/>
          </p:nvPr>
        </p:nvSpPr>
        <p:spPr>
          <a:xfrm>
            <a:off x="457200" y="204788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4" name="Google Shape;224;p47"/>
          <p:cNvSpPr txBox="1"/>
          <p:nvPr>
            <p:ph idx="1" type="body"/>
          </p:nvPr>
        </p:nvSpPr>
        <p:spPr>
          <a:xfrm>
            <a:off x="3575050" y="204788"/>
            <a:ext cx="5111700" cy="43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Char char="●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800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225" name="Google Shape;225;p47"/>
          <p:cNvSpPr txBox="1"/>
          <p:nvPr>
            <p:ph idx="2" type="body"/>
          </p:nvPr>
        </p:nvSpPr>
        <p:spPr>
          <a:xfrm>
            <a:off x="457200" y="1076325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226" name="Google Shape;226;p47"/>
          <p:cNvSpPr txBox="1"/>
          <p:nvPr>
            <p:ph idx="10" type="dt"/>
          </p:nvPr>
        </p:nvSpPr>
        <p:spPr>
          <a:xfrm>
            <a:off x="1113182" y="4814968"/>
            <a:ext cx="93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7" name="Google Shape;227;p47"/>
          <p:cNvSpPr txBox="1"/>
          <p:nvPr>
            <p:ph idx="11" type="ftr"/>
          </p:nvPr>
        </p:nvSpPr>
        <p:spPr>
          <a:xfrm>
            <a:off x="3124200" y="4814968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8" name="Google Shape;228;p47"/>
          <p:cNvSpPr txBox="1"/>
          <p:nvPr>
            <p:ph idx="12" type="sldNum"/>
          </p:nvPr>
        </p:nvSpPr>
        <p:spPr>
          <a:xfrm>
            <a:off x="254440" y="4814968"/>
            <a:ext cx="72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ld med bildtext" type="picTx">
  <p:cSld name="PICTURE_WITH_CAPTION_TEXT"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8"/>
          <p:cNvSpPr txBox="1"/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1" name="Google Shape;231;p48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2" name="Google Shape;232;p48"/>
          <p:cNvSpPr txBox="1"/>
          <p:nvPr>
            <p:ph idx="1" type="body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233" name="Google Shape;233;p48"/>
          <p:cNvSpPr txBox="1"/>
          <p:nvPr>
            <p:ph idx="10" type="dt"/>
          </p:nvPr>
        </p:nvSpPr>
        <p:spPr>
          <a:xfrm>
            <a:off x="1113182" y="4814968"/>
            <a:ext cx="93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4" name="Google Shape;234;p48"/>
          <p:cNvSpPr txBox="1"/>
          <p:nvPr>
            <p:ph idx="11" type="ftr"/>
          </p:nvPr>
        </p:nvSpPr>
        <p:spPr>
          <a:xfrm>
            <a:off x="3124200" y="4814968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5" name="Google Shape;235;p48"/>
          <p:cNvSpPr txBox="1"/>
          <p:nvPr>
            <p:ph idx="12" type="sldNum"/>
          </p:nvPr>
        </p:nvSpPr>
        <p:spPr>
          <a:xfrm>
            <a:off x="254440" y="4814968"/>
            <a:ext cx="72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ubrik och lodrät text" type="vertTx">
  <p:cSld name="VERTICAL_TEXT"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49"/>
          <p:cNvSpPr txBox="1"/>
          <p:nvPr>
            <p:ph type="title"/>
          </p:nvPr>
        </p:nvSpPr>
        <p:spPr>
          <a:xfrm>
            <a:off x="755576" y="132498"/>
            <a:ext cx="7593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8" name="Google Shape;238;p49"/>
          <p:cNvSpPr txBox="1"/>
          <p:nvPr>
            <p:ph idx="1" type="body"/>
          </p:nvPr>
        </p:nvSpPr>
        <p:spPr>
          <a:xfrm rot="5400000">
            <a:off x="3110270" y="-1154549"/>
            <a:ext cx="2883900" cy="75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9" name="Google Shape;239;p49"/>
          <p:cNvSpPr txBox="1"/>
          <p:nvPr>
            <p:ph idx="10" type="dt"/>
          </p:nvPr>
        </p:nvSpPr>
        <p:spPr>
          <a:xfrm>
            <a:off x="1113182" y="4814968"/>
            <a:ext cx="93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0" name="Google Shape;240;p49"/>
          <p:cNvSpPr txBox="1"/>
          <p:nvPr>
            <p:ph idx="11" type="ftr"/>
          </p:nvPr>
        </p:nvSpPr>
        <p:spPr>
          <a:xfrm>
            <a:off x="3124200" y="4814968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1" name="Google Shape;241;p49"/>
          <p:cNvSpPr txBox="1"/>
          <p:nvPr>
            <p:ph idx="12" type="sldNum"/>
          </p:nvPr>
        </p:nvSpPr>
        <p:spPr>
          <a:xfrm>
            <a:off x="254440" y="4814968"/>
            <a:ext cx="72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drät rubrik och text" type="vertTitleAndTx">
  <p:cSld name="VERTICAL_TITLE_AND_VERTICAL_TEXT"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50"/>
          <p:cNvSpPr txBox="1"/>
          <p:nvPr>
            <p:ph type="title"/>
          </p:nvPr>
        </p:nvSpPr>
        <p:spPr>
          <a:xfrm rot="5400000">
            <a:off x="5463750" y="1371628"/>
            <a:ext cx="43887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4" name="Google Shape;244;p50"/>
          <p:cNvSpPr txBox="1"/>
          <p:nvPr>
            <p:ph idx="1" type="body"/>
          </p:nvPr>
        </p:nvSpPr>
        <p:spPr>
          <a:xfrm rot="5400000">
            <a:off x="1272750" y="-609572"/>
            <a:ext cx="43887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5" name="Google Shape;245;p50"/>
          <p:cNvSpPr txBox="1"/>
          <p:nvPr>
            <p:ph idx="10" type="dt"/>
          </p:nvPr>
        </p:nvSpPr>
        <p:spPr>
          <a:xfrm>
            <a:off x="1113182" y="4814968"/>
            <a:ext cx="93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6" name="Google Shape;246;p50"/>
          <p:cNvSpPr txBox="1"/>
          <p:nvPr>
            <p:ph idx="11" type="ftr"/>
          </p:nvPr>
        </p:nvSpPr>
        <p:spPr>
          <a:xfrm>
            <a:off x="3124200" y="4814968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7" name="Google Shape;247;p50"/>
          <p:cNvSpPr txBox="1"/>
          <p:nvPr>
            <p:ph idx="12" type="sldNum"/>
          </p:nvPr>
        </p:nvSpPr>
        <p:spPr>
          <a:xfrm>
            <a:off x="254440" y="4814968"/>
            <a:ext cx="72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" name="Google Shape;44;p9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22.xml"/><Relationship Id="rId22" Type="http://schemas.openxmlformats.org/officeDocument/2006/relationships/theme" Target="../theme/theme1.xml"/><Relationship Id="rId10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30.xml"/><Relationship Id="rId6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3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45.xml"/><Relationship Id="rId17" Type="http://schemas.openxmlformats.org/officeDocument/2006/relationships/theme" Target="../theme/theme4.xml"/><Relationship Id="rId1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title"/>
          </p:nvPr>
        </p:nvSpPr>
        <p:spPr>
          <a:xfrm>
            <a:off x="669727" y="133945"/>
            <a:ext cx="78045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  <a:defRPr b="0" i="0" sz="5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60" name="Google Shape;60;p13"/>
          <p:cNvSpPr txBox="1"/>
          <p:nvPr>
            <p:ph idx="1" type="body"/>
          </p:nvPr>
        </p:nvSpPr>
        <p:spPr>
          <a:xfrm>
            <a:off x="669727" y="1366242"/>
            <a:ext cx="7804500" cy="331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750" lIns="32750" spcFirstLastPara="1" rIns="32750" wrap="square" tIns="32750">
            <a:noAutofit/>
          </a:bodyPr>
          <a:lstStyle>
            <a:lvl1pPr indent="-419100" lvl="0" marL="4572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419100" lvl="1" marL="9144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419100" lvl="2" marL="13716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419100" lvl="3" marL="18288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419100" lvl="4" marL="22860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419100" lvl="5" marL="27432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419100" lvl="6" marL="32004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419100" lvl="7" marL="36576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419100" lvl="8" marL="4114800" marR="0" rtl="0" algn="l">
              <a:lnSpc>
                <a:spcPct val="10000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•"/>
              <a:defRPr b="0" i="0" sz="2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61" name="Google Shape;61;p13"/>
          <p:cNvSpPr txBox="1"/>
          <p:nvPr>
            <p:ph idx="12" type="sldNum"/>
          </p:nvPr>
        </p:nvSpPr>
        <p:spPr>
          <a:xfrm>
            <a:off x="4449997" y="4902398"/>
            <a:ext cx="239100" cy="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50" lIns="32750" spcFirstLastPara="1" rIns="32750" wrap="square" tIns="3275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Helvetica Neue Light"/>
              <a:buNone/>
              <a:defRPr b="0" i="0" sz="10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9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5"/>
          <p:cNvSpPr txBox="1"/>
          <p:nvPr>
            <p:ph type="title"/>
          </p:nvPr>
        </p:nvSpPr>
        <p:spPr>
          <a:xfrm>
            <a:off x="755576" y="132498"/>
            <a:ext cx="7593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Calibri"/>
              <a:buNone/>
              <a:defRPr b="1" i="0" sz="36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50" name="Google Shape;150;p35"/>
          <p:cNvSpPr txBox="1"/>
          <p:nvPr>
            <p:ph idx="1" type="body"/>
          </p:nvPr>
        </p:nvSpPr>
        <p:spPr>
          <a:xfrm>
            <a:off x="755576" y="1200151"/>
            <a:ext cx="7593300" cy="28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8300" lvl="0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Char char="●"/>
              <a:defRPr b="0" i="0" sz="2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1" name="Google Shape;151;p35"/>
          <p:cNvSpPr txBox="1"/>
          <p:nvPr>
            <p:ph idx="10" type="dt"/>
          </p:nvPr>
        </p:nvSpPr>
        <p:spPr>
          <a:xfrm>
            <a:off x="1113182" y="4814968"/>
            <a:ext cx="938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2" name="Google Shape;152;p35"/>
          <p:cNvSpPr txBox="1"/>
          <p:nvPr>
            <p:ph idx="11" type="ftr"/>
          </p:nvPr>
        </p:nvSpPr>
        <p:spPr>
          <a:xfrm>
            <a:off x="3124200" y="4814968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3" name="Google Shape;153;p35"/>
          <p:cNvSpPr txBox="1"/>
          <p:nvPr>
            <p:ph idx="12" type="sldNum"/>
          </p:nvPr>
        </p:nvSpPr>
        <p:spPr>
          <a:xfrm>
            <a:off x="254440" y="4814968"/>
            <a:ext cx="72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logo RGB150.png" id="154" name="Google Shape;154;p3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983358" y="4781985"/>
            <a:ext cx="699300" cy="21705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7.png"/><Relationship Id="rId6" Type="http://schemas.openxmlformats.org/officeDocument/2006/relationships/image" Target="../media/image29.png"/><Relationship Id="rId7" Type="http://schemas.openxmlformats.org/officeDocument/2006/relationships/image" Target="../media/image2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6.png"/><Relationship Id="rId4" Type="http://schemas.openxmlformats.org/officeDocument/2006/relationships/image" Target="../media/image2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0.png"/><Relationship Id="rId4" Type="http://schemas.openxmlformats.org/officeDocument/2006/relationships/image" Target="../media/image2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7.png"/><Relationship Id="rId4" Type="http://schemas.openxmlformats.org/officeDocument/2006/relationships/image" Target="../media/image33.png"/><Relationship Id="rId5" Type="http://schemas.openxmlformats.org/officeDocument/2006/relationships/image" Target="../media/image3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6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9.png"/><Relationship Id="rId4" Type="http://schemas.openxmlformats.org/officeDocument/2006/relationships/hyperlink" Target="http://photon-science.desy.de/facilities/flash/the_free_electron_laser/how_it_works/bunch_compression/index_eng.html" TargetMode="Externa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1.png"/><Relationship Id="rId4" Type="http://schemas.openxmlformats.org/officeDocument/2006/relationships/image" Target="../media/image3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8.png"/><Relationship Id="rId4" Type="http://schemas.openxmlformats.org/officeDocument/2006/relationships/image" Target="../media/image49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8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0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2.png"/><Relationship Id="rId4" Type="http://schemas.openxmlformats.org/officeDocument/2006/relationships/hyperlink" Target="http://ados.web.psi.ch/SLS2/Notes/Notes%20before%202017/SLS2-Note-04-2016-10-25_deNeeve.pdf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gif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45.png"/><Relationship Id="rId4" Type="http://schemas.openxmlformats.org/officeDocument/2006/relationships/image" Target="../media/image41.png"/><Relationship Id="rId5" Type="http://schemas.openxmlformats.org/officeDocument/2006/relationships/image" Target="../media/image43.png"/><Relationship Id="rId6" Type="http://schemas.openxmlformats.org/officeDocument/2006/relationships/hyperlink" Target="http://ados.web.psi.ch/SLS2/Notes/Notes%20before%202017/SLS2-Note-04-2016-10-25_deNeeve.pdf" TargetMode="Externa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Relationship Id="rId4" Type="http://schemas.openxmlformats.org/officeDocument/2006/relationships/hyperlink" Target="http://pd.chem.ucl.ac.uk/pdnn/inst2/work.htm" TargetMode="External"/><Relationship Id="rId9" Type="http://schemas.openxmlformats.org/officeDocument/2006/relationships/hyperlink" Target="https://creativecommons.org/licenses/by-sa/3.0/deed.en" TargetMode="External"/><Relationship Id="rId5" Type="http://schemas.openxmlformats.org/officeDocument/2006/relationships/image" Target="../media/image14.png"/><Relationship Id="rId6" Type="http://schemas.openxmlformats.org/officeDocument/2006/relationships/hyperlink" Target="https://creativecommons.org/licenses/by-sa/3.0/deed.en" TargetMode="External"/><Relationship Id="rId7" Type="http://schemas.openxmlformats.org/officeDocument/2006/relationships/image" Target="../media/image23.png"/><Relationship Id="rId8" Type="http://schemas.openxmlformats.org/officeDocument/2006/relationships/hyperlink" Target="https://commons.wikimedia.org/wiki/File:Undulator.png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7.jpg"/><Relationship Id="rId4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51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MAX-IV Synchrotron Facility</a:t>
            </a:r>
            <a:endParaRPr/>
          </a:p>
        </p:txBody>
      </p:sp>
      <p:sp>
        <p:nvSpPr>
          <p:cNvPr id="253" name="Google Shape;253;p51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 Stephen Molloy, Head of Accelerator Operations, MAX-IV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Google Shape;319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39350"/>
            <a:ext cx="9144001" cy="4664791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60"/>
          <p:cNvSpPr/>
          <p:nvPr/>
        </p:nvSpPr>
        <p:spPr>
          <a:xfrm>
            <a:off x="1829900" y="3888525"/>
            <a:ext cx="1279800" cy="352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1.5 GeV Ring</a:t>
            </a:r>
            <a:endParaRPr/>
          </a:p>
        </p:txBody>
      </p:sp>
      <p:sp>
        <p:nvSpPr>
          <p:cNvPr id="321" name="Google Shape;321;p60"/>
          <p:cNvSpPr/>
          <p:nvPr/>
        </p:nvSpPr>
        <p:spPr>
          <a:xfrm>
            <a:off x="4319125" y="4374750"/>
            <a:ext cx="1279800" cy="352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3.0 GeV Ring</a:t>
            </a:r>
            <a:endParaRPr/>
          </a:p>
        </p:txBody>
      </p:sp>
      <p:sp>
        <p:nvSpPr>
          <p:cNvPr id="322" name="Google Shape;322;p60"/>
          <p:cNvSpPr/>
          <p:nvPr/>
        </p:nvSpPr>
        <p:spPr>
          <a:xfrm>
            <a:off x="7467950" y="55650"/>
            <a:ext cx="1619700" cy="352500"/>
          </a:xfrm>
          <a:prstGeom prst="wedgeRoundRectCallout">
            <a:avLst>
              <a:gd fmla="val 28246" name="adj1"/>
              <a:gd fmla="val 262170" name="adj2"/>
              <a:gd fmla="val 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Short Pulse Facility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" name="Google Shape;327;p61"/>
          <p:cNvGrpSpPr/>
          <p:nvPr/>
        </p:nvGrpSpPr>
        <p:grpSpPr>
          <a:xfrm>
            <a:off x="547734" y="2381717"/>
            <a:ext cx="8407243" cy="2576574"/>
            <a:chOff x="-2" y="-2"/>
            <a:chExt cx="11957393" cy="4886353"/>
          </a:xfrm>
        </p:grpSpPr>
        <p:grpSp>
          <p:nvGrpSpPr>
            <p:cNvPr id="328" name="Google Shape;328;p61"/>
            <p:cNvGrpSpPr/>
            <p:nvPr/>
          </p:nvGrpSpPr>
          <p:grpSpPr>
            <a:xfrm>
              <a:off x="-2" y="-2"/>
              <a:ext cx="11957393" cy="4833481"/>
              <a:chOff x="-1" y="-1"/>
              <a:chExt cx="11957393" cy="4833481"/>
            </a:xfrm>
          </p:grpSpPr>
          <p:pic>
            <p:nvPicPr>
              <p:cNvPr descr="image64.png" id="329" name="Google Shape;329;p61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-1" y="284814"/>
                <a:ext cx="11957393" cy="454866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30" name="Google Shape;330;p61"/>
              <p:cNvSpPr txBox="1"/>
              <p:nvPr/>
            </p:nvSpPr>
            <p:spPr>
              <a:xfrm>
                <a:off x="164976" y="-1"/>
                <a:ext cx="2598900" cy="523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450" lIns="29450" spcFirstLastPara="1" rIns="29450" wrap="square" tIns="2945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Calibri"/>
                  <a:buNone/>
                </a:pPr>
                <a:r>
                  <a:rPr b="0" i="1" lang="en" sz="10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Apple II type </a:t>
                </a:r>
                <a:endParaRPr sz="900"/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Calibri"/>
                  <a:buNone/>
                </a:pPr>
                <a:r>
                  <a:rPr b="0" i="1" lang="en" sz="10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quasi-periodic undulator</a:t>
                </a:r>
                <a:endParaRPr sz="900"/>
              </a:p>
            </p:txBody>
          </p:sp>
          <p:sp>
            <p:nvSpPr>
              <p:cNvPr id="331" name="Google Shape;331;p61"/>
              <p:cNvSpPr txBox="1"/>
              <p:nvPr/>
            </p:nvSpPr>
            <p:spPr>
              <a:xfrm>
                <a:off x="24141" y="1844938"/>
                <a:ext cx="2598900" cy="95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450" lIns="29450" spcFirstLastPara="1" rIns="29450" wrap="square" tIns="2945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Calibri"/>
                  <a:buNone/>
                </a:pPr>
                <a:r>
                  <a:rPr b="0" i="1" lang="en" sz="10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 toroidal mirror M1 focuses the beam horizontally on to the exit slit and collimates it vertically.</a:t>
                </a:r>
                <a:endParaRPr sz="900"/>
              </a:p>
            </p:txBody>
          </p:sp>
          <p:sp>
            <p:nvSpPr>
              <p:cNvPr id="332" name="Google Shape;332;p61"/>
              <p:cNvSpPr txBox="1"/>
              <p:nvPr/>
            </p:nvSpPr>
            <p:spPr>
              <a:xfrm>
                <a:off x="2611315" y="2705454"/>
                <a:ext cx="2421900" cy="797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450" lIns="29450" spcFirstLastPara="1" rIns="29450" wrap="square" tIns="2945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Calibri"/>
                  <a:buNone/>
                </a:pPr>
                <a:r>
                  <a:rPr b="0" i="1" lang="en" sz="10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Plane mirror M2 or M2</a:t>
                </a:r>
                <a:r>
                  <a:rPr b="0" baseline="-25000" i="1" lang="en" sz="10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NIM </a:t>
                </a:r>
                <a:r>
                  <a:rPr b="0" i="1" lang="en" sz="10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directs the beam on to the grating</a:t>
                </a:r>
                <a:endParaRPr sz="900"/>
              </a:p>
            </p:txBody>
          </p:sp>
          <p:sp>
            <p:nvSpPr>
              <p:cNvPr id="333" name="Google Shape;333;p61"/>
              <p:cNvSpPr txBox="1"/>
              <p:nvPr/>
            </p:nvSpPr>
            <p:spPr>
              <a:xfrm>
                <a:off x="3433094" y="593055"/>
                <a:ext cx="2306100" cy="523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450" lIns="29450" spcFirstLastPara="1" rIns="29450" wrap="square" tIns="2945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Calibri"/>
                  <a:buNone/>
                </a:pPr>
                <a:r>
                  <a:rPr b="0" i="1" lang="en" sz="10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Four different gratings can be used</a:t>
                </a:r>
                <a:endParaRPr sz="900"/>
              </a:p>
            </p:txBody>
          </p:sp>
          <p:sp>
            <p:nvSpPr>
              <p:cNvPr id="334" name="Google Shape;334;p61"/>
              <p:cNvSpPr txBox="1"/>
              <p:nvPr/>
            </p:nvSpPr>
            <p:spPr>
              <a:xfrm>
                <a:off x="6408411" y="818198"/>
                <a:ext cx="2916000" cy="1012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450" lIns="29450" spcFirstLastPara="1" rIns="29450" wrap="square" tIns="2945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Calibri"/>
                  <a:buNone/>
                </a:pPr>
                <a:r>
                  <a:rPr b="0" i="1" lang="en" sz="10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 cylindrical mirror M3</a:t>
                </a:r>
                <a:r>
                  <a:rPr b="0" baseline="-25000" i="1" lang="en" sz="10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</a:t>
                </a:r>
                <a:r>
                  <a:rPr b="0" i="1" lang="en" sz="10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or M3</a:t>
                </a:r>
                <a:r>
                  <a:rPr b="0" baseline="-25000" i="1" lang="en" sz="10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</a:t>
                </a:r>
                <a:r>
                  <a:rPr b="0" i="1" lang="en" sz="10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selects an endstation, and focuses the beam vertically on to the exit slit</a:t>
                </a:r>
                <a:endParaRPr sz="900"/>
              </a:p>
            </p:txBody>
          </p:sp>
          <p:sp>
            <p:nvSpPr>
              <p:cNvPr id="335" name="Google Shape;335;p61"/>
              <p:cNvSpPr txBox="1"/>
              <p:nvPr/>
            </p:nvSpPr>
            <p:spPr>
              <a:xfrm>
                <a:off x="6472709" y="2925681"/>
                <a:ext cx="986700" cy="30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450" lIns="29450" spcFirstLastPara="1" rIns="29450" wrap="square" tIns="29450">
                <a:noAutofit/>
              </a:bodyPr>
              <a:lstStyle/>
              <a:p>
                <a:pPr indent="0" lvl="0" marL="0" marR="0" rtl="0" algn="just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Calibri"/>
                  <a:buNone/>
                </a:pPr>
                <a:r>
                  <a:rPr b="0" i="1" lang="en" sz="10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Exit slit</a:t>
                </a:r>
                <a:endParaRPr sz="900"/>
              </a:p>
            </p:txBody>
          </p:sp>
          <p:sp>
            <p:nvSpPr>
              <p:cNvPr id="336" name="Google Shape;336;p61"/>
              <p:cNvSpPr txBox="1"/>
              <p:nvPr/>
            </p:nvSpPr>
            <p:spPr>
              <a:xfrm>
                <a:off x="5955893" y="3717971"/>
                <a:ext cx="2848500" cy="85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9450" lIns="29450" spcFirstLastPara="1" rIns="29450" wrap="square" tIns="29450">
                <a:noAutofit/>
              </a:bodyPr>
              <a:lstStyle/>
              <a:p>
                <a:pPr indent="0" lvl="0" marL="0" marR="0" rtl="0" algn="just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Calibri"/>
                  <a:buNone/>
                </a:pPr>
                <a:r>
                  <a:rPr b="0" i="1" lang="en" sz="10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An ellipsoidal mirror M4</a:t>
                </a:r>
                <a:r>
                  <a:rPr b="0" baseline="-25000" i="1" lang="en" sz="10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</a:t>
                </a:r>
                <a:r>
                  <a:rPr b="0" i="1" lang="en" sz="10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or M4</a:t>
                </a:r>
                <a:r>
                  <a:rPr b="0" baseline="-25000" i="1" lang="en" sz="10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 </a:t>
                </a:r>
                <a:r>
                  <a:rPr b="0" i="1" lang="en" sz="10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focuses the beam on to the sample.</a:t>
                </a:r>
                <a:endParaRPr sz="900"/>
              </a:p>
            </p:txBody>
          </p:sp>
        </p:grpSp>
        <p:sp>
          <p:nvSpPr>
            <p:cNvPr id="337" name="Google Shape;337;p61"/>
            <p:cNvSpPr txBox="1"/>
            <p:nvPr/>
          </p:nvSpPr>
          <p:spPr>
            <a:xfrm>
              <a:off x="8237337" y="4425251"/>
              <a:ext cx="966600" cy="46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2750" lIns="32750" spcFirstLastPara="1" rIns="32750" wrap="square" tIns="327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Helvetica Neue"/>
                <a:buNone/>
              </a:pPr>
              <a:r>
                <a:rPr b="1" i="0" lang="en" sz="1500" u="none" cap="none" strike="noStrik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Arpes</a:t>
              </a:r>
              <a:endParaRPr sz="900"/>
            </a:p>
          </p:txBody>
        </p:sp>
        <p:sp>
          <p:nvSpPr>
            <p:cNvPr id="338" name="Google Shape;338;p61"/>
            <p:cNvSpPr txBox="1"/>
            <p:nvPr/>
          </p:nvSpPr>
          <p:spPr>
            <a:xfrm>
              <a:off x="9795284" y="2186208"/>
              <a:ext cx="1734000" cy="46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2750" lIns="32750" spcFirstLastPara="1" rIns="32750" wrap="square" tIns="327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Helvetica Neue"/>
                <a:buNone/>
              </a:pPr>
              <a:r>
                <a:rPr b="1" i="0" lang="en" sz="1500" u="none" cap="none" strike="noStrik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Spin-Arpes</a:t>
              </a:r>
              <a:endParaRPr sz="900"/>
            </a:p>
          </p:txBody>
        </p:sp>
      </p:grpSp>
      <p:sp>
        <p:nvSpPr>
          <p:cNvPr id="339" name="Google Shape;339;p61"/>
          <p:cNvSpPr txBox="1"/>
          <p:nvPr>
            <p:ph type="title"/>
          </p:nvPr>
        </p:nvSpPr>
        <p:spPr>
          <a:xfrm>
            <a:off x="775492" y="213866"/>
            <a:ext cx="75930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b" bIns="41900" lIns="41900" spcFirstLastPara="1" rIns="41900" wrap="square" tIns="419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7BF0D"/>
              </a:buClr>
              <a:buSzPts val="3200"/>
              <a:buFont typeface="Helvetica Neue"/>
              <a:buNone/>
            </a:pPr>
            <a:r>
              <a:rPr lang="en"/>
              <a:t>An example beamline – </a:t>
            </a:r>
            <a:r>
              <a:rPr b="1" lang="en" sz="3200">
                <a:solidFill>
                  <a:srgbClr val="97BF0D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BLOCH</a:t>
            </a:r>
            <a:endParaRPr/>
          </a:p>
        </p:txBody>
      </p:sp>
      <p:pic>
        <p:nvPicPr>
          <p:cNvPr descr="Picture 1" id="340" name="Google Shape;340;p6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58165" y="1089272"/>
            <a:ext cx="4970752" cy="122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62"/>
          <p:cNvSpPr txBox="1"/>
          <p:nvPr>
            <p:ph type="title"/>
          </p:nvPr>
        </p:nvSpPr>
        <p:spPr>
          <a:xfrm>
            <a:off x="490250" y="450150"/>
            <a:ext cx="81153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MAX-IV’s 3 GeV Ring is the most brilliant in the world…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...But what does that mean?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...And how was that done?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63"/>
          <p:cNvSpPr txBox="1"/>
          <p:nvPr/>
        </p:nvSpPr>
        <p:spPr>
          <a:xfrm>
            <a:off x="1770443" y="114300"/>
            <a:ext cx="5687700" cy="6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>
                <a:solidFill>
                  <a:srgbClr val="5817F9"/>
                </a:solidFill>
                <a:latin typeface="Calibri"/>
                <a:ea typeface="Calibri"/>
                <a:cs typeface="Calibri"/>
                <a:sym typeface="Calibri"/>
              </a:rPr>
              <a:t>What is Brilliance ? </a:t>
            </a:r>
            <a:endParaRPr sz="5400">
              <a:solidFill>
                <a:srgbClr val="5817F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Google Shape;351;p63"/>
          <p:cNvSpPr/>
          <p:nvPr/>
        </p:nvSpPr>
        <p:spPr>
          <a:xfrm>
            <a:off x="3509151" y="1854775"/>
            <a:ext cx="4714500" cy="777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352" name="Google Shape;352;p63"/>
          <p:cNvSpPr/>
          <p:nvPr/>
        </p:nvSpPr>
        <p:spPr>
          <a:xfrm>
            <a:off x="3668398" y="1049950"/>
            <a:ext cx="4520400" cy="4530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cxnSp>
        <p:nvCxnSpPr>
          <p:cNvPr id="353" name="Google Shape;353;p63"/>
          <p:cNvCxnSpPr/>
          <p:nvPr/>
        </p:nvCxnSpPr>
        <p:spPr>
          <a:xfrm flipH="1">
            <a:off x="5333750" y="2540850"/>
            <a:ext cx="1002900" cy="517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354" name="Google Shape;354;p63"/>
          <p:cNvSpPr txBox="1"/>
          <p:nvPr/>
        </p:nvSpPr>
        <p:spPr>
          <a:xfrm>
            <a:off x="2859687" y="3053431"/>
            <a:ext cx="2648400" cy="6924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Total Horizontal Beamsize: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" name="Google Shape;355;p63"/>
          <p:cNvSpPr/>
          <p:nvPr/>
        </p:nvSpPr>
        <p:spPr>
          <a:xfrm>
            <a:off x="3093276" y="3279900"/>
            <a:ext cx="1694700" cy="492000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cxnSp>
        <p:nvCxnSpPr>
          <p:cNvPr id="356" name="Google Shape;356;p63"/>
          <p:cNvCxnSpPr/>
          <p:nvPr/>
        </p:nvCxnSpPr>
        <p:spPr>
          <a:xfrm>
            <a:off x="6961025" y="2590300"/>
            <a:ext cx="189600" cy="430800"/>
          </a:xfrm>
          <a:prstGeom prst="straightConnector1">
            <a:avLst/>
          </a:prstGeom>
          <a:noFill/>
          <a:ln cap="flat" cmpd="sng" w="28575">
            <a:solidFill>
              <a:srgbClr val="00B050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357" name="Google Shape;357;p63"/>
          <p:cNvSpPr txBox="1"/>
          <p:nvPr/>
        </p:nvSpPr>
        <p:spPr>
          <a:xfrm>
            <a:off x="5791200" y="3053431"/>
            <a:ext cx="2808900" cy="692400"/>
          </a:xfrm>
          <a:prstGeom prst="rect">
            <a:avLst/>
          </a:prstGeom>
          <a:noFill/>
          <a:ln cap="flat" cmpd="sng" w="9525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Total Horizontal Divergence:</a:t>
            </a:r>
            <a:endParaRPr sz="180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63"/>
          <p:cNvSpPr/>
          <p:nvPr/>
        </p:nvSpPr>
        <p:spPr>
          <a:xfrm>
            <a:off x="6367550" y="3279900"/>
            <a:ext cx="1694700" cy="492000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cxnSp>
        <p:nvCxnSpPr>
          <p:cNvPr id="359" name="Google Shape;359;p63"/>
          <p:cNvCxnSpPr/>
          <p:nvPr/>
        </p:nvCxnSpPr>
        <p:spPr>
          <a:xfrm rot="10800000">
            <a:off x="4013411" y="3745828"/>
            <a:ext cx="0" cy="514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360" name="Google Shape;360;p63"/>
          <p:cNvCxnSpPr/>
          <p:nvPr/>
        </p:nvCxnSpPr>
        <p:spPr>
          <a:xfrm rot="10800000">
            <a:off x="2859611" y="4260028"/>
            <a:ext cx="1153800" cy="0"/>
          </a:xfrm>
          <a:prstGeom prst="straightConnector1">
            <a:avLst/>
          </a:prstGeom>
          <a:noFill/>
          <a:ln cap="flat" cmpd="sng" w="9525">
            <a:solidFill>
              <a:srgbClr val="81818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1" name="Google Shape;361;p63"/>
          <p:cNvSpPr txBox="1"/>
          <p:nvPr/>
        </p:nvSpPr>
        <p:spPr>
          <a:xfrm>
            <a:off x="2692217" y="4266575"/>
            <a:ext cx="13932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Electron beam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Size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62" name="Google Shape;362;p63"/>
          <p:cNvCxnSpPr/>
          <p:nvPr/>
        </p:nvCxnSpPr>
        <p:spPr>
          <a:xfrm rot="10800000">
            <a:off x="4620192" y="3746078"/>
            <a:ext cx="0" cy="514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363" name="Google Shape;363;p63"/>
          <p:cNvCxnSpPr/>
          <p:nvPr/>
        </p:nvCxnSpPr>
        <p:spPr>
          <a:xfrm>
            <a:off x="4620192" y="4260278"/>
            <a:ext cx="1143000" cy="0"/>
          </a:xfrm>
          <a:prstGeom prst="straightConnector1">
            <a:avLst/>
          </a:prstGeom>
          <a:noFill/>
          <a:ln cap="flat" cmpd="sng" w="9525">
            <a:solidFill>
              <a:srgbClr val="81818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4" name="Google Shape;364;p63"/>
          <p:cNvSpPr txBox="1"/>
          <p:nvPr/>
        </p:nvSpPr>
        <p:spPr>
          <a:xfrm>
            <a:off x="4392325" y="4272701"/>
            <a:ext cx="13080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Photon beam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Size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65" name="Google Shape;365;p63"/>
          <p:cNvCxnSpPr/>
          <p:nvPr/>
        </p:nvCxnSpPr>
        <p:spPr>
          <a:xfrm rot="10800000">
            <a:off x="7313402" y="3746077"/>
            <a:ext cx="0" cy="514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366" name="Google Shape;366;p63"/>
          <p:cNvCxnSpPr/>
          <p:nvPr/>
        </p:nvCxnSpPr>
        <p:spPr>
          <a:xfrm rot="10800000">
            <a:off x="6159604" y="4260277"/>
            <a:ext cx="1153800" cy="0"/>
          </a:xfrm>
          <a:prstGeom prst="straightConnector1">
            <a:avLst/>
          </a:prstGeom>
          <a:noFill/>
          <a:ln cap="flat" cmpd="sng" w="9525">
            <a:solidFill>
              <a:srgbClr val="81818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7" name="Google Shape;367;p63"/>
          <p:cNvSpPr txBox="1"/>
          <p:nvPr/>
        </p:nvSpPr>
        <p:spPr>
          <a:xfrm>
            <a:off x="6007213" y="4266824"/>
            <a:ext cx="13932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Electron beam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Divergence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68" name="Google Shape;368;p63"/>
          <p:cNvCxnSpPr/>
          <p:nvPr/>
        </p:nvCxnSpPr>
        <p:spPr>
          <a:xfrm rot="10800000">
            <a:off x="7836013" y="3746077"/>
            <a:ext cx="0" cy="514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369" name="Google Shape;369;p63"/>
          <p:cNvCxnSpPr/>
          <p:nvPr/>
        </p:nvCxnSpPr>
        <p:spPr>
          <a:xfrm>
            <a:off x="7836013" y="4260277"/>
            <a:ext cx="1143000" cy="0"/>
          </a:xfrm>
          <a:prstGeom prst="straightConnector1">
            <a:avLst/>
          </a:prstGeom>
          <a:noFill/>
          <a:ln cap="flat" cmpd="sng" w="9525">
            <a:solidFill>
              <a:srgbClr val="81818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70" name="Google Shape;370;p63"/>
          <p:cNvSpPr txBox="1"/>
          <p:nvPr/>
        </p:nvSpPr>
        <p:spPr>
          <a:xfrm>
            <a:off x="7836013" y="4272700"/>
            <a:ext cx="13080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Photon beam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Divergence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71" name="Google Shape;371;p63"/>
          <p:cNvCxnSpPr>
            <a:stCxn id="351" idx="0"/>
          </p:cNvCxnSpPr>
          <p:nvPr/>
        </p:nvCxnSpPr>
        <p:spPr>
          <a:xfrm rot="10800000">
            <a:off x="4661301" y="1378675"/>
            <a:ext cx="1205100" cy="4761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med" w="med" type="stealth"/>
          </a:ln>
        </p:spPr>
      </p:cxnSp>
      <p:pic>
        <p:nvPicPr>
          <p:cNvPr id="372" name="Google Shape;372;p6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1059" y="658185"/>
            <a:ext cx="1912991" cy="44853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Google Shape;377;p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9864" y="928396"/>
            <a:ext cx="7337508" cy="4215096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p64"/>
          <p:cNvSpPr txBox="1"/>
          <p:nvPr/>
        </p:nvSpPr>
        <p:spPr>
          <a:xfrm>
            <a:off x="3203848" y="3543858"/>
            <a:ext cx="18198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1.5 GeV</a:t>
            </a:r>
            <a:endParaRPr/>
          </a:p>
        </p:txBody>
      </p:sp>
      <p:sp>
        <p:nvSpPr>
          <p:cNvPr id="379" name="Google Shape;379;p64"/>
          <p:cNvSpPr txBox="1"/>
          <p:nvPr/>
        </p:nvSpPr>
        <p:spPr>
          <a:xfrm>
            <a:off x="5364088" y="2312180"/>
            <a:ext cx="14301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GeV</a:t>
            </a:r>
            <a:endParaRPr/>
          </a:p>
        </p:txBody>
      </p:sp>
      <p:sp>
        <p:nvSpPr>
          <p:cNvPr id="380" name="Google Shape;380;p64"/>
          <p:cNvSpPr txBox="1"/>
          <p:nvPr/>
        </p:nvSpPr>
        <p:spPr>
          <a:xfrm>
            <a:off x="1619672" y="120663"/>
            <a:ext cx="5937900" cy="6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>
                <a:solidFill>
                  <a:srgbClr val="5817F9"/>
                </a:solidFill>
                <a:latin typeface="Calibri"/>
                <a:ea typeface="Calibri"/>
                <a:cs typeface="Calibri"/>
                <a:sym typeface="Calibri"/>
              </a:rPr>
              <a:t>Brilliance @ MAX IV </a:t>
            </a:r>
            <a:endParaRPr sz="5400">
              <a:solidFill>
                <a:srgbClr val="5817F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65"/>
          <p:cNvSpPr txBox="1"/>
          <p:nvPr>
            <p:ph type="title"/>
          </p:nvPr>
        </p:nvSpPr>
        <p:spPr>
          <a:xfrm>
            <a:off x="490250" y="450150"/>
            <a:ext cx="8302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So, brilliance is a result of the phase-space of the photon &amp; e</a:t>
            </a:r>
            <a:r>
              <a:rPr baseline="30000" lang="en"/>
              <a:t>-</a:t>
            </a:r>
            <a:r>
              <a:rPr lang="en"/>
              <a:t> beams.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control do we have over this?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6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Photon beam emittance</a:t>
            </a:r>
            <a:endParaRPr/>
          </a:p>
        </p:txBody>
      </p:sp>
      <p:pic>
        <p:nvPicPr>
          <p:cNvPr descr="\varepsilon_\gamma = \frac{\lambda}{2\pi}" id="391" name="Google Shape;391;p66" title="MathEquation,#0000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6725" y="1557800"/>
            <a:ext cx="2970760" cy="127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66"/>
          <p:cNvSpPr txBox="1"/>
          <p:nvPr/>
        </p:nvSpPr>
        <p:spPr>
          <a:xfrm>
            <a:off x="311800" y="3543925"/>
            <a:ext cx="8520600" cy="13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Very simple → the diffraction limit of EM radiation at that wavelength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All beamlines have different demands, but a typical number at MAX-IV might be: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○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 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Note that this value is set by the needs of the users, and therefore not controllable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descr="\varepsilon_\gamma = 20~pm.rad" id="393" name="Google Shape;393;p66" title="MathEquation,#0000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56900" y="4071200"/>
            <a:ext cx="1423824" cy="236700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66"/>
          <p:cNvSpPr txBox="1"/>
          <p:nvPr/>
        </p:nvSpPr>
        <p:spPr>
          <a:xfrm>
            <a:off x="5182475" y="84450"/>
            <a:ext cx="388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"/>
                <a:ea typeface="Open Sans"/>
                <a:cs typeface="Open Sans"/>
                <a:sym typeface="Open Sans"/>
              </a:rPr>
              <a:t>“Emittance” is, roughly speaking, a measure of the size of a bunch of particles and the rate at which it is diverging</a:t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6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Electron beam emittance</a:t>
            </a:r>
            <a:endParaRPr/>
          </a:p>
        </p:txBody>
      </p:sp>
      <p:sp>
        <p:nvSpPr>
          <p:cNvPr id="400" name="Google Shape;400;p67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 balance between two processes: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Damping due to particle acceleration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Excitation due to the quantum nature of synchrotron emission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That is, the e</a:t>
            </a:r>
            <a:r>
              <a:rPr baseline="30000" lang="en"/>
              <a:t>-</a:t>
            </a:r>
            <a:r>
              <a:rPr lang="en"/>
              <a:t> emittance is a function of the magnetic fields in the accelerator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Therefore, this can be optimised through the design of the machine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68"/>
          <p:cNvSpPr txBox="1"/>
          <p:nvPr>
            <p:ph type="title"/>
          </p:nvPr>
        </p:nvSpPr>
        <p:spPr>
          <a:xfrm>
            <a:off x="490250" y="450150"/>
            <a:ext cx="8218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29 November 1993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Dieter Einfeld, Mark Plesko</a:t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“</a:t>
            </a:r>
            <a:r>
              <a:rPr i="1" lang="en" sz="3600"/>
              <a:t>Design of a diffraction limited light source</a:t>
            </a:r>
            <a:r>
              <a:rPr lang="en" sz="3600"/>
              <a:t>”</a:t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International Symposium on Optics, Imaging, and Instrumentation</a:t>
            </a:r>
            <a:endParaRPr sz="2400"/>
          </a:p>
        </p:txBody>
      </p:sp>
      <p:sp>
        <p:nvSpPr>
          <p:cNvPr id="406" name="Google Shape;406;p68"/>
          <p:cNvSpPr txBox="1"/>
          <p:nvPr/>
        </p:nvSpPr>
        <p:spPr>
          <a:xfrm>
            <a:off x="3817500" y="-56125"/>
            <a:ext cx="53265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68689"/>
                </a:solidFill>
                <a:latin typeface="Open Sans"/>
                <a:ea typeface="Open Sans"/>
                <a:cs typeface="Open Sans"/>
                <a:sym typeface="Open Sans"/>
              </a:rPr>
              <a:t>On this date: I was 14, and Meatloaf was top of the charts in the UK and the US</a:t>
            </a:r>
            <a:endParaRPr sz="1100">
              <a:solidFill>
                <a:srgbClr val="86868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69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insight from that paper</a:t>
            </a:r>
            <a:endParaRPr/>
          </a:p>
        </p:txBody>
      </p:sp>
      <p:sp>
        <p:nvSpPr>
          <p:cNvPr id="412" name="Google Shape;412;p69"/>
          <p:cNvSpPr txBox="1"/>
          <p:nvPr>
            <p:ph idx="1" type="body"/>
          </p:nvPr>
        </p:nvSpPr>
        <p:spPr>
          <a:xfrm>
            <a:off x="311700" y="1225225"/>
            <a:ext cx="8520600" cy="140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Imagine you had a God-like ability to optimise the field strengths in an accelerator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For any accelerator, you could find the fields that minimise the emittance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 this case, the emittance goes as: </a:t>
            </a:r>
            <a:endParaRPr/>
          </a:p>
        </p:txBody>
      </p:sp>
      <p:pic>
        <p:nvPicPr>
          <p:cNvPr descr="\varepsilon=C\frac{E^2}{N_d^3}" id="413" name="Google Shape;413;p69" title="MathEquation,#0000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8488" y="2486575"/>
            <a:ext cx="2007026" cy="1001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69"/>
          <p:cNvSpPr txBox="1"/>
          <p:nvPr>
            <p:ph idx="1" type="body"/>
          </p:nvPr>
        </p:nvSpPr>
        <p:spPr>
          <a:xfrm>
            <a:off x="269588" y="3516650"/>
            <a:ext cx="8520600" cy="140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More bending magnets, with softer bends, have a *cubic* effect on the beam emittance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52"/>
          <p:cNvSpPr txBox="1"/>
          <p:nvPr>
            <p:ph type="title"/>
          </p:nvPr>
        </p:nvSpPr>
        <p:spPr>
          <a:xfrm>
            <a:off x="490250" y="450150"/>
            <a:ext cx="6582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presentation of the work of many people over many years.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en"/>
              <a:t>All credit should go to them.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2000"/>
              </a:spcBef>
              <a:spcAft>
                <a:spcPts val="2000"/>
              </a:spcAft>
              <a:buNone/>
            </a:pPr>
            <a:r>
              <a:rPr lang="en"/>
              <a:t>Any mistakes are mine.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70"/>
          <p:cNvSpPr txBox="1"/>
          <p:nvPr>
            <p:ph type="title"/>
          </p:nvPr>
        </p:nvSpPr>
        <p:spPr>
          <a:xfrm>
            <a:off x="311700" y="0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Multi-Bend Achromat at MAX-IV</a:t>
            </a:r>
            <a:endParaRPr/>
          </a:p>
        </p:txBody>
      </p:sp>
      <p:pic>
        <p:nvPicPr>
          <p:cNvPr id="420" name="Google Shape;420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600" y="831300"/>
            <a:ext cx="5798575" cy="169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p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14100" y="1805400"/>
            <a:ext cx="4729900" cy="3338101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70"/>
          <p:cNvSpPr txBox="1"/>
          <p:nvPr/>
        </p:nvSpPr>
        <p:spPr>
          <a:xfrm>
            <a:off x="336850" y="3087775"/>
            <a:ext cx="4112400" cy="14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20 achromats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7 bends per achromat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	5 full-strength, 2 half-strength at the ends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	(full-strength = 3°)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7" name="Google Shape;427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99625"/>
            <a:ext cx="2766132" cy="369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70925" y="1299625"/>
            <a:ext cx="3051175" cy="3156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7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25475" y="1299625"/>
            <a:ext cx="2766125" cy="3540068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71"/>
          <p:cNvSpPr txBox="1"/>
          <p:nvPr/>
        </p:nvSpPr>
        <p:spPr>
          <a:xfrm>
            <a:off x="152400" y="807025"/>
            <a:ext cx="27660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100 MHz accelerating RF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1" name="Google Shape;431;p71"/>
          <p:cNvSpPr txBox="1"/>
          <p:nvPr/>
        </p:nvSpPr>
        <p:spPr>
          <a:xfrm>
            <a:off x="3189000" y="807025"/>
            <a:ext cx="27660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Circular, Cu, NEG-coated vacuum chambers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2" name="Google Shape;432;p71"/>
          <p:cNvSpPr txBox="1"/>
          <p:nvPr/>
        </p:nvSpPr>
        <p:spPr>
          <a:xfrm>
            <a:off x="6225600" y="866200"/>
            <a:ext cx="27660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Compact magnet design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3" name="Google Shape;433;p71"/>
          <p:cNvSpPr txBox="1"/>
          <p:nvPr>
            <p:ph type="title"/>
          </p:nvPr>
        </p:nvSpPr>
        <p:spPr>
          <a:xfrm>
            <a:off x="311700" y="119425"/>
            <a:ext cx="8520600" cy="746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MAX-IV Engineering Issues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7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Achieved Performance</a:t>
            </a:r>
            <a:endParaRPr/>
          </a:p>
        </p:txBody>
      </p:sp>
      <p:sp>
        <p:nvSpPr>
          <p:cNvPr id="439" name="Google Shape;439;p72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300 mA e- stored during delivery to users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500 mA demonstrated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Emittances: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𝛆</a:t>
            </a:r>
            <a:r>
              <a:rPr baseline="-25000" lang="en"/>
              <a:t>x</a:t>
            </a:r>
            <a:r>
              <a:rPr lang="en"/>
              <a:t> = 320 ± 18 pm.rad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𝛆</a:t>
            </a:r>
            <a:r>
              <a:rPr baseline="-25000" lang="en"/>
              <a:t>y</a:t>
            </a:r>
            <a:r>
              <a:rPr lang="en"/>
              <a:t> = 6.5 ± 0.1 pm.rad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e- beam position stability (integrated to 5 kHz)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&lt;2% of beam size horizontally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&lt;5% of beam size vertically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7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Achieved Performance</a:t>
            </a:r>
            <a:endParaRPr/>
          </a:p>
        </p:txBody>
      </p:sp>
      <p:sp>
        <p:nvSpPr>
          <p:cNvPr id="445" name="Google Shape;445;p73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30</a:t>
            </a:r>
            <a:r>
              <a:rPr lang="en"/>
              <a:t>0 mA e- stored during delivery to users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500 mA demonstrated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Emittances: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𝛆</a:t>
            </a:r>
            <a:r>
              <a:rPr baseline="-25000" lang="en"/>
              <a:t>x</a:t>
            </a:r>
            <a:r>
              <a:rPr lang="en"/>
              <a:t> = 320 ± 18 pm.rad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𝛆</a:t>
            </a:r>
            <a:r>
              <a:rPr baseline="-25000" lang="en"/>
              <a:t>y</a:t>
            </a:r>
            <a:r>
              <a:rPr lang="en"/>
              <a:t> = 6.5 ± 0.1 pm.rad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e- beam position stability (integrated to 5 kHz)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&lt;2% of beam size horizontally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&lt;5% of beam size vertically</a:t>
            </a:r>
            <a:endParaRPr/>
          </a:p>
        </p:txBody>
      </p:sp>
      <p:sp>
        <p:nvSpPr>
          <p:cNvPr id="446" name="Google Shape;446;p73"/>
          <p:cNvSpPr/>
          <p:nvPr/>
        </p:nvSpPr>
        <p:spPr>
          <a:xfrm>
            <a:off x="5997300" y="638600"/>
            <a:ext cx="2978400" cy="421200"/>
          </a:xfrm>
          <a:prstGeom prst="wedgeRectCallout">
            <a:avLst>
              <a:gd fmla="val -72761" name="adj1"/>
              <a:gd fmla="val 144937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X-ray brightness (over all wavelengths)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7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Achieved Performance</a:t>
            </a:r>
            <a:endParaRPr/>
          </a:p>
        </p:txBody>
      </p:sp>
      <p:sp>
        <p:nvSpPr>
          <p:cNvPr id="452" name="Google Shape;452;p7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30</a:t>
            </a:r>
            <a:r>
              <a:rPr lang="en"/>
              <a:t>0 mA e- stored during delivery to users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500 mA demonstrated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Emittances: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𝛆</a:t>
            </a:r>
            <a:r>
              <a:rPr baseline="-25000" lang="en"/>
              <a:t>x</a:t>
            </a:r>
            <a:r>
              <a:rPr lang="en"/>
              <a:t> = 320 ± 18 pm.rad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𝛆</a:t>
            </a:r>
            <a:r>
              <a:rPr baseline="-25000" lang="en"/>
              <a:t>y</a:t>
            </a:r>
            <a:r>
              <a:rPr lang="en"/>
              <a:t> = 6.5 ± 0.1 pm.rad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e- beam position stability (integrated to 5 kHz)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&lt;2% of beam size horizontally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&lt;5% of beam size vertically</a:t>
            </a:r>
            <a:endParaRPr/>
          </a:p>
        </p:txBody>
      </p:sp>
      <p:sp>
        <p:nvSpPr>
          <p:cNvPr id="453" name="Google Shape;453;p74"/>
          <p:cNvSpPr/>
          <p:nvPr/>
        </p:nvSpPr>
        <p:spPr>
          <a:xfrm>
            <a:off x="5997300" y="638600"/>
            <a:ext cx="2978400" cy="421200"/>
          </a:xfrm>
          <a:prstGeom prst="wedgeRectCallout">
            <a:avLst>
              <a:gd fmla="val -72761" name="adj1"/>
              <a:gd fmla="val 144937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X-ray brightness (over all wavelengths)</a:t>
            </a:r>
            <a:endParaRPr/>
          </a:p>
        </p:txBody>
      </p:sp>
      <p:sp>
        <p:nvSpPr>
          <p:cNvPr id="454" name="Google Shape;454;p74"/>
          <p:cNvSpPr/>
          <p:nvPr/>
        </p:nvSpPr>
        <p:spPr>
          <a:xfrm>
            <a:off x="5328625" y="2012075"/>
            <a:ext cx="3534600" cy="496800"/>
          </a:xfrm>
          <a:prstGeom prst="wedgeRectCallout">
            <a:avLst>
              <a:gd fmla="val -128300" name="adj1"/>
              <a:gd fmla="val 4294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Spectral purity and apparent source-size (diffraction limited in many cases)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7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Achieved Performance</a:t>
            </a:r>
            <a:endParaRPr/>
          </a:p>
        </p:txBody>
      </p:sp>
      <p:sp>
        <p:nvSpPr>
          <p:cNvPr id="460" name="Google Shape;460;p75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30</a:t>
            </a:r>
            <a:r>
              <a:rPr lang="en"/>
              <a:t>0 mA e- stored during delivery to users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500 mA demonstrated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Emittances: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𝛆</a:t>
            </a:r>
            <a:r>
              <a:rPr baseline="-25000" lang="en"/>
              <a:t>x</a:t>
            </a:r>
            <a:r>
              <a:rPr lang="en"/>
              <a:t> = 320 ± 18 pm.rad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𝛆</a:t>
            </a:r>
            <a:r>
              <a:rPr baseline="-25000" lang="en"/>
              <a:t>y</a:t>
            </a:r>
            <a:r>
              <a:rPr lang="en"/>
              <a:t> = 6.5 ± 0.1 pm.rad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e- beam position stability (integrated to 5 kHz)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&lt;2% of beam size horizontally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&lt;5% of beam size vertically</a:t>
            </a:r>
            <a:endParaRPr/>
          </a:p>
        </p:txBody>
      </p:sp>
      <p:sp>
        <p:nvSpPr>
          <p:cNvPr id="461" name="Google Shape;461;p75"/>
          <p:cNvSpPr/>
          <p:nvPr/>
        </p:nvSpPr>
        <p:spPr>
          <a:xfrm>
            <a:off x="5997300" y="638600"/>
            <a:ext cx="2978400" cy="421200"/>
          </a:xfrm>
          <a:prstGeom prst="wedgeRectCallout">
            <a:avLst>
              <a:gd fmla="val -72761" name="adj1"/>
              <a:gd fmla="val 144937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X-ray brightness (over all wavelengths)</a:t>
            </a:r>
            <a:endParaRPr/>
          </a:p>
        </p:txBody>
      </p:sp>
      <p:sp>
        <p:nvSpPr>
          <p:cNvPr id="462" name="Google Shape;462;p75"/>
          <p:cNvSpPr/>
          <p:nvPr/>
        </p:nvSpPr>
        <p:spPr>
          <a:xfrm>
            <a:off x="5328625" y="2012075"/>
            <a:ext cx="3534600" cy="496800"/>
          </a:xfrm>
          <a:prstGeom prst="wedgeRectCallout">
            <a:avLst>
              <a:gd fmla="val -128300" name="adj1"/>
              <a:gd fmla="val 4294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Spectral purity and apparent source-size (diffraction limited in many cases)</a:t>
            </a:r>
            <a:endParaRPr/>
          </a:p>
        </p:txBody>
      </p:sp>
      <p:sp>
        <p:nvSpPr>
          <p:cNvPr id="463" name="Google Shape;463;p75"/>
          <p:cNvSpPr/>
          <p:nvPr/>
        </p:nvSpPr>
        <p:spPr>
          <a:xfrm>
            <a:off x="5497050" y="3970000"/>
            <a:ext cx="2978400" cy="421200"/>
          </a:xfrm>
          <a:prstGeom prst="wedgeRectCallout">
            <a:avLst>
              <a:gd fmla="val -111571" name="adj1"/>
              <a:gd fmla="val -203644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Stability of apparent source location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76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Short pulse facility (SPF)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3" name="Google Shape;473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3700" y="0"/>
            <a:ext cx="7096594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7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Bunch compression in a linac</a:t>
            </a:r>
            <a:endParaRPr/>
          </a:p>
        </p:txBody>
      </p:sp>
      <p:pic>
        <p:nvPicPr>
          <p:cNvPr id="479" name="Google Shape;479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2913" y="1084075"/>
            <a:ext cx="5018165" cy="3996276"/>
          </a:xfrm>
          <a:prstGeom prst="rect">
            <a:avLst/>
          </a:prstGeom>
          <a:noFill/>
          <a:ln>
            <a:noFill/>
          </a:ln>
        </p:spPr>
      </p:pic>
      <p:sp>
        <p:nvSpPr>
          <p:cNvPr id="480" name="Google Shape;480;p78"/>
          <p:cNvSpPr txBox="1"/>
          <p:nvPr/>
        </p:nvSpPr>
        <p:spPr>
          <a:xfrm>
            <a:off x="7038600" y="4371975"/>
            <a:ext cx="2105400" cy="2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The compression scheme in SPF is somewhat different, but this serves to illustrate the main concept</a:t>
            </a:r>
            <a:endParaRPr sz="10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1" name="Google Shape;481;p78"/>
          <p:cNvSpPr txBox="1"/>
          <p:nvPr/>
        </p:nvSpPr>
        <p:spPr>
          <a:xfrm>
            <a:off x="1977000" y="4840100"/>
            <a:ext cx="5190000" cy="3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hlinkClick r:id="rId4"/>
              </a:rPr>
              <a:t>http://photon-science.desy.de/facilities/flash/the_free_electron_laser/how_it_works/bunch_compression/index_eng.html</a:t>
            </a:r>
            <a:endParaRPr sz="8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79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Achieved at SPF</a:t>
            </a:r>
            <a:endParaRPr/>
          </a:p>
        </p:txBody>
      </p:sp>
      <p:pic>
        <p:nvPicPr>
          <p:cNvPr id="487" name="Google Shape;487;p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99625"/>
            <a:ext cx="4739251" cy="359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4750" y="1328650"/>
            <a:ext cx="4739249" cy="35481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53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a synchrotron light source?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8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Pump-probe experiments</a:t>
            </a:r>
            <a:endParaRPr/>
          </a:p>
        </p:txBody>
      </p:sp>
      <p:sp>
        <p:nvSpPr>
          <p:cNvPr id="494" name="Google Shape;494;p80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Such short pulses can capture fast processes in intermediate stages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One technique,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“Pump” a sample with a high power laser, then “probe” it with the X-ray pulse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Sweep the time-delay between pump &amp; probe to watch the reaction of the sample evolve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For example,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Observe non-thermal melting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Lattice parameter changes and then breaks down as the crystal evolves to liquid state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81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Looking to the future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8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Continue to lead the way</a:t>
            </a:r>
            <a:endParaRPr/>
          </a:p>
        </p:txBody>
      </p:sp>
      <p:sp>
        <p:nvSpPr>
          <p:cNvPr id="505" name="Google Shape;505;p82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range of impressive new synchrotrons coming online now share something in common – </a:t>
            </a:r>
            <a:r>
              <a:rPr b="1" lang="en"/>
              <a:t>the MAX-IV MBA concept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Our plan is to continue to lead for the foreseeable future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3 GeV ring: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Ultralong bunches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Dramatic improvement in brightness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Diffraction limit for high energy photons</a:t>
            </a:r>
            <a:endParaRPr/>
          </a:p>
        </p:txBody>
      </p:sp>
      <p:sp>
        <p:nvSpPr>
          <p:cNvPr id="506" name="Google Shape;506;p82"/>
          <p:cNvSpPr txBox="1"/>
          <p:nvPr/>
        </p:nvSpPr>
        <p:spPr>
          <a:xfrm>
            <a:off x="5301425" y="282000"/>
            <a:ext cx="3169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7" name="Google Shape;507;p82"/>
          <p:cNvSpPr txBox="1"/>
          <p:nvPr/>
        </p:nvSpPr>
        <p:spPr>
          <a:xfrm>
            <a:off x="4678175" y="2160050"/>
            <a:ext cx="4416000" cy="25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1.5 GeV ring: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Transparent top-up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Pseudo single-bunch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Alternative timing modes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SPF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Ultrashort bunches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Low jitter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Soft X-ray FEL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Hard X-ray FEL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8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513" name="Google Shape;513;p83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MAX-IV accelerators can satisfy a wide range of X-ray users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Hard X-rays, soft X-rays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Imaging, scattering, diffraction, spectroscopy, time-resolved, …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Impossible to do justice to the range of research possibilities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Including the advances in accelerator physics/engineering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MBA concept has been successfully demonstrated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Inspired multiple upgrade programs at light sources around the world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Much to look forward to in the future!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84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85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Backup Material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8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terminology</a:t>
            </a:r>
            <a:endParaRPr/>
          </a:p>
        </p:txBody>
      </p:sp>
      <p:sp>
        <p:nvSpPr>
          <p:cNvPr id="529" name="Google Shape;529;p86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Particle dynamics in accelerators </a:t>
            </a:r>
            <a:r>
              <a:rPr lang="en"/>
              <a:t>is done in</a:t>
            </a:r>
            <a:r>
              <a:rPr lang="en"/>
              <a:t> the Hamiltonian formalism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Phase space ⇒ Position and conjugate momentum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This is quite different from High Energy Physics, which typically uses the Lagrangian formalism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Phase space ⇒ Position and velocity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 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Emittance</a:t>
            </a:r>
            <a:r>
              <a:rPr lang="en"/>
              <a:t> ⇒ The area of the Hamiltonian phase space occupied by the beam in one plane (</a:t>
            </a:r>
            <a:r>
              <a:rPr i="1" lang="en"/>
              <a:t>x</a:t>
            </a:r>
            <a:r>
              <a:rPr lang="en"/>
              <a:t>, </a:t>
            </a:r>
            <a:r>
              <a:rPr i="1" lang="en"/>
              <a:t>y</a:t>
            </a:r>
            <a:r>
              <a:rPr lang="en"/>
              <a:t>, or longitudinally)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Units: pm.rad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beam with a lower emittance is said to be “colder”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Beam size goes with the square root of the emittance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Smaller emittance (colder beam) is better</a:t>
            </a:r>
            <a:endParaRPr/>
          </a:p>
        </p:txBody>
      </p:sp>
      <p:pic>
        <p:nvPicPr>
          <p:cNvPr descr="H = \frac{1}{2}p_x^2 + \frac{1}{2}p_y^2 + \frac{1}{2}\frac{\delta^2}{\beta_0^2\gamma_0^2}" id="530" name="Google Shape;530;p86" title="MathEquation,#0000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5288" y="1821125"/>
            <a:ext cx="1852650" cy="3497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 = \frac{1}{2}m\dot x^2 - \frac{1}{2}m\omega^2x^2" id="531" name="Google Shape;531;p86" title="MathEquation,#0000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6712" y="2936900"/>
            <a:ext cx="1929824" cy="29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8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more terminology</a:t>
            </a:r>
            <a:endParaRPr/>
          </a:p>
        </p:txBody>
      </p:sp>
      <p:sp>
        <p:nvSpPr>
          <p:cNvPr id="537" name="Google Shape;537;p87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Achromat: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Sequence of magnets whose effect is independent of particle energy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pure dipole is *not* achromatic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sequence of dipoles and quadrupoles might be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Twiss parameters: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set of functions that describe the envelope of the beam’s size and divergence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α</a:t>
            </a:r>
            <a:r>
              <a:rPr lang="en"/>
              <a:t>, β, γ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Beam size;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Dispersion: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function describing the path of an off-energy particle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η</a:t>
            </a:r>
            <a:endParaRPr/>
          </a:p>
        </p:txBody>
      </p:sp>
      <p:pic>
        <p:nvPicPr>
          <p:cNvPr descr="\sigma=\sqrt{\varepsilon\beta}" id="538" name="Google Shape;538;p87" title="MathEquation,#0000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0673" y="3138200"/>
            <a:ext cx="858850" cy="316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8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point from Einfeld &amp; Plesko</a:t>
            </a:r>
            <a:endParaRPr/>
          </a:p>
        </p:txBody>
      </p:sp>
      <p:sp>
        <p:nvSpPr>
          <p:cNvPr id="544" name="Google Shape;544;p88"/>
          <p:cNvSpPr txBox="1"/>
          <p:nvPr>
            <p:ph idx="1" type="body"/>
          </p:nvPr>
        </p:nvSpPr>
        <p:spPr>
          <a:xfrm>
            <a:off x="311700" y="1225225"/>
            <a:ext cx="86148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Natural emittance determined almost solely in the magnetic bends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That is, not in the straight sections where undulators are installed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emittance goes linearly with </a:t>
            </a:r>
            <a:r>
              <a:rPr i="1" lang="en"/>
              <a:t>H</a:t>
            </a:r>
            <a:r>
              <a:rPr lang="en"/>
              <a:t> averaged over the bending magnets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 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 is minimised by designing η to have a minimum in the bending magnets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Real-world criteria forbid this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Instead, split large magnets into many smaller ones, and satisfy the constraint in </a:t>
            </a:r>
            <a:r>
              <a:rPr b="1" lang="en"/>
              <a:t>most</a:t>
            </a:r>
            <a:r>
              <a:rPr lang="en"/>
              <a:t> of them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Reduce the bending angle of those where the constraint is broken to reduce their impact on </a:t>
            </a:r>
            <a:r>
              <a:rPr i="1" lang="en"/>
              <a:t>H</a:t>
            </a:r>
            <a:r>
              <a:rPr lang="en"/>
              <a:t>.</a:t>
            </a:r>
            <a:endParaRPr/>
          </a:p>
        </p:txBody>
      </p:sp>
      <p:pic>
        <p:nvPicPr>
          <p:cNvPr descr="H=\gamma\eta^2+2\alpha\eta\eta'+\beta\eta'^2" id="545" name="Google Shape;545;p88" title="MathEquation,#0000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3150" y="2150725"/>
            <a:ext cx="2643974" cy="31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89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Injection is always disruptive to the stored beam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51" name="Google Shape;551;p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3684" y="2396326"/>
            <a:ext cx="7090317" cy="2571750"/>
          </a:xfrm>
          <a:prstGeom prst="rect">
            <a:avLst/>
          </a:prstGeom>
          <a:noFill/>
          <a:ln>
            <a:noFill/>
          </a:ln>
        </p:spPr>
      </p:pic>
      <p:sp>
        <p:nvSpPr>
          <p:cNvPr id="552" name="Google Shape;552;p89"/>
          <p:cNvSpPr txBox="1"/>
          <p:nvPr/>
        </p:nvSpPr>
        <p:spPr>
          <a:xfrm>
            <a:off x="2933400" y="4779025"/>
            <a:ext cx="6210600" cy="3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http://ados.web.psi.ch/SLS2/Notes/Notes%20before%202017/SLS2-Note-04-2016-10-25_deNeeve.pdf</a:t>
            </a:r>
            <a:endParaRPr sz="1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54"/>
          <p:cNvSpPr txBox="1"/>
          <p:nvPr>
            <p:ph type="title"/>
          </p:nvPr>
        </p:nvSpPr>
        <p:spPr>
          <a:xfrm>
            <a:off x="311700" y="555600"/>
            <a:ext cx="31239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electromagnetism</a:t>
            </a:r>
            <a:endParaRPr/>
          </a:p>
        </p:txBody>
      </p:sp>
      <p:sp>
        <p:nvSpPr>
          <p:cNvPr id="269" name="Google Shape;269;p54"/>
          <p:cNvSpPr txBox="1"/>
          <p:nvPr>
            <p:ph idx="1" type="body"/>
          </p:nvPr>
        </p:nvSpPr>
        <p:spPr>
          <a:xfrm>
            <a:off x="0" y="1399400"/>
            <a:ext cx="4000500" cy="343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E-field around a charge is disrupted by acceleration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This disruption moves at </a:t>
            </a:r>
            <a:r>
              <a:rPr i="1" lang="en"/>
              <a:t>c</a:t>
            </a:r>
            <a:r>
              <a:rPr lang="en"/>
              <a:t>, and is observed as a flash of light</a:t>
            </a:r>
            <a:endParaRPr/>
          </a:p>
        </p:txBody>
      </p:sp>
      <p:pic>
        <p:nvPicPr>
          <p:cNvPr id="270" name="Google Shape;270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515775"/>
            <a:ext cx="4111950" cy="411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9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Multipole Injection Kicker (MIK)</a:t>
            </a:r>
            <a:endParaRPr/>
          </a:p>
        </p:txBody>
      </p:sp>
      <p:pic>
        <p:nvPicPr>
          <p:cNvPr id="558" name="Google Shape;558;p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91100"/>
            <a:ext cx="5515875" cy="183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9" name="Google Shape;559;p9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16376" y="1147225"/>
            <a:ext cx="3827624" cy="3380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60" name="Google Shape;560;p9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26100" y="2985850"/>
            <a:ext cx="1982776" cy="1919349"/>
          </a:xfrm>
          <a:prstGeom prst="rect">
            <a:avLst/>
          </a:prstGeom>
          <a:noFill/>
          <a:ln>
            <a:noFill/>
          </a:ln>
        </p:spPr>
      </p:pic>
      <p:sp>
        <p:nvSpPr>
          <p:cNvPr id="561" name="Google Shape;561;p90"/>
          <p:cNvSpPr txBox="1"/>
          <p:nvPr/>
        </p:nvSpPr>
        <p:spPr>
          <a:xfrm>
            <a:off x="0" y="2537150"/>
            <a:ext cx="6210600" cy="3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http://ados.web.psi.ch/SLS2/Notes/Notes%20before%202017/SLS2-Note-04-2016-10-25_deNeeve.pdf</a:t>
            </a:r>
            <a:endParaRPr sz="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2" name="Google Shape;562;p90"/>
          <p:cNvSpPr txBox="1"/>
          <p:nvPr/>
        </p:nvSpPr>
        <p:spPr>
          <a:xfrm>
            <a:off x="3501800" y="4671900"/>
            <a:ext cx="4912500" cy="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Joint project with SOLEIL, based on concept from BESSY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9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MIK Performance</a:t>
            </a:r>
            <a:endParaRPr/>
          </a:p>
        </p:txBody>
      </p:sp>
      <p:pic>
        <p:nvPicPr>
          <p:cNvPr id="568" name="Google Shape;568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300" y="1309775"/>
            <a:ext cx="4528625" cy="372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9" name="Google Shape;569;p9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13352" y="1309775"/>
            <a:ext cx="4302275" cy="383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0" name="Google Shape;570;p9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00900" y="-2"/>
            <a:ext cx="3762099" cy="135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55"/>
          <p:cNvSpPr txBox="1"/>
          <p:nvPr>
            <p:ph type="title"/>
          </p:nvPr>
        </p:nvSpPr>
        <p:spPr>
          <a:xfrm>
            <a:off x="311700" y="555600"/>
            <a:ext cx="31239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electromagnetism</a:t>
            </a:r>
            <a:endParaRPr/>
          </a:p>
        </p:txBody>
      </p:sp>
      <p:sp>
        <p:nvSpPr>
          <p:cNvPr id="276" name="Google Shape;276;p55"/>
          <p:cNvSpPr txBox="1"/>
          <p:nvPr>
            <p:ph idx="1" type="body"/>
          </p:nvPr>
        </p:nvSpPr>
        <p:spPr>
          <a:xfrm>
            <a:off x="0" y="1399400"/>
            <a:ext cx="3942000" cy="343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E-field around a charge is disrupted by acceleration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This disruption moves at </a:t>
            </a:r>
            <a:r>
              <a:rPr i="1" lang="en"/>
              <a:t>c</a:t>
            </a:r>
            <a:r>
              <a:rPr lang="en"/>
              <a:t>, and is observed as a flash of light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24th April, 1947, (almost exactly 75 years ago) this light was first observed in the GE 70 MeV synchrotron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Initially thought to be arcing, they soon realised they were observing direct emission from orbiting electrons</a:t>
            </a:r>
            <a:endParaRPr/>
          </a:p>
        </p:txBody>
      </p:sp>
      <p:pic>
        <p:nvPicPr>
          <p:cNvPr id="277" name="Google Shape;277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9425" y="225175"/>
            <a:ext cx="3768625" cy="476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56"/>
          <p:cNvSpPr txBox="1"/>
          <p:nvPr>
            <p:ph type="title"/>
          </p:nvPr>
        </p:nvSpPr>
        <p:spPr>
          <a:xfrm>
            <a:off x="311700" y="555600"/>
            <a:ext cx="31239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electromagnetism</a:t>
            </a:r>
            <a:endParaRPr/>
          </a:p>
        </p:txBody>
      </p:sp>
      <p:sp>
        <p:nvSpPr>
          <p:cNvPr id="283" name="Google Shape;283;p56"/>
          <p:cNvSpPr txBox="1"/>
          <p:nvPr>
            <p:ph idx="1" type="body"/>
          </p:nvPr>
        </p:nvSpPr>
        <p:spPr>
          <a:xfrm>
            <a:off x="0" y="1399400"/>
            <a:ext cx="3942000" cy="343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E-field around a charge is disrupted by acceleration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This disruption moves at </a:t>
            </a:r>
            <a:r>
              <a:rPr i="1" lang="en"/>
              <a:t>c</a:t>
            </a:r>
            <a:r>
              <a:rPr lang="en"/>
              <a:t>, and is observed as a flash of light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24th April, 1947, (almost exactly 75 years ago) this light was first observed in the GE 70 MeV synchrotron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Initially thought to be arcing, they soon realised they were observing direct emission from orbiting electrons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First taken advantage of as a side-effect of such accelerators, before machines dedicated to light generation were built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Dipole, wiggler, and undulator light</a:t>
            </a:r>
            <a:endParaRPr/>
          </a:p>
        </p:txBody>
      </p:sp>
      <p:pic>
        <p:nvPicPr>
          <p:cNvPr id="284" name="Google Shape;284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42000" y="917400"/>
            <a:ext cx="5058276" cy="330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5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Synchrotron Light Sources</a:t>
            </a:r>
            <a:endParaRPr/>
          </a:p>
        </p:txBody>
      </p:sp>
      <p:pic>
        <p:nvPicPr>
          <p:cNvPr id="290" name="Google Shape;290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98050" y="1096700"/>
            <a:ext cx="4807757" cy="4046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57"/>
          <p:cNvSpPr txBox="1"/>
          <p:nvPr/>
        </p:nvSpPr>
        <p:spPr>
          <a:xfrm>
            <a:off x="5738450" y="4827600"/>
            <a:ext cx="3000000" cy="3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4"/>
              </a:rPr>
              <a:t>http://pd.chem.ucl.ac.uk/pdnn/inst2/work.htm</a:t>
            </a:r>
            <a:endParaRPr sz="900"/>
          </a:p>
        </p:txBody>
      </p:sp>
      <p:pic>
        <p:nvPicPr>
          <p:cNvPr id="292" name="Google Shape;292;p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1299625"/>
            <a:ext cx="2676525" cy="1543050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57"/>
          <p:cNvSpPr txBox="1"/>
          <p:nvPr/>
        </p:nvSpPr>
        <p:spPr>
          <a:xfrm>
            <a:off x="0" y="2571750"/>
            <a:ext cx="2441100" cy="2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Open Sans"/>
                <a:ea typeface="Open Sans"/>
                <a:cs typeface="Open Sans"/>
                <a:sym typeface="Open Sans"/>
              </a:rPr>
              <a:t>R. Bartolini, John Adams Institute (l</a:t>
            </a:r>
            <a:r>
              <a:rPr lang="en" sz="9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icense</a:t>
            </a:r>
            <a:r>
              <a:rPr lang="en" sz="900">
                <a:latin typeface="Open Sans"/>
                <a:ea typeface="Open Sans"/>
                <a:cs typeface="Open Sans"/>
                <a:sym typeface="Open Sans"/>
              </a:rPr>
              <a:t>)</a:t>
            </a:r>
            <a:endParaRPr sz="9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94" name="Google Shape;294;p5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2400" y="2995075"/>
            <a:ext cx="2993248" cy="1885746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57"/>
          <p:cNvSpPr txBox="1"/>
          <p:nvPr/>
        </p:nvSpPr>
        <p:spPr>
          <a:xfrm>
            <a:off x="0" y="4812150"/>
            <a:ext cx="3626400" cy="3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8"/>
              </a:rPr>
              <a:t>https://commons.wikimedia.org/wiki/File:Undulator.png</a:t>
            </a:r>
            <a:r>
              <a:rPr lang="en" sz="900">
                <a:latin typeface="Open Sans"/>
                <a:ea typeface="Open Sans"/>
                <a:cs typeface="Open Sans"/>
                <a:sym typeface="Open Sans"/>
              </a:rPr>
              <a:t> (</a:t>
            </a:r>
            <a:r>
              <a:rPr lang="en" sz="9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9"/>
              </a:rPr>
              <a:t>license</a:t>
            </a:r>
            <a:r>
              <a:rPr lang="en" sz="900">
                <a:latin typeface="Open Sans"/>
                <a:ea typeface="Open Sans"/>
                <a:cs typeface="Open Sans"/>
                <a:sym typeface="Open Sans"/>
              </a:rPr>
              <a:t>)</a:t>
            </a:r>
            <a:endParaRPr sz="9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Google Shape;300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507374" cy="4338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01275" y="2360650"/>
            <a:ext cx="3842725" cy="2782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Sverker\Documents\Övrigt\Fysikaktuellt 2015\1-2S5D6229_Perry Nordeng -fix.jpg" id="306" name="Google Shape;306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51305" y="70175"/>
            <a:ext cx="6841404" cy="5131069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59"/>
          <p:cNvSpPr/>
          <p:nvPr/>
        </p:nvSpPr>
        <p:spPr>
          <a:xfrm>
            <a:off x="3009622" y="3865404"/>
            <a:ext cx="1400700" cy="269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127530" y="64661"/>
                </a:moveTo>
                <a:lnTo>
                  <a:pt x="187134" y="108881"/>
                </a:lnTo>
              </a:path>
            </a:pathLst>
          </a:custGeom>
          <a:solidFill>
            <a:srgbClr val="F8B323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2650" lIns="65300" spcFirstLastPara="1" rIns="65300" wrap="square" tIns="326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Electron sources</a:t>
            </a:r>
            <a:endParaRPr b="1"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59"/>
          <p:cNvSpPr/>
          <p:nvPr/>
        </p:nvSpPr>
        <p:spPr>
          <a:xfrm>
            <a:off x="2404568" y="645861"/>
            <a:ext cx="2167200" cy="300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53912" y="127295"/>
                </a:moveTo>
                <a:lnTo>
                  <a:pt x="74552" y="298660"/>
                </a:lnTo>
              </a:path>
            </a:pathLst>
          </a:custGeom>
          <a:solidFill>
            <a:srgbClr val="F8B323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2650" lIns="65300" spcFirstLastPara="1" rIns="65300" wrap="square" tIns="326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 GeV ring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528 m circ, MBA, 330 pmrad</a:t>
            </a:r>
            <a:endParaRPr b="1"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59"/>
          <p:cNvSpPr/>
          <p:nvPr/>
        </p:nvSpPr>
        <p:spPr>
          <a:xfrm>
            <a:off x="2293143" y="3104655"/>
            <a:ext cx="1253100" cy="377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122200" y="44621"/>
                </a:moveTo>
                <a:lnTo>
                  <a:pt x="198512" y="123781"/>
                </a:lnTo>
              </a:path>
            </a:pathLst>
          </a:custGeom>
          <a:solidFill>
            <a:srgbClr val="F8B323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2650" lIns="65300" spcFirstLastPara="1" rIns="65300" wrap="square" tIns="326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Linear accelerator (ca 250 m)</a:t>
            </a:r>
            <a:endParaRPr sz="1000"/>
          </a:p>
        </p:txBody>
      </p:sp>
      <p:sp>
        <p:nvSpPr>
          <p:cNvPr id="310" name="Google Shape;310;p59"/>
          <p:cNvSpPr/>
          <p:nvPr/>
        </p:nvSpPr>
        <p:spPr>
          <a:xfrm>
            <a:off x="1123987" y="2140842"/>
            <a:ext cx="1833900" cy="387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122309" y="65126"/>
                </a:moveTo>
                <a:lnTo>
                  <a:pt x="157088" y="160998"/>
                </a:lnTo>
              </a:path>
            </a:pathLst>
          </a:custGeom>
          <a:solidFill>
            <a:srgbClr val="F8B323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2650" lIns="65300" spcFirstLastPara="1" rIns="65300" wrap="square" tIns="326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1.5 GeV Ring 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96 m  circ., DBA, 6 nmrad</a:t>
            </a:r>
            <a:endParaRPr b="1"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Sverker\Documents\Övrigt\Fysikaktuellt 2015\1-2S5D6229_Perry Nordeng -fix.jpg" id="311" name="Google Shape;311;p59"/>
          <p:cNvPicPr preferRelativeResize="0"/>
          <p:nvPr/>
        </p:nvPicPr>
        <p:blipFill rotWithShape="1">
          <a:blip r:embed="rId3">
            <a:alphaModFix/>
          </a:blip>
          <a:srcRect b="73000" l="47251" r="39099" t="17778"/>
          <a:stretch/>
        </p:blipFill>
        <p:spPr>
          <a:xfrm>
            <a:off x="4382644" y="982463"/>
            <a:ext cx="933760" cy="473110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59"/>
          <p:cNvSpPr txBox="1"/>
          <p:nvPr/>
        </p:nvSpPr>
        <p:spPr>
          <a:xfrm>
            <a:off x="1151305" y="70175"/>
            <a:ext cx="6841500" cy="575700"/>
          </a:xfrm>
          <a:prstGeom prst="rect">
            <a:avLst/>
          </a:prstGeom>
          <a:noFill/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The MAX IV Accelerators</a:t>
            </a:r>
            <a:endParaRPr b="1" sz="4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p59"/>
          <p:cNvSpPr/>
          <p:nvPr/>
        </p:nvSpPr>
        <p:spPr>
          <a:xfrm>
            <a:off x="1217800" y="1073320"/>
            <a:ext cx="1253100" cy="377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122200" y="44621"/>
                </a:moveTo>
                <a:lnTo>
                  <a:pt x="124806" y="180472"/>
                </a:lnTo>
              </a:path>
            </a:pathLst>
          </a:custGeom>
          <a:solidFill>
            <a:srgbClr val="F8B323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2650" lIns="65300" spcFirstLastPara="1" rIns="65300" wrap="square" tIns="326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Short Pulse Facility</a:t>
            </a:r>
            <a:endParaRPr b="1"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59"/>
          <p:cNvSpPr txBox="1"/>
          <p:nvPr/>
        </p:nvSpPr>
        <p:spPr>
          <a:xfrm>
            <a:off x="6692801" y="4937286"/>
            <a:ext cx="1327200" cy="2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Slide by S.Werin</a:t>
            </a:r>
            <a:endParaRPr sz="12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-tema">
  <a:themeElements>
    <a:clrScheme name="MAX IV 2013">
      <a:dk1>
        <a:srgbClr val="000000"/>
      </a:dk1>
      <a:lt1>
        <a:srgbClr val="FFFFFF"/>
      </a:lt1>
      <a:dk2>
        <a:srgbClr val="97BF0D"/>
      </a:dk2>
      <a:lt2>
        <a:srgbClr val="F8B323"/>
      </a:lt2>
      <a:accent1>
        <a:srgbClr val="868689"/>
      </a:accent1>
      <a:accent2>
        <a:srgbClr val="A5A4A6"/>
      </a:accent2>
      <a:accent3>
        <a:srgbClr val="E0E0E0"/>
      </a:accent3>
      <a:accent4>
        <a:srgbClr val="97BF0D"/>
      </a:accent4>
      <a:accent5>
        <a:srgbClr val="FFDB9D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