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0" r:id="rId5"/>
    <p:sldId id="261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46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4926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76802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977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1059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21748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1730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5422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570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297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7941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8234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1E002-05B5-4AC8-85A2-AE8DA103448C}" type="datetimeFigureOut">
              <a:rPr lang="sv-SE" smtClean="0"/>
              <a:t>2019-10-15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AC26F-936E-4DDA-BDCE-885F8C42A7E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173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3T1KNo2ThrUa3A0sy3BPsOMvrujqqw1qVL3tsChydiY/edit?usp=shari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v-SE" dirty="0" err="1" smtClean="0"/>
              <a:t>Application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sv-SE" dirty="0" err="1" smtClean="0"/>
              <a:t>Offline</a:t>
            </a:r>
            <a:r>
              <a:rPr lang="sv-SE" dirty="0" smtClean="0"/>
              <a:t> </a:t>
            </a:r>
            <a:r>
              <a:rPr lang="sv-SE" dirty="0" err="1" smtClean="0"/>
              <a:t>discussions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target</a:t>
            </a:r>
            <a:r>
              <a:rPr lang="sv-SE" dirty="0" smtClean="0"/>
              <a:t> </a:t>
            </a:r>
            <a:r>
              <a:rPr lang="sv-SE" dirty="0" err="1" smtClean="0"/>
              <a:t>specifications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call. </a:t>
            </a:r>
          </a:p>
          <a:p>
            <a:r>
              <a:rPr lang="sv-SE" dirty="0" smtClean="0"/>
              <a:t>Plan </a:t>
            </a:r>
          </a:p>
          <a:p>
            <a:pPr lvl="1"/>
            <a:r>
              <a:rPr lang="sv-SE" dirty="0" smtClean="0"/>
              <a:t>Nordic </a:t>
            </a:r>
            <a:r>
              <a:rPr lang="sv-SE" dirty="0" err="1" smtClean="0"/>
              <a:t>Particle</a:t>
            </a:r>
            <a:r>
              <a:rPr lang="sv-SE" dirty="0" smtClean="0"/>
              <a:t> </a:t>
            </a:r>
            <a:r>
              <a:rPr lang="sv-SE" dirty="0" err="1" smtClean="0"/>
              <a:t>Physics</a:t>
            </a:r>
            <a:r>
              <a:rPr lang="sv-SE" dirty="0" smtClean="0"/>
              <a:t> Portal (N3P) </a:t>
            </a:r>
          </a:p>
          <a:p>
            <a:pPr lvl="1"/>
            <a:r>
              <a:rPr lang="sv-SE" dirty="0" smtClean="0"/>
              <a:t> </a:t>
            </a:r>
            <a:r>
              <a:rPr lang="en-US" i="1" dirty="0" smtClean="0"/>
              <a:t>A </a:t>
            </a:r>
            <a:r>
              <a:rPr lang="en-US" i="1" dirty="0"/>
              <a:t>sustained and dynamic Open Science Knowledge center providing access to computational, research &amp; education, training and analysis resources, as well as expertise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Training courses, Nordic LHC workshops, lab visits, exchanges, joint analyses. </a:t>
            </a:r>
          </a:p>
          <a:p>
            <a:pPr lvl="1"/>
            <a:r>
              <a:rPr lang="en-US" dirty="0" smtClean="0"/>
              <a:t>Draft is ok but needs rebalancing to account for 50% portal, 50% activities (more from </a:t>
            </a:r>
            <a:r>
              <a:rPr lang="en-US" dirty="0" err="1" smtClean="0"/>
              <a:t>Farid</a:t>
            </a:r>
            <a:r>
              <a:rPr lang="en-US" dirty="0" smtClean="0"/>
              <a:t> for portal, Dave to slim down text on other activities) .</a:t>
            </a:r>
          </a:p>
          <a:p>
            <a:pPr lvl="1"/>
            <a:r>
              <a:rPr lang="en-US" dirty="0" smtClean="0"/>
              <a:t>Draft</a:t>
            </a:r>
          </a:p>
          <a:p>
            <a:pPr lvl="2"/>
            <a:r>
              <a:rPr lang="sv-SE" dirty="0" smtClean="0"/>
              <a:t>https://docs.google.com/document/d/1P8Iyv4qUK8ymT_U8tg50BszYZN6GMTiY2wtdMlXhknY/edit?usp=sharing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19603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52400"/>
            <a:ext cx="8162925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6002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Nordforsk</a:t>
            </a:r>
            <a:r>
              <a:rPr lang="sv-SE" dirty="0" smtClean="0"/>
              <a:t> </a:t>
            </a:r>
            <a:r>
              <a:rPr lang="sv-SE" dirty="0" err="1" smtClean="0"/>
              <a:t>app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sv-SE" dirty="0" smtClean="0"/>
              <a:t>Budget</a:t>
            </a:r>
          </a:p>
          <a:p>
            <a:r>
              <a:rPr lang="sv-SE" dirty="0" smtClean="0">
                <a:hlinkClick r:id="rId2"/>
              </a:rPr>
              <a:t>https://docs.google.com/spreadsheets/d/13T1KNo2ThrUa3A0sy3BPsOMvrujqqw1qVL3tsChydiY/edit?usp=sharing</a:t>
            </a:r>
            <a:r>
              <a:rPr lang="sv-SE" dirty="0" smtClean="0"/>
              <a:t> </a:t>
            </a:r>
          </a:p>
          <a:p>
            <a:r>
              <a:rPr lang="sv-SE" dirty="0" smtClean="0"/>
              <a:t>Oslo/Lund </a:t>
            </a:r>
            <a:r>
              <a:rPr lang="sv-SE" dirty="0" err="1" smtClean="0"/>
              <a:t>one</a:t>
            </a:r>
            <a:r>
              <a:rPr lang="sv-SE" dirty="0" smtClean="0"/>
              <a:t> </a:t>
            </a:r>
            <a:r>
              <a:rPr lang="sv-SE" dirty="0" err="1" smtClean="0"/>
              <a:t>postdoc</a:t>
            </a:r>
            <a:r>
              <a:rPr lang="sv-SE" dirty="0" smtClean="0"/>
              <a:t> for </a:t>
            </a:r>
            <a:r>
              <a:rPr lang="sv-SE" dirty="0" err="1" smtClean="0"/>
              <a:t>development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portal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equivalent</a:t>
            </a:r>
            <a:r>
              <a:rPr lang="sv-SE" dirty="0" smtClean="0"/>
              <a:t> x2 in-kind </a:t>
            </a:r>
            <a:r>
              <a:rPr lang="sv-SE" dirty="0" err="1" smtClean="0"/>
              <a:t>contribution</a:t>
            </a:r>
            <a:r>
              <a:rPr lang="sv-SE" dirty="0" smtClean="0"/>
              <a:t> from </a:t>
            </a:r>
            <a:r>
              <a:rPr lang="sv-SE" dirty="0" err="1" smtClean="0"/>
              <a:t>that</a:t>
            </a:r>
            <a:r>
              <a:rPr lang="sv-SE" dirty="0" smtClean="0"/>
              <a:t> institution.</a:t>
            </a:r>
          </a:p>
          <a:p>
            <a:r>
              <a:rPr lang="sv-SE" dirty="0" err="1" smtClean="0"/>
              <a:t>Other</a:t>
            </a:r>
            <a:r>
              <a:rPr lang="sv-SE" dirty="0" smtClean="0"/>
              <a:t> in-kind 10 seniors at 10%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their</a:t>
            </a:r>
            <a:r>
              <a:rPr lang="sv-SE" dirty="0" smtClean="0"/>
              <a:t> </a:t>
            </a:r>
            <a:r>
              <a:rPr lang="sv-SE" dirty="0" err="1" smtClean="0"/>
              <a:t>time</a:t>
            </a:r>
            <a:r>
              <a:rPr lang="sv-SE" dirty="0" smtClean="0"/>
              <a:t> (or ~20 seniors </a:t>
            </a:r>
            <a:r>
              <a:rPr lang="sv-SE" dirty="0" err="1" smtClean="0"/>
              <a:t>with</a:t>
            </a:r>
            <a:r>
              <a:rPr lang="sv-SE" dirty="0" smtClean="0"/>
              <a:t> 10%) for </a:t>
            </a:r>
            <a:r>
              <a:rPr lang="sv-SE" dirty="0" err="1" smtClean="0"/>
              <a:t>contributions</a:t>
            </a:r>
            <a:r>
              <a:rPr lang="sv-SE" dirty="0" smtClean="0"/>
              <a:t>. 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78530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9" y="116632"/>
            <a:ext cx="4954088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8640"/>
            <a:ext cx="445654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726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4773979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565669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4333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68008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88640"/>
            <a:ext cx="3294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Total </a:t>
            </a:r>
            <a:r>
              <a:rPr lang="sv-SE" dirty="0" err="1" smtClean="0"/>
              <a:t>contributions</a:t>
            </a:r>
            <a:r>
              <a:rPr lang="sv-SE" dirty="0" smtClean="0"/>
              <a:t> from partners</a:t>
            </a:r>
            <a:endParaRPr lang="sv-SE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6747272" cy="362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31640" y="3059668"/>
            <a:ext cx="3762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Individual</a:t>
            </a:r>
            <a:r>
              <a:rPr lang="sv-SE" dirty="0" smtClean="0"/>
              <a:t> </a:t>
            </a:r>
            <a:r>
              <a:rPr lang="sv-SE" dirty="0" err="1" smtClean="0"/>
              <a:t>contributions</a:t>
            </a:r>
            <a:r>
              <a:rPr lang="sv-SE" dirty="0" smtClean="0"/>
              <a:t> from partners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32890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Required</a:t>
            </a:r>
            <a:r>
              <a:rPr lang="sv-SE" dirty="0" smtClean="0"/>
              <a:t> </a:t>
            </a:r>
            <a:r>
              <a:rPr lang="sv-SE" dirty="0" err="1" smtClean="0"/>
              <a:t>today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Seniors from </a:t>
            </a:r>
            <a:r>
              <a:rPr lang="sv-SE" dirty="0" err="1" smtClean="0"/>
              <a:t>each</a:t>
            </a:r>
            <a:r>
              <a:rPr lang="sv-SE" dirty="0" smtClean="0"/>
              <a:t> </a:t>
            </a:r>
            <a:r>
              <a:rPr lang="sv-SE" dirty="0" err="1" smtClean="0"/>
              <a:t>institute</a:t>
            </a:r>
            <a:r>
              <a:rPr lang="sv-SE" dirty="0" smtClean="0"/>
              <a:t> </a:t>
            </a:r>
            <a:r>
              <a:rPr lang="sv-SE" dirty="0" err="1" smtClean="0"/>
              <a:t>who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</a:t>
            </a:r>
            <a:r>
              <a:rPr lang="sv-SE" dirty="0" err="1" smtClean="0"/>
              <a:t>take</a:t>
            </a:r>
            <a:r>
              <a:rPr lang="sv-SE" dirty="0" smtClean="0"/>
              <a:t> part in </a:t>
            </a:r>
            <a:r>
              <a:rPr lang="sv-SE" dirty="0" err="1" smtClean="0"/>
              <a:t>network</a:t>
            </a:r>
            <a:endParaRPr lang="sv-SE" dirty="0" smtClean="0"/>
          </a:p>
          <a:p>
            <a:r>
              <a:rPr lang="sv-SE" dirty="0" err="1" smtClean="0"/>
              <a:t>Separate</a:t>
            </a:r>
            <a:r>
              <a:rPr lang="sv-SE" dirty="0" smtClean="0"/>
              <a:t>  </a:t>
            </a:r>
          </a:p>
          <a:p>
            <a:r>
              <a:rPr lang="sv-SE" dirty="0" smtClean="0"/>
              <a:t>5%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salary</a:t>
            </a:r>
            <a:r>
              <a:rPr lang="sv-SE" dirty="0" smtClean="0"/>
              <a:t> </a:t>
            </a:r>
            <a:r>
              <a:rPr lang="sv-SE" dirty="0" err="1" smtClean="0"/>
              <a:t>costs</a:t>
            </a:r>
            <a:r>
              <a:rPr lang="sv-SE" dirty="0" smtClean="0"/>
              <a:t> </a:t>
            </a:r>
          </a:p>
          <a:p>
            <a:r>
              <a:rPr lang="sv-SE" dirty="0" smtClean="0"/>
              <a:t>OH </a:t>
            </a:r>
            <a:r>
              <a:rPr lang="sv-SE" dirty="0" err="1" smtClean="0"/>
              <a:t>cost</a:t>
            </a:r>
            <a:r>
              <a:rPr lang="sv-SE" dirty="0" smtClean="0"/>
              <a:t> </a:t>
            </a:r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64325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Required</a:t>
            </a:r>
            <a:r>
              <a:rPr lang="sv-SE" dirty="0" smtClean="0"/>
              <a:t> </a:t>
            </a:r>
            <a:r>
              <a:rPr lang="sv-SE" dirty="0" err="1" smtClean="0"/>
              <a:t>this</a:t>
            </a:r>
            <a:r>
              <a:rPr lang="sv-SE" dirty="0" smtClean="0"/>
              <a:t> </a:t>
            </a:r>
            <a:r>
              <a:rPr lang="sv-SE" dirty="0" err="1" smtClean="0"/>
              <a:t>week</a:t>
            </a:r>
            <a:r>
              <a:rPr lang="sv-SE" dirty="0" smtClean="0"/>
              <a:t> </a:t>
            </a:r>
            <a:endParaRPr lang="sv-S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5"/>
            <a:ext cx="8143277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085184"/>
            <a:ext cx="3434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Our</a:t>
            </a:r>
            <a:r>
              <a:rPr lang="sv-SE" dirty="0" smtClean="0"/>
              <a:t> deadline – </a:t>
            </a:r>
            <a:r>
              <a:rPr lang="sv-SE" dirty="0" err="1" smtClean="0"/>
              <a:t>Friday</a:t>
            </a:r>
            <a:r>
              <a:rPr lang="sv-SE" dirty="0" smtClean="0"/>
              <a:t>.</a:t>
            </a:r>
          </a:p>
          <a:p>
            <a:r>
              <a:rPr lang="sv-SE" dirty="0" smtClean="0"/>
              <a:t>Real deadline 13:00 22nd </a:t>
            </a:r>
            <a:r>
              <a:rPr lang="sv-SE" dirty="0" err="1" smtClean="0"/>
              <a:t>October</a:t>
            </a:r>
            <a:r>
              <a:rPr lang="sv-SE" dirty="0" smtClean="0"/>
              <a:t>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23999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Application</vt:lpstr>
      <vt:lpstr>PowerPoint Presentation</vt:lpstr>
      <vt:lpstr>Nordforsk app</vt:lpstr>
      <vt:lpstr>PowerPoint Presentation</vt:lpstr>
      <vt:lpstr>PowerPoint Presentation</vt:lpstr>
      <vt:lpstr>PowerPoint Presentation</vt:lpstr>
      <vt:lpstr>Required today</vt:lpstr>
      <vt:lpstr>Required this week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Nordforsk app</dc:title>
  <dc:creator>Admin</dc:creator>
  <cp:lastModifiedBy>Admin</cp:lastModifiedBy>
  <cp:revision>3</cp:revision>
  <dcterms:created xsi:type="dcterms:W3CDTF">2019-10-15T07:31:20Z</dcterms:created>
  <dcterms:modified xsi:type="dcterms:W3CDTF">2019-10-15T07:51:00Z</dcterms:modified>
</cp:coreProperties>
</file>