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  <p:sldMasterId id="2147483706" r:id="rId2"/>
  </p:sldMasterIdLst>
  <p:notesMasterIdLst>
    <p:notesMasterId r:id="rId26"/>
  </p:notesMasterIdLst>
  <p:handoutMasterIdLst>
    <p:handoutMasterId r:id="rId27"/>
  </p:handoutMasterIdLst>
  <p:sldIdLst>
    <p:sldId id="350" r:id="rId3"/>
    <p:sldId id="351" r:id="rId4"/>
    <p:sldId id="352" r:id="rId5"/>
    <p:sldId id="355" r:id="rId6"/>
    <p:sldId id="1160" r:id="rId7"/>
    <p:sldId id="1161" r:id="rId8"/>
    <p:sldId id="362" r:id="rId9"/>
    <p:sldId id="1177" r:id="rId10"/>
    <p:sldId id="1175" r:id="rId11"/>
    <p:sldId id="1165" r:id="rId12"/>
    <p:sldId id="1169" r:id="rId13"/>
    <p:sldId id="909" r:id="rId14"/>
    <p:sldId id="1176" r:id="rId15"/>
    <p:sldId id="1158" r:id="rId16"/>
    <p:sldId id="354" r:id="rId17"/>
    <p:sldId id="353" r:id="rId18"/>
    <p:sldId id="1162" r:id="rId19"/>
    <p:sldId id="364" r:id="rId20"/>
    <p:sldId id="377" r:id="rId21"/>
    <p:sldId id="1164" r:id="rId22"/>
    <p:sldId id="1005" r:id="rId23"/>
    <p:sldId id="1170" r:id="rId24"/>
    <p:sldId id="1171" r:id="rId25"/>
  </p:sldIdLst>
  <p:sldSz cx="9144000" cy="6858000" type="screen4x3"/>
  <p:notesSz cx="6858000" cy="9144000"/>
  <p:defaultTextStyle>
    <a:defPPr>
      <a:defRPr lang="sv-SE"/>
    </a:defPPr>
    <a:lvl1pPr marL="0" algn="l" defTabSz="91428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140" algn="l" defTabSz="91428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282" algn="l" defTabSz="91428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422" algn="l" defTabSz="91428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562" algn="l" defTabSz="91428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704" algn="l" defTabSz="91428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2844" algn="l" defTabSz="91428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199985" algn="l" defTabSz="91428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126" algn="l" defTabSz="91428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hiddenSlides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43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039" autoAdjust="0"/>
    <p:restoredTop sz="91906" autoAdjust="0"/>
  </p:normalViewPr>
  <p:slideViewPr>
    <p:cSldViewPr>
      <p:cViewPr varScale="1">
        <p:scale>
          <a:sx n="93" d="100"/>
          <a:sy n="93" d="100"/>
        </p:scale>
        <p:origin x="1944" y="20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F5E170-FAA2-A34C-83BD-F8C78DDF6E84}" type="datetimeFigureOut">
              <a:rPr lang="en-US" smtClean="0"/>
              <a:t>9/30/19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8B47A0D-37A1-9E4E-B83A-56C83E96ED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420340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sidhuvu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3" name="Platshållare fö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0688B3-57A0-9849-9EE7-26EE6918FEDB}" type="datetimeFigureOut">
              <a:rPr lang="sv-SE" smtClean="0"/>
              <a:t>2019-09-30</a:t>
            </a:fld>
            <a:endParaRPr lang="sv-SE"/>
          </a:p>
        </p:txBody>
      </p:sp>
      <p:sp>
        <p:nvSpPr>
          <p:cNvPr id="4" name="Platshållare för bildobjekt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v-SE"/>
          </a:p>
        </p:txBody>
      </p:sp>
      <p:sp>
        <p:nvSpPr>
          <p:cNvPr id="5" name="Platshållare för anteckninga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77FDE7-8855-1640-8AE5-E2948FE1932B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8507858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fld id="{E9868C63-4ED8-3D4D-AA7C-E5FD16299875}" type="slidenum">
              <a:rPr lang="sv-SE" sz="1200"/>
              <a:pPr eaLnBrk="1" hangingPunct="1"/>
              <a:t>1</a:t>
            </a:fld>
            <a:endParaRPr lang="sv-SE" sz="1200"/>
          </a:p>
        </p:txBody>
      </p:sp>
      <p:sp>
        <p:nvSpPr>
          <p:cNvPr id="20483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pPr eaLnBrk="1" hangingPunct="1"/>
            <a:endParaRPr lang="sv-SE">
              <a:latin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DE33921-15B8-9846-9687-F8BD6C725A7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3852829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Energy Recovery </a:t>
            </a:r>
            <a:r>
              <a:rPr lang="en-US" dirty="0" err="1"/>
              <a:t>Linac</a:t>
            </a:r>
            <a:r>
              <a:rPr lang="en-US" dirty="0"/>
              <a:t> (ERL), Electron Ion Collider (EIC)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DE33921-15B8-9846-9687-F8BD6C725A7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4001669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DE33921-15B8-9846-9687-F8BD6C725A7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0462640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DE33921-15B8-9846-9687-F8BD6C725A7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172393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2.jp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2.jp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3.jp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3.jp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jpg"/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sida vi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Bildobjekt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9144000" cy="6876288"/>
          </a:xfrm>
          <a:prstGeom prst="rect">
            <a:avLst/>
          </a:prstGeom>
        </p:spPr>
      </p:pic>
      <p:pic>
        <p:nvPicPr>
          <p:cNvPr id="10" name="Bildobjekt 9" descr="PPT 2014 VR LOGO NEG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4000" y="1"/>
            <a:ext cx="1800000" cy="1712960"/>
          </a:xfrm>
          <a:prstGeom prst="rect">
            <a:avLst/>
          </a:prstGeom>
        </p:spPr>
      </p:pic>
      <p:pic>
        <p:nvPicPr>
          <p:cNvPr id="11" name="Bildobjekt 10" descr="PPT 2014 Mönster L VIT.pn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877396"/>
            <a:ext cx="9144000" cy="980605"/>
          </a:xfrm>
          <a:prstGeom prst="rect">
            <a:avLst/>
          </a:prstGeom>
        </p:spPr>
      </p:pic>
      <p:sp>
        <p:nvSpPr>
          <p:cNvPr id="8" name="Rubrik 1"/>
          <p:cNvSpPr>
            <a:spLocks noGrp="1"/>
          </p:cNvSpPr>
          <p:nvPr>
            <p:ph type="ctrTitle" hasCustomPrompt="1"/>
          </p:nvPr>
        </p:nvSpPr>
        <p:spPr>
          <a:xfrm>
            <a:off x="756000" y="1918801"/>
            <a:ext cx="7632424" cy="1440220"/>
          </a:xfrm>
        </p:spPr>
        <p:txBody>
          <a:bodyPr lIns="0" tIns="0" rIns="0" bIns="0" anchor="b">
            <a:noAutofit/>
          </a:bodyPr>
          <a:lstStyle>
            <a:lvl1pPr algn="ctr">
              <a:lnSpc>
                <a:spcPts val="4000"/>
              </a:lnSpc>
              <a:defRPr sz="3400" b="1" cap="all" spc="0" baseline="0">
                <a:solidFill>
                  <a:schemeClr val="bg1"/>
                </a:solidFill>
              </a:defRPr>
            </a:lvl1pPr>
          </a:lstStyle>
          <a:p>
            <a:r>
              <a:rPr lang="sv-SE" dirty="0"/>
              <a:t>LÄGG TILL RUBRIK</a:t>
            </a:r>
          </a:p>
        </p:txBody>
      </p:sp>
      <p:sp>
        <p:nvSpPr>
          <p:cNvPr id="9" name="Underrubrik 2"/>
          <p:cNvSpPr>
            <a:spLocks noGrp="1"/>
          </p:cNvSpPr>
          <p:nvPr>
            <p:ph type="subTitle" idx="1" hasCustomPrompt="1"/>
          </p:nvPr>
        </p:nvSpPr>
        <p:spPr>
          <a:xfrm>
            <a:off x="756000" y="3696419"/>
            <a:ext cx="7632000" cy="1245600"/>
          </a:xfrm>
        </p:spPr>
        <p:txBody>
          <a:bodyPr lIns="0" tIns="0" rIns="0" bIns="0">
            <a:noAutofit/>
          </a:bodyPr>
          <a:lstStyle>
            <a:lvl1pPr marL="0" indent="0" algn="ctr">
              <a:lnSpc>
                <a:spcPts val="2724"/>
              </a:lnSpc>
              <a:spcBef>
                <a:spcPts val="0"/>
              </a:spcBef>
              <a:buNone/>
              <a:defRPr sz="2600" b="1" spc="0" baseline="0">
                <a:solidFill>
                  <a:schemeClr val="bg1"/>
                </a:solidFill>
              </a:defRPr>
            </a:lvl1pPr>
            <a:lvl2pPr marL="4571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2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4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5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7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8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99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1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v-SE" dirty="0"/>
              <a:t>Lägg till underrubrik</a:t>
            </a:r>
          </a:p>
        </p:txBody>
      </p:sp>
      <p:sp>
        <p:nvSpPr>
          <p:cNvPr id="3" name="Platshållare för text 2"/>
          <p:cNvSpPr>
            <a:spLocks noGrp="1"/>
          </p:cNvSpPr>
          <p:nvPr>
            <p:ph type="body" sz="quarter" idx="10" hasCustomPrompt="1"/>
          </p:nvPr>
        </p:nvSpPr>
        <p:spPr>
          <a:xfrm>
            <a:off x="4608000" y="4942800"/>
            <a:ext cx="3780000" cy="720000"/>
          </a:xfrm>
        </p:spPr>
        <p:txBody>
          <a:bodyPr lIns="0" tIns="0" rIns="0" bIns="0">
            <a:noAutofit/>
          </a:bodyPr>
          <a:lstStyle>
            <a:lvl1pPr marL="0" indent="0" algn="r">
              <a:lnSpc>
                <a:spcPts val="1500"/>
              </a:lnSpc>
              <a:spcBef>
                <a:spcPts val="0"/>
              </a:spcBef>
              <a:buNone/>
              <a:defRPr sz="1200">
                <a:solidFill>
                  <a:schemeClr val="bg1"/>
                </a:solidFill>
              </a:defRPr>
            </a:lvl1pPr>
            <a:lvl2pPr marL="457142" indent="0" algn="r">
              <a:buNone/>
              <a:defRPr sz="1200">
                <a:solidFill>
                  <a:schemeClr val="bg1"/>
                </a:solidFill>
              </a:defRPr>
            </a:lvl2pPr>
            <a:lvl3pPr marL="914282" indent="0" algn="r">
              <a:buNone/>
              <a:defRPr sz="1200">
                <a:solidFill>
                  <a:schemeClr val="bg1"/>
                </a:solidFill>
              </a:defRPr>
            </a:lvl3pPr>
            <a:lvl4pPr marL="1371422" indent="0" algn="r">
              <a:buNone/>
              <a:defRPr sz="1200">
                <a:solidFill>
                  <a:schemeClr val="bg1"/>
                </a:solidFill>
              </a:defRPr>
            </a:lvl4pPr>
            <a:lvl5pPr marL="1828563" indent="0" algn="r">
              <a:buNone/>
              <a:defRPr sz="1200">
                <a:solidFill>
                  <a:schemeClr val="bg1"/>
                </a:solidFill>
              </a:defRPr>
            </a:lvl5pPr>
          </a:lstStyle>
          <a:p>
            <a:pPr marL="0" indent="0" algn="r">
              <a:lnSpc>
                <a:spcPts val="1500"/>
              </a:lnSpc>
              <a:spcBef>
                <a:spcPts val="0"/>
              </a:spcBef>
              <a:buNone/>
            </a:pPr>
            <a:r>
              <a:rPr lang="sv-SE" sz="1200" dirty="0">
                <a:solidFill>
                  <a:schemeClr val="bg1"/>
                </a:solidFill>
              </a:rPr>
              <a:t>Förnamn Efternamn</a:t>
            </a:r>
          </a:p>
          <a:p>
            <a:pPr marL="0" indent="0" algn="r">
              <a:lnSpc>
                <a:spcPts val="1500"/>
              </a:lnSpc>
              <a:spcBef>
                <a:spcPts val="0"/>
              </a:spcBef>
              <a:buNone/>
            </a:pPr>
            <a:r>
              <a:rPr lang="sv-SE" sz="1200" i="1" dirty="0">
                <a:solidFill>
                  <a:schemeClr val="bg1"/>
                </a:solidFill>
              </a:rPr>
              <a:t>Eventuell titel</a:t>
            </a:r>
          </a:p>
          <a:p>
            <a:pPr marL="0" indent="0" algn="r">
              <a:lnSpc>
                <a:spcPts val="1500"/>
              </a:lnSpc>
              <a:spcBef>
                <a:spcPts val="0"/>
              </a:spcBef>
              <a:buNone/>
            </a:pPr>
            <a:r>
              <a:rPr lang="sv-SE" sz="1200" dirty="0">
                <a:solidFill>
                  <a:schemeClr val="bg1"/>
                </a:solidFill>
              </a:rPr>
              <a:t>Datum: 2014-12-10 </a:t>
            </a:r>
          </a:p>
        </p:txBody>
      </p:sp>
    </p:spTree>
    <p:extLst>
      <p:ext uri="{BB962C8B-B14F-4D97-AF65-F5344CB8AC3E}">
        <p14:creationId xmlns:p14="http://schemas.microsoft.com/office/powerpoint/2010/main" val="4272080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 och punktlista. Diagram överkan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L:\E-Print_Åke Wallén\Vetenskapsrådet\OH-mall\Just dec 2014\PPT 2014 Mo¦ênster S GRO¦êN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0775" y="6315076"/>
            <a:ext cx="1673225" cy="542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Rubrik 1"/>
          <p:cNvSpPr>
            <a:spLocks noGrp="1"/>
          </p:cNvSpPr>
          <p:nvPr>
            <p:ph type="title" hasCustomPrompt="1"/>
          </p:nvPr>
        </p:nvSpPr>
        <p:spPr>
          <a:xfrm>
            <a:off x="540000" y="2638800"/>
            <a:ext cx="8064000" cy="432000"/>
          </a:xfrm>
        </p:spPr>
        <p:txBody>
          <a:bodyPr lIns="0" tIns="0" rIns="0" bIns="0" anchor="t" anchorCtr="0">
            <a:normAutofit/>
          </a:bodyPr>
          <a:lstStyle>
            <a:lvl1pPr algn="ctr">
              <a:lnSpc>
                <a:spcPts val="3268"/>
              </a:lnSpc>
              <a:defRPr sz="3000" b="1" spc="0" baseline="0"/>
            </a:lvl1pPr>
          </a:lstStyle>
          <a:p>
            <a:r>
              <a:rPr lang="sv-SE" dirty="0"/>
              <a:t>Lägg till rubrik</a:t>
            </a:r>
          </a:p>
        </p:txBody>
      </p:sp>
      <p:sp>
        <p:nvSpPr>
          <p:cNvPr id="12" name="Platshållare för text 2"/>
          <p:cNvSpPr>
            <a:spLocks noGrp="1"/>
          </p:cNvSpPr>
          <p:nvPr>
            <p:ph type="body" sz="quarter" idx="13" hasCustomPrompt="1"/>
          </p:nvPr>
        </p:nvSpPr>
        <p:spPr>
          <a:xfrm>
            <a:off x="539552" y="3429000"/>
            <a:ext cx="8064896" cy="3096344"/>
          </a:xfrm>
        </p:spPr>
        <p:txBody>
          <a:bodyPr lIns="0" tIns="0" rIns="0" bIns="0"/>
          <a:lstStyle>
            <a:lvl1pPr>
              <a:defRPr/>
            </a:lvl1pPr>
            <a:lvl2pPr>
              <a:defRPr/>
            </a:lvl2pPr>
          </a:lstStyle>
          <a:p>
            <a:pPr lvl="0"/>
            <a:r>
              <a:rPr lang="sv-SE" dirty="0"/>
              <a:t>Lägg till punktlista</a:t>
            </a:r>
          </a:p>
          <a:p>
            <a:pPr lvl="1"/>
            <a:r>
              <a:rPr lang="sv-SE" dirty="0" err="1"/>
              <a:t>Puktlista</a:t>
            </a:r>
            <a:r>
              <a:rPr lang="sv-SE" dirty="0"/>
              <a:t> nivå 2</a:t>
            </a:r>
          </a:p>
        </p:txBody>
      </p:sp>
      <p:sp>
        <p:nvSpPr>
          <p:cNvPr id="6" name="Platshållare för diagram 6"/>
          <p:cNvSpPr>
            <a:spLocks noGrp="1"/>
          </p:cNvSpPr>
          <p:nvPr>
            <p:ph type="chart" sz="quarter" idx="12"/>
          </p:nvPr>
        </p:nvSpPr>
        <p:spPr>
          <a:xfrm>
            <a:off x="1354" y="0"/>
            <a:ext cx="9144000" cy="2270125"/>
          </a:xfrm>
        </p:spPr>
        <p:txBody>
          <a:bodyPr>
            <a:normAutofit/>
          </a:bodyPr>
          <a:lstStyle>
            <a:lvl1pPr marL="0" indent="0" algn="ctr">
              <a:buNone/>
              <a:defRPr sz="100">
                <a:solidFill>
                  <a:schemeClr val="bg1"/>
                </a:solidFill>
              </a:defRPr>
            </a:lvl1pPr>
          </a:lstStyle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2340455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rödtext. 1/2 sidesbild nederkan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tshållare för bild 2"/>
          <p:cNvSpPr>
            <a:spLocks noGrp="1" noChangeAspect="1"/>
          </p:cNvSpPr>
          <p:nvPr>
            <p:ph type="pic" sz="quarter" idx="11" hasCustomPrompt="1"/>
          </p:nvPr>
        </p:nvSpPr>
        <p:spPr>
          <a:xfrm>
            <a:off x="0" y="3429000"/>
            <a:ext cx="9144000" cy="3429000"/>
          </a:xfrm>
          <a:blipFill>
            <a:blip r:embed="rId2"/>
            <a:stretch>
              <a:fillRect/>
            </a:stretch>
          </a:blip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sv-SE" dirty="0"/>
              <a:t> </a:t>
            </a:r>
          </a:p>
        </p:txBody>
      </p:sp>
      <p:sp>
        <p:nvSpPr>
          <p:cNvPr id="6" name="Platshållare för text 5"/>
          <p:cNvSpPr>
            <a:spLocks noGrp="1"/>
          </p:cNvSpPr>
          <p:nvPr>
            <p:ph type="body" sz="quarter" idx="10" hasCustomPrompt="1"/>
          </p:nvPr>
        </p:nvSpPr>
        <p:spPr>
          <a:xfrm>
            <a:off x="540000" y="331200"/>
            <a:ext cx="8064000" cy="2665752"/>
          </a:xfrm>
        </p:spPr>
        <p:txBody>
          <a:bodyPr lIns="0" tIns="0" rIns="0" bIns="0" numCol="1">
            <a:normAutofit/>
          </a:bodyPr>
          <a:lstStyle>
            <a:lvl1pPr marL="0" indent="0">
              <a:lnSpc>
                <a:spcPts val="3000"/>
              </a:lnSpc>
              <a:spcBef>
                <a:spcPts val="0"/>
              </a:spcBef>
              <a:buNone/>
              <a:defRPr sz="2600" baseline="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141" indent="0">
              <a:buNone/>
              <a:defRPr/>
            </a:lvl2pPr>
            <a:lvl3pPr marL="914282" indent="0">
              <a:buNone/>
              <a:defRPr/>
            </a:lvl3pPr>
            <a:lvl4pPr marL="1371422" indent="0">
              <a:buNone/>
              <a:defRPr/>
            </a:lvl4pPr>
            <a:lvl5pPr marL="1828563" indent="0">
              <a:buNone/>
              <a:defRPr/>
            </a:lvl5pPr>
          </a:lstStyle>
          <a:p>
            <a:pPr marL="0" indent="0">
              <a:lnSpc>
                <a:spcPts val="3000"/>
              </a:lnSpc>
              <a:spcBef>
                <a:spcPts val="0"/>
              </a:spcBef>
              <a:buNone/>
            </a:pPr>
            <a:r>
              <a:rPr lang="sv-SE" sz="2600" dirty="0">
                <a:latin typeface="Times New Roman"/>
                <a:cs typeface="Times New Roman"/>
              </a:rPr>
              <a:t>Lägg till brödtext.</a:t>
            </a:r>
          </a:p>
        </p:txBody>
      </p:sp>
      <p:pic>
        <p:nvPicPr>
          <p:cNvPr id="8" name="Bildobjekt 7" descr="PPT 2014 Mönster S VIT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70648" y="6309321"/>
            <a:ext cx="1673352" cy="5425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570982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 och punktlista. 1/2-sidesbild nederkan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latshållare för bild 2"/>
          <p:cNvSpPr>
            <a:spLocks noGrp="1" noChangeAspect="1"/>
          </p:cNvSpPr>
          <p:nvPr>
            <p:ph type="pic" sz="quarter" idx="11" hasCustomPrompt="1"/>
          </p:nvPr>
        </p:nvSpPr>
        <p:spPr>
          <a:xfrm>
            <a:off x="0" y="3429000"/>
            <a:ext cx="9144000" cy="3429000"/>
          </a:xfrm>
          <a:blipFill>
            <a:blip r:embed="rId2"/>
            <a:stretch>
              <a:fillRect/>
            </a:stretch>
          </a:blip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sv-SE" dirty="0"/>
              <a:t> </a:t>
            </a:r>
          </a:p>
        </p:txBody>
      </p:sp>
      <p:sp>
        <p:nvSpPr>
          <p:cNvPr id="2" name="Rubrik 1"/>
          <p:cNvSpPr>
            <a:spLocks noGrp="1"/>
          </p:cNvSpPr>
          <p:nvPr>
            <p:ph type="title" hasCustomPrompt="1"/>
          </p:nvPr>
        </p:nvSpPr>
        <p:spPr>
          <a:xfrm>
            <a:off x="540000" y="331200"/>
            <a:ext cx="8064000" cy="432000"/>
          </a:xfrm>
        </p:spPr>
        <p:txBody>
          <a:bodyPr lIns="0" tIns="0" rIns="0" bIns="0" anchor="t" anchorCtr="0">
            <a:normAutofit/>
          </a:bodyPr>
          <a:lstStyle>
            <a:lvl1pPr algn="ctr">
              <a:lnSpc>
                <a:spcPts val="3268"/>
              </a:lnSpc>
              <a:defRPr sz="3000" b="1" spc="0" baseline="0"/>
            </a:lvl1pPr>
          </a:lstStyle>
          <a:p>
            <a:r>
              <a:rPr lang="sv-SE" dirty="0"/>
              <a:t>Lägg till rubrik</a:t>
            </a:r>
          </a:p>
        </p:txBody>
      </p:sp>
      <p:sp>
        <p:nvSpPr>
          <p:cNvPr id="7" name="Platshållare för text 2"/>
          <p:cNvSpPr>
            <a:spLocks noGrp="1"/>
          </p:cNvSpPr>
          <p:nvPr>
            <p:ph type="body" sz="quarter" idx="13" hasCustomPrompt="1"/>
          </p:nvPr>
        </p:nvSpPr>
        <p:spPr>
          <a:xfrm>
            <a:off x="539552" y="1124745"/>
            <a:ext cx="8064896" cy="2016223"/>
          </a:xfrm>
        </p:spPr>
        <p:txBody>
          <a:bodyPr lIns="0" tIns="0" rIns="0" bIns="0"/>
          <a:lstStyle>
            <a:lvl1pPr>
              <a:defRPr/>
            </a:lvl1pPr>
            <a:lvl2pPr>
              <a:defRPr baseline="0"/>
            </a:lvl2pPr>
          </a:lstStyle>
          <a:p>
            <a:pPr lvl="0"/>
            <a:r>
              <a:rPr lang="sv-SE" dirty="0"/>
              <a:t>Lägg till punktlista</a:t>
            </a:r>
          </a:p>
          <a:p>
            <a:pPr lvl="1"/>
            <a:r>
              <a:rPr lang="sv-SE" dirty="0"/>
              <a:t>Punktlista nivå 2</a:t>
            </a:r>
          </a:p>
          <a:p>
            <a:pPr lvl="1"/>
            <a:endParaRPr lang="sv-SE" dirty="0"/>
          </a:p>
        </p:txBody>
      </p:sp>
      <p:pic>
        <p:nvPicPr>
          <p:cNvPr id="2050" name="Picture 2" descr="L:\E-Print_Åke Wallén\Vetenskapsrådet\OH-mall\Just dec 2014\PPT 2014 Mo¦ênster S VIT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0777" y="6315076"/>
            <a:ext cx="1673225" cy="542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9902112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rödtext. 1/2 sidesdiagram nederkan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tshållare för diagram 3"/>
          <p:cNvSpPr>
            <a:spLocks noGrp="1"/>
          </p:cNvSpPr>
          <p:nvPr>
            <p:ph type="chart" sz="quarter" idx="12"/>
          </p:nvPr>
        </p:nvSpPr>
        <p:spPr>
          <a:xfrm>
            <a:off x="0" y="3429000"/>
            <a:ext cx="9144000" cy="3429000"/>
          </a:xfrm>
        </p:spPr>
        <p:txBody>
          <a:bodyPr>
            <a:normAutofit/>
          </a:bodyPr>
          <a:lstStyle>
            <a:lvl1pPr marL="0" indent="0" algn="ctr">
              <a:buNone/>
              <a:defRPr sz="100">
                <a:solidFill>
                  <a:schemeClr val="bg1"/>
                </a:solidFill>
              </a:defRPr>
            </a:lvl1pPr>
          </a:lstStyle>
          <a:p>
            <a:endParaRPr lang="sv-SE"/>
          </a:p>
        </p:txBody>
      </p:sp>
      <p:sp>
        <p:nvSpPr>
          <p:cNvPr id="6" name="Platshållare för text 5"/>
          <p:cNvSpPr>
            <a:spLocks noGrp="1"/>
          </p:cNvSpPr>
          <p:nvPr>
            <p:ph type="body" sz="quarter" idx="10" hasCustomPrompt="1"/>
          </p:nvPr>
        </p:nvSpPr>
        <p:spPr>
          <a:xfrm>
            <a:off x="540000" y="331200"/>
            <a:ext cx="8064000" cy="2665752"/>
          </a:xfrm>
        </p:spPr>
        <p:txBody>
          <a:bodyPr lIns="0" tIns="0" rIns="0" bIns="0" numCol="1">
            <a:normAutofit/>
          </a:bodyPr>
          <a:lstStyle>
            <a:lvl1pPr marL="0" indent="0">
              <a:lnSpc>
                <a:spcPts val="3000"/>
              </a:lnSpc>
              <a:spcBef>
                <a:spcPts val="0"/>
              </a:spcBef>
              <a:buNone/>
              <a:defRPr sz="2600" baseline="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141" indent="0">
              <a:buNone/>
              <a:defRPr/>
            </a:lvl2pPr>
            <a:lvl3pPr marL="914282" indent="0">
              <a:buNone/>
              <a:defRPr/>
            </a:lvl3pPr>
            <a:lvl4pPr marL="1371422" indent="0">
              <a:buNone/>
              <a:defRPr/>
            </a:lvl4pPr>
            <a:lvl5pPr marL="1828563" indent="0">
              <a:buNone/>
              <a:defRPr/>
            </a:lvl5pPr>
          </a:lstStyle>
          <a:p>
            <a:pPr marL="0" indent="0">
              <a:lnSpc>
                <a:spcPts val="3000"/>
              </a:lnSpc>
              <a:spcBef>
                <a:spcPts val="0"/>
              </a:spcBef>
              <a:buNone/>
            </a:pPr>
            <a:r>
              <a:rPr lang="sv-SE" sz="2600" dirty="0">
                <a:latin typeface="Times New Roman"/>
                <a:cs typeface="Times New Roman"/>
              </a:rPr>
              <a:t>Lägg till brödtext.</a:t>
            </a:r>
          </a:p>
        </p:txBody>
      </p:sp>
      <p:pic>
        <p:nvPicPr>
          <p:cNvPr id="5" name="Picture 2" descr="L:\E-Print_Åke Wallén\Vetenskapsrådet\OH-mall\Just dec 2014\PPT 2014 Mo¦ênster S GRO¦êN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0775" y="6315076"/>
            <a:ext cx="1673225" cy="542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8130228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 och punktlista. 1/2-sidesdiagram nederkan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 hasCustomPrompt="1"/>
          </p:nvPr>
        </p:nvSpPr>
        <p:spPr>
          <a:xfrm>
            <a:off x="540000" y="331200"/>
            <a:ext cx="8064000" cy="432000"/>
          </a:xfrm>
        </p:spPr>
        <p:txBody>
          <a:bodyPr lIns="0" tIns="0" rIns="0" bIns="0" anchor="t" anchorCtr="0">
            <a:normAutofit/>
          </a:bodyPr>
          <a:lstStyle>
            <a:lvl1pPr algn="ctr">
              <a:lnSpc>
                <a:spcPts val="3268"/>
              </a:lnSpc>
              <a:defRPr sz="3000" b="1" spc="0" baseline="0"/>
            </a:lvl1pPr>
          </a:lstStyle>
          <a:p>
            <a:r>
              <a:rPr lang="sv-SE" dirty="0"/>
              <a:t>Lägg till rubrik</a:t>
            </a:r>
          </a:p>
        </p:txBody>
      </p:sp>
      <p:sp>
        <p:nvSpPr>
          <p:cNvPr id="7" name="Platshållare för text 2"/>
          <p:cNvSpPr>
            <a:spLocks noGrp="1"/>
          </p:cNvSpPr>
          <p:nvPr>
            <p:ph type="body" sz="quarter" idx="13" hasCustomPrompt="1"/>
          </p:nvPr>
        </p:nvSpPr>
        <p:spPr>
          <a:xfrm>
            <a:off x="539552" y="1124745"/>
            <a:ext cx="8064896" cy="2016223"/>
          </a:xfrm>
        </p:spPr>
        <p:txBody>
          <a:bodyPr lIns="0" tIns="0" rIns="0" bIns="0"/>
          <a:lstStyle>
            <a:lvl1pPr>
              <a:defRPr/>
            </a:lvl1pPr>
            <a:lvl2pPr>
              <a:defRPr baseline="0"/>
            </a:lvl2pPr>
          </a:lstStyle>
          <a:p>
            <a:pPr lvl="0"/>
            <a:r>
              <a:rPr lang="sv-SE" dirty="0"/>
              <a:t>Lägg till punktlista</a:t>
            </a:r>
          </a:p>
          <a:p>
            <a:pPr lvl="1"/>
            <a:r>
              <a:rPr lang="sv-SE" dirty="0"/>
              <a:t>Punktlista nivå 2</a:t>
            </a:r>
          </a:p>
          <a:p>
            <a:pPr lvl="1"/>
            <a:endParaRPr lang="sv-SE" dirty="0"/>
          </a:p>
        </p:txBody>
      </p:sp>
      <p:sp>
        <p:nvSpPr>
          <p:cNvPr id="6" name="Platshållare för diagram 3"/>
          <p:cNvSpPr>
            <a:spLocks noGrp="1"/>
          </p:cNvSpPr>
          <p:nvPr>
            <p:ph type="chart" sz="quarter" idx="12"/>
          </p:nvPr>
        </p:nvSpPr>
        <p:spPr>
          <a:xfrm>
            <a:off x="0" y="3429000"/>
            <a:ext cx="9144000" cy="3429000"/>
          </a:xfrm>
        </p:spPr>
        <p:txBody>
          <a:bodyPr>
            <a:normAutofit/>
          </a:bodyPr>
          <a:lstStyle>
            <a:lvl1pPr marL="0" indent="0" algn="ctr">
              <a:buNone/>
              <a:defRPr sz="100">
                <a:solidFill>
                  <a:schemeClr val="bg1"/>
                </a:solidFill>
              </a:defRPr>
            </a:lvl1pPr>
          </a:lstStyle>
          <a:p>
            <a:endParaRPr lang="sv-SE"/>
          </a:p>
        </p:txBody>
      </p:sp>
      <p:pic>
        <p:nvPicPr>
          <p:cNvPr id="9" name="Picture 2" descr="L:\E-Print_Åke Wallén\Vetenskapsrådet\OH-mall\Just dec 2014\PPT 2014 Mo¦ênster S GRO¦êN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0775" y="6315076"/>
            <a:ext cx="1673225" cy="542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2682405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rödtext. 1/2-sidesbild överkan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tshållare för text 5"/>
          <p:cNvSpPr>
            <a:spLocks noGrp="1"/>
          </p:cNvSpPr>
          <p:nvPr>
            <p:ph type="body" sz="quarter" idx="10" hasCustomPrompt="1"/>
          </p:nvPr>
        </p:nvSpPr>
        <p:spPr>
          <a:xfrm>
            <a:off x="534838" y="3789040"/>
            <a:ext cx="8064000" cy="2521760"/>
          </a:xfrm>
        </p:spPr>
        <p:txBody>
          <a:bodyPr lIns="0" tIns="0" rIns="0" bIns="0" numCol="1">
            <a:normAutofit/>
          </a:bodyPr>
          <a:lstStyle>
            <a:lvl1pPr marL="0" indent="0">
              <a:lnSpc>
                <a:spcPts val="3000"/>
              </a:lnSpc>
              <a:spcBef>
                <a:spcPts val="0"/>
              </a:spcBef>
              <a:buNone/>
              <a:defRPr sz="2600" baseline="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141" indent="0">
              <a:buNone/>
              <a:defRPr/>
            </a:lvl2pPr>
            <a:lvl3pPr marL="914282" indent="0">
              <a:buNone/>
              <a:defRPr/>
            </a:lvl3pPr>
            <a:lvl4pPr marL="1371422" indent="0">
              <a:buNone/>
              <a:defRPr/>
            </a:lvl4pPr>
            <a:lvl5pPr marL="1828563" indent="0">
              <a:buNone/>
              <a:defRPr/>
            </a:lvl5pPr>
          </a:lstStyle>
          <a:p>
            <a:r>
              <a:rPr lang="sv-SE" dirty="0"/>
              <a:t>Lägg till brödtext.</a:t>
            </a:r>
          </a:p>
        </p:txBody>
      </p:sp>
      <p:pic>
        <p:nvPicPr>
          <p:cNvPr id="1026" name="Picture 2" descr="L:\E-Print_Åke Wallén\Vetenskapsrådet\OH-mall\Just dec 2014\PPT 2014 Mo¦ênster S GRO¦êN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0775" y="6315076"/>
            <a:ext cx="1673225" cy="542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Platshållare för bild 2"/>
          <p:cNvSpPr>
            <a:spLocks noGrp="1" noChangeAspect="1"/>
          </p:cNvSpPr>
          <p:nvPr>
            <p:ph type="pic" sz="quarter" idx="11" hasCustomPrompt="1"/>
          </p:nvPr>
        </p:nvSpPr>
        <p:spPr>
          <a:xfrm>
            <a:off x="0" y="0"/>
            <a:ext cx="9144000" cy="3429000"/>
          </a:xfrm>
          <a:blipFill>
            <a:blip r:embed="rId3"/>
            <a:stretch>
              <a:fillRect/>
            </a:stretch>
          </a:blip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sv-SE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71720086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 och punktlista. 1/2-sidesbild överkan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tshållare för bild 2"/>
          <p:cNvSpPr>
            <a:spLocks noGrp="1" noChangeAspect="1"/>
          </p:cNvSpPr>
          <p:nvPr>
            <p:ph type="pic" sz="quarter" idx="11" hasCustomPrompt="1"/>
          </p:nvPr>
        </p:nvSpPr>
        <p:spPr>
          <a:xfrm>
            <a:off x="0" y="0"/>
            <a:ext cx="9144000" cy="3429000"/>
          </a:xfrm>
          <a:blipFill>
            <a:blip r:embed="rId2"/>
            <a:stretch>
              <a:fillRect/>
            </a:stretch>
          </a:blip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sv-SE" dirty="0"/>
              <a:t> </a:t>
            </a:r>
          </a:p>
        </p:txBody>
      </p:sp>
      <p:pic>
        <p:nvPicPr>
          <p:cNvPr id="1026" name="Picture 2" descr="L:\E-Print_Åke Wallén\Vetenskapsrådet\OH-mall\Just dec 2014\PPT 2014 Mo¦ênster S GRO¦êN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0775" y="6315076"/>
            <a:ext cx="1673225" cy="542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Rubrik 1"/>
          <p:cNvSpPr>
            <a:spLocks noGrp="1"/>
          </p:cNvSpPr>
          <p:nvPr>
            <p:ph type="title" hasCustomPrompt="1"/>
          </p:nvPr>
        </p:nvSpPr>
        <p:spPr>
          <a:xfrm>
            <a:off x="540000" y="3645024"/>
            <a:ext cx="8064000" cy="432000"/>
          </a:xfrm>
        </p:spPr>
        <p:txBody>
          <a:bodyPr lIns="0" tIns="0" rIns="0" bIns="0" anchor="t" anchorCtr="0">
            <a:normAutofit/>
          </a:bodyPr>
          <a:lstStyle>
            <a:lvl1pPr algn="ctr">
              <a:lnSpc>
                <a:spcPts val="3268"/>
              </a:lnSpc>
              <a:defRPr sz="3000" b="1" spc="0" baseline="0"/>
            </a:lvl1pPr>
          </a:lstStyle>
          <a:p>
            <a:r>
              <a:rPr lang="sv-SE" dirty="0"/>
              <a:t>Lägg till rubrik</a:t>
            </a:r>
          </a:p>
        </p:txBody>
      </p:sp>
      <p:sp>
        <p:nvSpPr>
          <p:cNvPr id="12" name="Platshållare för text 2"/>
          <p:cNvSpPr>
            <a:spLocks noGrp="1"/>
          </p:cNvSpPr>
          <p:nvPr>
            <p:ph type="body" sz="quarter" idx="13" hasCustomPrompt="1"/>
          </p:nvPr>
        </p:nvSpPr>
        <p:spPr>
          <a:xfrm>
            <a:off x="539552" y="4435224"/>
            <a:ext cx="8064896" cy="1802088"/>
          </a:xfrm>
        </p:spPr>
        <p:txBody>
          <a:bodyPr lIns="0" tIns="0" rIns="0" bIns="0"/>
          <a:lstStyle>
            <a:lvl1pPr>
              <a:defRPr/>
            </a:lvl1pPr>
            <a:lvl2pPr>
              <a:defRPr/>
            </a:lvl2pPr>
          </a:lstStyle>
          <a:p>
            <a:pPr lvl="0"/>
            <a:r>
              <a:rPr lang="sv-SE" dirty="0"/>
              <a:t>Lägg till punktlista</a:t>
            </a:r>
          </a:p>
          <a:p>
            <a:pPr lvl="1"/>
            <a:r>
              <a:rPr lang="sv-SE" dirty="0" err="1"/>
              <a:t>Puktlista</a:t>
            </a:r>
            <a:r>
              <a:rPr lang="sv-SE" dirty="0"/>
              <a:t> nivå 2</a:t>
            </a:r>
          </a:p>
        </p:txBody>
      </p:sp>
    </p:spTree>
    <p:extLst>
      <p:ext uri="{BB962C8B-B14F-4D97-AF65-F5344CB8AC3E}">
        <p14:creationId xmlns:p14="http://schemas.microsoft.com/office/powerpoint/2010/main" val="388259528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rödtext. 1/2-sidesdiagram överkan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tshållare för diagram 2"/>
          <p:cNvSpPr>
            <a:spLocks noGrp="1"/>
          </p:cNvSpPr>
          <p:nvPr>
            <p:ph type="chart" sz="quarter" idx="12"/>
          </p:nvPr>
        </p:nvSpPr>
        <p:spPr>
          <a:xfrm>
            <a:off x="0" y="0"/>
            <a:ext cx="9144000" cy="3429000"/>
          </a:xfrm>
        </p:spPr>
        <p:txBody>
          <a:bodyPr>
            <a:normAutofit/>
          </a:bodyPr>
          <a:lstStyle>
            <a:lvl1pPr marL="0" indent="0" algn="ctr">
              <a:buNone/>
              <a:defRPr sz="100">
                <a:solidFill>
                  <a:schemeClr val="bg1"/>
                </a:solidFill>
              </a:defRPr>
            </a:lvl1pPr>
          </a:lstStyle>
          <a:p>
            <a:endParaRPr lang="sv-SE"/>
          </a:p>
        </p:txBody>
      </p:sp>
      <p:sp>
        <p:nvSpPr>
          <p:cNvPr id="6" name="Platshållare för text 5"/>
          <p:cNvSpPr>
            <a:spLocks noGrp="1"/>
          </p:cNvSpPr>
          <p:nvPr>
            <p:ph type="body" sz="quarter" idx="10" hasCustomPrompt="1"/>
          </p:nvPr>
        </p:nvSpPr>
        <p:spPr>
          <a:xfrm>
            <a:off x="534838" y="3789040"/>
            <a:ext cx="8064000" cy="2521760"/>
          </a:xfrm>
        </p:spPr>
        <p:txBody>
          <a:bodyPr lIns="0" tIns="0" rIns="0" bIns="0" numCol="1">
            <a:normAutofit/>
          </a:bodyPr>
          <a:lstStyle>
            <a:lvl1pPr marL="0" indent="0">
              <a:lnSpc>
                <a:spcPts val="3000"/>
              </a:lnSpc>
              <a:spcBef>
                <a:spcPts val="0"/>
              </a:spcBef>
              <a:buNone/>
              <a:defRPr sz="2600" baseline="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141" indent="0">
              <a:buNone/>
              <a:defRPr/>
            </a:lvl2pPr>
            <a:lvl3pPr marL="914282" indent="0">
              <a:buNone/>
              <a:defRPr/>
            </a:lvl3pPr>
            <a:lvl4pPr marL="1371422" indent="0">
              <a:buNone/>
              <a:defRPr/>
            </a:lvl4pPr>
            <a:lvl5pPr marL="1828563" indent="0">
              <a:buNone/>
              <a:defRPr/>
            </a:lvl5pPr>
          </a:lstStyle>
          <a:p>
            <a:r>
              <a:rPr lang="sv-SE" dirty="0"/>
              <a:t>Lägg till brödtext.</a:t>
            </a:r>
          </a:p>
        </p:txBody>
      </p:sp>
      <p:pic>
        <p:nvPicPr>
          <p:cNvPr id="1026" name="Picture 2" descr="L:\E-Print_Åke Wallén\Vetenskapsrådet\OH-mall\Just dec 2014\PPT 2014 Mo¦ênster S GRO¦êN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0775" y="6315076"/>
            <a:ext cx="1673225" cy="542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4936013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 och punktlista. 1/2-sidesdiagram överkan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L:\E-Print_Åke Wallén\Vetenskapsrådet\OH-mall\Just dec 2014\PPT 2014 Mo¦ênster S GRO¦êN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0775" y="6315076"/>
            <a:ext cx="1673225" cy="542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Rubrik 1"/>
          <p:cNvSpPr>
            <a:spLocks noGrp="1"/>
          </p:cNvSpPr>
          <p:nvPr>
            <p:ph type="title" hasCustomPrompt="1"/>
          </p:nvPr>
        </p:nvSpPr>
        <p:spPr>
          <a:xfrm>
            <a:off x="540000" y="3645024"/>
            <a:ext cx="8064000" cy="432000"/>
          </a:xfrm>
        </p:spPr>
        <p:txBody>
          <a:bodyPr lIns="0" tIns="0" rIns="0" bIns="0" anchor="t" anchorCtr="0">
            <a:normAutofit/>
          </a:bodyPr>
          <a:lstStyle>
            <a:lvl1pPr algn="ctr">
              <a:lnSpc>
                <a:spcPts val="3268"/>
              </a:lnSpc>
              <a:defRPr sz="3000" b="1" spc="0" baseline="0"/>
            </a:lvl1pPr>
          </a:lstStyle>
          <a:p>
            <a:r>
              <a:rPr lang="sv-SE" dirty="0"/>
              <a:t>Lägg till rubrik</a:t>
            </a:r>
          </a:p>
        </p:txBody>
      </p:sp>
      <p:sp>
        <p:nvSpPr>
          <p:cNvPr id="12" name="Platshållare för text 2"/>
          <p:cNvSpPr>
            <a:spLocks noGrp="1"/>
          </p:cNvSpPr>
          <p:nvPr>
            <p:ph type="body" sz="quarter" idx="13" hasCustomPrompt="1"/>
          </p:nvPr>
        </p:nvSpPr>
        <p:spPr>
          <a:xfrm>
            <a:off x="539552" y="4435224"/>
            <a:ext cx="8064896" cy="1802088"/>
          </a:xfrm>
        </p:spPr>
        <p:txBody>
          <a:bodyPr lIns="0" tIns="0" rIns="0" bIns="0"/>
          <a:lstStyle>
            <a:lvl1pPr>
              <a:defRPr/>
            </a:lvl1pPr>
            <a:lvl2pPr>
              <a:defRPr/>
            </a:lvl2pPr>
          </a:lstStyle>
          <a:p>
            <a:pPr lvl="0"/>
            <a:r>
              <a:rPr lang="sv-SE" dirty="0"/>
              <a:t>Lägg till punktlista</a:t>
            </a:r>
          </a:p>
          <a:p>
            <a:pPr lvl="1"/>
            <a:r>
              <a:rPr lang="sv-SE" dirty="0" err="1"/>
              <a:t>Puktlista</a:t>
            </a:r>
            <a:r>
              <a:rPr lang="sv-SE" dirty="0"/>
              <a:t> nivå 2</a:t>
            </a:r>
          </a:p>
        </p:txBody>
      </p:sp>
      <p:sp>
        <p:nvSpPr>
          <p:cNvPr id="7" name="Platshållare för diagram 2"/>
          <p:cNvSpPr>
            <a:spLocks noGrp="1"/>
          </p:cNvSpPr>
          <p:nvPr>
            <p:ph type="chart" sz="quarter" idx="12"/>
          </p:nvPr>
        </p:nvSpPr>
        <p:spPr>
          <a:xfrm>
            <a:off x="0" y="0"/>
            <a:ext cx="9144000" cy="3429000"/>
          </a:xfrm>
        </p:spPr>
        <p:txBody>
          <a:bodyPr>
            <a:normAutofit/>
          </a:bodyPr>
          <a:lstStyle>
            <a:lvl1pPr marL="0" indent="0" algn="ctr">
              <a:buNone/>
              <a:defRPr sz="100">
                <a:solidFill>
                  <a:schemeClr val="bg1"/>
                </a:solidFill>
              </a:defRPr>
            </a:lvl1pPr>
          </a:lstStyle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85697719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. 4/5-sidesbild nederkan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latshållare för bild 2"/>
          <p:cNvSpPr>
            <a:spLocks noGrp="1" noChangeAspect="1"/>
          </p:cNvSpPr>
          <p:nvPr>
            <p:ph type="pic" sz="quarter" idx="11" hasCustomPrompt="1"/>
          </p:nvPr>
        </p:nvSpPr>
        <p:spPr>
          <a:xfrm>
            <a:off x="2" y="1350001"/>
            <a:ext cx="9144000" cy="5508000"/>
          </a:xfrm>
          <a:blipFill>
            <a:blip r:embed="rId2"/>
            <a:stretch>
              <a:fillRect/>
            </a:stretch>
          </a:blip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sv-SE" dirty="0"/>
              <a:t> </a:t>
            </a:r>
          </a:p>
        </p:txBody>
      </p:sp>
      <p:sp>
        <p:nvSpPr>
          <p:cNvPr id="2" name="Rubrik 1"/>
          <p:cNvSpPr>
            <a:spLocks noGrp="1"/>
          </p:cNvSpPr>
          <p:nvPr>
            <p:ph type="title" hasCustomPrompt="1"/>
          </p:nvPr>
        </p:nvSpPr>
        <p:spPr>
          <a:xfrm>
            <a:off x="540000" y="331200"/>
            <a:ext cx="8064000" cy="865552"/>
          </a:xfrm>
        </p:spPr>
        <p:txBody>
          <a:bodyPr lIns="0" tIns="0" rIns="0" bIns="0" anchor="t" anchorCtr="0">
            <a:normAutofit/>
          </a:bodyPr>
          <a:lstStyle>
            <a:lvl1pPr algn="ctr">
              <a:lnSpc>
                <a:spcPts val="3268"/>
              </a:lnSpc>
              <a:defRPr sz="3000" b="1" spc="0" baseline="0"/>
            </a:lvl1pPr>
          </a:lstStyle>
          <a:p>
            <a:r>
              <a:rPr lang="sv-SE" dirty="0"/>
              <a:t>Lägg till rubrik</a:t>
            </a:r>
          </a:p>
        </p:txBody>
      </p:sp>
      <p:pic>
        <p:nvPicPr>
          <p:cNvPr id="2050" name="Picture 2" descr="L:\E-Print_Åke Wallén\Vetenskapsrådet\OH-mall\Just dec 2014\PPT 2014 Mo¦ênster S VIT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0777" y="6315076"/>
            <a:ext cx="1673225" cy="542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752169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sida grö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Bildobjekt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9144000" cy="6876288"/>
          </a:xfrm>
          <a:prstGeom prst="rect">
            <a:avLst/>
          </a:prstGeom>
        </p:spPr>
      </p:pic>
      <p:pic>
        <p:nvPicPr>
          <p:cNvPr id="11" name="Bildobjekt 10" descr="VR Mönster Grön 50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877273"/>
            <a:ext cx="9144000" cy="811427"/>
          </a:xfrm>
          <a:prstGeom prst="rect">
            <a:avLst/>
          </a:prstGeom>
        </p:spPr>
      </p:pic>
      <p:pic>
        <p:nvPicPr>
          <p:cNvPr id="14" name="Bildobjekt 13" descr="PPT 2014 VR LOGO.pn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4000" y="-4452"/>
            <a:ext cx="1800000" cy="1712960"/>
          </a:xfrm>
          <a:prstGeom prst="rect">
            <a:avLst/>
          </a:prstGeom>
        </p:spPr>
      </p:pic>
      <p:sp>
        <p:nvSpPr>
          <p:cNvPr id="12" name="Rubrik 1"/>
          <p:cNvSpPr>
            <a:spLocks noGrp="1"/>
          </p:cNvSpPr>
          <p:nvPr>
            <p:ph type="ctrTitle" hasCustomPrompt="1"/>
          </p:nvPr>
        </p:nvSpPr>
        <p:spPr>
          <a:xfrm>
            <a:off x="756000" y="1913447"/>
            <a:ext cx="7632000" cy="1440220"/>
          </a:xfrm>
        </p:spPr>
        <p:txBody>
          <a:bodyPr lIns="0" tIns="0" rIns="0" bIns="0" anchor="b">
            <a:noAutofit/>
          </a:bodyPr>
          <a:lstStyle>
            <a:lvl1pPr algn="ctr">
              <a:lnSpc>
                <a:spcPts val="4000"/>
              </a:lnSpc>
              <a:defRPr sz="3400" b="1" cap="all" spc="0" baseline="0">
                <a:solidFill>
                  <a:srgbClr val="006432"/>
                </a:solidFill>
              </a:defRPr>
            </a:lvl1pPr>
          </a:lstStyle>
          <a:p>
            <a:r>
              <a:rPr lang="sv-SE" dirty="0"/>
              <a:t>LÄGG TILL RUBRIK</a:t>
            </a:r>
          </a:p>
        </p:txBody>
      </p:sp>
      <p:sp>
        <p:nvSpPr>
          <p:cNvPr id="13" name="Underrubrik 2"/>
          <p:cNvSpPr>
            <a:spLocks noGrp="1"/>
          </p:cNvSpPr>
          <p:nvPr>
            <p:ph type="subTitle" idx="1" hasCustomPrompt="1"/>
          </p:nvPr>
        </p:nvSpPr>
        <p:spPr>
          <a:xfrm>
            <a:off x="756000" y="3696419"/>
            <a:ext cx="7632000" cy="1245600"/>
          </a:xfrm>
        </p:spPr>
        <p:txBody>
          <a:bodyPr lIns="0" tIns="0" rIns="0" bIns="0">
            <a:noAutofit/>
          </a:bodyPr>
          <a:lstStyle>
            <a:lvl1pPr marL="0" indent="0" algn="ctr">
              <a:lnSpc>
                <a:spcPts val="2724"/>
              </a:lnSpc>
              <a:spcBef>
                <a:spcPts val="0"/>
              </a:spcBef>
              <a:buNone/>
              <a:defRPr sz="2600" b="1" spc="0" baseline="0">
                <a:solidFill>
                  <a:schemeClr val="tx1"/>
                </a:solidFill>
              </a:defRPr>
            </a:lvl1pPr>
            <a:lvl2pPr marL="4571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2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4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5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7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8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99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1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v-SE" dirty="0"/>
              <a:t>Lägg till underrubrik</a:t>
            </a:r>
          </a:p>
        </p:txBody>
      </p:sp>
      <p:sp>
        <p:nvSpPr>
          <p:cNvPr id="15" name="Platshållare för text 2"/>
          <p:cNvSpPr>
            <a:spLocks noGrp="1"/>
          </p:cNvSpPr>
          <p:nvPr>
            <p:ph type="body" sz="quarter" idx="10" hasCustomPrompt="1"/>
          </p:nvPr>
        </p:nvSpPr>
        <p:spPr>
          <a:xfrm>
            <a:off x="4608000" y="4942800"/>
            <a:ext cx="3780000" cy="720000"/>
          </a:xfrm>
        </p:spPr>
        <p:txBody>
          <a:bodyPr lIns="0" tIns="0" rIns="0" bIns="0">
            <a:noAutofit/>
          </a:bodyPr>
          <a:lstStyle>
            <a:lvl1pPr marL="0" indent="0" algn="r">
              <a:lnSpc>
                <a:spcPts val="1500"/>
              </a:lnSpc>
              <a:spcBef>
                <a:spcPts val="0"/>
              </a:spcBef>
              <a:buNone/>
              <a:defRPr sz="1200">
                <a:solidFill>
                  <a:schemeClr val="tx1"/>
                </a:solidFill>
              </a:defRPr>
            </a:lvl1pPr>
            <a:lvl2pPr marL="457142" indent="0" algn="r">
              <a:buNone/>
              <a:defRPr sz="1200">
                <a:solidFill>
                  <a:schemeClr val="bg1"/>
                </a:solidFill>
              </a:defRPr>
            </a:lvl2pPr>
            <a:lvl3pPr marL="914282" indent="0" algn="r">
              <a:buNone/>
              <a:defRPr sz="1200">
                <a:solidFill>
                  <a:schemeClr val="bg1"/>
                </a:solidFill>
              </a:defRPr>
            </a:lvl3pPr>
            <a:lvl4pPr marL="1371422" indent="0" algn="r">
              <a:buNone/>
              <a:defRPr sz="1200">
                <a:solidFill>
                  <a:schemeClr val="bg1"/>
                </a:solidFill>
              </a:defRPr>
            </a:lvl4pPr>
            <a:lvl5pPr marL="1828563" indent="0" algn="r">
              <a:buNone/>
              <a:defRPr sz="1200">
                <a:solidFill>
                  <a:schemeClr val="bg1"/>
                </a:solidFill>
              </a:defRPr>
            </a:lvl5pPr>
          </a:lstStyle>
          <a:p>
            <a:pPr marL="0" indent="0" algn="r">
              <a:lnSpc>
                <a:spcPts val="1500"/>
              </a:lnSpc>
              <a:spcBef>
                <a:spcPts val="0"/>
              </a:spcBef>
              <a:buNone/>
            </a:pPr>
            <a:r>
              <a:rPr lang="sv-SE" sz="1200" dirty="0"/>
              <a:t>Förnamn Efternamn</a:t>
            </a:r>
          </a:p>
          <a:p>
            <a:pPr marL="0" indent="0" algn="r">
              <a:lnSpc>
                <a:spcPts val="1500"/>
              </a:lnSpc>
              <a:spcBef>
                <a:spcPts val="0"/>
              </a:spcBef>
              <a:buNone/>
            </a:pPr>
            <a:r>
              <a:rPr lang="sv-SE" sz="1200" i="1" dirty="0"/>
              <a:t>Eventuell titel</a:t>
            </a:r>
            <a:endParaRPr lang="sv-SE" sz="1200" dirty="0"/>
          </a:p>
          <a:p>
            <a:pPr marL="0" indent="0" algn="r">
              <a:lnSpc>
                <a:spcPts val="1500"/>
              </a:lnSpc>
              <a:spcBef>
                <a:spcPts val="0"/>
              </a:spcBef>
              <a:buNone/>
            </a:pPr>
            <a:r>
              <a:rPr lang="sv-SE" sz="1200" dirty="0"/>
              <a:t>Datum: 2014-11-10 </a:t>
            </a:r>
          </a:p>
        </p:txBody>
      </p:sp>
    </p:spTree>
    <p:extLst>
      <p:ext uri="{BB962C8B-B14F-4D97-AF65-F5344CB8AC3E}">
        <p14:creationId xmlns:p14="http://schemas.microsoft.com/office/powerpoint/2010/main" val="115572491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. 4/5-sidesdiagram nederkan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tshållare för diagram 3"/>
          <p:cNvSpPr>
            <a:spLocks noGrp="1"/>
          </p:cNvSpPr>
          <p:nvPr>
            <p:ph type="chart" sz="quarter" idx="12"/>
          </p:nvPr>
        </p:nvSpPr>
        <p:spPr>
          <a:xfrm>
            <a:off x="0" y="1341438"/>
            <a:ext cx="9144000" cy="5508000"/>
          </a:xfrm>
        </p:spPr>
        <p:txBody>
          <a:bodyPr>
            <a:normAutofit/>
          </a:bodyPr>
          <a:lstStyle>
            <a:lvl1pPr marL="0" indent="0" algn="ctr">
              <a:buNone/>
              <a:defRPr sz="100">
                <a:solidFill>
                  <a:schemeClr val="bg1"/>
                </a:solidFill>
              </a:defRPr>
            </a:lvl1pPr>
          </a:lstStyle>
          <a:p>
            <a:endParaRPr lang="sv-SE"/>
          </a:p>
        </p:txBody>
      </p:sp>
      <p:sp>
        <p:nvSpPr>
          <p:cNvPr id="2" name="Rubrik 1"/>
          <p:cNvSpPr>
            <a:spLocks noGrp="1"/>
          </p:cNvSpPr>
          <p:nvPr>
            <p:ph type="title" hasCustomPrompt="1"/>
          </p:nvPr>
        </p:nvSpPr>
        <p:spPr>
          <a:xfrm>
            <a:off x="540000" y="331200"/>
            <a:ext cx="8064000" cy="865552"/>
          </a:xfrm>
        </p:spPr>
        <p:txBody>
          <a:bodyPr lIns="0" tIns="0" rIns="0" bIns="0" anchor="t" anchorCtr="0">
            <a:normAutofit/>
          </a:bodyPr>
          <a:lstStyle>
            <a:lvl1pPr algn="ctr">
              <a:lnSpc>
                <a:spcPts val="3268"/>
              </a:lnSpc>
              <a:defRPr sz="3000" b="1" spc="0" baseline="0"/>
            </a:lvl1pPr>
          </a:lstStyle>
          <a:p>
            <a:r>
              <a:rPr lang="sv-SE" dirty="0"/>
              <a:t>Lägg till rubrik</a:t>
            </a:r>
          </a:p>
        </p:txBody>
      </p:sp>
      <p:pic>
        <p:nvPicPr>
          <p:cNvPr id="2050" name="Picture 2" descr="L:\E-Print_Åke Wallén\Vetenskapsrådet\OH-mall\Just dec 2014\PPT 2014 Mo¦ênster S VIT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0777" y="6315076"/>
            <a:ext cx="1673225" cy="542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L:\E-Print_Åke Wallén\Vetenskapsrådet\OH-mall\Just dec 2014\PPT 2014 Mo¦ênster S GRO¦êN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0775" y="6315076"/>
            <a:ext cx="1673225" cy="542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331878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text. 4/5-sidesbild överkan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tshållare för text 5"/>
          <p:cNvSpPr>
            <a:spLocks noGrp="1"/>
          </p:cNvSpPr>
          <p:nvPr>
            <p:ph type="body" sz="quarter" idx="10" hasCustomPrompt="1"/>
          </p:nvPr>
        </p:nvSpPr>
        <p:spPr>
          <a:xfrm>
            <a:off x="534838" y="5733256"/>
            <a:ext cx="8064000" cy="577544"/>
          </a:xfrm>
        </p:spPr>
        <p:txBody>
          <a:bodyPr lIns="0" tIns="0" rIns="0" bIns="0" numCol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500" i="1" baseline="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141" indent="0">
              <a:buNone/>
              <a:defRPr/>
            </a:lvl2pPr>
            <a:lvl3pPr marL="914282" indent="0">
              <a:buNone/>
              <a:defRPr/>
            </a:lvl3pPr>
            <a:lvl4pPr marL="1371422" indent="0">
              <a:buNone/>
              <a:defRPr/>
            </a:lvl4pPr>
            <a:lvl5pPr marL="1828563" indent="0">
              <a:buNone/>
              <a:defRPr/>
            </a:lvl5pPr>
          </a:lstStyle>
          <a:p>
            <a:r>
              <a:rPr lang="sv-SE" dirty="0"/>
              <a:t>Lägg till bildtext.</a:t>
            </a:r>
          </a:p>
        </p:txBody>
      </p:sp>
      <p:pic>
        <p:nvPicPr>
          <p:cNvPr id="1026" name="Picture 2" descr="L:\E-Print_Åke Wallén\Vetenskapsrådet\OH-mall\Just dec 2014\PPT 2014 Mo¦ênster S GRO¦êN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0775" y="6315076"/>
            <a:ext cx="1673225" cy="542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Platshållare för bild 2"/>
          <p:cNvSpPr>
            <a:spLocks noGrp="1" noChangeAspect="1"/>
          </p:cNvSpPr>
          <p:nvPr>
            <p:ph type="pic" sz="quarter" idx="11" hasCustomPrompt="1"/>
          </p:nvPr>
        </p:nvSpPr>
        <p:spPr>
          <a:xfrm>
            <a:off x="0" y="0"/>
            <a:ext cx="9144000" cy="5508000"/>
          </a:xfrm>
          <a:blipFill>
            <a:blip r:embed="rId3"/>
            <a:stretch>
              <a:fillRect/>
            </a:stretch>
          </a:blip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sv-SE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79826335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text. 4/5-sidesdiagram överkan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tshållare för text 5"/>
          <p:cNvSpPr>
            <a:spLocks noGrp="1"/>
          </p:cNvSpPr>
          <p:nvPr>
            <p:ph type="body" sz="quarter" idx="10" hasCustomPrompt="1"/>
          </p:nvPr>
        </p:nvSpPr>
        <p:spPr>
          <a:xfrm>
            <a:off x="534838" y="5733256"/>
            <a:ext cx="8064000" cy="577544"/>
          </a:xfrm>
        </p:spPr>
        <p:txBody>
          <a:bodyPr lIns="0" tIns="0" rIns="0" bIns="0" numCol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400" baseline="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141" indent="0">
              <a:buNone/>
              <a:defRPr/>
            </a:lvl2pPr>
            <a:lvl3pPr marL="914282" indent="0">
              <a:buNone/>
              <a:defRPr/>
            </a:lvl3pPr>
            <a:lvl4pPr marL="1371422" indent="0">
              <a:buNone/>
              <a:defRPr/>
            </a:lvl4pPr>
            <a:lvl5pPr marL="1828563" indent="0">
              <a:buNone/>
              <a:defRPr/>
            </a:lvl5pPr>
          </a:lstStyle>
          <a:p>
            <a:r>
              <a:rPr lang="sv-SE" dirty="0"/>
              <a:t>Lägg till bildtext.</a:t>
            </a:r>
          </a:p>
        </p:txBody>
      </p:sp>
      <p:pic>
        <p:nvPicPr>
          <p:cNvPr id="1026" name="Picture 2" descr="L:\E-Print_Åke Wallén\Vetenskapsrådet\OH-mall\Just dec 2014\PPT 2014 Mo¦ênster S GRO¦êN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0775" y="6315076"/>
            <a:ext cx="1673225" cy="542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Platshållare för diagram 3"/>
          <p:cNvSpPr>
            <a:spLocks noGrp="1"/>
          </p:cNvSpPr>
          <p:nvPr>
            <p:ph type="chart" sz="quarter" idx="12"/>
          </p:nvPr>
        </p:nvSpPr>
        <p:spPr>
          <a:xfrm>
            <a:off x="0" y="0"/>
            <a:ext cx="9144000" cy="5508000"/>
          </a:xfrm>
        </p:spPr>
        <p:txBody>
          <a:bodyPr>
            <a:normAutofit/>
          </a:bodyPr>
          <a:lstStyle>
            <a:lvl1pPr marL="0" indent="0" algn="ctr">
              <a:buNone/>
              <a:defRPr sz="100">
                <a:solidFill>
                  <a:schemeClr val="bg1"/>
                </a:solidFill>
              </a:defRPr>
            </a:lvl1pPr>
          </a:lstStyle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74619156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rödtext. Bild höger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tshållare för bild 9"/>
          <p:cNvSpPr>
            <a:spLocks noGrp="1" noChangeAspect="1"/>
          </p:cNvSpPr>
          <p:nvPr>
            <p:ph type="pic" sz="quarter" idx="11" hasCustomPrompt="1"/>
          </p:nvPr>
        </p:nvSpPr>
        <p:spPr>
          <a:xfrm>
            <a:off x="6084000" y="0"/>
            <a:ext cx="3060000" cy="6858000"/>
          </a:xfrm>
          <a:blipFill>
            <a:blip r:embed="rId2"/>
            <a:srcRect/>
            <a:stretch>
              <a:fillRect t="-262"/>
            </a:stretch>
          </a:blip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sv-SE" dirty="0"/>
              <a:t> </a:t>
            </a:r>
          </a:p>
        </p:txBody>
      </p:sp>
      <p:sp>
        <p:nvSpPr>
          <p:cNvPr id="7" name="Platshållare för text 5"/>
          <p:cNvSpPr>
            <a:spLocks noGrp="1"/>
          </p:cNvSpPr>
          <p:nvPr>
            <p:ph type="body" sz="quarter" idx="10" hasCustomPrompt="1"/>
          </p:nvPr>
        </p:nvSpPr>
        <p:spPr>
          <a:xfrm>
            <a:off x="540000" y="332656"/>
            <a:ext cx="5040000" cy="6192000"/>
          </a:xfrm>
        </p:spPr>
        <p:txBody>
          <a:bodyPr lIns="0" tIns="0" rIns="0" bIns="0" numCol="1">
            <a:normAutofit/>
          </a:bodyPr>
          <a:lstStyle>
            <a:lvl1pPr marL="0" indent="0">
              <a:lnSpc>
                <a:spcPts val="3000"/>
              </a:lnSpc>
              <a:spcBef>
                <a:spcPts val="0"/>
              </a:spcBef>
              <a:buNone/>
              <a:defRPr sz="2600" baseline="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141" indent="0">
              <a:buNone/>
              <a:defRPr/>
            </a:lvl2pPr>
            <a:lvl3pPr marL="914282" indent="0">
              <a:buNone/>
              <a:defRPr/>
            </a:lvl3pPr>
            <a:lvl4pPr marL="1371422" indent="0">
              <a:buNone/>
              <a:defRPr/>
            </a:lvl4pPr>
            <a:lvl5pPr marL="1828563" indent="0">
              <a:buNone/>
              <a:defRPr/>
            </a:lvl5pPr>
          </a:lstStyle>
          <a:p>
            <a:r>
              <a:rPr lang="sv-SE" dirty="0"/>
              <a:t>Lägg till brödtext.</a:t>
            </a:r>
          </a:p>
        </p:txBody>
      </p:sp>
      <p:pic>
        <p:nvPicPr>
          <p:cNvPr id="8" name="Bildobjekt 7" descr="PPT 2014 Mönster S VIT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70648" y="6309321"/>
            <a:ext cx="1673352" cy="5425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732487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 och punktlista. Bild höger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tshållare för bild 9"/>
          <p:cNvSpPr>
            <a:spLocks noGrp="1" noChangeAspect="1"/>
          </p:cNvSpPr>
          <p:nvPr>
            <p:ph type="pic" sz="quarter" idx="11" hasCustomPrompt="1"/>
          </p:nvPr>
        </p:nvSpPr>
        <p:spPr>
          <a:xfrm>
            <a:off x="6084000" y="0"/>
            <a:ext cx="3060000" cy="6858000"/>
          </a:xfrm>
          <a:blipFill>
            <a:blip r:embed="rId2"/>
            <a:srcRect/>
            <a:stretch>
              <a:fillRect t="-262"/>
            </a:stretch>
          </a:blip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sv-SE" dirty="0"/>
              <a:t> </a:t>
            </a:r>
          </a:p>
        </p:txBody>
      </p:sp>
      <p:sp>
        <p:nvSpPr>
          <p:cNvPr id="2" name="Rubrik 1"/>
          <p:cNvSpPr>
            <a:spLocks noGrp="1"/>
          </p:cNvSpPr>
          <p:nvPr>
            <p:ph type="title" hasCustomPrompt="1"/>
          </p:nvPr>
        </p:nvSpPr>
        <p:spPr>
          <a:xfrm>
            <a:off x="540000" y="331200"/>
            <a:ext cx="5040000" cy="936000"/>
          </a:xfrm>
        </p:spPr>
        <p:txBody>
          <a:bodyPr lIns="0" tIns="0" rIns="0" bIns="0" anchor="b" anchorCtr="0">
            <a:normAutofit/>
          </a:bodyPr>
          <a:lstStyle>
            <a:lvl1pPr algn="ctr">
              <a:lnSpc>
                <a:spcPct val="100000"/>
              </a:lnSpc>
              <a:defRPr sz="3000" b="1" spc="0" baseline="0"/>
            </a:lvl1pPr>
          </a:lstStyle>
          <a:p>
            <a:r>
              <a:rPr lang="sv-SE" dirty="0"/>
              <a:t>Lägg till rubrik</a:t>
            </a:r>
          </a:p>
        </p:txBody>
      </p:sp>
      <p:sp>
        <p:nvSpPr>
          <p:cNvPr id="6" name="Platshållare för text 2"/>
          <p:cNvSpPr>
            <a:spLocks noGrp="1"/>
          </p:cNvSpPr>
          <p:nvPr>
            <p:ph type="body" sz="quarter" idx="13" hasCustomPrompt="1"/>
          </p:nvPr>
        </p:nvSpPr>
        <p:spPr>
          <a:xfrm>
            <a:off x="539552" y="1484784"/>
            <a:ext cx="5040560" cy="5040560"/>
          </a:xfrm>
        </p:spPr>
        <p:txBody>
          <a:bodyPr lIns="0" tIns="0" rIns="0" bIns="0"/>
          <a:lstStyle>
            <a:lvl1pPr>
              <a:defRPr/>
            </a:lvl1pPr>
            <a:lvl2pPr>
              <a:defRPr/>
            </a:lvl2pPr>
          </a:lstStyle>
          <a:p>
            <a:pPr lvl="0"/>
            <a:r>
              <a:rPr lang="sv-SE" dirty="0"/>
              <a:t>Lägg till punktlista</a:t>
            </a:r>
          </a:p>
          <a:p>
            <a:pPr lvl="1"/>
            <a:r>
              <a:rPr lang="sv-SE" dirty="0"/>
              <a:t>Punktlista nivå 2</a:t>
            </a:r>
          </a:p>
        </p:txBody>
      </p:sp>
      <p:pic>
        <p:nvPicPr>
          <p:cNvPr id="8" name="Bildobjekt 7" descr="PPT 2014 Mönster S VIT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70648" y="6309321"/>
            <a:ext cx="1673352" cy="5425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375192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rödtext. Bild vänster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L:\E-Print_Åke Wallén\Vetenskapsrådet\OH-mall\Just dec 2014\PPT 2014 Mo¦ênster S GRO¦êN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0775" y="6315076"/>
            <a:ext cx="1673225" cy="542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Platshållare för bild 9"/>
          <p:cNvSpPr>
            <a:spLocks noGrp="1" noChangeAspect="1"/>
          </p:cNvSpPr>
          <p:nvPr>
            <p:ph type="pic" sz="quarter" idx="11" hasCustomPrompt="1"/>
          </p:nvPr>
        </p:nvSpPr>
        <p:spPr>
          <a:xfrm>
            <a:off x="0" y="0"/>
            <a:ext cx="3060000" cy="6858000"/>
          </a:xfrm>
          <a:blipFill>
            <a:blip r:embed="rId3"/>
            <a:srcRect/>
            <a:stretch>
              <a:fillRect b="-262"/>
            </a:stretch>
          </a:blip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sv-SE" dirty="0"/>
              <a:t> </a:t>
            </a:r>
          </a:p>
        </p:txBody>
      </p:sp>
      <p:sp>
        <p:nvSpPr>
          <p:cNvPr id="9" name="Platshållare för text 5"/>
          <p:cNvSpPr>
            <a:spLocks noGrp="1"/>
          </p:cNvSpPr>
          <p:nvPr>
            <p:ph type="body" sz="quarter" idx="10" hasCustomPrompt="1"/>
          </p:nvPr>
        </p:nvSpPr>
        <p:spPr>
          <a:xfrm>
            <a:off x="3564000" y="331200"/>
            <a:ext cx="5040000" cy="5796000"/>
          </a:xfrm>
        </p:spPr>
        <p:txBody>
          <a:bodyPr lIns="0" tIns="0" rIns="0" bIns="0" numCol="1">
            <a:normAutofit/>
          </a:bodyPr>
          <a:lstStyle>
            <a:lvl1pPr marL="0" indent="0">
              <a:lnSpc>
                <a:spcPts val="3000"/>
              </a:lnSpc>
              <a:spcBef>
                <a:spcPts val="0"/>
              </a:spcBef>
              <a:buNone/>
              <a:defRPr sz="2600" baseline="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141" indent="0">
              <a:buNone/>
              <a:defRPr/>
            </a:lvl2pPr>
            <a:lvl3pPr marL="914282" indent="0">
              <a:buNone/>
              <a:defRPr/>
            </a:lvl3pPr>
            <a:lvl4pPr marL="1371422" indent="0">
              <a:buNone/>
              <a:defRPr/>
            </a:lvl4pPr>
            <a:lvl5pPr marL="1828563" indent="0">
              <a:buNone/>
              <a:defRPr/>
            </a:lvl5pPr>
          </a:lstStyle>
          <a:p>
            <a:r>
              <a:rPr lang="sv-SE" dirty="0"/>
              <a:t>Lägg till brödtext.</a:t>
            </a:r>
          </a:p>
        </p:txBody>
      </p:sp>
    </p:spTree>
    <p:extLst>
      <p:ext uri="{BB962C8B-B14F-4D97-AF65-F5344CB8AC3E}">
        <p14:creationId xmlns:p14="http://schemas.microsoft.com/office/powerpoint/2010/main" val="13378366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 och punktlista. Bild vänster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 hasCustomPrompt="1"/>
          </p:nvPr>
        </p:nvSpPr>
        <p:spPr>
          <a:xfrm>
            <a:off x="3564000" y="331200"/>
            <a:ext cx="5040000" cy="936000"/>
          </a:xfrm>
        </p:spPr>
        <p:txBody>
          <a:bodyPr lIns="0" tIns="0" rIns="0" bIns="0" anchor="b" anchorCtr="0">
            <a:normAutofit/>
          </a:bodyPr>
          <a:lstStyle>
            <a:lvl1pPr algn="ctr">
              <a:lnSpc>
                <a:spcPct val="100000"/>
              </a:lnSpc>
              <a:defRPr sz="3000" b="1" spc="0" baseline="0"/>
            </a:lvl1pPr>
          </a:lstStyle>
          <a:p>
            <a:r>
              <a:rPr lang="sv-SE" dirty="0"/>
              <a:t>Lägg till rubrik</a:t>
            </a:r>
          </a:p>
        </p:txBody>
      </p:sp>
      <p:pic>
        <p:nvPicPr>
          <p:cNvPr id="7" name="Picture 2" descr="L:\E-Print_Åke Wallén\Vetenskapsrådet\OH-mall\Just dec 2014\PPT 2014 Mo¦ênster S GRO¦êN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0775" y="6315076"/>
            <a:ext cx="1673225" cy="542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Platshållare för bild 9"/>
          <p:cNvSpPr>
            <a:spLocks noGrp="1" noChangeAspect="1"/>
          </p:cNvSpPr>
          <p:nvPr>
            <p:ph type="pic" sz="quarter" idx="11" hasCustomPrompt="1"/>
          </p:nvPr>
        </p:nvSpPr>
        <p:spPr>
          <a:xfrm>
            <a:off x="0" y="0"/>
            <a:ext cx="3060000" cy="6858000"/>
          </a:xfrm>
          <a:blipFill>
            <a:blip r:embed="rId3"/>
            <a:srcRect/>
            <a:stretch>
              <a:fillRect b="-262"/>
            </a:stretch>
          </a:blip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sv-SE" dirty="0"/>
              <a:t> </a:t>
            </a:r>
          </a:p>
        </p:txBody>
      </p:sp>
      <p:sp>
        <p:nvSpPr>
          <p:cNvPr id="6" name="Platshållare för text 2"/>
          <p:cNvSpPr>
            <a:spLocks noGrp="1"/>
          </p:cNvSpPr>
          <p:nvPr>
            <p:ph type="body" sz="quarter" idx="13" hasCustomPrompt="1"/>
          </p:nvPr>
        </p:nvSpPr>
        <p:spPr>
          <a:xfrm>
            <a:off x="3563888" y="1556792"/>
            <a:ext cx="5040560" cy="4680520"/>
          </a:xfrm>
        </p:spPr>
        <p:txBody>
          <a:bodyPr lIns="0" tIns="0" rIns="0" bIns="0"/>
          <a:lstStyle>
            <a:lvl1pPr>
              <a:defRPr/>
            </a:lvl1pPr>
            <a:lvl2pPr>
              <a:defRPr/>
            </a:lvl2pPr>
          </a:lstStyle>
          <a:p>
            <a:pPr lvl="0"/>
            <a:r>
              <a:rPr lang="sv-SE" dirty="0"/>
              <a:t>Lägg till punktlista</a:t>
            </a:r>
          </a:p>
          <a:p>
            <a:pPr lvl="1"/>
            <a:r>
              <a:rPr lang="sv-SE" dirty="0"/>
              <a:t>Punktlista nivå 2</a:t>
            </a:r>
          </a:p>
        </p:txBody>
      </p:sp>
    </p:spTree>
    <p:extLst>
      <p:ext uri="{BB962C8B-B14F-4D97-AF65-F5344CB8AC3E}">
        <p14:creationId xmlns:p14="http://schemas.microsoft.com/office/powerpoint/2010/main" val="372242111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rödtext. 1/2-sidesbild höger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tshållare för bild 9"/>
          <p:cNvSpPr>
            <a:spLocks noGrp="1" noChangeAspect="1"/>
          </p:cNvSpPr>
          <p:nvPr>
            <p:ph type="pic" sz="quarter" idx="11" hasCustomPrompt="1"/>
          </p:nvPr>
        </p:nvSpPr>
        <p:spPr>
          <a:xfrm>
            <a:off x="4572000" y="0"/>
            <a:ext cx="4572000" cy="6858000"/>
          </a:xfrm>
          <a:blipFill>
            <a:blip r:embed="rId2"/>
            <a:srcRect/>
            <a:stretch>
              <a:fillRect t="-262"/>
            </a:stretch>
          </a:blip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sv-SE" dirty="0"/>
              <a:t> </a:t>
            </a:r>
          </a:p>
        </p:txBody>
      </p:sp>
      <p:sp>
        <p:nvSpPr>
          <p:cNvPr id="7" name="Platshållare för text 5"/>
          <p:cNvSpPr>
            <a:spLocks noGrp="1"/>
          </p:cNvSpPr>
          <p:nvPr>
            <p:ph type="body" sz="quarter" idx="10" hasCustomPrompt="1"/>
          </p:nvPr>
        </p:nvSpPr>
        <p:spPr>
          <a:xfrm>
            <a:off x="540000" y="332656"/>
            <a:ext cx="3743968" cy="6192000"/>
          </a:xfrm>
        </p:spPr>
        <p:txBody>
          <a:bodyPr lIns="0" tIns="0" rIns="0" bIns="0" numCol="1">
            <a:normAutofit/>
          </a:bodyPr>
          <a:lstStyle>
            <a:lvl1pPr marL="0" indent="0">
              <a:lnSpc>
                <a:spcPts val="3000"/>
              </a:lnSpc>
              <a:spcBef>
                <a:spcPts val="0"/>
              </a:spcBef>
              <a:buNone/>
              <a:defRPr sz="2600" baseline="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141" indent="0">
              <a:buNone/>
              <a:defRPr/>
            </a:lvl2pPr>
            <a:lvl3pPr marL="914282" indent="0">
              <a:buNone/>
              <a:defRPr/>
            </a:lvl3pPr>
            <a:lvl4pPr marL="1371422" indent="0">
              <a:buNone/>
              <a:defRPr/>
            </a:lvl4pPr>
            <a:lvl5pPr marL="1828563" indent="0">
              <a:buNone/>
              <a:defRPr/>
            </a:lvl5pPr>
          </a:lstStyle>
          <a:p>
            <a:r>
              <a:rPr lang="sv-SE" dirty="0"/>
              <a:t>Lägg till brödtext.</a:t>
            </a:r>
          </a:p>
        </p:txBody>
      </p:sp>
      <p:pic>
        <p:nvPicPr>
          <p:cNvPr id="8" name="Bildobjekt 7" descr="PPT 2014 Mönster S VIT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70648" y="6309321"/>
            <a:ext cx="1673352" cy="5425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140409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 och punktlista. 1/2-sidesbild höger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tshållare för bild 9"/>
          <p:cNvSpPr>
            <a:spLocks noGrp="1" noChangeAspect="1"/>
          </p:cNvSpPr>
          <p:nvPr>
            <p:ph type="pic" sz="quarter" idx="11" hasCustomPrompt="1"/>
          </p:nvPr>
        </p:nvSpPr>
        <p:spPr>
          <a:xfrm>
            <a:off x="4572000" y="0"/>
            <a:ext cx="4572000" cy="6858000"/>
          </a:xfrm>
          <a:blipFill>
            <a:blip r:embed="rId2"/>
            <a:srcRect/>
            <a:stretch>
              <a:fillRect t="-262"/>
            </a:stretch>
          </a:blip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sv-SE" dirty="0"/>
              <a:t> </a:t>
            </a:r>
          </a:p>
        </p:txBody>
      </p:sp>
      <p:sp>
        <p:nvSpPr>
          <p:cNvPr id="2" name="Rubrik 1"/>
          <p:cNvSpPr>
            <a:spLocks noGrp="1"/>
          </p:cNvSpPr>
          <p:nvPr>
            <p:ph type="title" hasCustomPrompt="1"/>
          </p:nvPr>
        </p:nvSpPr>
        <p:spPr>
          <a:xfrm>
            <a:off x="540000" y="331200"/>
            <a:ext cx="3743968" cy="936000"/>
          </a:xfrm>
        </p:spPr>
        <p:txBody>
          <a:bodyPr lIns="0" tIns="0" rIns="0" bIns="0" anchor="b" anchorCtr="0">
            <a:normAutofit/>
          </a:bodyPr>
          <a:lstStyle>
            <a:lvl1pPr algn="ctr">
              <a:lnSpc>
                <a:spcPct val="100000"/>
              </a:lnSpc>
              <a:defRPr sz="3000" b="1" spc="0" baseline="0"/>
            </a:lvl1pPr>
          </a:lstStyle>
          <a:p>
            <a:r>
              <a:rPr lang="sv-SE" dirty="0"/>
              <a:t>Lägg till rubrik</a:t>
            </a:r>
          </a:p>
        </p:txBody>
      </p:sp>
      <p:sp>
        <p:nvSpPr>
          <p:cNvPr id="6" name="Platshållare för text 2"/>
          <p:cNvSpPr>
            <a:spLocks noGrp="1"/>
          </p:cNvSpPr>
          <p:nvPr>
            <p:ph type="body" sz="quarter" idx="13" hasCustomPrompt="1"/>
          </p:nvPr>
        </p:nvSpPr>
        <p:spPr>
          <a:xfrm>
            <a:off x="539552" y="1484784"/>
            <a:ext cx="3744416" cy="5040560"/>
          </a:xfrm>
        </p:spPr>
        <p:txBody>
          <a:bodyPr lIns="0" tIns="0" rIns="0" bIns="0"/>
          <a:lstStyle>
            <a:lvl1pPr>
              <a:defRPr/>
            </a:lvl1pPr>
            <a:lvl2pPr>
              <a:defRPr/>
            </a:lvl2pPr>
          </a:lstStyle>
          <a:p>
            <a:pPr lvl="0"/>
            <a:r>
              <a:rPr lang="sv-SE" dirty="0"/>
              <a:t>Lägg till punktlista</a:t>
            </a:r>
          </a:p>
          <a:p>
            <a:pPr lvl="1"/>
            <a:r>
              <a:rPr lang="sv-SE" dirty="0"/>
              <a:t>Punktlista nivå 2</a:t>
            </a:r>
          </a:p>
        </p:txBody>
      </p:sp>
      <p:pic>
        <p:nvPicPr>
          <p:cNvPr id="8" name="Bildobjekt 7" descr="PPT 2014 Mönster S VIT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70648" y="6309321"/>
            <a:ext cx="1673352" cy="5425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784845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rödtext. 1/2-sidesdiagram höger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tshållare för diagram 2"/>
          <p:cNvSpPr>
            <a:spLocks noGrp="1"/>
          </p:cNvSpPr>
          <p:nvPr>
            <p:ph type="chart" sz="quarter" idx="12"/>
          </p:nvPr>
        </p:nvSpPr>
        <p:spPr>
          <a:xfrm>
            <a:off x="4572000" y="0"/>
            <a:ext cx="4572000" cy="6851650"/>
          </a:xfrm>
        </p:spPr>
        <p:txBody>
          <a:bodyPr>
            <a:normAutofit/>
          </a:bodyPr>
          <a:lstStyle>
            <a:lvl1pPr marL="0" indent="0">
              <a:buNone/>
              <a:defRPr sz="100">
                <a:solidFill>
                  <a:schemeClr val="bg1"/>
                </a:solidFill>
              </a:defRPr>
            </a:lvl1pPr>
          </a:lstStyle>
          <a:p>
            <a:endParaRPr lang="sv-SE"/>
          </a:p>
        </p:txBody>
      </p:sp>
      <p:sp>
        <p:nvSpPr>
          <p:cNvPr id="7" name="Platshållare för text 5"/>
          <p:cNvSpPr>
            <a:spLocks noGrp="1"/>
          </p:cNvSpPr>
          <p:nvPr>
            <p:ph type="body" sz="quarter" idx="10" hasCustomPrompt="1"/>
          </p:nvPr>
        </p:nvSpPr>
        <p:spPr>
          <a:xfrm>
            <a:off x="540000" y="332656"/>
            <a:ext cx="3743968" cy="6192000"/>
          </a:xfrm>
        </p:spPr>
        <p:txBody>
          <a:bodyPr lIns="0" tIns="0" rIns="0" bIns="0" numCol="1">
            <a:normAutofit/>
          </a:bodyPr>
          <a:lstStyle>
            <a:lvl1pPr marL="0" indent="0">
              <a:lnSpc>
                <a:spcPts val="3000"/>
              </a:lnSpc>
              <a:spcBef>
                <a:spcPts val="0"/>
              </a:spcBef>
              <a:buNone/>
              <a:defRPr sz="2600" baseline="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141" indent="0">
              <a:buNone/>
              <a:defRPr/>
            </a:lvl2pPr>
            <a:lvl3pPr marL="914282" indent="0">
              <a:buNone/>
              <a:defRPr/>
            </a:lvl3pPr>
            <a:lvl4pPr marL="1371422" indent="0">
              <a:buNone/>
              <a:defRPr/>
            </a:lvl4pPr>
            <a:lvl5pPr marL="1828563" indent="0">
              <a:buNone/>
              <a:defRPr/>
            </a:lvl5pPr>
          </a:lstStyle>
          <a:p>
            <a:r>
              <a:rPr lang="sv-SE" dirty="0"/>
              <a:t>Lägg till brödtext.</a:t>
            </a:r>
          </a:p>
        </p:txBody>
      </p:sp>
      <p:pic>
        <p:nvPicPr>
          <p:cNvPr id="10" name="Picture 2" descr="L:\E-Print_Åke Wallén\Vetenskapsrådet\OH-mall\Just dec 2014\PPT 2014 Mo¦ênster S GRO¦êN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0775" y="6315076"/>
            <a:ext cx="1673225" cy="542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001535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rödtext. Bild nederkan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tshållare för bild 2"/>
          <p:cNvSpPr>
            <a:spLocks noGrp="1" noChangeAspect="1"/>
          </p:cNvSpPr>
          <p:nvPr>
            <p:ph type="pic" sz="quarter" idx="11" hasCustomPrompt="1"/>
          </p:nvPr>
        </p:nvSpPr>
        <p:spPr>
          <a:xfrm>
            <a:off x="0" y="4554000"/>
            <a:ext cx="9144000" cy="2304000"/>
          </a:xfrm>
          <a:blipFill>
            <a:blip r:embed="rId2"/>
            <a:stretch>
              <a:fillRect/>
            </a:stretch>
          </a:blip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sv-SE" dirty="0"/>
              <a:t> </a:t>
            </a:r>
          </a:p>
        </p:txBody>
      </p:sp>
      <p:sp>
        <p:nvSpPr>
          <p:cNvPr id="6" name="Platshållare för text 5"/>
          <p:cNvSpPr>
            <a:spLocks noGrp="1"/>
          </p:cNvSpPr>
          <p:nvPr>
            <p:ph type="body" sz="quarter" idx="10" hasCustomPrompt="1"/>
          </p:nvPr>
        </p:nvSpPr>
        <p:spPr>
          <a:xfrm>
            <a:off x="540000" y="331200"/>
            <a:ext cx="8064000" cy="3960000"/>
          </a:xfrm>
        </p:spPr>
        <p:txBody>
          <a:bodyPr lIns="0" tIns="0" rIns="0" bIns="0" numCol="1">
            <a:normAutofit/>
          </a:bodyPr>
          <a:lstStyle>
            <a:lvl1pPr marL="0" indent="0">
              <a:lnSpc>
                <a:spcPts val="3000"/>
              </a:lnSpc>
              <a:spcBef>
                <a:spcPts val="0"/>
              </a:spcBef>
              <a:buNone/>
              <a:defRPr sz="2600" baseline="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141" indent="0">
              <a:buNone/>
              <a:defRPr/>
            </a:lvl2pPr>
            <a:lvl3pPr marL="914282" indent="0">
              <a:buNone/>
              <a:defRPr/>
            </a:lvl3pPr>
            <a:lvl4pPr marL="1371422" indent="0">
              <a:buNone/>
              <a:defRPr/>
            </a:lvl4pPr>
            <a:lvl5pPr marL="1828563" indent="0">
              <a:buNone/>
              <a:defRPr/>
            </a:lvl5pPr>
          </a:lstStyle>
          <a:p>
            <a:pPr marL="0" indent="0">
              <a:lnSpc>
                <a:spcPts val="3000"/>
              </a:lnSpc>
              <a:spcBef>
                <a:spcPts val="0"/>
              </a:spcBef>
              <a:buNone/>
            </a:pPr>
            <a:r>
              <a:rPr lang="sv-SE" sz="2600" dirty="0">
                <a:latin typeface="Times New Roman"/>
                <a:cs typeface="Times New Roman"/>
              </a:rPr>
              <a:t>Lägg till brödtext.</a:t>
            </a:r>
          </a:p>
        </p:txBody>
      </p:sp>
      <p:pic>
        <p:nvPicPr>
          <p:cNvPr id="8" name="Bildobjekt 7" descr="PPT 2014 Mönster S VIT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70648" y="6309321"/>
            <a:ext cx="1673352" cy="5425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6784040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 och punktlista. 1/2-sidesdiagram höger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 hasCustomPrompt="1"/>
          </p:nvPr>
        </p:nvSpPr>
        <p:spPr>
          <a:xfrm>
            <a:off x="540000" y="331200"/>
            <a:ext cx="3743968" cy="936000"/>
          </a:xfrm>
        </p:spPr>
        <p:txBody>
          <a:bodyPr lIns="0" tIns="0" rIns="0" bIns="0" anchor="b" anchorCtr="0">
            <a:normAutofit/>
          </a:bodyPr>
          <a:lstStyle>
            <a:lvl1pPr algn="ctr">
              <a:lnSpc>
                <a:spcPct val="100000"/>
              </a:lnSpc>
              <a:defRPr sz="3000" b="1" spc="0" baseline="0"/>
            </a:lvl1pPr>
          </a:lstStyle>
          <a:p>
            <a:r>
              <a:rPr lang="sv-SE" dirty="0"/>
              <a:t>Lägg till rubrik</a:t>
            </a:r>
          </a:p>
        </p:txBody>
      </p:sp>
      <p:sp>
        <p:nvSpPr>
          <p:cNvPr id="6" name="Platshållare för text 2"/>
          <p:cNvSpPr>
            <a:spLocks noGrp="1"/>
          </p:cNvSpPr>
          <p:nvPr>
            <p:ph type="body" sz="quarter" idx="13" hasCustomPrompt="1"/>
          </p:nvPr>
        </p:nvSpPr>
        <p:spPr>
          <a:xfrm>
            <a:off x="539552" y="1484784"/>
            <a:ext cx="3744416" cy="5040560"/>
          </a:xfrm>
        </p:spPr>
        <p:txBody>
          <a:bodyPr lIns="0" tIns="0" rIns="0" bIns="0"/>
          <a:lstStyle>
            <a:lvl1pPr>
              <a:defRPr/>
            </a:lvl1pPr>
            <a:lvl2pPr>
              <a:defRPr/>
            </a:lvl2pPr>
          </a:lstStyle>
          <a:p>
            <a:pPr lvl="0"/>
            <a:r>
              <a:rPr lang="sv-SE" dirty="0"/>
              <a:t>Lägg till punktlista</a:t>
            </a:r>
          </a:p>
          <a:p>
            <a:pPr lvl="1"/>
            <a:r>
              <a:rPr lang="sv-SE" dirty="0"/>
              <a:t>Punktlista nivå 2</a:t>
            </a:r>
          </a:p>
        </p:txBody>
      </p:sp>
      <p:sp>
        <p:nvSpPr>
          <p:cNvPr id="9" name="Platshållare för diagram 2"/>
          <p:cNvSpPr>
            <a:spLocks noGrp="1"/>
          </p:cNvSpPr>
          <p:nvPr>
            <p:ph type="chart" sz="quarter" idx="12"/>
          </p:nvPr>
        </p:nvSpPr>
        <p:spPr>
          <a:xfrm>
            <a:off x="4572000" y="0"/>
            <a:ext cx="4572000" cy="6851650"/>
          </a:xfrm>
        </p:spPr>
        <p:txBody>
          <a:bodyPr>
            <a:normAutofit/>
          </a:bodyPr>
          <a:lstStyle>
            <a:lvl1pPr marL="0" indent="0">
              <a:buNone/>
              <a:defRPr sz="100">
                <a:solidFill>
                  <a:schemeClr val="bg1"/>
                </a:solidFill>
              </a:defRPr>
            </a:lvl1pPr>
          </a:lstStyle>
          <a:p>
            <a:endParaRPr lang="sv-SE"/>
          </a:p>
        </p:txBody>
      </p:sp>
      <p:pic>
        <p:nvPicPr>
          <p:cNvPr id="10" name="Picture 2" descr="L:\E-Print_Åke Wallén\Vetenskapsrådet\OH-mall\Just dec 2014\PPT 2014 Mo¦ênster S GRO¦êN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0775" y="6315076"/>
            <a:ext cx="1673225" cy="542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01159257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rödtext. 1/2-sidesbild vänster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L:\E-Print_Åke Wallén\Vetenskapsrådet\OH-mall\Just dec 2014\PPT 2014 Mo¦ênster S GRO¦êN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0775" y="6315076"/>
            <a:ext cx="1673225" cy="542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Platshållare för text 5"/>
          <p:cNvSpPr>
            <a:spLocks noGrp="1"/>
          </p:cNvSpPr>
          <p:nvPr>
            <p:ph type="body" sz="quarter" idx="10" hasCustomPrompt="1"/>
          </p:nvPr>
        </p:nvSpPr>
        <p:spPr>
          <a:xfrm>
            <a:off x="4932040" y="331200"/>
            <a:ext cx="3671960" cy="5796000"/>
          </a:xfrm>
        </p:spPr>
        <p:txBody>
          <a:bodyPr lIns="0" tIns="0" rIns="0" bIns="0" numCol="1">
            <a:normAutofit/>
          </a:bodyPr>
          <a:lstStyle>
            <a:lvl1pPr marL="0" indent="0">
              <a:lnSpc>
                <a:spcPts val="3000"/>
              </a:lnSpc>
              <a:spcBef>
                <a:spcPts val="0"/>
              </a:spcBef>
              <a:buNone/>
              <a:defRPr sz="2600" baseline="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141" indent="0">
              <a:buNone/>
              <a:defRPr/>
            </a:lvl2pPr>
            <a:lvl3pPr marL="914282" indent="0">
              <a:buNone/>
              <a:defRPr/>
            </a:lvl3pPr>
            <a:lvl4pPr marL="1371422" indent="0">
              <a:buNone/>
              <a:defRPr/>
            </a:lvl4pPr>
            <a:lvl5pPr marL="1828563" indent="0">
              <a:buNone/>
              <a:defRPr/>
            </a:lvl5pPr>
          </a:lstStyle>
          <a:p>
            <a:r>
              <a:rPr lang="sv-SE" dirty="0"/>
              <a:t>Lägg till brödtext.</a:t>
            </a:r>
          </a:p>
        </p:txBody>
      </p:sp>
      <p:sp>
        <p:nvSpPr>
          <p:cNvPr id="5" name="Platshållare för bild 9"/>
          <p:cNvSpPr>
            <a:spLocks noGrp="1" noChangeAspect="1"/>
          </p:cNvSpPr>
          <p:nvPr>
            <p:ph type="pic" sz="quarter" idx="11" hasCustomPrompt="1"/>
          </p:nvPr>
        </p:nvSpPr>
        <p:spPr>
          <a:xfrm>
            <a:off x="0" y="0"/>
            <a:ext cx="4572000" cy="6858000"/>
          </a:xfrm>
          <a:blipFill>
            <a:blip r:embed="rId3"/>
            <a:srcRect/>
            <a:stretch>
              <a:fillRect t="-262"/>
            </a:stretch>
          </a:blip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sv-SE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75273894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 och punktlista. 1/2-sidesbild vänster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 hasCustomPrompt="1"/>
          </p:nvPr>
        </p:nvSpPr>
        <p:spPr>
          <a:xfrm>
            <a:off x="4932040" y="331200"/>
            <a:ext cx="3671960" cy="936000"/>
          </a:xfrm>
        </p:spPr>
        <p:txBody>
          <a:bodyPr lIns="0" tIns="0" rIns="0" bIns="0" anchor="b" anchorCtr="0">
            <a:normAutofit/>
          </a:bodyPr>
          <a:lstStyle>
            <a:lvl1pPr algn="ctr">
              <a:lnSpc>
                <a:spcPct val="100000"/>
              </a:lnSpc>
              <a:defRPr sz="3000" b="1" spc="0" baseline="0"/>
            </a:lvl1pPr>
          </a:lstStyle>
          <a:p>
            <a:r>
              <a:rPr lang="sv-SE" dirty="0"/>
              <a:t>Lägg till rubrik</a:t>
            </a:r>
          </a:p>
        </p:txBody>
      </p:sp>
      <p:pic>
        <p:nvPicPr>
          <p:cNvPr id="7" name="Picture 2" descr="L:\E-Print_Åke Wallén\Vetenskapsrådet\OH-mall\Just dec 2014\PPT 2014 Mo¦ênster S GRO¦êN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0775" y="6315076"/>
            <a:ext cx="1673225" cy="542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Platshållare för text 2"/>
          <p:cNvSpPr>
            <a:spLocks noGrp="1"/>
          </p:cNvSpPr>
          <p:nvPr>
            <p:ph type="body" sz="quarter" idx="13" hasCustomPrompt="1"/>
          </p:nvPr>
        </p:nvSpPr>
        <p:spPr>
          <a:xfrm>
            <a:off x="4932040" y="1556792"/>
            <a:ext cx="3672408" cy="4680520"/>
          </a:xfrm>
        </p:spPr>
        <p:txBody>
          <a:bodyPr lIns="0" tIns="0" rIns="0" bIns="0"/>
          <a:lstStyle>
            <a:lvl1pPr>
              <a:defRPr/>
            </a:lvl1pPr>
            <a:lvl2pPr>
              <a:defRPr/>
            </a:lvl2pPr>
          </a:lstStyle>
          <a:p>
            <a:pPr lvl="0"/>
            <a:r>
              <a:rPr lang="sv-SE" dirty="0"/>
              <a:t>Lägg till punktlista</a:t>
            </a:r>
          </a:p>
          <a:p>
            <a:pPr lvl="1"/>
            <a:r>
              <a:rPr lang="sv-SE" dirty="0"/>
              <a:t>Punktlista nivå 2</a:t>
            </a:r>
          </a:p>
        </p:txBody>
      </p:sp>
      <p:sp>
        <p:nvSpPr>
          <p:cNvPr id="8" name="Platshållare för bild 9"/>
          <p:cNvSpPr>
            <a:spLocks noGrp="1" noChangeAspect="1"/>
          </p:cNvSpPr>
          <p:nvPr>
            <p:ph type="pic" sz="quarter" idx="11" hasCustomPrompt="1"/>
          </p:nvPr>
        </p:nvSpPr>
        <p:spPr>
          <a:xfrm>
            <a:off x="0" y="0"/>
            <a:ext cx="4572000" cy="6858000"/>
          </a:xfrm>
          <a:blipFill>
            <a:blip r:embed="rId3"/>
            <a:srcRect/>
            <a:stretch>
              <a:fillRect t="-262"/>
            </a:stretch>
          </a:blip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sv-SE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25047783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rödtext. 1/2-sidesdiagram vänster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tshållare för diagram 2"/>
          <p:cNvSpPr>
            <a:spLocks noGrp="1"/>
          </p:cNvSpPr>
          <p:nvPr>
            <p:ph type="chart" sz="quarter" idx="12"/>
          </p:nvPr>
        </p:nvSpPr>
        <p:spPr>
          <a:xfrm>
            <a:off x="0" y="0"/>
            <a:ext cx="4572000" cy="6858000"/>
          </a:xfrm>
        </p:spPr>
        <p:txBody>
          <a:bodyPr>
            <a:normAutofit/>
          </a:bodyPr>
          <a:lstStyle>
            <a:lvl1pPr marL="0" indent="0">
              <a:buNone/>
              <a:defRPr sz="100">
                <a:solidFill>
                  <a:schemeClr val="bg1"/>
                </a:solidFill>
              </a:defRPr>
            </a:lvl1pPr>
          </a:lstStyle>
          <a:p>
            <a:endParaRPr lang="sv-SE"/>
          </a:p>
        </p:txBody>
      </p:sp>
      <p:pic>
        <p:nvPicPr>
          <p:cNvPr id="6" name="Picture 2" descr="L:\E-Print_Åke Wallén\Vetenskapsrådet\OH-mall\Just dec 2014\PPT 2014 Mo¦ênster S GRO¦êN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0775" y="6315076"/>
            <a:ext cx="1673225" cy="542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Platshållare för text 5"/>
          <p:cNvSpPr>
            <a:spLocks noGrp="1"/>
          </p:cNvSpPr>
          <p:nvPr>
            <p:ph type="body" sz="quarter" idx="10" hasCustomPrompt="1"/>
          </p:nvPr>
        </p:nvSpPr>
        <p:spPr>
          <a:xfrm>
            <a:off x="4932040" y="331200"/>
            <a:ext cx="3671960" cy="5796000"/>
          </a:xfrm>
        </p:spPr>
        <p:txBody>
          <a:bodyPr lIns="0" tIns="0" rIns="0" bIns="0" numCol="1">
            <a:normAutofit/>
          </a:bodyPr>
          <a:lstStyle>
            <a:lvl1pPr marL="0" indent="0">
              <a:lnSpc>
                <a:spcPts val="3000"/>
              </a:lnSpc>
              <a:spcBef>
                <a:spcPts val="0"/>
              </a:spcBef>
              <a:buNone/>
              <a:defRPr sz="2600" baseline="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141" indent="0">
              <a:buNone/>
              <a:defRPr/>
            </a:lvl2pPr>
            <a:lvl3pPr marL="914282" indent="0">
              <a:buNone/>
              <a:defRPr/>
            </a:lvl3pPr>
            <a:lvl4pPr marL="1371422" indent="0">
              <a:buNone/>
              <a:defRPr/>
            </a:lvl4pPr>
            <a:lvl5pPr marL="1828563" indent="0">
              <a:buNone/>
              <a:defRPr/>
            </a:lvl5pPr>
          </a:lstStyle>
          <a:p>
            <a:r>
              <a:rPr lang="sv-SE" dirty="0"/>
              <a:t>Lägg till brödtext.</a:t>
            </a:r>
          </a:p>
        </p:txBody>
      </p:sp>
    </p:spTree>
    <p:extLst>
      <p:ext uri="{BB962C8B-B14F-4D97-AF65-F5344CB8AC3E}">
        <p14:creationId xmlns:p14="http://schemas.microsoft.com/office/powerpoint/2010/main" val="1849898263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 och punktlista. 1/2-sidesdiagram vänster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 hasCustomPrompt="1"/>
          </p:nvPr>
        </p:nvSpPr>
        <p:spPr>
          <a:xfrm>
            <a:off x="4932040" y="331200"/>
            <a:ext cx="3671960" cy="936000"/>
          </a:xfrm>
        </p:spPr>
        <p:txBody>
          <a:bodyPr lIns="0" tIns="0" rIns="0" bIns="0" anchor="b" anchorCtr="0">
            <a:normAutofit/>
          </a:bodyPr>
          <a:lstStyle>
            <a:lvl1pPr algn="ctr">
              <a:lnSpc>
                <a:spcPct val="100000"/>
              </a:lnSpc>
              <a:defRPr sz="3000" b="1" spc="0" baseline="0"/>
            </a:lvl1pPr>
          </a:lstStyle>
          <a:p>
            <a:r>
              <a:rPr lang="sv-SE" dirty="0"/>
              <a:t>Lägg till rubrik</a:t>
            </a:r>
          </a:p>
        </p:txBody>
      </p:sp>
      <p:pic>
        <p:nvPicPr>
          <p:cNvPr id="7" name="Picture 2" descr="L:\E-Print_Åke Wallén\Vetenskapsrådet\OH-mall\Just dec 2014\PPT 2014 Mo¦ênster S GRO¦êN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0775" y="6315076"/>
            <a:ext cx="1673225" cy="542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Platshållare för text 2"/>
          <p:cNvSpPr>
            <a:spLocks noGrp="1"/>
          </p:cNvSpPr>
          <p:nvPr>
            <p:ph type="body" sz="quarter" idx="13" hasCustomPrompt="1"/>
          </p:nvPr>
        </p:nvSpPr>
        <p:spPr>
          <a:xfrm>
            <a:off x="4932040" y="1556792"/>
            <a:ext cx="3672408" cy="4680520"/>
          </a:xfrm>
        </p:spPr>
        <p:txBody>
          <a:bodyPr lIns="0" tIns="0" rIns="0" bIns="0"/>
          <a:lstStyle>
            <a:lvl1pPr>
              <a:defRPr/>
            </a:lvl1pPr>
            <a:lvl2pPr>
              <a:defRPr/>
            </a:lvl2pPr>
          </a:lstStyle>
          <a:p>
            <a:pPr lvl="0"/>
            <a:r>
              <a:rPr lang="sv-SE" dirty="0"/>
              <a:t>Lägg till punktlista</a:t>
            </a:r>
          </a:p>
          <a:p>
            <a:pPr lvl="1"/>
            <a:r>
              <a:rPr lang="sv-SE" dirty="0"/>
              <a:t>Punktlista nivå 2</a:t>
            </a:r>
          </a:p>
        </p:txBody>
      </p:sp>
      <p:sp>
        <p:nvSpPr>
          <p:cNvPr id="9" name="Platshållare för diagram 2"/>
          <p:cNvSpPr>
            <a:spLocks noGrp="1"/>
          </p:cNvSpPr>
          <p:nvPr>
            <p:ph type="chart" sz="quarter" idx="12"/>
          </p:nvPr>
        </p:nvSpPr>
        <p:spPr>
          <a:xfrm>
            <a:off x="0" y="0"/>
            <a:ext cx="4572000" cy="6858000"/>
          </a:xfrm>
        </p:spPr>
        <p:txBody>
          <a:bodyPr>
            <a:normAutofit/>
          </a:bodyPr>
          <a:lstStyle>
            <a:lvl1pPr marL="0" indent="0">
              <a:buNone/>
              <a:defRPr sz="100">
                <a:solidFill>
                  <a:schemeClr val="bg1"/>
                </a:solidFill>
              </a:defRPr>
            </a:lvl1pPr>
          </a:lstStyle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662146888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ast rubrik och brödtex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ubrik 1"/>
          <p:cNvSpPr>
            <a:spLocks noGrp="1"/>
          </p:cNvSpPr>
          <p:nvPr>
            <p:ph type="ctrTitle" hasCustomPrompt="1"/>
          </p:nvPr>
        </p:nvSpPr>
        <p:spPr>
          <a:xfrm>
            <a:off x="540000" y="331200"/>
            <a:ext cx="8064000" cy="432000"/>
          </a:xfrm>
        </p:spPr>
        <p:txBody>
          <a:bodyPr lIns="0" tIns="0" rIns="0" bIns="0" anchor="t">
            <a:noAutofit/>
          </a:bodyPr>
          <a:lstStyle>
            <a:lvl1pPr algn="ctr">
              <a:lnSpc>
                <a:spcPts val="4000"/>
              </a:lnSpc>
              <a:defRPr sz="3600" b="1" spc="0" baseline="0">
                <a:solidFill>
                  <a:schemeClr val="tx1"/>
                </a:solidFill>
              </a:defRPr>
            </a:lvl1pPr>
          </a:lstStyle>
          <a:p>
            <a:r>
              <a:rPr lang="sv-SE" sz="3000" dirty="0"/>
              <a:t>Lägg till rubrik</a:t>
            </a:r>
            <a:endParaRPr lang="sv-SE" dirty="0"/>
          </a:p>
        </p:txBody>
      </p:sp>
      <p:pic>
        <p:nvPicPr>
          <p:cNvPr id="4" name="Picture 2" descr="L:\E-Print_Åke Wallén\Vetenskapsrådet\OH-mall\Just dec 2014\PPT 2014 Mo¦ênster S GRO¦êN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0775" y="6315076"/>
            <a:ext cx="1673225" cy="542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Platshållare för text 2"/>
          <p:cNvSpPr>
            <a:spLocks noGrp="1"/>
          </p:cNvSpPr>
          <p:nvPr>
            <p:ph type="body" sz="quarter" idx="10" hasCustomPrompt="1"/>
          </p:nvPr>
        </p:nvSpPr>
        <p:spPr>
          <a:xfrm>
            <a:off x="539750" y="1123200"/>
            <a:ext cx="8064500" cy="5040000"/>
          </a:xfrm>
        </p:spPr>
        <p:txBody>
          <a:bodyPr lIns="0" tIns="0" rIns="0" bIns="0">
            <a:normAutofit/>
          </a:bodyPr>
          <a:lstStyle>
            <a:lvl1pPr marL="0" indent="0">
              <a:lnSpc>
                <a:spcPts val="3000"/>
              </a:lnSpc>
              <a:spcBef>
                <a:spcPts val="0"/>
              </a:spcBef>
              <a:buFont typeface="Arial" panose="020B0604020202020204" pitchFamily="34" charset="0"/>
              <a:buNone/>
              <a:defRPr sz="26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142" indent="0">
              <a:buNone/>
              <a:defRPr sz="2600"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914282" indent="0">
              <a:buNone/>
              <a:defRPr sz="2600"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371422" indent="0">
              <a:buNone/>
              <a:defRPr sz="2600"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1828563" indent="0">
              <a:buNone/>
              <a:defRPr sz="2600"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</a:lstStyle>
          <a:p>
            <a:pPr marL="0" indent="0">
              <a:lnSpc>
                <a:spcPts val="3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sv-SE" sz="2600" dirty="0">
                <a:latin typeface="Times New Roman"/>
                <a:cs typeface="Times New Roman"/>
              </a:rPr>
              <a:t>Lägg till brödtext.</a:t>
            </a:r>
          </a:p>
        </p:txBody>
      </p:sp>
    </p:spTree>
    <p:extLst>
      <p:ext uri="{BB962C8B-B14F-4D97-AF65-F5344CB8AC3E}">
        <p14:creationId xmlns:p14="http://schemas.microsoft.com/office/powerpoint/2010/main" val="3120255468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apitelsi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ildobjekt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47" y="-1"/>
            <a:ext cx="9141054" cy="6874073"/>
          </a:xfrm>
          <a:prstGeom prst="rect">
            <a:avLst/>
          </a:prstGeom>
        </p:spPr>
      </p:pic>
      <p:pic>
        <p:nvPicPr>
          <p:cNvPr id="6" name="Bildobjekt 5" descr="PPT 2014 Mönster M GRÖN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01216"/>
            <a:ext cx="9144000" cy="556784"/>
          </a:xfrm>
          <a:prstGeom prst="rect">
            <a:avLst/>
          </a:prstGeom>
        </p:spPr>
      </p:pic>
      <p:sp>
        <p:nvSpPr>
          <p:cNvPr id="8" name="Rubrik 1"/>
          <p:cNvSpPr>
            <a:spLocks noGrp="1"/>
          </p:cNvSpPr>
          <p:nvPr>
            <p:ph type="ctrTitle" hasCustomPrompt="1"/>
          </p:nvPr>
        </p:nvSpPr>
        <p:spPr>
          <a:xfrm>
            <a:off x="756000" y="1915200"/>
            <a:ext cx="7632000" cy="1440000"/>
          </a:xfrm>
        </p:spPr>
        <p:txBody>
          <a:bodyPr lIns="0" tIns="0" rIns="0" bIns="0" anchor="b">
            <a:noAutofit/>
          </a:bodyPr>
          <a:lstStyle>
            <a:lvl1pPr algn="ctr">
              <a:lnSpc>
                <a:spcPts val="4000"/>
              </a:lnSpc>
              <a:defRPr sz="3400" b="0" cap="all" spc="0" baseline="0">
                <a:solidFill>
                  <a:schemeClr val="tx1"/>
                </a:solidFill>
              </a:defRPr>
            </a:lvl1pPr>
          </a:lstStyle>
          <a:p>
            <a:r>
              <a:rPr lang="sv-SE" dirty="0"/>
              <a:t>LÄGG TILL RUBRIK</a:t>
            </a:r>
          </a:p>
        </p:txBody>
      </p:sp>
      <p:sp>
        <p:nvSpPr>
          <p:cNvPr id="9" name="Underrubrik 2"/>
          <p:cNvSpPr>
            <a:spLocks noGrp="1"/>
          </p:cNvSpPr>
          <p:nvPr>
            <p:ph type="subTitle" idx="1" hasCustomPrompt="1"/>
          </p:nvPr>
        </p:nvSpPr>
        <p:spPr>
          <a:xfrm>
            <a:off x="756000" y="3697200"/>
            <a:ext cx="7632000" cy="1245600"/>
          </a:xfrm>
        </p:spPr>
        <p:txBody>
          <a:bodyPr lIns="0" tIns="0" rIns="0" bIns="0">
            <a:noAutofit/>
          </a:bodyPr>
          <a:lstStyle>
            <a:lvl1pPr marL="0" indent="0" algn="ctr">
              <a:lnSpc>
                <a:spcPts val="2724"/>
              </a:lnSpc>
              <a:spcBef>
                <a:spcPts val="0"/>
              </a:spcBef>
              <a:buNone/>
              <a:defRPr sz="2600" b="1" spc="0" baseline="0">
                <a:solidFill>
                  <a:schemeClr val="tx1"/>
                </a:solidFill>
              </a:defRPr>
            </a:lvl1pPr>
            <a:lvl2pPr marL="4571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2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4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5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7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8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99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1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v-SE" dirty="0"/>
              <a:t>Lägg till underrubrik</a:t>
            </a:r>
          </a:p>
        </p:txBody>
      </p:sp>
    </p:spTree>
    <p:extLst>
      <p:ext uri="{BB962C8B-B14F-4D97-AF65-F5344CB8AC3E}">
        <p14:creationId xmlns:p14="http://schemas.microsoft.com/office/powerpoint/2010/main" val="21183971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o_blank si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tshållare för media 2"/>
          <p:cNvSpPr>
            <a:spLocks noGrp="1"/>
          </p:cNvSpPr>
          <p:nvPr>
            <p:ph type="media" sz="quarter" idx="10"/>
          </p:nvPr>
        </p:nvSpPr>
        <p:spPr>
          <a:xfrm>
            <a:off x="0" y="0"/>
            <a:ext cx="9144000" cy="68580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100">
                <a:solidFill>
                  <a:schemeClr val="bg1"/>
                </a:solidFill>
              </a:defRPr>
            </a:lvl1pPr>
          </a:lstStyle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512838540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sv-SE" dirty="0" err="1"/>
              <a:t>Click</a:t>
            </a:r>
            <a:r>
              <a:rPr lang="sv-SE" dirty="0"/>
              <a:t> </a:t>
            </a:r>
            <a:r>
              <a:rPr lang="sv-SE" dirty="0" err="1"/>
              <a:t>to</a:t>
            </a:r>
            <a:r>
              <a:rPr lang="sv-SE" dirty="0"/>
              <a:t> </a:t>
            </a:r>
            <a:r>
              <a:rPr lang="sv-SE" dirty="0" err="1"/>
              <a:t>edit</a:t>
            </a:r>
            <a:r>
              <a:rPr lang="sv-SE" dirty="0"/>
              <a:t> Master </a:t>
            </a:r>
            <a:r>
              <a:rPr lang="sv-SE" dirty="0" err="1"/>
              <a:t>title</a:t>
            </a:r>
            <a:r>
              <a:rPr lang="sv-SE" dirty="0"/>
              <a:t>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sv-SE" dirty="0" err="1"/>
              <a:t>Click</a:t>
            </a:r>
            <a:r>
              <a:rPr lang="sv-SE" dirty="0"/>
              <a:t> </a:t>
            </a:r>
            <a:r>
              <a:rPr lang="sv-SE" dirty="0" err="1"/>
              <a:t>to</a:t>
            </a:r>
            <a:r>
              <a:rPr lang="sv-SE" dirty="0"/>
              <a:t> </a:t>
            </a:r>
            <a:r>
              <a:rPr lang="sv-SE" dirty="0" err="1"/>
              <a:t>edit</a:t>
            </a:r>
            <a:r>
              <a:rPr lang="sv-SE" dirty="0"/>
              <a:t> Master </a:t>
            </a:r>
            <a:r>
              <a:rPr lang="sv-SE" dirty="0" err="1"/>
              <a:t>subtitle</a:t>
            </a:r>
            <a:r>
              <a:rPr lang="sv-SE" dirty="0"/>
              <a:t>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fld id="{5833820C-380C-084C-905C-E23F8561DA8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0260155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469A42-B4A6-1E49-9770-99DCFC53C1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1398AB2-5905-264A-85CB-539E5D7F5AA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9ECB5ED-2593-4643-8895-13B264DBF4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  <a:latin typeface="Calibri"/>
              </a:rPr>
              <a:t>March 24th, 2018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00F534-E41D-2A4A-8EBC-1E2507365A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  <a:latin typeface="Calibri"/>
              </a:rPr>
              <a:t>Strategy Secretariat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131E57-FCEA-8D40-9C82-BF8392385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CF28C-F735-C843-9143-DAF799FFF23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3456422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 och punktlista. Bild nederkan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tshållare för bild 2"/>
          <p:cNvSpPr>
            <a:spLocks noGrp="1" noChangeAspect="1"/>
          </p:cNvSpPr>
          <p:nvPr>
            <p:ph type="pic" sz="quarter" idx="11" hasCustomPrompt="1"/>
          </p:nvPr>
        </p:nvSpPr>
        <p:spPr>
          <a:xfrm>
            <a:off x="0" y="4554000"/>
            <a:ext cx="9144000" cy="2304000"/>
          </a:xfrm>
          <a:blipFill>
            <a:blip r:embed="rId2"/>
            <a:stretch>
              <a:fillRect/>
            </a:stretch>
          </a:blip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sv-SE" dirty="0"/>
              <a:t> </a:t>
            </a:r>
          </a:p>
        </p:txBody>
      </p:sp>
      <p:sp>
        <p:nvSpPr>
          <p:cNvPr id="2" name="Rubrik 1"/>
          <p:cNvSpPr>
            <a:spLocks noGrp="1"/>
          </p:cNvSpPr>
          <p:nvPr>
            <p:ph type="title" hasCustomPrompt="1"/>
          </p:nvPr>
        </p:nvSpPr>
        <p:spPr>
          <a:xfrm>
            <a:off x="540000" y="331200"/>
            <a:ext cx="8064000" cy="432000"/>
          </a:xfrm>
        </p:spPr>
        <p:txBody>
          <a:bodyPr lIns="0" tIns="0" rIns="0" bIns="0" anchor="t" anchorCtr="0">
            <a:normAutofit/>
          </a:bodyPr>
          <a:lstStyle>
            <a:lvl1pPr algn="ctr">
              <a:lnSpc>
                <a:spcPts val="3268"/>
              </a:lnSpc>
              <a:defRPr sz="3000" b="0" spc="0" baseline="0"/>
            </a:lvl1pPr>
          </a:lstStyle>
          <a:p>
            <a:r>
              <a:rPr lang="sv-SE" dirty="0"/>
              <a:t>Lägg till rubrik</a:t>
            </a:r>
          </a:p>
        </p:txBody>
      </p:sp>
      <p:sp>
        <p:nvSpPr>
          <p:cNvPr id="7" name="Platshållare för text 2"/>
          <p:cNvSpPr>
            <a:spLocks noGrp="1"/>
          </p:cNvSpPr>
          <p:nvPr>
            <p:ph type="body" sz="quarter" idx="13" hasCustomPrompt="1"/>
          </p:nvPr>
        </p:nvSpPr>
        <p:spPr>
          <a:xfrm>
            <a:off x="539552" y="1124745"/>
            <a:ext cx="8064896" cy="3096344"/>
          </a:xfrm>
        </p:spPr>
        <p:txBody>
          <a:bodyPr lIns="0" tIns="0" rIns="0" bIns="0"/>
          <a:lstStyle>
            <a:lvl1pPr>
              <a:defRPr/>
            </a:lvl1pPr>
            <a:lvl2pPr>
              <a:defRPr baseline="0"/>
            </a:lvl2pPr>
          </a:lstStyle>
          <a:p>
            <a:pPr lvl="0"/>
            <a:r>
              <a:rPr lang="sv-SE" dirty="0"/>
              <a:t>Lägg till punktlista</a:t>
            </a:r>
          </a:p>
          <a:p>
            <a:pPr lvl="1"/>
            <a:r>
              <a:rPr lang="sv-SE" dirty="0"/>
              <a:t>Punktlista nivå 2</a:t>
            </a:r>
          </a:p>
          <a:p>
            <a:pPr lvl="1"/>
            <a:endParaRPr lang="sv-SE" dirty="0"/>
          </a:p>
        </p:txBody>
      </p:sp>
      <p:pic>
        <p:nvPicPr>
          <p:cNvPr id="2050" name="Picture 2" descr="L:\E-Print_Åke Wallén\Vetenskapsrådet\OH-mall\Just dec 2014\PPT 2014 Mo¦ênster S VIT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0777" y="6315076"/>
            <a:ext cx="1673225" cy="542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24183943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>
  <p:cSld name="Portrai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8"/>
          <p:cNvSpPr>
            <a:spLocks noGrp="1"/>
          </p:cNvSpPr>
          <p:nvPr>
            <p:ph type="pic" sz="quarter" idx="10"/>
          </p:nvPr>
        </p:nvSpPr>
        <p:spPr>
          <a:xfrm>
            <a:off x="419403" y="233241"/>
            <a:ext cx="4640305" cy="6172200"/>
          </a:xfr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marL="0" marR="0" indent="1588" algn="ctr" rtl="0" latinLnBrk="0">
              <a:spcBef>
                <a:spcPct val="20000"/>
              </a:spcBef>
              <a:buFontTx/>
              <a:buNone/>
              <a:defRPr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13" name="Rectangle 6"/>
          <p:cNvSpPr>
            <a:spLocks noGrp="1"/>
          </p:cNvSpPr>
          <p:nvPr>
            <p:ph type="body" sz="quarter" idx="11"/>
          </p:nvPr>
        </p:nvSpPr>
        <p:spPr>
          <a:xfrm>
            <a:off x="5257800" y="3048000"/>
            <a:ext cx="3505200" cy="3352800"/>
          </a:xfrm>
        </p:spPr>
        <p:txBody>
          <a:bodyPr tIns="91388" bIns="91388" anchor="b">
            <a:noAutofit/>
          </a:bodyPr>
          <a:lstStyle>
            <a:lvl1pPr marL="0" marR="0" indent="0" algn="l" rtl="0" latinLnBrk="0">
              <a:spcBef>
                <a:spcPct val="20000"/>
              </a:spcBef>
              <a:buFontTx/>
              <a:buNone/>
              <a:defRPr sz="1800" i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F6D9EF6D-932E-604D-9FC6-0453136A4D4A}" type="datetime1">
              <a:rPr lang="en-US" smtClean="0"/>
              <a:t>9/30/19</a:t>
            </a:fld>
            <a:endParaRPr lang="en-US"/>
          </a:p>
        </p:txBody>
      </p:sp>
      <p:sp>
        <p:nvSpPr>
          <p:cNvPr id="5" name="Rectangle 4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E725DA7F-A734-BF43-97AB-523C01E2024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Rectangle 5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2833416"/>
      </p:ext>
    </p:extLst>
  </p:cSld>
  <p:clrMapOvr>
    <a:masterClrMapping/>
  </p:clrMapOvr>
  <p:transition>
    <p:fade/>
  </p:transition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sv-SE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v-SE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C2C8F-C2A9-DF4C-BCA5-6919B6807368}" type="datetimeFigureOut">
              <a:rPr lang="en-US" smtClean="0"/>
              <a:t>9/30/19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43F8F-EB27-9543-9DF3-2214EB99F7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9532308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v-SE"/>
              <a:t>Click to edit Master text styles</a:t>
            </a:r>
          </a:p>
          <a:p>
            <a:pPr lvl="1"/>
            <a:r>
              <a:rPr lang="sv-SE"/>
              <a:t>Second level</a:t>
            </a:r>
          </a:p>
          <a:p>
            <a:pPr lvl="2"/>
            <a:r>
              <a:rPr lang="sv-SE"/>
              <a:t>Third level</a:t>
            </a:r>
          </a:p>
          <a:p>
            <a:pPr lvl="3"/>
            <a:r>
              <a:rPr lang="sv-SE"/>
              <a:t>Fourth level</a:t>
            </a:r>
          </a:p>
          <a:p>
            <a:pPr lvl="4"/>
            <a:r>
              <a:rPr lang="sv-SE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C2C8F-C2A9-DF4C-BCA5-6919B6807368}" type="datetimeFigureOut">
              <a:rPr lang="en-US" smtClean="0"/>
              <a:t>9/30/19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43F8F-EB27-9543-9DF3-2214EB99F7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6571493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sv-SE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C2C8F-C2A9-DF4C-BCA5-6919B6807368}" type="datetimeFigureOut">
              <a:rPr lang="en-US" smtClean="0"/>
              <a:t>9/30/19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43F8F-EB27-9543-9DF3-2214EB99F7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5422383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v-SE"/>
              <a:t>Click to edit Master text styles</a:t>
            </a:r>
          </a:p>
          <a:p>
            <a:pPr lvl="1"/>
            <a:r>
              <a:rPr lang="sv-SE"/>
              <a:t>Second level</a:t>
            </a:r>
          </a:p>
          <a:p>
            <a:pPr lvl="2"/>
            <a:r>
              <a:rPr lang="sv-SE"/>
              <a:t>Third level</a:t>
            </a:r>
          </a:p>
          <a:p>
            <a:pPr lvl="3"/>
            <a:r>
              <a:rPr lang="sv-SE"/>
              <a:t>Fourth level</a:t>
            </a:r>
          </a:p>
          <a:p>
            <a:pPr lvl="4"/>
            <a:r>
              <a:rPr lang="sv-SE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v-SE"/>
              <a:t>Click to edit Master text styles</a:t>
            </a:r>
          </a:p>
          <a:p>
            <a:pPr lvl="1"/>
            <a:r>
              <a:rPr lang="sv-SE"/>
              <a:t>Second level</a:t>
            </a:r>
          </a:p>
          <a:p>
            <a:pPr lvl="2"/>
            <a:r>
              <a:rPr lang="sv-SE"/>
              <a:t>Third level</a:t>
            </a:r>
          </a:p>
          <a:p>
            <a:pPr lvl="3"/>
            <a:r>
              <a:rPr lang="sv-SE"/>
              <a:t>Fourth level</a:t>
            </a:r>
          </a:p>
          <a:p>
            <a:pPr lvl="4"/>
            <a:r>
              <a:rPr lang="sv-SE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C2C8F-C2A9-DF4C-BCA5-6919B6807368}" type="datetimeFigureOut">
              <a:rPr lang="en-US" smtClean="0"/>
              <a:t>9/30/19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43F8F-EB27-9543-9DF3-2214EB99F7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433533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v-SE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v-SE"/>
              <a:t>Click to edit Master text styles</a:t>
            </a:r>
          </a:p>
          <a:p>
            <a:pPr lvl="1"/>
            <a:r>
              <a:rPr lang="sv-SE"/>
              <a:t>Second level</a:t>
            </a:r>
          </a:p>
          <a:p>
            <a:pPr lvl="2"/>
            <a:r>
              <a:rPr lang="sv-SE"/>
              <a:t>Third level</a:t>
            </a:r>
          </a:p>
          <a:p>
            <a:pPr lvl="3"/>
            <a:r>
              <a:rPr lang="sv-SE"/>
              <a:t>Fourth level</a:t>
            </a:r>
          </a:p>
          <a:p>
            <a:pPr lvl="4"/>
            <a:r>
              <a:rPr lang="sv-SE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v-SE"/>
              <a:t>Click to edit Master text styles</a:t>
            </a:r>
          </a:p>
          <a:p>
            <a:pPr lvl="1"/>
            <a:r>
              <a:rPr lang="sv-SE"/>
              <a:t>Second level</a:t>
            </a:r>
          </a:p>
          <a:p>
            <a:pPr lvl="2"/>
            <a:r>
              <a:rPr lang="sv-SE"/>
              <a:t>Third level</a:t>
            </a:r>
          </a:p>
          <a:p>
            <a:pPr lvl="3"/>
            <a:r>
              <a:rPr lang="sv-SE"/>
              <a:t>Fourth level</a:t>
            </a:r>
          </a:p>
          <a:p>
            <a:pPr lvl="4"/>
            <a:r>
              <a:rPr lang="sv-SE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C2C8F-C2A9-DF4C-BCA5-6919B6807368}" type="datetimeFigureOut">
              <a:rPr lang="en-US" smtClean="0"/>
              <a:t>9/30/19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43F8F-EB27-9543-9DF3-2214EB99F7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5044277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C2C8F-C2A9-DF4C-BCA5-6919B6807368}" type="datetimeFigureOut">
              <a:rPr lang="en-US" smtClean="0"/>
              <a:t>9/30/19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43F8F-EB27-9543-9DF3-2214EB99F7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9317570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C2C8F-C2A9-DF4C-BCA5-6919B6807368}" type="datetimeFigureOut">
              <a:rPr lang="en-US" smtClean="0"/>
              <a:t>9/30/19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43F8F-EB27-9543-9DF3-2214EB99F7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3524786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v-SE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v-SE"/>
              <a:t>Click to edit Master text styles</a:t>
            </a:r>
          </a:p>
          <a:p>
            <a:pPr lvl="1"/>
            <a:r>
              <a:rPr lang="sv-SE"/>
              <a:t>Second level</a:t>
            </a:r>
          </a:p>
          <a:p>
            <a:pPr lvl="2"/>
            <a:r>
              <a:rPr lang="sv-SE"/>
              <a:t>Third level</a:t>
            </a:r>
          </a:p>
          <a:p>
            <a:pPr lvl="3"/>
            <a:r>
              <a:rPr lang="sv-SE"/>
              <a:t>Fourth level</a:t>
            </a:r>
          </a:p>
          <a:p>
            <a:pPr lvl="4"/>
            <a:r>
              <a:rPr lang="sv-SE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v-SE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C2C8F-C2A9-DF4C-BCA5-6919B6807368}" type="datetimeFigureOut">
              <a:rPr lang="en-US" smtClean="0"/>
              <a:t>9/30/19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43F8F-EB27-9543-9DF3-2214EB99F7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210452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v-SE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v-SE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C2C8F-C2A9-DF4C-BCA5-6919B6807368}" type="datetimeFigureOut">
              <a:rPr lang="en-US" smtClean="0"/>
              <a:t>9/30/19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43F8F-EB27-9543-9DF3-2214EB99F7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98921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rödtext. Diagram nederkan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tshållare för diagram 6"/>
          <p:cNvSpPr>
            <a:spLocks noGrp="1"/>
          </p:cNvSpPr>
          <p:nvPr>
            <p:ph type="chart" sz="quarter" idx="12"/>
          </p:nvPr>
        </p:nvSpPr>
        <p:spPr>
          <a:xfrm>
            <a:off x="0" y="4581525"/>
            <a:ext cx="9144000" cy="2270125"/>
          </a:xfrm>
        </p:spPr>
        <p:txBody>
          <a:bodyPr>
            <a:normAutofit/>
          </a:bodyPr>
          <a:lstStyle>
            <a:lvl1pPr marL="0" indent="0" algn="ctr">
              <a:buNone/>
              <a:defRPr sz="100">
                <a:solidFill>
                  <a:schemeClr val="bg1"/>
                </a:solidFill>
              </a:defRPr>
            </a:lvl1pPr>
          </a:lstStyle>
          <a:p>
            <a:endParaRPr lang="sv-SE"/>
          </a:p>
        </p:txBody>
      </p:sp>
      <p:sp>
        <p:nvSpPr>
          <p:cNvPr id="6" name="Platshållare för text 5"/>
          <p:cNvSpPr>
            <a:spLocks noGrp="1"/>
          </p:cNvSpPr>
          <p:nvPr>
            <p:ph type="body" sz="quarter" idx="10" hasCustomPrompt="1"/>
          </p:nvPr>
        </p:nvSpPr>
        <p:spPr>
          <a:xfrm>
            <a:off x="540000" y="331200"/>
            <a:ext cx="8064000" cy="3960000"/>
          </a:xfrm>
        </p:spPr>
        <p:txBody>
          <a:bodyPr lIns="0" tIns="0" rIns="0" bIns="0" numCol="1">
            <a:normAutofit/>
          </a:bodyPr>
          <a:lstStyle>
            <a:lvl1pPr marL="0" indent="0">
              <a:lnSpc>
                <a:spcPts val="3000"/>
              </a:lnSpc>
              <a:spcBef>
                <a:spcPts val="0"/>
              </a:spcBef>
              <a:buNone/>
              <a:defRPr sz="2600" baseline="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141" indent="0">
              <a:buNone/>
              <a:defRPr/>
            </a:lvl2pPr>
            <a:lvl3pPr marL="914282" indent="0">
              <a:buNone/>
              <a:defRPr/>
            </a:lvl3pPr>
            <a:lvl4pPr marL="1371422" indent="0">
              <a:buNone/>
              <a:defRPr/>
            </a:lvl4pPr>
            <a:lvl5pPr marL="1828563" indent="0">
              <a:buNone/>
              <a:defRPr/>
            </a:lvl5pPr>
          </a:lstStyle>
          <a:p>
            <a:pPr marL="0" indent="0">
              <a:lnSpc>
                <a:spcPts val="3000"/>
              </a:lnSpc>
              <a:spcBef>
                <a:spcPts val="0"/>
              </a:spcBef>
              <a:buNone/>
            </a:pPr>
            <a:r>
              <a:rPr lang="sv-SE" sz="2600" dirty="0">
                <a:latin typeface="Times New Roman"/>
                <a:cs typeface="Times New Roman"/>
              </a:rPr>
              <a:t>Lägg till brödtext.</a:t>
            </a:r>
          </a:p>
        </p:txBody>
      </p:sp>
      <p:pic>
        <p:nvPicPr>
          <p:cNvPr id="9" name="Picture 2" descr="L:\E-Print_Åke Wallén\Vetenskapsrådet\OH-mall\Just dec 2014\PPT 2014 Mo¦ênster S GRO¦êN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0775" y="6315076"/>
            <a:ext cx="1673225" cy="542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65806779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v-SE"/>
              <a:t>Click to edit Master text styles</a:t>
            </a:r>
          </a:p>
          <a:p>
            <a:pPr lvl="1"/>
            <a:r>
              <a:rPr lang="sv-SE"/>
              <a:t>Second level</a:t>
            </a:r>
          </a:p>
          <a:p>
            <a:pPr lvl="2"/>
            <a:r>
              <a:rPr lang="sv-SE"/>
              <a:t>Third level</a:t>
            </a:r>
          </a:p>
          <a:p>
            <a:pPr lvl="3"/>
            <a:r>
              <a:rPr lang="sv-SE"/>
              <a:t>Fourth level</a:t>
            </a:r>
          </a:p>
          <a:p>
            <a:pPr lvl="4"/>
            <a:r>
              <a:rPr lang="sv-SE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C2C8F-C2A9-DF4C-BCA5-6919B6807368}" type="datetimeFigureOut">
              <a:rPr lang="en-US" smtClean="0"/>
              <a:t>9/30/19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43F8F-EB27-9543-9DF3-2214EB99F7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6384748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sv-SE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sv-SE"/>
              <a:t>Click to edit Master text styles</a:t>
            </a:r>
          </a:p>
          <a:p>
            <a:pPr lvl="1"/>
            <a:r>
              <a:rPr lang="sv-SE"/>
              <a:t>Second level</a:t>
            </a:r>
          </a:p>
          <a:p>
            <a:pPr lvl="2"/>
            <a:r>
              <a:rPr lang="sv-SE"/>
              <a:t>Third level</a:t>
            </a:r>
          </a:p>
          <a:p>
            <a:pPr lvl="3"/>
            <a:r>
              <a:rPr lang="sv-SE"/>
              <a:t>Fourth level</a:t>
            </a:r>
          </a:p>
          <a:p>
            <a:pPr lvl="4"/>
            <a:r>
              <a:rPr lang="sv-SE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C2C8F-C2A9-DF4C-BCA5-6919B6807368}" type="datetimeFigureOut">
              <a:rPr lang="en-US" smtClean="0"/>
              <a:t>9/30/19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43F8F-EB27-9543-9DF3-2214EB99F7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90426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 och punktlista. Diagram nederkan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 hasCustomPrompt="1"/>
          </p:nvPr>
        </p:nvSpPr>
        <p:spPr>
          <a:xfrm>
            <a:off x="540000" y="331200"/>
            <a:ext cx="8064000" cy="432000"/>
          </a:xfrm>
        </p:spPr>
        <p:txBody>
          <a:bodyPr lIns="0" tIns="0" rIns="0" bIns="0" anchor="t" anchorCtr="0">
            <a:normAutofit/>
          </a:bodyPr>
          <a:lstStyle>
            <a:lvl1pPr algn="ctr">
              <a:lnSpc>
                <a:spcPts val="3268"/>
              </a:lnSpc>
              <a:defRPr sz="3000" b="1" spc="0" baseline="0"/>
            </a:lvl1pPr>
          </a:lstStyle>
          <a:p>
            <a:r>
              <a:rPr lang="sv-SE" dirty="0"/>
              <a:t>Lägg till rubrik</a:t>
            </a:r>
          </a:p>
        </p:txBody>
      </p:sp>
      <p:sp>
        <p:nvSpPr>
          <p:cNvPr id="7" name="Platshållare för text 2"/>
          <p:cNvSpPr>
            <a:spLocks noGrp="1"/>
          </p:cNvSpPr>
          <p:nvPr>
            <p:ph type="body" sz="quarter" idx="13" hasCustomPrompt="1"/>
          </p:nvPr>
        </p:nvSpPr>
        <p:spPr>
          <a:xfrm>
            <a:off x="539552" y="1124745"/>
            <a:ext cx="8064896" cy="3096344"/>
          </a:xfrm>
        </p:spPr>
        <p:txBody>
          <a:bodyPr lIns="0" tIns="0" rIns="0" bIns="0"/>
          <a:lstStyle>
            <a:lvl1pPr>
              <a:defRPr/>
            </a:lvl1pPr>
            <a:lvl2pPr>
              <a:defRPr baseline="0"/>
            </a:lvl2pPr>
          </a:lstStyle>
          <a:p>
            <a:pPr lvl="0"/>
            <a:r>
              <a:rPr lang="sv-SE" dirty="0"/>
              <a:t>Lägg till punktlista</a:t>
            </a:r>
          </a:p>
          <a:p>
            <a:pPr lvl="1"/>
            <a:r>
              <a:rPr lang="sv-SE" dirty="0"/>
              <a:t>Punktlista nivå 2</a:t>
            </a:r>
          </a:p>
          <a:p>
            <a:pPr lvl="1"/>
            <a:endParaRPr lang="sv-SE" dirty="0"/>
          </a:p>
        </p:txBody>
      </p:sp>
      <p:sp>
        <p:nvSpPr>
          <p:cNvPr id="8" name="Platshållare för diagram 6"/>
          <p:cNvSpPr>
            <a:spLocks noGrp="1"/>
          </p:cNvSpPr>
          <p:nvPr>
            <p:ph type="chart" sz="quarter" idx="12"/>
          </p:nvPr>
        </p:nvSpPr>
        <p:spPr>
          <a:xfrm>
            <a:off x="0" y="4581525"/>
            <a:ext cx="9144000" cy="2270125"/>
          </a:xfrm>
        </p:spPr>
        <p:txBody>
          <a:bodyPr>
            <a:normAutofit/>
          </a:bodyPr>
          <a:lstStyle>
            <a:lvl1pPr marL="0" indent="0" algn="ctr">
              <a:buNone/>
              <a:defRPr sz="100">
                <a:solidFill>
                  <a:schemeClr val="bg1"/>
                </a:solidFill>
              </a:defRPr>
            </a:lvl1pPr>
          </a:lstStyle>
          <a:p>
            <a:endParaRPr lang="sv-SE"/>
          </a:p>
        </p:txBody>
      </p:sp>
      <p:pic>
        <p:nvPicPr>
          <p:cNvPr id="9" name="Picture 2" descr="L:\E-Print_Åke Wallén\Vetenskapsrådet\OH-mall\Just dec 2014\PPT 2014 Mo¦ênster S GRO¦êN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0775" y="6315076"/>
            <a:ext cx="1673225" cy="542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387237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rödtext. Bild överkan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tshållare för text 5"/>
          <p:cNvSpPr>
            <a:spLocks noGrp="1"/>
          </p:cNvSpPr>
          <p:nvPr>
            <p:ph type="body" sz="quarter" idx="10" hasCustomPrompt="1"/>
          </p:nvPr>
        </p:nvSpPr>
        <p:spPr>
          <a:xfrm>
            <a:off x="534838" y="2710800"/>
            <a:ext cx="8064000" cy="3600000"/>
          </a:xfrm>
        </p:spPr>
        <p:txBody>
          <a:bodyPr lIns="0" tIns="0" rIns="0" bIns="0" numCol="1">
            <a:normAutofit/>
          </a:bodyPr>
          <a:lstStyle>
            <a:lvl1pPr marL="0" indent="0">
              <a:lnSpc>
                <a:spcPts val="3000"/>
              </a:lnSpc>
              <a:spcBef>
                <a:spcPts val="0"/>
              </a:spcBef>
              <a:buNone/>
              <a:defRPr sz="2600" baseline="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141" indent="0">
              <a:buNone/>
              <a:defRPr/>
            </a:lvl2pPr>
            <a:lvl3pPr marL="914282" indent="0">
              <a:buNone/>
              <a:defRPr/>
            </a:lvl3pPr>
            <a:lvl4pPr marL="1371422" indent="0">
              <a:buNone/>
              <a:defRPr/>
            </a:lvl4pPr>
            <a:lvl5pPr marL="1828563" indent="0">
              <a:buNone/>
              <a:defRPr/>
            </a:lvl5pPr>
          </a:lstStyle>
          <a:p>
            <a:r>
              <a:rPr lang="sv-SE" dirty="0"/>
              <a:t>Lägg till brödtext.</a:t>
            </a:r>
          </a:p>
        </p:txBody>
      </p:sp>
      <p:pic>
        <p:nvPicPr>
          <p:cNvPr id="1026" name="Picture 2" descr="L:\E-Print_Åke Wallén\Vetenskapsrådet\OH-mall\Just dec 2014\PPT 2014 Mo¦ênster S GRO¦êN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0775" y="6315076"/>
            <a:ext cx="1673225" cy="542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Platshållare för bild 2"/>
          <p:cNvSpPr>
            <a:spLocks noGrp="1" noChangeAspect="1"/>
          </p:cNvSpPr>
          <p:nvPr>
            <p:ph type="pic" sz="quarter" idx="11" hasCustomPrompt="1"/>
          </p:nvPr>
        </p:nvSpPr>
        <p:spPr>
          <a:xfrm>
            <a:off x="0" y="0"/>
            <a:ext cx="9144000" cy="2304000"/>
          </a:xfrm>
          <a:blipFill>
            <a:blip r:embed="rId3"/>
            <a:stretch>
              <a:fillRect/>
            </a:stretch>
          </a:blip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sv-SE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3210740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 och punktlista. Bild överkan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L:\E-Print_Åke Wallén\Vetenskapsrådet\OH-mall\Just dec 2014\PPT 2014 Mo¦ênster S GRO¦êN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0775" y="6315076"/>
            <a:ext cx="1673225" cy="542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Platshållare för bild 2"/>
          <p:cNvSpPr>
            <a:spLocks noGrp="1" noChangeAspect="1"/>
          </p:cNvSpPr>
          <p:nvPr>
            <p:ph type="pic" sz="quarter" idx="11" hasCustomPrompt="1"/>
          </p:nvPr>
        </p:nvSpPr>
        <p:spPr>
          <a:xfrm>
            <a:off x="0" y="0"/>
            <a:ext cx="9144000" cy="2304000"/>
          </a:xfrm>
          <a:blipFill>
            <a:blip r:embed="rId3"/>
            <a:stretch>
              <a:fillRect/>
            </a:stretch>
          </a:blip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sv-SE" dirty="0"/>
              <a:t> </a:t>
            </a:r>
          </a:p>
        </p:txBody>
      </p:sp>
      <p:sp>
        <p:nvSpPr>
          <p:cNvPr id="11" name="Rubrik 1"/>
          <p:cNvSpPr>
            <a:spLocks noGrp="1"/>
          </p:cNvSpPr>
          <p:nvPr>
            <p:ph type="title" hasCustomPrompt="1"/>
          </p:nvPr>
        </p:nvSpPr>
        <p:spPr>
          <a:xfrm>
            <a:off x="540000" y="2638800"/>
            <a:ext cx="8064000" cy="432000"/>
          </a:xfrm>
        </p:spPr>
        <p:txBody>
          <a:bodyPr lIns="0" tIns="0" rIns="0" bIns="0" anchor="t" anchorCtr="0">
            <a:normAutofit/>
          </a:bodyPr>
          <a:lstStyle>
            <a:lvl1pPr algn="ctr">
              <a:lnSpc>
                <a:spcPts val="3268"/>
              </a:lnSpc>
              <a:defRPr sz="3000" b="1" spc="0" baseline="0"/>
            </a:lvl1pPr>
          </a:lstStyle>
          <a:p>
            <a:r>
              <a:rPr lang="sv-SE" dirty="0"/>
              <a:t>Lägg till rubrik</a:t>
            </a:r>
          </a:p>
        </p:txBody>
      </p:sp>
      <p:sp>
        <p:nvSpPr>
          <p:cNvPr id="12" name="Platshållare för text 2"/>
          <p:cNvSpPr>
            <a:spLocks noGrp="1"/>
          </p:cNvSpPr>
          <p:nvPr>
            <p:ph type="body" sz="quarter" idx="13" hasCustomPrompt="1"/>
          </p:nvPr>
        </p:nvSpPr>
        <p:spPr>
          <a:xfrm>
            <a:off x="539552" y="3429000"/>
            <a:ext cx="8064896" cy="3096344"/>
          </a:xfrm>
        </p:spPr>
        <p:txBody>
          <a:bodyPr lIns="0" tIns="0" rIns="0" bIns="0"/>
          <a:lstStyle>
            <a:lvl1pPr>
              <a:defRPr/>
            </a:lvl1pPr>
            <a:lvl2pPr>
              <a:defRPr/>
            </a:lvl2pPr>
          </a:lstStyle>
          <a:p>
            <a:pPr lvl="0"/>
            <a:r>
              <a:rPr lang="sv-SE" dirty="0"/>
              <a:t>Lägg till punktlista</a:t>
            </a:r>
          </a:p>
          <a:p>
            <a:pPr lvl="1"/>
            <a:r>
              <a:rPr lang="sv-SE" dirty="0" err="1"/>
              <a:t>Puktlista</a:t>
            </a:r>
            <a:r>
              <a:rPr lang="sv-SE" dirty="0"/>
              <a:t> nivå 2</a:t>
            </a:r>
          </a:p>
        </p:txBody>
      </p:sp>
    </p:spTree>
    <p:extLst>
      <p:ext uri="{BB962C8B-B14F-4D97-AF65-F5344CB8AC3E}">
        <p14:creationId xmlns:p14="http://schemas.microsoft.com/office/powerpoint/2010/main" val="12222392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rödtext. Diagram överkan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tshållare för text 5"/>
          <p:cNvSpPr>
            <a:spLocks noGrp="1"/>
          </p:cNvSpPr>
          <p:nvPr>
            <p:ph type="body" sz="quarter" idx="10" hasCustomPrompt="1"/>
          </p:nvPr>
        </p:nvSpPr>
        <p:spPr>
          <a:xfrm>
            <a:off x="534838" y="2710800"/>
            <a:ext cx="8064000" cy="3600000"/>
          </a:xfrm>
        </p:spPr>
        <p:txBody>
          <a:bodyPr lIns="0" tIns="0" rIns="0" bIns="0" numCol="1">
            <a:normAutofit/>
          </a:bodyPr>
          <a:lstStyle>
            <a:lvl1pPr marL="0" indent="0">
              <a:lnSpc>
                <a:spcPts val="3000"/>
              </a:lnSpc>
              <a:spcBef>
                <a:spcPts val="0"/>
              </a:spcBef>
              <a:buNone/>
              <a:defRPr sz="2600" baseline="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141" indent="0">
              <a:buNone/>
              <a:defRPr/>
            </a:lvl2pPr>
            <a:lvl3pPr marL="914282" indent="0">
              <a:buNone/>
              <a:defRPr/>
            </a:lvl3pPr>
            <a:lvl4pPr marL="1371422" indent="0">
              <a:buNone/>
              <a:defRPr/>
            </a:lvl4pPr>
            <a:lvl5pPr marL="1828563" indent="0">
              <a:buNone/>
              <a:defRPr/>
            </a:lvl5pPr>
          </a:lstStyle>
          <a:p>
            <a:r>
              <a:rPr lang="sv-SE" dirty="0"/>
              <a:t>Lägg till brödtext.</a:t>
            </a:r>
          </a:p>
        </p:txBody>
      </p:sp>
      <p:pic>
        <p:nvPicPr>
          <p:cNvPr id="1026" name="Picture 2" descr="L:\E-Print_Åke Wallén\Vetenskapsrådet\OH-mall\Just dec 2014\PPT 2014 Mo¦ênster S GRO¦êN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0775" y="6315076"/>
            <a:ext cx="1673225" cy="542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Platshållare för diagram 6"/>
          <p:cNvSpPr>
            <a:spLocks noGrp="1"/>
          </p:cNvSpPr>
          <p:nvPr>
            <p:ph type="chart" sz="quarter" idx="12"/>
          </p:nvPr>
        </p:nvSpPr>
        <p:spPr>
          <a:xfrm>
            <a:off x="1354" y="0"/>
            <a:ext cx="9144000" cy="2270125"/>
          </a:xfrm>
        </p:spPr>
        <p:txBody>
          <a:bodyPr>
            <a:normAutofit/>
          </a:bodyPr>
          <a:lstStyle>
            <a:lvl1pPr marL="0" indent="0" algn="ctr">
              <a:buNone/>
              <a:defRPr sz="100">
                <a:solidFill>
                  <a:schemeClr val="bg1"/>
                </a:solidFill>
              </a:defRPr>
            </a:lvl1pPr>
          </a:lstStyle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0840600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41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8.xml"/><Relationship Id="rId3" Type="http://schemas.openxmlformats.org/officeDocument/2006/relationships/slideLayout" Target="../slideLayouts/slideLayout43.xml"/><Relationship Id="rId7" Type="http://schemas.openxmlformats.org/officeDocument/2006/relationships/slideLayout" Target="../slideLayouts/slideLayout47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2.xml"/><Relationship Id="rId1" Type="http://schemas.openxmlformats.org/officeDocument/2006/relationships/slideLayout" Target="../slideLayouts/slideLayout41.xml"/><Relationship Id="rId6" Type="http://schemas.openxmlformats.org/officeDocument/2006/relationships/slideLayout" Target="../slideLayouts/slideLayout46.xml"/><Relationship Id="rId11" Type="http://schemas.openxmlformats.org/officeDocument/2006/relationships/slideLayout" Target="../slideLayouts/slideLayout51.xml"/><Relationship Id="rId5" Type="http://schemas.openxmlformats.org/officeDocument/2006/relationships/slideLayout" Target="../slideLayouts/slideLayout45.xml"/><Relationship Id="rId10" Type="http://schemas.openxmlformats.org/officeDocument/2006/relationships/slideLayout" Target="../slideLayouts/slideLayout50.xml"/><Relationship Id="rId4" Type="http://schemas.openxmlformats.org/officeDocument/2006/relationships/slideLayout" Target="../slideLayouts/slideLayout44.xml"/><Relationship Id="rId9" Type="http://schemas.openxmlformats.org/officeDocument/2006/relationships/slideLayout" Target="../slideLayouts/slideLayout4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rubrik 1"/>
          <p:cNvSpPr>
            <a:spLocks noGrp="1"/>
          </p:cNvSpPr>
          <p:nvPr>
            <p:ph type="title"/>
          </p:nvPr>
        </p:nvSpPr>
        <p:spPr>
          <a:xfrm>
            <a:off x="457200" y="274640"/>
            <a:ext cx="8229600" cy="1143000"/>
          </a:xfrm>
          <a:prstGeom prst="rect">
            <a:avLst/>
          </a:prstGeom>
        </p:spPr>
        <p:txBody>
          <a:bodyPr vert="horz" lIns="91428" tIns="45714" rIns="91428" bIns="45714" rtlCol="0" anchor="ctr">
            <a:normAutofit/>
          </a:bodyPr>
          <a:lstStyle/>
          <a:p>
            <a:r>
              <a:rPr lang="sv-SE" dirty="0"/>
              <a:t>Klicka här för att ändra format</a:t>
            </a:r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28" tIns="45714" rIns="91428" bIns="45714" rtlCol="0">
            <a:normAutofit/>
          </a:bodyPr>
          <a:lstStyle/>
          <a:p>
            <a:pPr lvl="0"/>
            <a:r>
              <a:rPr lang="sv-SE" dirty="0"/>
              <a:t>Klicka här för att ändra format på bakgrundstexten</a:t>
            </a:r>
          </a:p>
          <a:p>
            <a:pPr lvl="1"/>
            <a:r>
              <a:rPr lang="sv-SE" dirty="0"/>
              <a:t>Nivå två</a:t>
            </a:r>
          </a:p>
          <a:p>
            <a:pPr lvl="2"/>
            <a:r>
              <a:rPr lang="sv-SE" dirty="0"/>
              <a:t>Nivå tre</a:t>
            </a:r>
          </a:p>
          <a:p>
            <a:pPr lvl="3"/>
            <a:r>
              <a:rPr lang="sv-SE" dirty="0"/>
              <a:t>Nivå fyra</a:t>
            </a:r>
          </a:p>
          <a:p>
            <a:pPr lvl="4"/>
            <a:r>
              <a:rPr lang="sv-SE" dirty="0"/>
              <a:t>Nivå fem</a:t>
            </a:r>
          </a:p>
        </p:txBody>
      </p:sp>
    </p:spTree>
    <p:extLst>
      <p:ext uri="{BB962C8B-B14F-4D97-AF65-F5344CB8AC3E}">
        <p14:creationId xmlns:p14="http://schemas.microsoft.com/office/powerpoint/2010/main" val="32210814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49" r:id="rId2"/>
    <p:sldLayoutId id="2147483663" r:id="rId3"/>
    <p:sldLayoutId id="2147483665" r:id="rId4"/>
    <p:sldLayoutId id="2147483677" r:id="rId5"/>
    <p:sldLayoutId id="2147483678" r:id="rId6"/>
    <p:sldLayoutId id="2147483669" r:id="rId7"/>
    <p:sldLayoutId id="2147483675" r:id="rId8"/>
    <p:sldLayoutId id="2147483679" r:id="rId9"/>
    <p:sldLayoutId id="2147483680" r:id="rId10"/>
    <p:sldLayoutId id="2147483681" r:id="rId11"/>
    <p:sldLayoutId id="2147483682" r:id="rId12"/>
    <p:sldLayoutId id="2147483683" r:id="rId13"/>
    <p:sldLayoutId id="2147483684" r:id="rId14"/>
    <p:sldLayoutId id="2147483685" r:id="rId15"/>
    <p:sldLayoutId id="2147483686" r:id="rId16"/>
    <p:sldLayoutId id="2147483687" r:id="rId17"/>
    <p:sldLayoutId id="2147483688" r:id="rId18"/>
    <p:sldLayoutId id="2147483697" r:id="rId19"/>
    <p:sldLayoutId id="2147483698" r:id="rId20"/>
    <p:sldLayoutId id="2147483699" r:id="rId21"/>
    <p:sldLayoutId id="2147483700" r:id="rId22"/>
    <p:sldLayoutId id="2147483676" r:id="rId23"/>
    <p:sldLayoutId id="2147483671" r:id="rId24"/>
    <p:sldLayoutId id="2147483652" r:id="rId25"/>
    <p:sldLayoutId id="2147483670" r:id="rId26"/>
    <p:sldLayoutId id="2147483689" r:id="rId27"/>
    <p:sldLayoutId id="2147483690" r:id="rId28"/>
    <p:sldLayoutId id="2147483691" r:id="rId29"/>
    <p:sldLayoutId id="2147483692" r:id="rId30"/>
    <p:sldLayoutId id="2147483693" r:id="rId31"/>
    <p:sldLayoutId id="2147483694" r:id="rId32"/>
    <p:sldLayoutId id="2147483695" r:id="rId33"/>
    <p:sldLayoutId id="2147483696" r:id="rId34"/>
    <p:sldLayoutId id="2147483674" r:id="rId35"/>
    <p:sldLayoutId id="2147483673" r:id="rId36"/>
    <p:sldLayoutId id="2147483701" r:id="rId37"/>
    <p:sldLayoutId id="2147483705" r:id="rId38"/>
    <p:sldLayoutId id="2147483719" r:id="rId39"/>
    <p:sldLayoutId id="2147483720" r:id="rId40"/>
  </p:sldLayoutIdLst>
  <p:hf hdr="0" ftr="0" dt="0"/>
  <p:txStyles>
    <p:titleStyle>
      <a:lvl1pPr algn="ctr" defTabSz="914282" rtl="0" eaLnBrk="1" latinLnBrk="0" hangingPunct="1">
        <a:spcBef>
          <a:spcPct val="0"/>
        </a:spcBef>
        <a:buNone/>
        <a:defRPr sz="4400" kern="1200">
          <a:solidFill>
            <a:schemeClr val="accent2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342856" indent="-342856" algn="l" defTabSz="914282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accent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30238" indent="-268288" algn="l" defTabSz="914282" rtl="0" eaLnBrk="1" latinLnBrk="0" hangingPunct="1">
        <a:spcBef>
          <a:spcPct val="20000"/>
        </a:spcBef>
        <a:buFont typeface="Arial" panose="020B0604020202020204" pitchFamily="34" charset="0"/>
        <a:buChar char="–"/>
        <a:defRPr sz="1800" kern="1200">
          <a:solidFill>
            <a:schemeClr val="accent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2852" indent="-228570" algn="l" defTabSz="914282" rtl="0" eaLnBrk="1" latinLnBrk="0" hangingPunct="1">
        <a:spcBef>
          <a:spcPct val="20000"/>
        </a:spcBef>
        <a:buFont typeface="Arial" panose="020B0604020202020204" pitchFamily="34" charset="0"/>
        <a:buChar char="•"/>
        <a:defRPr sz="1600" kern="1200">
          <a:solidFill>
            <a:schemeClr val="accent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599992" indent="-228570" algn="l" defTabSz="914282" rtl="0" eaLnBrk="1" latinLnBrk="0" hangingPunct="1">
        <a:spcBef>
          <a:spcPct val="20000"/>
        </a:spcBef>
        <a:buFont typeface="Arial" panose="020B0604020202020204" pitchFamily="34" charset="0"/>
        <a:buChar char="–"/>
        <a:defRPr sz="1400" kern="1200">
          <a:solidFill>
            <a:schemeClr val="accent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133" indent="-228570" algn="l" defTabSz="914282" rtl="0" eaLnBrk="1" latinLnBrk="0" hangingPunct="1">
        <a:spcBef>
          <a:spcPct val="20000"/>
        </a:spcBef>
        <a:buFont typeface="Arial" panose="020B0604020202020204" pitchFamily="34" charset="0"/>
        <a:buChar char="»"/>
        <a:defRPr sz="1400" kern="1200">
          <a:solidFill>
            <a:schemeClr val="accent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274" indent="-228570" algn="l" defTabSz="914282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414" indent="-228570" algn="l" defTabSz="914282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555" indent="-228570" algn="l" defTabSz="914282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696" indent="-228570" algn="l" defTabSz="914282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91428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40" algn="l" defTabSz="91428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82" algn="l" defTabSz="91428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22" algn="l" defTabSz="91428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562" algn="l" defTabSz="91428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704" algn="l" defTabSz="91428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844" algn="l" defTabSz="91428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985" algn="l" defTabSz="91428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126" algn="l" defTabSz="91428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v-SE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v-SE"/>
              <a:t>Click to edit Master text styles</a:t>
            </a:r>
          </a:p>
          <a:p>
            <a:pPr lvl="1"/>
            <a:r>
              <a:rPr lang="sv-SE"/>
              <a:t>Second level</a:t>
            </a:r>
          </a:p>
          <a:p>
            <a:pPr lvl="2"/>
            <a:r>
              <a:rPr lang="sv-SE"/>
              <a:t>Third level</a:t>
            </a:r>
          </a:p>
          <a:p>
            <a:pPr lvl="3"/>
            <a:r>
              <a:rPr lang="sv-SE"/>
              <a:t>Fourth level</a:t>
            </a:r>
          </a:p>
          <a:p>
            <a:pPr lvl="4"/>
            <a:r>
              <a:rPr lang="sv-SE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CC2C8F-C2A9-DF4C-BCA5-6919B6807368}" type="datetimeFigureOut">
              <a:rPr lang="en-US" smtClean="0"/>
              <a:t>9/30/19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C43F8F-EB27-9543-9DF3-2214EB99F7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8206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  <p:sldLayoutId id="2147483708" r:id="rId2"/>
    <p:sldLayoutId id="2147483709" r:id="rId3"/>
    <p:sldLayoutId id="2147483710" r:id="rId4"/>
    <p:sldLayoutId id="2147483711" r:id="rId5"/>
    <p:sldLayoutId id="2147483712" r:id="rId6"/>
    <p:sldLayoutId id="2147483713" r:id="rId7"/>
    <p:sldLayoutId id="2147483714" r:id="rId8"/>
    <p:sldLayoutId id="2147483715" r:id="rId9"/>
    <p:sldLayoutId id="2147483716" r:id="rId10"/>
    <p:sldLayoutId id="2147483717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8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3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3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tiff"/><Relationship Id="rId1" Type="http://schemas.openxmlformats.org/officeDocument/2006/relationships/slideLayout" Target="../slideLayouts/slideLayout40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9.xml"/><Relationship Id="rId4" Type="http://schemas.openxmlformats.org/officeDocument/2006/relationships/image" Target="../media/image30.emf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9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3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38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3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38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9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38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3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3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3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38.xml"/><Relationship Id="rId4" Type="http://schemas.openxmlformats.org/officeDocument/2006/relationships/image" Target="../media/image2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3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3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28600" y="548680"/>
            <a:ext cx="8458200" cy="4104456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sz="4000" dirty="0">
                <a:solidFill>
                  <a:schemeClr val="accent2"/>
                </a:solidFill>
                <a:latin typeface="Arial"/>
                <a:cs typeface="Arial"/>
              </a:rPr>
              <a:t>Report from CERN Council</a:t>
            </a:r>
            <a:br>
              <a:rPr lang="en-US" sz="4000" dirty="0">
                <a:solidFill>
                  <a:schemeClr val="accent2"/>
                </a:solidFill>
                <a:latin typeface="Arial"/>
                <a:cs typeface="Arial"/>
              </a:rPr>
            </a:br>
            <a:r>
              <a:rPr lang="en-US" sz="4000" dirty="0">
                <a:solidFill>
                  <a:schemeClr val="accent2"/>
                </a:solidFill>
                <a:latin typeface="Arial"/>
                <a:cs typeface="Arial"/>
              </a:rPr>
              <a:t>and</a:t>
            </a:r>
            <a:br>
              <a:rPr lang="en-US" sz="4000" dirty="0">
                <a:solidFill>
                  <a:schemeClr val="accent2"/>
                </a:solidFill>
                <a:latin typeface="Arial"/>
                <a:cs typeface="Arial"/>
              </a:rPr>
            </a:br>
            <a:r>
              <a:rPr lang="en-US" sz="4000" dirty="0">
                <a:solidFill>
                  <a:schemeClr val="accent2"/>
                </a:solidFill>
                <a:latin typeface="Arial"/>
                <a:cs typeface="Arial"/>
              </a:rPr>
              <a:t>Update of the </a:t>
            </a:r>
            <a:br>
              <a:rPr lang="en-US" sz="4000" dirty="0">
                <a:solidFill>
                  <a:schemeClr val="accent2"/>
                </a:solidFill>
                <a:latin typeface="Arial"/>
                <a:cs typeface="Arial"/>
              </a:rPr>
            </a:br>
            <a:r>
              <a:rPr lang="en-US" sz="4000" dirty="0">
                <a:solidFill>
                  <a:schemeClr val="accent2"/>
                </a:solidFill>
                <a:latin typeface="Arial"/>
                <a:cs typeface="Arial"/>
              </a:rPr>
              <a:t>European Strategy for Particle Physics</a:t>
            </a:r>
            <a:br>
              <a:rPr lang="en-US" sz="4000" dirty="0">
                <a:solidFill>
                  <a:schemeClr val="accent2"/>
                </a:solidFill>
                <a:latin typeface="Arial"/>
                <a:cs typeface="Arial"/>
              </a:rPr>
            </a:br>
            <a:br>
              <a:rPr lang="en-US" sz="4000" dirty="0">
                <a:solidFill>
                  <a:schemeClr val="accent2"/>
                </a:solidFill>
                <a:latin typeface="Arial"/>
                <a:cs typeface="Arial"/>
              </a:rPr>
            </a:br>
            <a:br>
              <a:rPr lang="en-US" sz="4000" dirty="0">
                <a:solidFill>
                  <a:schemeClr val="accent2"/>
                </a:solidFill>
                <a:latin typeface="Arial"/>
                <a:cs typeface="Arial"/>
              </a:rPr>
            </a:br>
            <a:r>
              <a:rPr lang="en-US" sz="4000" dirty="0" err="1">
                <a:solidFill>
                  <a:schemeClr val="accent2"/>
                </a:solidFill>
                <a:latin typeface="Arial"/>
                <a:cs typeface="Arial"/>
              </a:rPr>
              <a:t>Partikeldagarna</a:t>
            </a:r>
            <a:r>
              <a:rPr lang="en-US" sz="4000" dirty="0">
                <a:solidFill>
                  <a:schemeClr val="accent2"/>
                </a:solidFill>
                <a:latin typeface="Arial"/>
                <a:cs typeface="Arial"/>
              </a:rPr>
              <a:t> 2019</a:t>
            </a:r>
          </a:p>
        </p:txBody>
      </p:sp>
      <p:sp>
        <p:nvSpPr>
          <p:cNvPr id="19459" name="Rectangle 3"/>
          <p:cNvSpPr>
            <a:spLocks noChangeArrowheads="1"/>
          </p:cNvSpPr>
          <p:nvPr/>
        </p:nvSpPr>
        <p:spPr bwMode="auto">
          <a:xfrm>
            <a:off x="1593850" y="6172200"/>
            <a:ext cx="1841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endParaRPr lang="en-GB"/>
          </a:p>
        </p:txBody>
      </p:sp>
      <p:sp>
        <p:nvSpPr>
          <p:cNvPr id="19461" name="Slide Number Placeholder 7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fld id="{E80B46EA-34E3-1D46-ACF4-005B042D3AAB}" type="slidenum">
              <a:rPr lang="en-US" sz="1400"/>
              <a:pPr eaLnBrk="1" hangingPunct="1"/>
              <a:t>1</a:t>
            </a:fld>
            <a:endParaRPr lang="en-US" sz="1400"/>
          </a:p>
        </p:txBody>
      </p:sp>
      <p:sp>
        <p:nvSpPr>
          <p:cNvPr id="5" name="TextBox 4"/>
          <p:cNvSpPr txBox="1"/>
          <p:nvPr/>
        </p:nvSpPr>
        <p:spPr>
          <a:xfrm>
            <a:off x="1689584" y="4869160"/>
            <a:ext cx="5688632" cy="307777"/>
          </a:xfrm>
          <a:prstGeom prst="rect">
            <a:avLst/>
          </a:prstGeom>
        </p:spPr>
        <p:txBody>
          <a:bodyPr wrap="square" lIns="0" tIns="0" rIns="0" bIns="0" rtlCol="0" anchor="t" anchorCtr="0">
            <a:spAutoFit/>
          </a:bodyPr>
          <a:lstStyle/>
          <a:p>
            <a:pPr algn="ctr"/>
            <a:r>
              <a:rPr lang="en-US" sz="2000" dirty="0">
                <a:solidFill>
                  <a:schemeClr val="accent2"/>
                </a:solidFill>
                <a:latin typeface="Arial"/>
                <a:cs typeface="Arial"/>
              </a:rPr>
              <a:t>Kerstin Jon-And, Stockholm University</a:t>
            </a:r>
          </a:p>
        </p:txBody>
      </p:sp>
    </p:spTree>
    <p:extLst>
      <p:ext uri="{BB962C8B-B14F-4D97-AF65-F5344CB8AC3E}">
        <p14:creationId xmlns:p14="http://schemas.microsoft.com/office/powerpoint/2010/main" val="340118631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DF30757B-730A-D944-9A3C-290DCA01678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Platshållare för bildnummer 3">
            <a:extLst>
              <a:ext uri="{FF2B5EF4-FFF2-40B4-BE49-F238E27FC236}">
                <a16:creationId xmlns:a16="http://schemas.microsoft.com/office/drawing/2014/main" id="{B340F218-B201-FA46-A4CE-5517897888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33820C-380C-084C-905C-E23F8561DA8F}" type="slidenum">
              <a:rPr lang="en-US" smtClean="0"/>
              <a:pPr/>
              <a:t>10</a:t>
            </a:fld>
            <a:endParaRPr lang="en-US"/>
          </a:p>
        </p:txBody>
      </p:sp>
      <p:pic>
        <p:nvPicPr>
          <p:cNvPr id="6" name="Bildobjekt 5">
            <a:extLst>
              <a:ext uri="{FF2B5EF4-FFF2-40B4-BE49-F238E27FC236}">
                <a16:creationId xmlns:a16="http://schemas.microsoft.com/office/drawing/2014/main" id="{DC60B742-DE64-5445-A7DA-2095C85ACDC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80728"/>
            <a:ext cx="9144000" cy="4399367"/>
          </a:xfrm>
          <a:prstGeom prst="rect">
            <a:avLst/>
          </a:prstGeom>
        </p:spPr>
      </p:pic>
      <p:sp>
        <p:nvSpPr>
          <p:cNvPr id="8" name="TextBox 5">
            <a:extLst>
              <a:ext uri="{FF2B5EF4-FFF2-40B4-BE49-F238E27FC236}">
                <a16:creationId xmlns:a16="http://schemas.microsoft.com/office/drawing/2014/main" id="{96238134-A22C-1749-94B8-D4E6DBB07BDA}"/>
              </a:ext>
            </a:extLst>
          </p:cNvPr>
          <p:cNvSpPr txBox="1"/>
          <p:nvPr/>
        </p:nvSpPr>
        <p:spPr>
          <a:xfrm>
            <a:off x="6876256" y="210706"/>
            <a:ext cx="2160240" cy="553998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dirty="0">
                <a:latin typeface="Arial"/>
                <a:cs typeface="Arial"/>
              </a:rPr>
              <a:t>Fabiola </a:t>
            </a:r>
            <a:r>
              <a:rPr lang="en-US" dirty="0" err="1">
                <a:latin typeface="Arial"/>
                <a:cs typeface="Arial"/>
              </a:rPr>
              <a:t>Gianotti</a:t>
            </a:r>
            <a:r>
              <a:rPr lang="en-US" dirty="0">
                <a:latin typeface="Arial"/>
                <a:cs typeface="Arial"/>
              </a:rPr>
              <a:t>, </a:t>
            </a:r>
            <a:br>
              <a:rPr lang="en-US" dirty="0">
                <a:latin typeface="Arial"/>
                <a:cs typeface="Arial"/>
              </a:rPr>
            </a:br>
            <a:r>
              <a:rPr lang="en-US" dirty="0">
                <a:latin typeface="Arial"/>
                <a:cs typeface="Arial"/>
              </a:rPr>
              <a:t>SPC, 23 Sep 2019</a:t>
            </a:r>
          </a:p>
        </p:txBody>
      </p:sp>
    </p:spTree>
    <p:extLst>
      <p:ext uri="{BB962C8B-B14F-4D97-AF65-F5344CB8AC3E}">
        <p14:creationId xmlns:p14="http://schemas.microsoft.com/office/powerpoint/2010/main" val="181290855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929973F8-17FA-CB4E-8927-15E82DBDCCA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Platshållare för bildnummer 3">
            <a:extLst>
              <a:ext uri="{FF2B5EF4-FFF2-40B4-BE49-F238E27FC236}">
                <a16:creationId xmlns:a16="http://schemas.microsoft.com/office/drawing/2014/main" id="{7C4F3490-E7F7-324F-AD4E-BCCF352A94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33820C-380C-084C-905C-E23F8561DA8F}" type="slidenum">
              <a:rPr lang="en-US" smtClean="0"/>
              <a:pPr/>
              <a:t>11</a:t>
            </a:fld>
            <a:endParaRPr lang="en-US"/>
          </a:p>
        </p:txBody>
      </p:sp>
      <p:pic>
        <p:nvPicPr>
          <p:cNvPr id="6" name="Bildobjekt 5">
            <a:extLst>
              <a:ext uri="{FF2B5EF4-FFF2-40B4-BE49-F238E27FC236}">
                <a16:creationId xmlns:a16="http://schemas.microsoft.com/office/drawing/2014/main" id="{5651EDC7-F7EB-EA4B-930E-7A081A04EC7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419"/>
          <a:stretch/>
        </p:blipFill>
        <p:spPr>
          <a:xfrm>
            <a:off x="0" y="476672"/>
            <a:ext cx="9144000" cy="3940640"/>
          </a:xfrm>
          <a:prstGeom prst="rect">
            <a:avLst/>
          </a:prstGeom>
        </p:spPr>
      </p:pic>
      <p:sp>
        <p:nvSpPr>
          <p:cNvPr id="7" name="TextBox 5">
            <a:extLst>
              <a:ext uri="{FF2B5EF4-FFF2-40B4-BE49-F238E27FC236}">
                <a16:creationId xmlns:a16="http://schemas.microsoft.com/office/drawing/2014/main" id="{EB9D36C8-D738-9045-848E-C04359C7E174}"/>
              </a:ext>
            </a:extLst>
          </p:cNvPr>
          <p:cNvSpPr txBox="1"/>
          <p:nvPr/>
        </p:nvSpPr>
        <p:spPr>
          <a:xfrm>
            <a:off x="685800" y="179348"/>
            <a:ext cx="7772400" cy="369332"/>
          </a:xfrm>
          <a:prstGeom prst="rect">
            <a:avLst/>
          </a:prstGeom>
          <a:ln>
            <a:noFill/>
          </a:ln>
        </p:spPr>
        <p:txBody>
          <a:bodyPr wrap="square" lIns="0" tIns="0" rIns="0" bIns="0" rtlCol="0" anchor="t" anchorCtr="0">
            <a:spAutoFit/>
          </a:bodyPr>
          <a:lstStyle/>
          <a:p>
            <a:pPr algn="ctr"/>
            <a:r>
              <a:rPr lang="en-US" sz="2400" dirty="0">
                <a:solidFill>
                  <a:schemeClr val="tx2"/>
                </a:solidFill>
                <a:latin typeface="Arial"/>
                <a:cs typeface="Arial"/>
              </a:rPr>
              <a:t>CERN’s Future</a:t>
            </a:r>
          </a:p>
        </p:txBody>
      </p:sp>
      <p:pic>
        <p:nvPicPr>
          <p:cNvPr id="10" name="Bildobjekt 9">
            <a:extLst>
              <a:ext uri="{FF2B5EF4-FFF2-40B4-BE49-F238E27FC236}">
                <a16:creationId xmlns:a16="http://schemas.microsoft.com/office/drawing/2014/main" id="{5BDF1377-3597-CF4E-91BE-5CFA40045EA6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670"/>
          <a:stretch/>
        </p:blipFill>
        <p:spPr>
          <a:xfrm>
            <a:off x="54108" y="5805264"/>
            <a:ext cx="8999984" cy="1152128"/>
          </a:xfrm>
          <a:prstGeom prst="rect">
            <a:avLst/>
          </a:prstGeom>
        </p:spPr>
      </p:pic>
      <p:pic>
        <p:nvPicPr>
          <p:cNvPr id="11" name="Bildobjekt 10">
            <a:extLst>
              <a:ext uri="{FF2B5EF4-FFF2-40B4-BE49-F238E27FC236}">
                <a16:creationId xmlns:a16="http://schemas.microsoft.com/office/drawing/2014/main" id="{9B400F0E-8ECA-2D4C-A1ED-E46936E63AEC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1552" b="29884"/>
          <a:stretch/>
        </p:blipFill>
        <p:spPr>
          <a:xfrm>
            <a:off x="35496" y="4330497"/>
            <a:ext cx="8999984" cy="1618783"/>
          </a:xfrm>
          <a:prstGeom prst="rect">
            <a:avLst/>
          </a:prstGeom>
        </p:spPr>
      </p:pic>
      <p:sp>
        <p:nvSpPr>
          <p:cNvPr id="8" name="TextBox 5">
            <a:extLst>
              <a:ext uri="{FF2B5EF4-FFF2-40B4-BE49-F238E27FC236}">
                <a16:creationId xmlns:a16="http://schemas.microsoft.com/office/drawing/2014/main" id="{1C942E87-5511-3148-B70C-96B7C8EADEA4}"/>
              </a:ext>
            </a:extLst>
          </p:cNvPr>
          <p:cNvSpPr txBox="1"/>
          <p:nvPr/>
        </p:nvSpPr>
        <p:spPr>
          <a:xfrm>
            <a:off x="6804248" y="44624"/>
            <a:ext cx="2160240" cy="553998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dirty="0">
                <a:latin typeface="Arial"/>
                <a:cs typeface="Arial"/>
              </a:rPr>
              <a:t>Fabiola </a:t>
            </a:r>
            <a:r>
              <a:rPr lang="en-US" dirty="0" err="1">
                <a:latin typeface="Arial"/>
                <a:cs typeface="Arial"/>
              </a:rPr>
              <a:t>Gianotti</a:t>
            </a:r>
            <a:r>
              <a:rPr lang="en-US" dirty="0">
                <a:latin typeface="Arial"/>
                <a:cs typeface="Arial"/>
              </a:rPr>
              <a:t>, </a:t>
            </a:r>
            <a:br>
              <a:rPr lang="en-US" dirty="0">
                <a:latin typeface="Arial"/>
                <a:cs typeface="Arial"/>
              </a:rPr>
            </a:br>
            <a:r>
              <a:rPr lang="en-US" dirty="0">
                <a:latin typeface="Arial"/>
                <a:cs typeface="Arial"/>
              </a:rPr>
              <a:t>SPC, 23 Sep 2019</a:t>
            </a:r>
          </a:p>
        </p:txBody>
      </p:sp>
    </p:spTree>
    <p:extLst>
      <p:ext uri="{BB962C8B-B14F-4D97-AF65-F5344CB8AC3E}">
        <p14:creationId xmlns:p14="http://schemas.microsoft.com/office/powerpoint/2010/main" val="135294480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2AA96528-9EF8-DC42-8BA6-FCF8A14A8AE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51" y="857250"/>
            <a:ext cx="9123099" cy="514350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47A90A70-1978-4F4E-8BDC-AED3543CB53E}"/>
              </a:ext>
            </a:extLst>
          </p:cNvPr>
          <p:cNvSpPr txBox="1"/>
          <p:nvPr/>
        </p:nvSpPr>
        <p:spPr>
          <a:xfrm rot="789301">
            <a:off x="6617640" y="1451120"/>
            <a:ext cx="2295693" cy="523220"/>
          </a:xfrm>
          <a:prstGeom prst="rect">
            <a:avLst/>
          </a:prstGeom>
          <a:solidFill>
            <a:srgbClr val="F1FFE2"/>
          </a:solidFill>
          <a:ln w="57150">
            <a:solidFill>
              <a:srgbClr val="C00000"/>
            </a:solidFill>
          </a:ln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rgbClr val="C00000"/>
                </a:solidFill>
              </a:rPr>
              <a:t>Global context</a:t>
            </a:r>
          </a:p>
        </p:txBody>
      </p:sp>
      <p:sp>
        <p:nvSpPr>
          <p:cNvPr id="2" name="textruta 1">
            <a:extLst>
              <a:ext uri="{FF2B5EF4-FFF2-40B4-BE49-F238E27FC236}">
                <a16:creationId xmlns:a16="http://schemas.microsoft.com/office/drawing/2014/main" id="{1C9E5990-8893-3047-8C8A-930566FFD484}"/>
              </a:ext>
            </a:extLst>
          </p:cNvPr>
          <p:cNvSpPr txBox="1"/>
          <p:nvPr/>
        </p:nvSpPr>
        <p:spPr>
          <a:xfrm>
            <a:off x="2267744" y="116632"/>
            <a:ext cx="4608512" cy="369332"/>
          </a:xfrm>
          <a:prstGeom prst="rect">
            <a:avLst/>
          </a:prstGeom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sv-SE" sz="2400" dirty="0">
                <a:solidFill>
                  <a:schemeClr val="tx2"/>
                </a:solidFill>
              </a:rPr>
              <a:t>ESG meeting 27 September 2019</a:t>
            </a:r>
          </a:p>
        </p:txBody>
      </p:sp>
      <p:sp>
        <p:nvSpPr>
          <p:cNvPr id="3" name="textruta 2">
            <a:extLst>
              <a:ext uri="{FF2B5EF4-FFF2-40B4-BE49-F238E27FC236}">
                <a16:creationId xmlns:a16="http://schemas.microsoft.com/office/drawing/2014/main" id="{A9F71043-86E1-2040-B48D-62F34731EC41}"/>
              </a:ext>
            </a:extLst>
          </p:cNvPr>
          <p:cNvSpPr txBox="1"/>
          <p:nvPr/>
        </p:nvSpPr>
        <p:spPr>
          <a:xfrm>
            <a:off x="6012160" y="2564904"/>
            <a:ext cx="2232248" cy="246221"/>
          </a:xfrm>
          <a:prstGeom prst="rect">
            <a:avLst/>
          </a:prstGeom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sv-SE" sz="1600" dirty="0"/>
              <a:t>≈ (5.9 + 5.1 + 7.3) BCHF</a:t>
            </a:r>
          </a:p>
        </p:txBody>
      </p:sp>
      <p:sp>
        <p:nvSpPr>
          <p:cNvPr id="6" name="textruta 5">
            <a:extLst>
              <a:ext uri="{FF2B5EF4-FFF2-40B4-BE49-F238E27FC236}">
                <a16:creationId xmlns:a16="http://schemas.microsoft.com/office/drawing/2014/main" id="{78FB5FE3-2326-BA49-B50D-21EC1A43965D}"/>
              </a:ext>
            </a:extLst>
          </p:cNvPr>
          <p:cNvSpPr txBox="1"/>
          <p:nvPr/>
        </p:nvSpPr>
        <p:spPr>
          <a:xfrm>
            <a:off x="2123728" y="3356992"/>
            <a:ext cx="1512168" cy="246221"/>
          </a:xfrm>
          <a:prstGeom prst="rect">
            <a:avLst/>
          </a:prstGeom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sv-SE" sz="1600" dirty="0"/>
              <a:t>≈ (5.4+5.1) BCHF</a:t>
            </a:r>
          </a:p>
        </p:txBody>
      </p:sp>
      <p:sp>
        <p:nvSpPr>
          <p:cNvPr id="8" name="textruta 7">
            <a:extLst>
              <a:ext uri="{FF2B5EF4-FFF2-40B4-BE49-F238E27FC236}">
                <a16:creationId xmlns:a16="http://schemas.microsoft.com/office/drawing/2014/main" id="{51B2846B-D67A-5F43-A6CF-F93E7E012C99}"/>
              </a:ext>
            </a:extLst>
          </p:cNvPr>
          <p:cNvSpPr txBox="1"/>
          <p:nvPr/>
        </p:nvSpPr>
        <p:spPr>
          <a:xfrm>
            <a:off x="3678099" y="3212977"/>
            <a:ext cx="1037917" cy="246221"/>
          </a:xfrm>
          <a:prstGeom prst="rect">
            <a:avLst/>
          </a:prstGeom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sv-SE" sz="1600" dirty="0"/>
              <a:t>≈ 1.1 BCHF</a:t>
            </a:r>
          </a:p>
        </p:txBody>
      </p:sp>
      <p:sp>
        <p:nvSpPr>
          <p:cNvPr id="9" name="textruta 8">
            <a:extLst>
              <a:ext uri="{FF2B5EF4-FFF2-40B4-BE49-F238E27FC236}">
                <a16:creationId xmlns:a16="http://schemas.microsoft.com/office/drawing/2014/main" id="{7D81045D-D35A-9340-8E07-24A7CF1F08DD}"/>
              </a:ext>
            </a:extLst>
          </p:cNvPr>
          <p:cNvSpPr txBox="1"/>
          <p:nvPr/>
        </p:nvSpPr>
        <p:spPr>
          <a:xfrm>
            <a:off x="7725449" y="4036606"/>
            <a:ext cx="1037917" cy="246221"/>
          </a:xfrm>
          <a:prstGeom prst="rect">
            <a:avLst/>
          </a:prstGeom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sv-SE" sz="1600" dirty="0"/>
              <a:t>≈ 17 BCHF</a:t>
            </a:r>
          </a:p>
        </p:txBody>
      </p:sp>
      <p:sp>
        <p:nvSpPr>
          <p:cNvPr id="10" name="textruta 9">
            <a:extLst>
              <a:ext uri="{FF2B5EF4-FFF2-40B4-BE49-F238E27FC236}">
                <a16:creationId xmlns:a16="http://schemas.microsoft.com/office/drawing/2014/main" id="{76A95FC0-6456-024D-B567-CF97B7FB640D}"/>
              </a:ext>
            </a:extLst>
          </p:cNvPr>
          <p:cNvSpPr txBox="1"/>
          <p:nvPr/>
        </p:nvSpPr>
        <p:spPr>
          <a:xfrm>
            <a:off x="6357297" y="4518779"/>
            <a:ext cx="1037917" cy="246221"/>
          </a:xfrm>
          <a:prstGeom prst="rect">
            <a:avLst/>
          </a:prstGeom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sv-SE" sz="1600" dirty="0"/>
              <a:t>≈ 24 BCHF</a:t>
            </a:r>
          </a:p>
        </p:txBody>
      </p:sp>
      <p:sp>
        <p:nvSpPr>
          <p:cNvPr id="11" name="textruta 10">
            <a:extLst>
              <a:ext uri="{FF2B5EF4-FFF2-40B4-BE49-F238E27FC236}">
                <a16:creationId xmlns:a16="http://schemas.microsoft.com/office/drawing/2014/main" id="{573B5CAB-97D5-3143-A04E-B8A46FA1514C}"/>
              </a:ext>
            </a:extLst>
          </p:cNvPr>
          <p:cNvSpPr txBox="1"/>
          <p:nvPr/>
        </p:nvSpPr>
        <p:spPr>
          <a:xfrm>
            <a:off x="2987824" y="6125815"/>
            <a:ext cx="1728192" cy="246221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sv-SE" sz="1600" dirty="0">
                <a:solidFill>
                  <a:schemeClr val="bg1"/>
                </a:solidFill>
              </a:rPr>
              <a:t>LE-FCC: ≈37.5 TeV</a:t>
            </a:r>
          </a:p>
        </p:txBody>
      </p:sp>
      <p:sp>
        <p:nvSpPr>
          <p:cNvPr id="12" name="textruta 11">
            <a:extLst>
              <a:ext uri="{FF2B5EF4-FFF2-40B4-BE49-F238E27FC236}">
                <a16:creationId xmlns:a16="http://schemas.microsoft.com/office/drawing/2014/main" id="{B6CDAACD-C378-CE47-84B6-DFC6280F6159}"/>
              </a:ext>
            </a:extLst>
          </p:cNvPr>
          <p:cNvSpPr txBox="1"/>
          <p:nvPr/>
        </p:nvSpPr>
        <p:spPr>
          <a:xfrm>
            <a:off x="5780272" y="6111027"/>
            <a:ext cx="2016224" cy="246221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sv-SE" sz="1600" dirty="0">
                <a:solidFill>
                  <a:schemeClr val="bg1"/>
                </a:solidFill>
              </a:rPr>
              <a:t>HE-FCC h/e/A</a:t>
            </a:r>
          </a:p>
        </p:txBody>
      </p:sp>
      <p:sp>
        <p:nvSpPr>
          <p:cNvPr id="13" name="textruta 12">
            <a:extLst>
              <a:ext uri="{FF2B5EF4-FFF2-40B4-BE49-F238E27FC236}">
                <a16:creationId xmlns:a16="http://schemas.microsoft.com/office/drawing/2014/main" id="{64DC4A1D-6698-B34E-B3DC-5441384E5B99}"/>
              </a:ext>
            </a:extLst>
          </p:cNvPr>
          <p:cNvSpPr txBox="1"/>
          <p:nvPr/>
        </p:nvSpPr>
        <p:spPr>
          <a:xfrm>
            <a:off x="3347864" y="6372036"/>
            <a:ext cx="1037917" cy="246221"/>
          </a:xfrm>
          <a:prstGeom prst="rect">
            <a:avLst/>
          </a:prstGeom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sv-SE" sz="1600" dirty="0"/>
              <a:t>≈ 15 BCHF</a:t>
            </a:r>
          </a:p>
        </p:txBody>
      </p:sp>
      <p:sp>
        <p:nvSpPr>
          <p:cNvPr id="14" name="textruta 13">
            <a:extLst>
              <a:ext uri="{FF2B5EF4-FFF2-40B4-BE49-F238E27FC236}">
                <a16:creationId xmlns:a16="http://schemas.microsoft.com/office/drawing/2014/main" id="{8CBE8677-4019-7645-AF18-20ECF4D7BBCB}"/>
              </a:ext>
            </a:extLst>
          </p:cNvPr>
          <p:cNvSpPr txBox="1"/>
          <p:nvPr/>
        </p:nvSpPr>
        <p:spPr>
          <a:xfrm>
            <a:off x="6126371" y="6357248"/>
            <a:ext cx="1037917" cy="246221"/>
          </a:xfrm>
          <a:prstGeom prst="rect">
            <a:avLst/>
          </a:prstGeom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sv-SE" sz="1600" dirty="0"/>
              <a:t>≈ 17 BCHF</a:t>
            </a:r>
          </a:p>
        </p:txBody>
      </p:sp>
      <p:sp>
        <p:nvSpPr>
          <p:cNvPr id="15" name="textruta 14">
            <a:extLst>
              <a:ext uri="{FF2B5EF4-FFF2-40B4-BE49-F238E27FC236}">
                <a16:creationId xmlns:a16="http://schemas.microsoft.com/office/drawing/2014/main" id="{FE295D60-E673-204D-88AB-837A28667589}"/>
              </a:ext>
            </a:extLst>
          </p:cNvPr>
          <p:cNvSpPr txBox="1"/>
          <p:nvPr/>
        </p:nvSpPr>
        <p:spPr>
          <a:xfrm>
            <a:off x="6069264" y="4975872"/>
            <a:ext cx="1037917" cy="246221"/>
          </a:xfrm>
          <a:prstGeom prst="rect">
            <a:avLst/>
          </a:prstGeom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sv-SE" sz="1600" dirty="0"/>
              <a:t>≈ 7.2 BCHF</a:t>
            </a:r>
          </a:p>
        </p:txBody>
      </p:sp>
    </p:spTree>
    <p:extLst>
      <p:ext uri="{BB962C8B-B14F-4D97-AF65-F5344CB8AC3E}">
        <p14:creationId xmlns:p14="http://schemas.microsoft.com/office/powerpoint/2010/main" val="289788595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/>
    </mc:Choice>
    <mc:Fallback>
      <p:transition advClick="0"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ildobjekt 3">
            <a:extLst>
              <a:ext uri="{FF2B5EF4-FFF2-40B4-BE49-F238E27FC236}">
                <a16:creationId xmlns:a16="http://schemas.microsoft.com/office/drawing/2014/main" id="{7B9710FA-3EE1-B745-B2F2-7CBB319DA97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57B4C886-87BF-C54E-9228-55EDA4A28E54}"/>
              </a:ext>
            </a:extLst>
          </p:cNvPr>
          <p:cNvSpPr txBox="1"/>
          <p:nvPr/>
        </p:nvSpPr>
        <p:spPr>
          <a:xfrm>
            <a:off x="251520" y="332656"/>
            <a:ext cx="8305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/>
              <a:t>The landscape for colliders in Europe 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B24B372-E189-AD4B-BEF4-C10DC671B9CA}"/>
              </a:ext>
            </a:extLst>
          </p:cNvPr>
          <p:cNvSpPr txBox="1"/>
          <p:nvPr/>
        </p:nvSpPr>
        <p:spPr>
          <a:xfrm>
            <a:off x="304801" y="4798893"/>
            <a:ext cx="68471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+mj-lt"/>
              <a:buAutoNum type="arabicParenR"/>
            </a:pPr>
            <a:r>
              <a:rPr lang="en-US" b="1" dirty="0">
                <a:solidFill>
                  <a:srgbClr val="C00000"/>
                </a:solidFill>
              </a:rPr>
              <a:t>Identify the financial challenges in the context of the CERN budget</a:t>
            </a:r>
          </a:p>
          <a:p>
            <a:pPr marL="342900" indent="-342900">
              <a:buFont typeface="+mj-lt"/>
              <a:buAutoNum type="arabicParenR"/>
            </a:pPr>
            <a:r>
              <a:rPr lang="en-US" b="1" dirty="0">
                <a:solidFill>
                  <a:srgbClr val="C00000"/>
                </a:solidFill>
              </a:rPr>
              <a:t>Elements to be considered in this and the next strategy update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4B7B10D-D43E-2045-8F14-DB17E7721429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609602" y="1787623"/>
            <a:ext cx="7848599" cy="2819400"/>
          </a:xfrm>
          <a:prstGeom prst="rect">
            <a:avLst/>
          </a:prstGeom>
        </p:spPr>
      </p:pic>
      <p:sp>
        <p:nvSpPr>
          <p:cNvPr id="8" name="textruta 7">
            <a:extLst>
              <a:ext uri="{FF2B5EF4-FFF2-40B4-BE49-F238E27FC236}">
                <a16:creationId xmlns:a16="http://schemas.microsoft.com/office/drawing/2014/main" id="{06A4D528-E7D3-6D42-B4D4-43BAEE8631EB}"/>
              </a:ext>
            </a:extLst>
          </p:cNvPr>
          <p:cNvSpPr txBox="1"/>
          <p:nvPr/>
        </p:nvSpPr>
        <p:spPr>
          <a:xfrm>
            <a:off x="5508104" y="3140968"/>
            <a:ext cx="720080" cy="184666"/>
          </a:xfrm>
          <a:prstGeom prst="rect">
            <a:avLst/>
          </a:prstGeom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sv-SE" sz="1200" b="1" dirty="0"/>
              <a:t>(≈ 37.5TeV)</a:t>
            </a:r>
          </a:p>
        </p:txBody>
      </p:sp>
      <p:sp>
        <p:nvSpPr>
          <p:cNvPr id="10" name="textruta 9">
            <a:extLst>
              <a:ext uri="{FF2B5EF4-FFF2-40B4-BE49-F238E27FC236}">
                <a16:creationId xmlns:a16="http://schemas.microsoft.com/office/drawing/2014/main" id="{6670B2AC-FB60-DB4B-ABCB-963BA8929BF3}"/>
              </a:ext>
            </a:extLst>
          </p:cNvPr>
          <p:cNvSpPr txBox="1"/>
          <p:nvPr/>
        </p:nvSpPr>
        <p:spPr>
          <a:xfrm>
            <a:off x="2339752" y="1297359"/>
            <a:ext cx="1584176" cy="307777"/>
          </a:xfrm>
          <a:prstGeom prst="rect">
            <a:avLst/>
          </a:prstGeom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sv-SE" sz="2000" b="1" dirty="0">
                <a:solidFill>
                  <a:schemeClr val="tx2"/>
                </a:solidFill>
              </a:rPr>
              <a:t>HL-LHC era</a:t>
            </a:r>
          </a:p>
        </p:txBody>
      </p:sp>
      <p:sp>
        <p:nvSpPr>
          <p:cNvPr id="11" name="textruta 10">
            <a:extLst>
              <a:ext uri="{FF2B5EF4-FFF2-40B4-BE49-F238E27FC236}">
                <a16:creationId xmlns:a16="http://schemas.microsoft.com/office/drawing/2014/main" id="{7EAF3624-456E-7C4F-801E-041A8E971797}"/>
              </a:ext>
            </a:extLst>
          </p:cNvPr>
          <p:cNvSpPr txBox="1"/>
          <p:nvPr/>
        </p:nvSpPr>
        <p:spPr>
          <a:xfrm>
            <a:off x="6372200" y="1294332"/>
            <a:ext cx="2268841" cy="307777"/>
          </a:xfrm>
          <a:prstGeom prst="rect">
            <a:avLst/>
          </a:prstGeom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sv-SE" sz="2000" b="1" dirty="0" err="1">
                <a:solidFill>
                  <a:schemeClr val="tx2"/>
                </a:solidFill>
              </a:rPr>
              <a:t>energy</a:t>
            </a:r>
            <a:r>
              <a:rPr lang="sv-SE" sz="2000" b="1" dirty="0">
                <a:solidFill>
                  <a:schemeClr val="tx2"/>
                </a:solidFill>
              </a:rPr>
              <a:t> </a:t>
            </a:r>
            <a:r>
              <a:rPr lang="sv-SE" sz="2000" b="1" dirty="0" err="1">
                <a:solidFill>
                  <a:schemeClr val="tx2"/>
                </a:solidFill>
              </a:rPr>
              <a:t>frontier</a:t>
            </a:r>
            <a:r>
              <a:rPr lang="sv-SE" sz="2000" b="1" dirty="0">
                <a:solidFill>
                  <a:schemeClr val="tx2"/>
                </a:solidFill>
              </a:rPr>
              <a:t> era</a:t>
            </a:r>
          </a:p>
        </p:txBody>
      </p:sp>
      <p:sp>
        <p:nvSpPr>
          <p:cNvPr id="12" name="textruta 11">
            <a:extLst>
              <a:ext uri="{FF2B5EF4-FFF2-40B4-BE49-F238E27FC236}">
                <a16:creationId xmlns:a16="http://schemas.microsoft.com/office/drawing/2014/main" id="{688228FD-15BE-764C-ACBE-E2943D1D9810}"/>
              </a:ext>
            </a:extLst>
          </p:cNvPr>
          <p:cNvSpPr txBox="1"/>
          <p:nvPr/>
        </p:nvSpPr>
        <p:spPr>
          <a:xfrm>
            <a:off x="4499992" y="1124744"/>
            <a:ext cx="1584176" cy="615553"/>
          </a:xfrm>
          <a:prstGeom prst="rect">
            <a:avLst/>
          </a:prstGeom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sv-SE" sz="2000" b="1" dirty="0">
                <a:solidFill>
                  <a:schemeClr val="tx2"/>
                </a:solidFill>
              </a:rPr>
              <a:t>Z/W/H/</a:t>
            </a:r>
            <a:r>
              <a:rPr lang="sv-SE" sz="2000" b="1" dirty="0" err="1">
                <a:solidFill>
                  <a:schemeClr val="tx2"/>
                </a:solidFill>
              </a:rPr>
              <a:t>top</a:t>
            </a:r>
            <a:r>
              <a:rPr lang="sv-SE" sz="2000" b="1" dirty="0">
                <a:solidFill>
                  <a:schemeClr val="tx2"/>
                </a:solidFill>
              </a:rPr>
              <a:t> </a:t>
            </a:r>
            <a:r>
              <a:rPr lang="sv-SE" sz="2000" b="1" dirty="0" err="1">
                <a:solidFill>
                  <a:schemeClr val="tx2"/>
                </a:solidFill>
              </a:rPr>
              <a:t>factory</a:t>
            </a:r>
            <a:r>
              <a:rPr lang="sv-SE" sz="2000" b="1" dirty="0">
                <a:solidFill>
                  <a:schemeClr val="tx2"/>
                </a:solidFill>
              </a:rPr>
              <a:t> era</a:t>
            </a:r>
          </a:p>
        </p:txBody>
      </p:sp>
      <p:sp>
        <p:nvSpPr>
          <p:cNvPr id="6" name="textruta 5">
            <a:extLst>
              <a:ext uri="{FF2B5EF4-FFF2-40B4-BE49-F238E27FC236}">
                <a16:creationId xmlns:a16="http://schemas.microsoft.com/office/drawing/2014/main" id="{27A92F62-BCBA-4B45-82C6-2378125FCE5E}"/>
              </a:ext>
            </a:extLst>
          </p:cNvPr>
          <p:cNvSpPr txBox="1"/>
          <p:nvPr/>
        </p:nvSpPr>
        <p:spPr>
          <a:xfrm>
            <a:off x="681610" y="1321023"/>
            <a:ext cx="1154086" cy="307777"/>
          </a:xfrm>
          <a:prstGeom prst="rect">
            <a:avLst/>
          </a:prstGeom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sv-SE" sz="2000" b="1" dirty="0">
                <a:solidFill>
                  <a:schemeClr val="tx2"/>
                </a:solidFill>
              </a:rPr>
              <a:t>Scenario</a:t>
            </a:r>
          </a:p>
        </p:txBody>
      </p:sp>
    </p:spTree>
    <p:extLst>
      <p:ext uri="{BB962C8B-B14F-4D97-AF65-F5344CB8AC3E}">
        <p14:creationId xmlns:p14="http://schemas.microsoft.com/office/powerpoint/2010/main" val="168727900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7836C657-CB25-2F4E-8552-0DE79D389AEB}"/>
              </a:ext>
            </a:extLst>
          </p:cNvPr>
          <p:cNvCxnSpPr>
            <a:cxnSpLocks/>
            <a:stCxn id="14" idx="1"/>
            <a:endCxn id="10" idx="3"/>
          </p:cNvCxnSpPr>
          <p:nvPr/>
        </p:nvCxnSpPr>
        <p:spPr>
          <a:xfrm flipH="1" flipV="1">
            <a:off x="6647625" y="4587334"/>
            <a:ext cx="620750" cy="2379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Grupp 4">
            <a:extLst>
              <a:ext uri="{FF2B5EF4-FFF2-40B4-BE49-F238E27FC236}">
                <a16:creationId xmlns:a16="http://schemas.microsoft.com/office/drawing/2014/main" id="{29708055-1863-2348-B93C-AF5FFA0B1FCD}"/>
              </a:ext>
            </a:extLst>
          </p:cNvPr>
          <p:cNvGrpSpPr/>
          <p:nvPr/>
        </p:nvGrpSpPr>
        <p:grpSpPr>
          <a:xfrm>
            <a:off x="533400" y="1266800"/>
            <a:ext cx="8395430" cy="3962400"/>
            <a:chOff x="533400" y="1340768"/>
            <a:chExt cx="8395430" cy="3962400"/>
          </a:xfrm>
        </p:grpSpPr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36F46682-3CBD-0049-B452-B716E1991808}"/>
                </a:ext>
              </a:extLst>
            </p:cNvPr>
            <p:cNvSpPr txBox="1"/>
            <p:nvPr/>
          </p:nvSpPr>
          <p:spPr>
            <a:xfrm>
              <a:off x="533400" y="2331368"/>
              <a:ext cx="83058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dirty="0"/>
                <a:t>The CLIC-FCC-mixed scenario</a:t>
              </a:r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147F8250-75AC-3A4F-828B-46AEE5F8BBFC}"/>
                </a:ext>
              </a:extLst>
            </p:cNvPr>
            <p:cNvSpPr txBox="1"/>
            <p:nvPr/>
          </p:nvSpPr>
          <p:spPr>
            <a:xfrm>
              <a:off x="533400" y="1340768"/>
              <a:ext cx="83058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dirty="0"/>
                <a:t>The CLIC-all scenario</a:t>
              </a: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C7E72C44-890B-2942-8734-776CD8518F34}"/>
                </a:ext>
              </a:extLst>
            </p:cNvPr>
            <p:cNvSpPr txBox="1"/>
            <p:nvPr/>
          </p:nvSpPr>
          <p:spPr>
            <a:xfrm>
              <a:off x="533400" y="1808148"/>
              <a:ext cx="83058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dirty="0"/>
                <a:t>The FCC-all scenario</a:t>
              </a: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8BE47737-9435-164E-86F0-746629A9FCB1}"/>
                </a:ext>
              </a:extLst>
            </p:cNvPr>
            <p:cNvSpPr txBox="1"/>
            <p:nvPr/>
          </p:nvSpPr>
          <p:spPr>
            <a:xfrm>
              <a:off x="533400" y="2864768"/>
              <a:ext cx="83058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dirty="0"/>
                <a:t>The LE-FCC+HE-FCC scenario</a:t>
              </a: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6812A79B-B75A-ED43-AC67-63F72B78229D}"/>
                </a:ext>
              </a:extLst>
            </p:cNvPr>
            <p:cNvSpPr txBox="1"/>
            <p:nvPr/>
          </p:nvSpPr>
          <p:spPr>
            <a:xfrm>
              <a:off x="1633215" y="4007768"/>
              <a:ext cx="5938356" cy="369332"/>
            </a:xfrm>
            <a:prstGeom prst="rect">
              <a:avLst/>
            </a:prstGeom>
            <a:noFill/>
            <a:ln w="38100">
              <a:solidFill>
                <a:srgbClr val="C00000"/>
              </a:solidFill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>
                  <a:solidFill>
                    <a:srgbClr val="C00000"/>
                  </a:solidFill>
                </a:rPr>
                <a:t>Compare </a:t>
              </a:r>
              <a:r>
                <a:rPr lang="en-US" dirty="0" err="1">
                  <a:solidFill>
                    <a:srgbClr val="C00000"/>
                  </a:solidFill>
                </a:rPr>
                <a:t>pro&amp;cons</a:t>
              </a:r>
              <a:r>
                <a:rPr lang="en-US" dirty="0">
                  <a:solidFill>
                    <a:srgbClr val="C00000"/>
                  </a:solidFill>
                </a:rPr>
                <a:t> of the physics program of these scenarios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4E33932C-F5D8-6246-9B7A-446026788CA4}"/>
                </a:ext>
              </a:extLst>
            </p:cNvPr>
            <p:cNvSpPr txBox="1"/>
            <p:nvPr/>
          </p:nvSpPr>
          <p:spPr>
            <a:xfrm>
              <a:off x="2542783" y="4476636"/>
              <a:ext cx="4104842" cy="369332"/>
            </a:xfrm>
            <a:prstGeom prst="rect">
              <a:avLst/>
            </a:prstGeom>
            <a:noFill/>
            <a:ln w="38100">
              <a:solidFill>
                <a:srgbClr val="C00000"/>
              </a:solidFill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>
                  <a:solidFill>
                    <a:srgbClr val="C00000"/>
                  </a:solidFill>
                </a:rPr>
                <a:t>Compare the feasibility of these scenarios</a:t>
              </a: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2E2C8710-69B3-5E48-A764-000D76C67EA1}"/>
                </a:ext>
              </a:extLst>
            </p:cNvPr>
            <p:cNvSpPr txBox="1"/>
            <p:nvPr/>
          </p:nvSpPr>
          <p:spPr>
            <a:xfrm>
              <a:off x="2210677" y="4933836"/>
              <a:ext cx="4769061" cy="369332"/>
            </a:xfrm>
            <a:prstGeom prst="rect">
              <a:avLst/>
            </a:prstGeom>
            <a:noFill/>
            <a:ln w="38100">
              <a:solidFill>
                <a:srgbClr val="C00000"/>
              </a:solidFill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>
                  <a:solidFill>
                    <a:srgbClr val="C00000"/>
                  </a:solidFill>
                </a:rPr>
                <a:t>Compare community support for these scenarios</a:t>
              </a:r>
            </a:p>
          </p:txBody>
        </p:sp>
        <p:sp>
          <p:nvSpPr>
            <p:cNvPr id="2" name="TextBox 1">
              <a:extLst>
                <a:ext uri="{FF2B5EF4-FFF2-40B4-BE49-F238E27FC236}">
                  <a16:creationId xmlns:a16="http://schemas.microsoft.com/office/drawing/2014/main" id="{08918210-CF1B-0645-AC46-92645105D4C4}"/>
                </a:ext>
              </a:extLst>
            </p:cNvPr>
            <p:cNvSpPr txBox="1"/>
            <p:nvPr/>
          </p:nvSpPr>
          <p:spPr>
            <a:xfrm>
              <a:off x="8229600" y="3937742"/>
              <a:ext cx="468398" cy="307777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sysDash"/>
            </a:ln>
          </p:spPr>
          <p:txBody>
            <a:bodyPr wrap="none" rtlCol="0">
              <a:spAutoFit/>
            </a:bodyPr>
            <a:lstStyle/>
            <a:p>
              <a:r>
                <a:rPr lang="en-US" sz="1400" i="1" dirty="0"/>
                <a:t>PPB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6FE0952E-2054-0F41-8BAE-4B8531EB5151}"/>
                </a:ext>
              </a:extLst>
            </p:cNvPr>
            <p:cNvSpPr txBox="1"/>
            <p:nvPr/>
          </p:nvSpPr>
          <p:spPr>
            <a:xfrm>
              <a:off x="7268375" y="4531209"/>
              <a:ext cx="1660455" cy="307777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sysDash"/>
            </a:ln>
          </p:spPr>
          <p:txBody>
            <a:bodyPr wrap="none" rtlCol="0">
              <a:spAutoFit/>
            </a:bodyPr>
            <a:lstStyle/>
            <a:p>
              <a:r>
                <a:rPr lang="en-US" sz="1400" i="1" dirty="0"/>
                <a:t>e.g. this information</a:t>
              </a:r>
            </a:p>
          </p:txBody>
        </p:sp>
        <p:cxnSp>
          <p:nvCxnSpPr>
            <p:cNvPr id="16" name="Straight Arrow Connector 15">
              <a:extLst>
                <a:ext uri="{FF2B5EF4-FFF2-40B4-BE49-F238E27FC236}">
                  <a16:creationId xmlns:a16="http://schemas.microsoft.com/office/drawing/2014/main" id="{3A7AD8AA-C205-144A-8003-F4B96930758F}"/>
                </a:ext>
              </a:extLst>
            </p:cNvPr>
            <p:cNvCxnSpPr>
              <a:stCxn id="2" idx="1"/>
              <a:endCxn id="9" idx="3"/>
            </p:cNvCxnSpPr>
            <p:nvPr/>
          </p:nvCxnSpPr>
          <p:spPr>
            <a:xfrm flipH="1">
              <a:off x="7571572" y="4091630"/>
              <a:ext cx="658029" cy="100804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Arrow Connector 20">
              <a:extLst>
                <a:ext uri="{FF2B5EF4-FFF2-40B4-BE49-F238E27FC236}">
                  <a16:creationId xmlns:a16="http://schemas.microsoft.com/office/drawing/2014/main" id="{5C250894-17AA-C74C-82B5-F3D4CA5BAC3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910102" y="4245518"/>
              <a:ext cx="1319498" cy="28569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2E87C0CC-AE34-A54A-890B-6D7EBE9086FE}"/>
                </a:ext>
              </a:extLst>
            </p:cNvPr>
            <p:cNvSpPr txBox="1"/>
            <p:nvPr/>
          </p:nvSpPr>
          <p:spPr>
            <a:xfrm>
              <a:off x="533400" y="3290042"/>
              <a:ext cx="83058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dirty="0"/>
                <a:t>The </a:t>
              </a:r>
              <a:r>
                <a:rPr lang="en-US" sz="2800" dirty="0" err="1"/>
                <a:t>LHeC</a:t>
              </a:r>
              <a:r>
                <a:rPr lang="en-US" sz="2800" dirty="0"/>
                <a:t> + FCC-h/e/A scenario</a:t>
              </a:r>
            </a:p>
          </p:txBody>
        </p:sp>
      </p:grpSp>
      <p:sp>
        <p:nvSpPr>
          <p:cNvPr id="18" name="textruta 17">
            <a:extLst>
              <a:ext uri="{FF2B5EF4-FFF2-40B4-BE49-F238E27FC236}">
                <a16:creationId xmlns:a16="http://schemas.microsoft.com/office/drawing/2014/main" id="{BB7B986F-0720-B743-BD84-F84D671ECC82}"/>
              </a:ext>
            </a:extLst>
          </p:cNvPr>
          <p:cNvSpPr txBox="1"/>
          <p:nvPr/>
        </p:nvSpPr>
        <p:spPr>
          <a:xfrm>
            <a:off x="2161890" y="116632"/>
            <a:ext cx="5146414" cy="861774"/>
          </a:xfrm>
          <a:prstGeom prst="rect">
            <a:avLst/>
          </a:prstGeom>
          <a:ln>
            <a:solidFill>
              <a:schemeClr val="tx2"/>
            </a:solidFill>
          </a:ln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sv-SE" sz="2800" dirty="0" err="1">
                <a:solidFill>
                  <a:schemeClr val="tx2"/>
                </a:solidFill>
              </a:rPr>
              <a:t>Future</a:t>
            </a:r>
            <a:r>
              <a:rPr lang="sv-SE" sz="2800" dirty="0">
                <a:solidFill>
                  <a:schemeClr val="tx2"/>
                </a:solidFill>
              </a:rPr>
              <a:t> scenarios </a:t>
            </a:r>
            <a:r>
              <a:rPr lang="sv-SE" sz="2800" dirty="0" err="1">
                <a:solidFill>
                  <a:schemeClr val="tx2"/>
                </a:solidFill>
              </a:rPr>
              <a:t>presented</a:t>
            </a:r>
            <a:r>
              <a:rPr lang="sv-SE" sz="2800" dirty="0">
                <a:solidFill>
                  <a:schemeClr val="tx2"/>
                </a:solidFill>
              </a:rPr>
              <a:t> at the </a:t>
            </a:r>
          </a:p>
          <a:p>
            <a:r>
              <a:rPr lang="sv-SE" sz="2800" dirty="0">
                <a:solidFill>
                  <a:schemeClr val="tx2"/>
                </a:solidFill>
              </a:rPr>
              <a:t>ESG meeting 27 September 2019</a:t>
            </a:r>
          </a:p>
        </p:txBody>
      </p:sp>
      <p:sp>
        <p:nvSpPr>
          <p:cNvPr id="19" name="textruta 18">
            <a:extLst>
              <a:ext uri="{FF2B5EF4-FFF2-40B4-BE49-F238E27FC236}">
                <a16:creationId xmlns:a16="http://schemas.microsoft.com/office/drawing/2014/main" id="{8CE91039-78DD-EA43-905A-FD436BA8A3E6}"/>
              </a:ext>
            </a:extLst>
          </p:cNvPr>
          <p:cNvSpPr txBox="1"/>
          <p:nvPr/>
        </p:nvSpPr>
        <p:spPr>
          <a:xfrm>
            <a:off x="0" y="5459159"/>
            <a:ext cx="9144000" cy="1354217"/>
          </a:xfrm>
          <a:prstGeom prst="rect">
            <a:avLst/>
          </a:prstGeom>
          <a:ln>
            <a:solidFill>
              <a:schemeClr val="tx2"/>
            </a:solidFill>
          </a:ln>
        </p:spPr>
        <p:txBody>
          <a:bodyPr wrap="square" lIns="0" tIns="0" rIns="0" bIns="0" rtlCol="0" anchor="t" anchorCtr="0">
            <a:spAutoFit/>
          </a:bodyPr>
          <a:lstStyle/>
          <a:p>
            <a:pPr algn="ctr"/>
            <a:r>
              <a:rPr lang="sv-SE" sz="2200" dirty="0" err="1">
                <a:solidFill>
                  <a:schemeClr val="tx2"/>
                </a:solidFill>
              </a:rPr>
              <a:t>Document</a:t>
            </a:r>
            <a:r>
              <a:rPr lang="sv-SE" sz="2200" dirty="0">
                <a:solidFill>
                  <a:schemeClr val="tx2"/>
                </a:solidFill>
              </a:rPr>
              <a:t> </a:t>
            </a:r>
            <a:r>
              <a:rPr lang="sv-SE" sz="2200" dirty="0" err="1">
                <a:solidFill>
                  <a:schemeClr val="tx2"/>
                </a:solidFill>
              </a:rPr>
              <a:t>presenting</a:t>
            </a:r>
            <a:r>
              <a:rPr lang="sv-SE" sz="2200" dirty="0">
                <a:solidFill>
                  <a:schemeClr val="tx2"/>
                </a:solidFill>
              </a:rPr>
              <a:t> scenarios </a:t>
            </a:r>
            <a:r>
              <a:rPr lang="sv-SE" sz="2200" dirty="0" err="1">
                <a:solidFill>
                  <a:schemeClr val="tx2"/>
                </a:solidFill>
              </a:rPr>
              <a:t>will</a:t>
            </a:r>
            <a:r>
              <a:rPr lang="sv-SE" sz="2200" dirty="0">
                <a:solidFill>
                  <a:schemeClr val="tx2"/>
                </a:solidFill>
              </a:rPr>
              <a:t> </a:t>
            </a:r>
            <a:r>
              <a:rPr lang="sv-SE" sz="2200" dirty="0" err="1">
                <a:solidFill>
                  <a:schemeClr val="tx2"/>
                </a:solidFill>
              </a:rPr>
              <a:t>soon</a:t>
            </a:r>
            <a:r>
              <a:rPr lang="sv-SE" sz="2200" dirty="0">
                <a:solidFill>
                  <a:schemeClr val="tx2"/>
                </a:solidFill>
              </a:rPr>
              <a:t> </a:t>
            </a:r>
            <a:r>
              <a:rPr lang="sv-SE" sz="2200" dirty="0" err="1">
                <a:solidFill>
                  <a:schemeClr val="tx2"/>
                </a:solidFill>
              </a:rPr>
              <a:t>appear</a:t>
            </a:r>
            <a:r>
              <a:rPr lang="sv-SE" sz="2200" dirty="0">
                <a:solidFill>
                  <a:schemeClr val="tx2"/>
                </a:solidFill>
              </a:rPr>
              <a:t> from </a:t>
            </a:r>
            <a:r>
              <a:rPr lang="sv-SE" sz="2200" dirty="0" err="1">
                <a:solidFill>
                  <a:schemeClr val="tx2"/>
                </a:solidFill>
              </a:rPr>
              <a:t>Strategy</a:t>
            </a:r>
            <a:r>
              <a:rPr lang="sv-SE" sz="2200" dirty="0">
                <a:solidFill>
                  <a:schemeClr val="tx2"/>
                </a:solidFill>
              </a:rPr>
              <a:t> </a:t>
            </a:r>
            <a:r>
              <a:rPr lang="sv-SE" sz="2200" dirty="0" err="1">
                <a:solidFill>
                  <a:schemeClr val="tx2"/>
                </a:solidFill>
              </a:rPr>
              <a:t>Secretariat</a:t>
            </a:r>
            <a:r>
              <a:rPr lang="sv-SE" sz="2200" dirty="0">
                <a:solidFill>
                  <a:schemeClr val="tx2"/>
                </a:solidFill>
              </a:rPr>
              <a:t>.</a:t>
            </a:r>
          </a:p>
          <a:p>
            <a:pPr algn="ctr"/>
            <a:r>
              <a:rPr lang="sv-SE" sz="2200" dirty="0">
                <a:solidFill>
                  <a:schemeClr val="tx2"/>
                </a:solidFill>
              </a:rPr>
              <a:t>Plan to </a:t>
            </a:r>
            <a:r>
              <a:rPr lang="sv-SE" sz="2200" dirty="0" err="1">
                <a:solidFill>
                  <a:schemeClr val="tx2"/>
                </a:solidFill>
              </a:rPr>
              <a:t>send</a:t>
            </a:r>
            <a:r>
              <a:rPr lang="sv-SE" sz="2200" dirty="0">
                <a:solidFill>
                  <a:schemeClr val="tx2"/>
                </a:solidFill>
              </a:rPr>
              <a:t> </a:t>
            </a:r>
            <a:r>
              <a:rPr lang="sv-SE" sz="2200" dirty="0" err="1">
                <a:solidFill>
                  <a:schemeClr val="tx2"/>
                </a:solidFill>
              </a:rPr>
              <a:t>you</a:t>
            </a:r>
            <a:r>
              <a:rPr lang="sv-SE" sz="2200" dirty="0">
                <a:solidFill>
                  <a:schemeClr val="tx2"/>
                </a:solidFill>
              </a:rPr>
              <a:t> a </a:t>
            </a:r>
            <a:r>
              <a:rPr lang="sv-SE" sz="2200" dirty="0" err="1">
                <a:solidFill>
                  <a:schemeClr val="tx2"/>
                </a:solidFill>
              </a:rPr>
              <a:t>questionnaire</a:t>
            </a:r>
            <a:r>
              <a:rPr lang="sv-SE" sz="2200" dirty="0">
                <a:solidFill>
                  <a:schemeClr val="tx2"/>
                </a:solidFill>
              </a:rPr>
              <a:t> </a:t>
            </a:r>
            <a:r>
              <a:rPr lang="sv-SE" sz="2200" dirty="0" err="1">
                <a:solidFill>
                  <a:schemeClr val="tx2"/>
                </a:solidFill>
              </a:rPr>
              <a:t>based</a:t>
            </a:r>
            <a:r>
              <a:rPr lang="sv-SE" sz="2200" dirty="0">
                <a:solidFill>
                  <a:schemeClr val="tx2"/>
                </a:solidFill>
              </a:rPr>
              <a:t> on the </a:t>
            </a:r>
            <a:r>
              <a:rPr lang="sv-SE" sz="2200" dirty="0" err="1">
                <a:solidFill>
                  <a:schemeClr val="tx2"/>
                </a:solidFill>
              </a:rPr>
              <a:t>document</a:t>
            </a:r>
            <a:r>
              <a:rPr lang="sv-SE" sz="2200" dirty="0">
                <a:solidFill>
                  <a:schemeClr val="tx2"/>
                </a:solidFill>
              </a:rPr>
              <a:t>.</a:t>
            </a:r>
          </a:p>
          <a:p>
            <a:pPr algn="ctr"/>
            <a:r>
              <a:rPr lang="sv-SE" sz="2200" dirty="0" err="1">
                <a:solidFill>
                  <a:schemeClr val="tx2"/>
                </a:solidFill>
              </a:rPr>
              <a:t>Propose</a:t>
            </a:r>
            <a:r>
              <a:rPr lang="sv-SE" sz="2200" dirty="0">
                <a:solidFill>
                  <a:schemeClr val="tx2"/>
                </a:solidFill>
              </a:rPr>
              <a:t> a </a:t>
            </a:r>
            <a:r>
              <a:rPr lang="sv-SE" sz="2200" dirty="0" err="1">
                <a:solidFill>
                  <a:schemeClr val="tx2"/>
                </a:solidFill>
              </a:rPr>
              <a:t>discussion</a:t>
            </a:r>
            <a:r>
              <a:rPr lang="sv-SE" sz="2200" dirty="0">
                <a:solidFill>
                  <a:schemeClr val="tx2"/>
                </a:solidFill>
              </a:rPr>
              <a:t> meeting late </a:t>
            </a:r>
            <a:r>
              <a:rPr lang="sv-SE" sz="2200" dirty="0" err="1">
                <a:solidFill>
                  <a:schemeClr val="tx2"/>
                </a:solidFill>
              </a:rPr>
              <a:t>October</a:t>
            </a:r>
            <a:r>
              <a:rPr lang="sv-SE" sz="2200" dirty="0">
                <a:solidFill>
                  <a:schemeClr val="tx2"/>
                </a:solidFill>
              </a:rPr>
              <a:t>, w 44, </a:t>
            </a:r>
          </a:p>
          <a:p>
            <a:pPr algn="ctr"/>
            <a:r>
              <a:rPr lang="sv-SE" sz="2200" dirty="0" err="1">
                <a:solidFill>
                  <a:schemeClr val="tx2"/>
                </a:solidFill>
              </a:rPr>
              <a:t>before</a:t>
            </a:r>
            <a:r>
              <a:rPr lang="sv-SE" sz="2200" dirty="0">
                <a:solidFill>
                  <a:schemeClr val="tx2"/>
                </a:solidFill>
              </a:rPr>
              <a:t> the </a:t>
            </a:r>
            <a:r>
              <a:rPr lang="sv-SE" sz="2200" dirty="0" err="1">
                <a:solidFill>
                  <a:schemeClr val="tx2"/>
                </a:solidFill>
              </a:rPr>
              <a:t>next</a:t>
            </a:r>
            <a:r>
              <a:rPr lang="sv-SE" sz="2200" dirty="0">
                <a:solidFill>
                  <a:schemeClr val="tx2"/>
                </a:solidFill>
              </a:rPr>
              <a:t> ESG meeting 6 Nov.</a:t>
            </a:r>
          </a:p>
        </p:txBody>
      </p:sp>
    </p:spTree>
    <p:extLst>
      <p:ext uri="{BB962C8B-B14F-4D97-AF65-F5344CB8AC3E}">
        <p14:creationId xmlns:p14="http://schemas.microsoft.com/office/powerpoint/2010/main" val="252765124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SPARES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33820C-380C-084C-905C-E23F8561DA8F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838361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33820C-380C-084C-905C-E23F8561DA8F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2487976" y="333817"/>
            <a:ext cx="4464496" cy="430887"/>
          </a:xfrm>
          <a:prstGeom prst="rect">
            <a:avLst/>
          </a:prstGeom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2800" dirty="0">
                <a:solidFill>
                  <a:schemeClr val="accent2"/>
                </a:solidFill>
                <a:latin typeface="Arial"/>
                <a:cs typeface="Arial"/>
              </a:rPr>
              <a:t>States connected to CERN</a:t>
            </a:r>
          </a:p>
        </p:txBody>
      </p:sp>
      <p:pic>
        <p:nvPicPr>
          <p:cNvPr id="8" name="Bildobjekt 7">
            <a:extLst>
              <a:ext uri="{FF2B5EF4-FFF2-40B4-BE49-F238E27FC236}">
                <a16:creationId xmlns:a16="http://schemas.microsoft.com/office/drawing/2014/main" id="{D99E8E02-739C-F84A-9B22-54AD198DE79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58850"/>
            <a:ext cx="9144000" cy="4940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264568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65F8D996-D0ED-8048-96FB-EB50F040512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3" name="Underrubrik 2">
            <a:extLst>
              <a:ext uri="{FF2B5EF4-FFF2-40B4-BE49-F238E27FC236}">
                <a16:creationId xmlns:a16="http://schemas.microsoft.com/office/drawing/2014/main" id="{560ACA10-412C-7B47-8997-7CAEEBE3C37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Platshållare för bildnummer 3">
            <a:extLst>
              <a:ext uri="{FF2B5EF4-FFF2-40B4-BE49-F238E27FC236}">
                <a16:creationId xmlns:a16="http://schemas.microsoft.com/office/drawing/2014/main" id="{ED945D07-C4B4-4D49-9C88-C16597D024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33820C-380C-084C-905C-E23F8561DA8F}" type="slidenum">
              <a:rPr lang="en-US" smtClean="0"/>
              <a:pPr/>
              <a:t>17</a:t>
            </a:fld>
            <a:endParaRPr lang="en-US"/>
          </a:p>
        </p:txBody>
      </p:sp>
      <p:pic>
        <p:nvPicPr>
          <p:cNvPr id="6" name="Bildobjekt 5">
            <a:extLst>
              <a:ext uri="{FF2B5EF4-FFF2-40B4-BE49-F238E27FC236}">
                <a16:creationId xmlns:a16="http://schemas.microsoft.com/office/drawing/2014/main" id="{BF7F7F6A-357D-984F-A437-7B01BE0C6A0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7240"/>
            <a:ext cx="9144000" cy="6783519"/>
          </a:xfrm>
          <a:prstGeom prst="rect">
            <a:avLst/>
          </a:prstGeom>
        </p:spPr>
      </p:pic>
      <p:sp>
        <p:nvSpPr>
          <p:cNvPr id="7" name="TextBox 5">
            <a:extLst>
              <a:ext uri="{FF2B5EF4-FFF2-40B4-BE49-F238E27FC236}">
                <a16:creationId xmlns:a16="http://schemas.microsoft.com/office/drawing/2014/main" id="{63FCA134-574C-874A-AC0A-561022F520D6}"/>
              </a:ext>
            </a:extLst>
          </p:cNvPr>
          <p:cNvSpPr txBox="1"/>
          <p:nvPr/>
        </p:nvSpPr>
        <p:spPr>
          <a:xfrm>
            <a:off x="7092280" y="138698"/>
            <a:ext cx="2016224" cy="553998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dirty="0">
                <a:latin typeface="Arial"/>
                <a:cs typeface="Arial"/>
              </a:rPr>
              <a:t>Fabiola </a:t>
            </a:r>
            <a:r>
              <a:rPr lang="en-US" dirty="0" err="1">
                <a:latin typeface="Arial"/>
                <a:cs typeface="Arial"/>
              </a:rPr>
              <a:t>Gianotti</a:t>
            </a:r>
            <a:r>
              <a:rPr lang="en-US" dirty="0">
                <a:latin typeface="Arial"/>
                <a:cs typeface="Arial"/>
              </a:rPr>
              <a:t>, </a:t>
            </a:r>
            <a:br>
              <a:rPr lang="en-US" dirty="0">
                <a:latin typeface="Arial"/>
                <a:cs typeface="Arial"/>
              </a:rPr>
            </a:br>
            <a:r>
              <a:rPr lang="en-US" dirty="0">
                <a:latin typeface="Arial"/>
                <a:cs typeface="Arial"/>
              </a:rPr>
              <a:t>SPC, 23 Sep 2019</a:t>
            </a:r>
          </a:p>
        </p:txBody>
      </p:sp>
      <p:sp>
        <p:nvSpPr>
          <p:cNvPr id="5" name="textruta 4">
            <a:extLst>
              <a:ext uri="{FF2B5EF4-FFF2-40B4-BE49-F238E27FC236}">
                <a16:creationId xmlns:a16="http://schemas.microsoft.com/office/drawing/2014/main" id="{D0A573F4-143A-554B-B1DB-D0A77D1FE017}"/>
              </a:ext>
            </a:extLst>
          </p:cNvPr>
          <p:cNvSpPr txBox="1"/>
          <p:nvPr/>
        </p:nvSpPr>
        <p:spPr>
          <a:xfrm>
            <a:off x="3779912" y="5877272"/>
            <a:ext cx="3272408" cy="307777"/>
          </a:xfrm>
          <a:prstGeom prst="rect">
            <a:avLst/>
          </a:prstGeom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sv-SE" sz="2000" dirty="0"/>
              <a:t>(96% </a:t>
            </a:r>
            <a:r>
              <a:rPr lang="sv-SE" sz="2000" dirty="0" err="1"/>
              <a:t>secured</a:t>
            </a:r>
            <a:r>
              <a:rPr lang="sv-SE" sz="2000" dirty="0"/>
              <a:t>    14% </a:t>
            </a:r>
            <a:r>
              <a:rPr lang="sv-SE" sz="2000" dirty="0" err="1"/>
              <a:t>secured</a:t>
            </a:r>
            <a:r>
              <a:rPr lang="sv-SE" sz="2000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09891709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33820C-380C-084C-905C-E23F8561DA8F}" type="slidenum">
              <a:rPr lang="en-US" smtClean="0"/>
              <a:pPr/>
              <a:t>18</a:t>
            </a:fld>
            <a:endParaRPr lang="en-US"/>
          </a:p>
        </p:txBody>
      </p:sp>
      <p:pic>
        <p:nvPicPr>
          <p:cNvPr id="5" name="Picture 4" descr="PPG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861144"/>
            <a:ext cx="6642100" cy="5664200"/>
          </a:xfrm>
          <a:prstGeom prst="rect">
            <a:avLst/>
          </a:prstGeom>
        </p:spPr>
      </p:pic>
      <p:pic>
        <p:nvPicPr>
          <p:cNvPr id="6" name="Picture 5" descr="PPG2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5613"/>
          <a:stretch/>
        </p:blipFill>
        <p:spPr>
          <a:xfrm>
            <a:off x="3804613" y="4618642"/>
            <a:ext cx="4007747" cy="187198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95536" y="260648"/>
            <a:ext cx="6480720" cy="430887"/>
          </a:xfrm>
          <a:prstGeom prst="rect">
            <a:avLst/>
          </a:prstGeom>
        </p:spPr>
        <p:txBody>
          <a:bodyPr wrap="square" lIns="0" tIns="0" rIns="0" bIns="0" rtlCol="0" anchor="t" anchorCtr="0">
            <a:spAutoFit/>
          </a:bodyPr>
          <a:lstStyle/>
          <a:p>
            <a:pPr algn="ctr"/>
            <a:r>
              <a:rPr lang="en-US" sz="2800" dirty="0">
                <a:solidFill>
                  <a:schemeClr val="accent3"/>
                </a:solidFill>
                <a:latin typeface="Arial"/>
                <a:cs typeface="Arial"/>
              </a:rPr>
              <a:t>Physics Preparatory Group</a:t>
            </a:r>
          </a:p>
        </p:txBody>
      </p:sp>
    </p:spTree>
    <p:extLst>
      <p:ext uri="{BB962C8B-B14F-4D97-AF65-F5344CB8AC3E}">
        <p14:creationId xmlns:p14="http://schemas.microsoft.com/office/powerpoint/2010/main" val="228470822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33820C-380C-084C-905C-E23F8561DA8F}" type="slidenum">
              <a:rPr lang="en-US" smtClean="0"/>
              <a:pPr/>
              <a:t>19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251520" y="476672"/>
            <a:ext cx="8064896" cy="6093975"/>
          </a:xfrm>
          <a:prstGeom prst="rect">
            <a:avLst/>
          </a:prstGeom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2200" b="1" dirty="0">
                <a:solidFill>
                  <a:schemeClr val="accent2"/>
                </a:solidFill>
                <a:latin typeface="Arial"/>
                <a:cs typeface="Arial"/>
              </a:rPr>
              <a:t>European Strategy Group (ESG)</a:t>
            </a:r>
            <a:endParaRPr lang="en-US" sz="2200" dirty="0">
              <a:solidFill>
                <a:schemeClr val="accent2"/>
              </a:solidFill>
              <a:latin typeface="Arial"/>
              <a:cs typeface="Arial"/>
            </a:endParaRPr>
          </a:p>
          <a:p>
            <a:endParaRPr lang="en-US" sz="2200" dirty="0">
              <a:solidFill>
                <a:schemeClr val="accent2"/>
              </a:solidFill>
              <a:latin typeface="Arial"/>
              <a:cs typeface="Arial"/>
            </a:endParaRPr>
          </a:p>
          <a:p>
            <a:r>
              <a:rPr lang="en-US" sz="2200" dirty="0">
                <a:solidFill>
                  <a:schemeClr val="accent3"/>
                </a:solidFill>
                <a:latin typeface="Arial"/>
                <a:cs typeface="Arial"/>
              </a:rPr>
              <a:t>Members</a:t>
            </a:r>
            <a:r>
              <a:rPr lang="en-US" sz="2200" dirty="0">
                <a:solidFill>
                  <a:schemeClr val="accent2"/>
                </a:solidFill>
                <a:latin typeface="Arial"/>
                <a:cs typeface="Arial"/>
              </a:rPr>
              <a:t> </a:t>
            </a:r>
          </a:p>
          <a:p>
            <a:pPr marL="342900" indent="-342900">
              <a:buFont typeface="Arial"/>
              <a:buChar char="•"/>
            </a:pPr>
            <a:r>
              <a:rPr lang="en-US" sz="2200" dirty="0">
                <a:solidFill>
                  <a:schemeClr val="accent2"/>
                </a:solidFill>
                <a:latin typeface="Arial"/>
                <a:cs typeface="Arial"/>
              </a:rPr>
              <a:t>The Strategy Secretary (chair)</a:t>
            </a:r>
          </a:p>
          <a:p>
            <a:pPr marL="342900" indent="-342900">
              <a:buFont typeface="Arial"/>
              <a:buChar char="•"/>
            </a:pPr>
            <a:r>
              <a:rPr lang="en-US" sz="2200" dirty="0">
                <a:solidFill>
                  <a:schemeClr val="accent2"/>
                </a:solidFill>
                <a:latin typeface="Arial"/>
                <a:cs typeface="Arial"/>
              </a:rPr>
              <a:t>One representative appointed by each CERN MS (22)</a:t>
            </a:r>
          </a:p>
          <a:p>
            <a:pPr marL="342900" indent="-342900">
              <a:buFont typeface="Arial"/>
              <a:buChar char="•"/>
            </a:pPr>
            <a:r>
              <a:rPr lang="en-US" sz="2200" dirty="0">
                <a:solidFill>
                  <a:schemeClr val="accent2"/>
                </a:solidFill>
                <a:latin typeface="Arial"/>
                <a:cs typeface="Arial"/>
              </a:rPr>
              <a:t>One representative appointed by each of the Labs participating in the European Laboratory Directors Group including its Chairperson (9) </a:t>
            </a:r>
          </a:p>
          <a:p>
            <a:pPr marL="342900" indent="-342900">
              <a:buFont typeface="Arial"/>
              <a:buChar char="•"/>
            </a:pPr>
            <a:r>
              <a:rPr lang="en-US" sz="2200" dirty="0">
                <a:solidFill>
                  <a:schemeClr val="accent2"/>
                </a:solidFill>
                <a:latin typeface="Arial"/>
                <a:cs typeface="Arial"/>
              </a:rPr>
              <a:t>CERN DG </a:t>
            </a:r>
          </a:p>
          <a:p>
            <a:pPr marL="342900" indent="-342900">
              <a:buFont typeface="Arial"/>
              <a:buChar char="•"/>
            </a:pPr>
            <a:r>
              <a:rPr lang="en-US" sz="2200" dirty="0">
                <a:solidFill>
                  <a:schemeClr val="accent2"/>
                </a:solidFill>
                <a:latin typeface="Arial"/>
                <a:cs typeface="Arial"/>
              </a:rPr>
              <a:t>SPC chair</a:t>
            </a:r>
          </a:p>
          <a:p>
            <a:pPr marL="342900" indent="-342900">
              <a:buFont typeface="Arial"/>
              <a:buChar char="•"/>
            </a:pPr>
            <a:r>
              <a:rPr lang="en-US" sz="2200" dirty="0">
                <a:solidFill>
                  <a:schemeClr val="accent2"/>
                </a:solidFill>
                <a:latin typeface="Arial"/>
                <a:cs typeface="Arial"/>
              </a:rPr>
              <a:t>ECFA chair</a:t>
            </a:r>
          </a:p>
          <a:p>
            <a:r>
              <a:rPr lang="en-US" sz="2200" dirty="0">
                <a:solidFill>
                  <a:schemeClr val="accent3"/>
                </a:solidFill>
                <a:latin typeface="Arial"/>
                <a:cs typeface="Arial"/>
              </a:rPr>
              <a:t>Invitees</a:t>
            </a:r>
          </a:p>
          <a:p>
            <a:pPr marL="342900" indent="-342900">
              <a:buFont typeface="Arial"/>
              <a:buChar char="•"/>
            </a:pPr>
            <a:r>
              <a:rPr lang="en-US" sz="2200" dirty="0">
                <a:solidFill>
                  <a:schemeClr val="accent2"/>
                </a:solidFill>
                <a:latin typeface="Arial"/>
                <a:cs typeface="Arial"/>
              </a:rPr>
              <a:t>President of CERN Council</a:t>
            </a:r>
          </a:p>
          <a:p>
            <a:pPr marL="342900" indent="-342900">
              <a:buFont typeface="Arial"/>
              <a:buChar char="•"/>
            </a:pPr>
            <a:r>
              <a:rPr lang="en-US" sz="2200" dirty="0">
                <a:solidFill>
                  <a:schemeClr val="accent2"/>
                </a:solidFill>
                <a:latin typeface="Arial"/>
                <a:cs typeface="Arial"/>
              </a:rPr>
              <a:t>One representative from each AMS and OS (6+3) </a:t>
            </a:r>
          </a:p>
          <a:p>
            <a:pPr marL="342900" indent="-342900">
              <a:buFont typeface="Arial"/>
              <a:buChar char="•"/>
            </a:pPr>
            <a:r>
              <a:rPr lang="en-US" sz="2200" dirty="0">
                <a:solidFill>
                  <a:schemeClr val="accent2"/>
                </a:solidFill>
                <a:latin typeface="Arial"/>
                <a:cs typeface="Arial"/>
              </a:rPr>
              <a:t>One representative from the European Commission</a:t>
            </a:r>
          </a:p>
          <a:p>
            <a:pPr marL="342900" indent="-342900">
              <a:buFont typeface="Arial"/>
              <a:buChar char="•"/>
            </a:pPr>
            <a:r>
              <a:rPr lang="en-US" sz="2200" dirty="0">
                <a:solidFill>
                  <a:schemeClr val="accent2"/>
                </a:solidFill>
                <a:latin typeface="Arial"/>
                <a:cs typeface="Arial"/>
              </a:rPr>
              <a:t>One representative from JINR</a:t>
            </a:r>
          </a:p>
          <a:p>
            <a:pPr marL="342900" indent="-342900">
              <a:buFont typeface="Arial"/>
              <a:buChar char="•"/>
            </a:pPr>
            <a:r>
              <a:rPr lang="en-US" sz="2200" dirty="0">
                <a:solidFill>
                  <a:schemeClr val="accent2"/>
                </a:solidFill>
                <a:latin typeface="Arial"/>
                <a:cs typeface="Arial"/>
              </a:rPr>
              <a:t>Chairs of </a:t>
            </a:r>
            <a:r>
              <a:rPr lang="en-US" sz="2200" dirty="0" err="1">
                <a:solidFill>
                  <a:schemeClr val="accent2"/>
                </a:solidFill>
                <a:latin typeface="Arial"/>
                <a:cs typeface="Arial"/>
              </a:rPr>
              <a:t>ApPEC</a:t>
            </a:r>
            <a:r>
              <a:rPr lang="en-US" sz="2200" dirty="0">
                <a:solidFill>
                  <a:schemeClr val="accent2"/>
                </a:solidFill>
                <a:latin typeface="Arial"/>
                <a:cs typeface="Arial"/>
              </a:rPr>
              <a:t>, </a:t>
            </a:r>
            <a:r>
              <a:rPr lang="en-US" sz="2200" dirty="0" err="1">
                <a:solidFill>
                  <a:schemeClr val="accent2"/>
                </a:solidFill>
                <a:latin typeface="Arial"/>
                <a:cs typeface="Arial"/>
              </a:rPr>
              <a:t>NuPECC</a:t>
            </a:r>
            <a:r>
              <a:rPr lang="en-US" sz="2200" dirty="0">
                <a:solidFill>
                  <a:schemeClr val="accent2"/>
                </a:solidFill>
                <a:latin typeface="Arial"/>
                <a:cs typeface="Arial"/>
              </a:rPr>
              <a:t>, FALC, ESFRI</a:t>
            </a:r>
          </a:p>
          <a:p>
            <a:pPr marL="342900" indent="-342900">
              <a:buFont typeface="Arial"/>
              <a:buChar char="•"/>
            </a:pPr>
            <a:r>
              <a:rPr lang="en-US" sz="2200" dirty="0">
                <a:solidFill>
                  <a:schemeClr val="accent2"/>
                </a:solidFill>
                <a:latin typeface="Arial"/>
                <a:cs typeface="Arial"/>
              </a:rPr>
              <a:t>Members of the PPG (17 - Secretariat) </a:t>
            </a:r>
          </a:p>
        </p:txBody>
      </p:sp>
    </p:spTree>
    <p:extLst>
      <p:ext uri="{BB962C8B-B14F-4D97-AF65-F5344CB8AC3E}">
        <p14:creationId xmlns:p14="http://schemas.microsoft.com/office/powerpoint/2010/main" val="32145372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7992" y="44624"/>
            <a:ext cx="7772400" cy="576064"/>
          </a:xfrm>
        </p:spPr>
        <p:txBody>
          <a:bodyPr>
            <a:normAutofit fontScale="90000"/>
          </a:bodyPr>
          <a:lstStyle/>
          <a:p>
            <a:r>
              <a:rPr lang="en-US" sz="3600" dirty="0"/>
              <a:t>CERN’s </a:t>
            </a:r>
            <a:r>
              <a:rPr lang="en-US" sz="3600" dirty="0" err="1"/>
              <a:t>organisation</a:t>
            </a:r>
            <a:endParaRPr lang="en-US" sz="3600" dirty="0"/>
          </a:p>
        </p:txBody>
      </p:sp>
      <p:sp>
        <p:nvSpPr>
          <p:cNvPr id="5" name="TextBox 4"/>
          <p:cNvSpPr txBox="1"/>
          <p:nvPr/>
        </p:nvSpPr>
        <p:spPr>
          <a:xfrm>
            <a:off x="107504" y="769923"/>
            <a:ext cx="4320480" cy="5416868"/>
          </a:xfrm>
          <a:prstGeom prst="rect">
            <a:avLst/>
          </a:prstGeom>
          <a:ln>
            <a:solidFill>
              <a:schemeClr val="accent2"/>
            </a:solidFill>
          </a:ln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2200" dirty="0">
                <a:solidFill>
                  <a:schemeClr val="accent3"/>
                </a:solidFill>
                <a:latin typeface="Arial"/>
                <a:cs typeface="Arial"/>
              </a:rPr>
              <a:t>Council:</a:t>
            </a:r>
            <a:endParaRPr lang="en-US" sz="2200" dirty="0">
              <a:solidFill>
                <a:schemeClr val="accent2"/>
              </a:solidFill>
              <a:latin typeface="Arial"/>
              <a:cs typeface="Arial"/>
            </a:endParaRPr>
          </a:p>
          <a:p>
            <a:r>
              <a:rPr lang="en-US" sz="2200" dirty="0">
                <a:solidFill>
                  <a:schemeClr val="accent2"/>
                </a:solidFill>
                <a:latin typeface="Arial"/>
                <a:cs typeface="Arial"/>
              </a:rPr>
              <a:t>Decision making authority</a:t>
            </a:r>
          </a:p>
          <a:p>
            <a:r>
              <a:rPr lang="en-US" sz="2200" dirty="0">
                <a:solidFill>
                  <a:schemeClr val="accent2"/>
                </a:solidFill>
                <a:latin typeface="Arial"/>
                <a:cs typeface="Arial"/>
              </a:rPr>
              <a:t>Two delegates per member state (Sweden: Mats </a:t>
            </a:r>
            <a:r>
              <a:rPr lang="en-US" sz="2200" dirty="0" err="1">
                <a:solidFill>
                  <a:schemeClr val="accent2"/>
                </a:solidFill>
                <a:latin typeface="Arial"/>
                <a:cs typeface="Arial"/>
              </a:rPr>
              <a:t>Johnsson</a:t>
            </a:r>
            <a:r>
              <a:rPr lang="en-US" sz="2200" dirty="0">
                <a:solidFill>
                  <a:schemeClr val="accent2"/>
                </a:solidFill>
                <a:latin typeface="Arial"/>
                <a:cs typeface="Arial"/>
              </a:rPr>
              <a:t>, KJA, deputy Richard Brenner)</a:t>
            </a:r>
          </a:p>
          <a:p>
            <a:r>
              <a:rPr lang="en-US" sz="2200" dirty="0">
                <a:solidFill>
                  <a:schemeClr val="accent2"/>
                </a:solidFill>
                <a:latin typeface="Arial"/>
                <a:cs typeface="Arial"/>
              </a:rPr>
              <a:t>President: Ursula </a:t>
            </a:r>
            <a:r>
              <a:rPr lang="en-US" sz="2200" dirty="0" err="1">
                <a:solidFill>
                  <a:schemeClr val="accent2"/>
                </a:solidFill>
                <a:latin typeface="Arial"/>
                <a:cs typeface="Arial"/>
              </a:rPr>
              <a:t>Bassler</a:t>
            </a:r>
            <a:endParaRPr lang="en-US" sz="2200" dirty="0">
              <a:solidFill>
                <a:schemeClr val="accent2"/>
              </a:solidFill>
              <a:latin typeface="Arial"/>
              <a:cs typeface="Arial"/>
            </a:endParaRPr>
          </a:p>
          <a:p>
            <a:endParaRPr lang="en-US" sz="2200" dirty="0">
              <a:solidFill>
                <a:schemeClr val="accent2"/>
              </a:solidFill>
              <a:latin typeface="Arial"/>
              <a:cs typeface="Arial"/>
            </a:endParaRPr>
          </a:p>
          <a:p>
            <a:r>
              <a:rPr lang="en-US" sz="2200" dirty="0">
                <a:solidFill>
                  <a:schemeClr val="accent2"/>
                </a:solidFill>
                <a:latin typeface="Arial"/>
                <a:cs typeface="Arial"/>
              </a:rPr>
              <a:t>Main advisory bodies:</a:t>
            </a:r>
          </a:p>
          <a:p>
            <a:r>
              <a:rPr lang="en-US" sz="2200" dirty="0">
                <a:solidFill>
                  <a:schemeClr val="accent3"/>
                </a:solidFill>
                <a:latin typeface="Arial"/>
                <a:cs typeface="Arial"/>
              </a:rPr>
              <a:t>Scientific Policy Committee (SPC)</a:t>
            </a:r>
            <a:endParaRPr lang="en-US" sz="2200" dirty="0">
              <a:solidFill>
                <a:schemeClr val="accent2"/>
              </a:solidFill>
              <a:latin typeface="Arial"/>
              <a:cs typeface="Arial"/>
            </a:endParaRPr>
          </a:p>
          <a:p>
            <a:r>
              <a:rPr lang="en-US" sz="2200" dirty="0">
                <a:solidFill>
                  <a:schemeClr val="accent3"/>
                </a:solidFill>
                <a:latin typeface="Arial"/>
                <a:cs typeface="Arial"/>
              </a:rPr>
              <a:t>Finance Committee </a:t>
            </a:r>
            <a:r>
              <a:rPr lang="en-US" sz="2200" dirty="0">
                <a:solidFill>
                  <a:schemeClr val="accent2"/>
                </a:solidFill>
                <a:latin typeface="Arial"/>
                <a:cs typeface="Arial"/>
              </a:rPr>
              <a:t>(Swedish reps Mathias </a:t>
            </a:r>
            <a:r>
              <a:rPr lang="en-US" sz="2200" dirty="0" err="1">
                <a:solidFill>
                  <a:schemeClr val="accent2"/>
                </a:solidFill>
                <a:latin typeface="Arial"/>
                <a:cs typeface="Arial"/>
              </a:rPr>
              <a:t>Hamberg</a:t>
            </a:r>
            <a:r>
              <a:rPr lang="en-US" sz="2200" dirty="0">
                <a:solidFill>
                  <a:schemeClr val="accent2"/>
                </a:solidFill>
                <a:latin typeface="Arial"/>
                <a:cs typeface="Arial"/>
              </a:rPr>
              <a:t>, </a:t>
            </a:r>
            <a:r>
              <a:rPr lang="en-US" sz="2200" dirty="0" err="1">
                <a:solidFill>
                  <a:schemeClr val="accent2"/>
                </a:solidFill>
                <a:latin typeface="Arial"/>
                <a:cs typeface="Arial"/>
              </a:rPr>
              <a:t>Barbro</a:t>
            </a:r>
            <a:r>
              <a:rPr lang="en-US" sz="2200" dirty="0">
                <a:solidFill>
                  <a:schemeClr val="accent2"/>
                </a:solidFill>
                <a:latin typeface="Arial"/>
                <a:cs typeface="Arial"/>
              </a:rPr>
              <a:t> </a:t>
            </a:r>
            <a:r>
              <a:rPr lang="en-US" sz="2200" dirty="0" err="1">
                <a:solidFill>
                  <a:schemeClr val="accent2"/>
                </a:solidFill>
                <a:latin typeface="Arial"/>
                <a:cs typeface="Arial"/>
              </a:rPr>
              <a:t>Åsman</a:t>
            </a:r>
            <a:r>
              <a:rPr lang="en-US" sz="2200" dirty="0">
                <a:solidFill>
                  <a:schemeClr val="accent2"/>
                </a:solidFill>
                <a:latin typeface="Arial"/>
                <a:cs typeface="Arial"/>
              </a:rPr>
              <a:t>)</a:t>
            </a:r>
          </a:p>
          <a:p>
            <a:endParaRPr lang="en-US" sz="2200" dirty="0">
              <a:solidFill>
                <a:schemeClr val="accent2"/>
              </a:solidFill>
              <a:latin typeface="Arial"/>
              <a:cs typeface="Arial"/>
            </a:endParaRPr>
          </a:p>
          <a:p>
            <a:r>
              <a:rPr lang="en-US" sz="2200" dirty="0">
                <a:solidFill>
                  <a:schemeClr val="accent3"/>
                </a:solidFill>
                <a:latin typeface="Arial"/>
                <a:cs typeface="Arial"/>
              </a:rPr>
              <a:t>Tripartite Employment Conditions Forum </a:t>
            </a:r>
            <a:r>
              <a:rPr lang="en-US" sz="2200" dirty="0">
                <a:solidFill>
                  <a:schemeClr val="accent2"/>
                </a:solidFill>
                <a:latin typeface="Arial"/>
                <a:cs typeface="Arial"/>
              </a:rPr>
              <a:t>(Chaired by </a:t>
            </a:r>
            <a:r>
              <a:rPr lang="en-US" sz="2200" dirty="0" err="1">
                <a:solidFill>
                  <a:schemeClr val="accent2"/>
                </a:solidFill>
                <a:latin typeface="Arial"/>
                <a:cs typeface="Arial"/>
              </a:rPr>
              <a:t>Barbro</a:t>
            </a:r>
            <a:r>
              <a:rPr lang="en-US" sz="2200" dirty="0">
                <a:solidFill>
                  <a:schemeClr val="accent2"/>
                </a:solidFill>
                <a:latin typeface="Arial"/>
                <a:cs typeface="Arial"/>
              </a:rPr>
              <a:t> </a:t>
            </a:r>
            <a:r>
              <a:rPr lang="en-US" sz="2200" dirty="0" err="1">
                <a:solidFill>
                  <a:schemeClr val="accent2"/>
                </a:solidFill>
                <a:latin typeface="Arial"/>
                <a:cs typeface="Arial"/>
              </a:rPr>
              <a:t>Åsman</a:t>
            </a:r>
            <a:r>
              <a:rPr lang="en-US" sz="2200" dirty="0">
                <a:solidFill>
                  <a:schemeClr val="accent2"/>
                </a:solidFill>
                <a:latin typeface="Arial"/>
                <a:cs typeface="Arial"/>
              </a:rPr>
              <a:t>)</a:t>
            </a:r>
          </a:p>
          <a:p>
            <a:r>
              <a:rPr lang="en-US" sz="2200" dirty="0">
                <a:solidFill>
                  <a:schemeClr val="accent3"/>
                </a:solidFill>
                <a:latin typeface="Arial"/>
                <a:cs typeface="Arial"/>
              </a:rPr>
              <a:t>Audit Committee </a:t>
            </a:r>
            <a:r>
              <a:rPr lang="en-US" sz="2200" dirty="0">
                <a:solidFill>
                  <a:schemeClr val="accent2"/>
                </a:solidFill>
                <a:latin typeface="Arial"/>
                <a:cs typeface="Arial"/>
              </a:rPr>
              <a:t>(KJA council rep.)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644008" y="764704"/>
            <a:ext cx="4320480" cy="5755421"/>
          </a:xfrm>
          <a:prstGeom prst="rect">
            <a:avLst/>
          </a:prstGeom>
          <a:ln>
            <a:solidFill>
              <a:schemeClr val="accent2"/>
            </a:solidFill>
          </a:ln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2200" dirty="0">
                <a:solidFill>
                  <a:schemeClr val="accent3"/>
                </a:solidFill>
                <a:latin typeface="Arial"/>
                <a:cs typeface="Arial"/>
              </a:rPr>
              <a:t>Director General</a:t>
            </a:r>
            <a:r>
              <a:rPr lang="en-US" sz="2200" dirty="0">
                <a:solidFill>
                  <a:schemeClr val="accent2"/>
                </a:solidFill>
                <a:latin typeface="Arial"/>
                <a:cs typeface="Arial"/>
              </a:rPr>
              <a:t>: </a:t>
            </a:r>
            <a:r>
              <a:rPr lang="en-US" sz="2200" dirty="0" err="1">
                <a:solidFill>
                  <a:schemeClr val="accent2"/>
                </a:solidFill>
                <a:latin typeface="Arial"/>
                <a:cs typeface="Arial"/>
              </a:rPr>
              <a:t>Fabiola</a:t>
            </a:r>
            <a:r>
              <a:rPr lang="en-US" sz="2200" dirty="0">
                <a:solidFill>
                  <a:schemeClr val="accent2"/>
                </a:solidFill>
                <a:latin typeface="Arial"/>
                <a:cs typeface="Arial"/>
              </a:rPr>
              <a:t> </a:t>
            </a:r>
            <a:r>
              <a:rPr lang="en-US" sz="2200" dirty="0" err="1">
                <a:solidFill>
                  <a:schemeClr val="accent2"/>
                </a:solidFill>
                <a:latin typeface="Arial"/>
                <a:cs typeface="Arial"/>
              </a:rPr>
              <a:t>Gianotti</a:t>
            </a:r>
            <a:r>
              <a:rPr lang="en-US" sz="2200" dirty="0">
                <a:solidFill>
                  <a:schemeClr val="accent2"/>
                </a:solidFill>
                <a:latin typeface="Arial"/>
                <a:cs typeface="Arial"/>
              </a:rPr>
              <a:t>, manages CERN, elected by Council</a:t>
            </a:r>
          </a:p>
          <a:p>
            <a:endParaRPr lang="en-US" sz="2200" dirty="0">
              <a:solidFill>
                <a:schemeClr val="accent2"/>
              </a:solidFill>
              <a:latin typeface="Arial"/>
              <a:cs typeface="Arial"/>
            </a:endParaRPr>
          </a:p>
          <a:p>
            <a:r>
              <a:rPr lang="en-US" sz="2200" dirty="0">
                <a:solidFill>
                  <a:schemeClr val="accent3"/>
                </a:solidFill>
                <a:latin typeface="Arial"/>
                <a:cs typeface="Arial"/>
              </a:rPr>
              <a:t>Directorate:</a:t>
            </a:r>
          </a:p>
          <a:p>
            <a:r>
              <a:rPr lang="en-US" sz="2200" dirty="0">
                <a:solidFill>
                  <a:schemeClr val="accent2"/>
                </a:solidFill>
                <a:latin typeface="Arial"/>
                <a:cs typeface="Arial"/>
              </a:rPr>
              <a:t>Director for </a:t>
            </a:r>
            <a:r>
              <a:rPr lang="en-US" sz="2200" dirty="0">
                <a:solidFill>
                  <a:schemeClr val="accent3"/>
                </a:solidFill>
                <a:latin typeface="Arial"/>
                <a:cs typeface="Arial"/>
              </a:rPr>
              <a:t>Accelerators and Technology: </a:t>
            </a:r>
            <a:r>
              <a:rPr lang="en-US" sz="2200" dirty="0" err="1">
                <a:solidFill>
                  <a:schemeClr val="accent2"/>
                </a:solidFill>
                <a:latin typeface="Arial"/>
                <a:cs typeface="Arial"/>
              </a:rPr>
              <a:t>Frédérick</a:t>
            </a:r>
            <a:r>
              <a:rPr lang="en-US" sz="2200" dirty="0">
                <a:solidFill>
                  <a:schemeClr val="accent2"/>
                </a:solidFill>
                <a:latin typeface="Arial"/>
                <a:cs typeface="Arial"/>
              </a:rPr>
              <a:t> </a:t>
            </a:r>
            <a:r>
              <a:rPr lang="en-US" sz="2200" dirty="0" err="1">
                <a:solidFill>
                  <a:schemeClr val="accent2"/>
                </a:solidFill>
                <a:latin typeface="Arial"/>
                <a:cs typeface="Arial"/>
              </a:rPr>
              <a:t>Bordry</a:t>
            </a:r>
            <a:endParaRPr lang="en-US" sz="2200" dirty="0">
              <a:solidFill>
                <a:schemeClr val="accent2"/>
              </a:solidFill>
              <a:latin typeface="Arial"/>
              <a:cs typeface="Arial"/>
            </a:endParaRPr>
          </a:p>
          <a:p>
            <a:r>
              <a:rPr lang="en-US" sz="2200" dirty="0">
                <a:solidFill>
                  <a:schemeClr val="accent2"/>
                </a:solidFill>
                <a:latin typeface="Arial"/>
                <a:cs typeface="Arial"/>
              </a:rPr>
              <a:t>Director for </a:t>
            </a:r>
            <a:r>
              <a:rPr lang="en-US" sz="2200" dirty="0">
                <a:solidFill>
                  <a:schemeClr val="accent3"/>
                </a:solidFill>
                <a:latin typeface="Arial"/>
                <a:cs typeface="Arial"/>
              </a:rPr>
              <a:t>Research and Computing</a:t>
            </a:r>
            <a:r>
              <a:rPr lang="en-US" sz="2200" dirty="0">
                <a:solidFill>
                  <a:schemeClr val="accent2"/>
                </a:solidFill>
                <a:latin typeface="Arial"/>
                <a:cs typeface="Arial"/>
              </a:rPr>
              <a:t>: </a:t>
            </a:r>
            <a:r>
              <a:rPr lang="en-US" sz="2200" dirty="0" err="1">
                <a:solidFill>
                  <a:schemeClr val="accent2"/>
                </a:solidFill>
                <a:latin typeface="Arial"/>
                <a:cs typeface="Arial"/>
              </a:rPr>
              <a:t>Eckard</a:t>
            </a:r>
            <a:r>
              <a:rPr lang="en-US" sz="2200" dirty="0">
                <a:solidFill>
                  <a:schemeClr val="accent2"/>
                </a:solidFill>
                <a:latin typeface="Arial"/>
                <a:cs typeface="Arial"/>
              </a:rPr>
              <a:t> </a:t>
            </a:r>
            <a:r>
              <a:rPr lang="en-US" sz="2200" dirty="0" err="1">
                <a:solidFill>
                  <a:schemeClr val="accent2"/>
                </a:solidFill>
                <a:latin typeface="Arial"/>
                <a:cs typeface="Arial"/>
              </a:rPr>
              <a:t>Elsen</a:t>
            </a:r>
            <a:endParaRPr lang="en-US" sz="2200" dirty="0">
              <a:solidFill>
                <a:schemeClr val="accent2"/>
              </a:solidFill>
              <a:latin typeface="Arial"/>
              <a:cs typeface="Arial"/>
            </a:endParaRPr>
          </a:p>
          <a:p>
            <a:r>
              <a:rPr lang="en-US" sz="2200" dirty="0">
                <a:solidFill>
                  <a:schemeClr val="accent2"/>
                </a:solidFill>
                <a:latin typeface="Arial"/>
                <a:cs typeface="Arial"/>
              </a:rPr>
              <a:t>Director for </a:t>
            </a:r>
            <a:r>
              <a:rPr lang="en-US" sz="2200" dirty="0">
                <a:solidFill>
                  <a:schemeClr val="accent3"/>
                </a:solidFill>
                <a:latin typeface="Arial"/>
                <a:cs typeface="Arial"/>
              </a:rPr>
              <a:t>Finance and Human Resources</a:t>
            </a:r>
            <a:r>
              <a:rPr lang="en-US" sz="2200" dirty="0">
                <a:solidFill>
                  <a:schemeClr val="accent2"/>
                </a:solidFill>
                <a:latin typeface="Arial"/>
                <a:cs typeface="Arial"/>
              </a:rPr>
              <a:t>: Martin </a:t>
            </a:r>
            <a:r>
              <a:rPr lang="en-US" sz="2200" dirty="0" err="1">
                <a:solidFill>
                  <a:schemeClr val="accent2"/>
                </a:solidFill>
                <a:latin typeface="Arial"/>
                <a:cs typeface="Arial"/>
              </a:rPr>
              <a:t>Steinacher</a:t>
            </a:r>
            <a:endParaRPr lang="en-US" sz="2200" dirty="0">
              <a:solidFill>
                <a:schemeClr val="accent2"/>
              </a:solidFill>
              <a:latin typeface="Arial"/>
              <a:cs typeface="Arial"/>
            </a:endParaRPr>
          </a:p>
          <a:p>
            <a:r>
              <a:rPr lang="en-US" sz="2200" dirty="0">
                <a:solidFill>
                  <a:schemeClr val="accent2"/>
                </a:solidFill>
                <a:latin typeface="Arial"/>
                <a:cs typeface="Arial"/>
              </a:rPr>
              <a:t>Director for </a:t>
            </a:r>
            <a:r>
              <a:rPr lang="en-US" sz="2200" dirty="0">
                <a:solidFill>
                  <a:schemeClr val="accent3"/>
                </a:solidFill>
                <a:latin typeface="Arial"/>
                <a:cs typeface="Arial"/>
              </a:rPr>
              <a:t>International Relations</a:t>
            </a:r>
            <a:r>
              <a:rPr lang="en-US" sz="2200" dirty="0">
                <a:solidFill>
                  <a:schemeClr val="accent2"/>
                </a:solidFill>
                <a:latin typeface="Arial"/>
                <a:cs typeface="Arial"/>
              </a:rPr>
              <a:t>: Charlotte </a:t>
            </a:r>
            <a:r>
              <a:rPr lang="en-US" sz="2200" dirty="0" err="1">
                <a:solidFill>
                  <a:schemeClr val="accent2"/>
                </a:solidFill>
                <a:latin typeface="Arial"/>
                <a:cs typeface="Arial"/>
              </a:rPr>
              <a:t>Warakaulle</a:t>
            </a:r>
            <a:endParaRPr lang="en-US" sz="2200" dirty="0">
              <a:solidFill>
                <a:schemeClr val="accent2"/>
              </a:solidFill>
              <a:latin typeface="Arial"/>
              <a:cs typeface="Arial"/>
            </a:endParaRPr>
          </a:p>
          <a:p>
            <a:endParaRPr lang="en-US" sz="2200" dirty="0">
              <a:solidFill>
                <a:schemeClr val="accent2"/>
              </a:solidFill>
              <a:latin typeface="Arial"/>
              <a:cs typeface="Arial"/>
            </a:endParaRPr>
          </a:p>
          <a:p>
            <a:r>
              <a:rPr lang="en-US" sz="2200" dirty="0">
                <a:solidFill>
                  <a:schemeClr val="accent2"/>
                </a:solidFill>
                <a:latin typeface="Arial"/>
                <a:cs typeface="Arial"/>
              </a:rPr>
              <a:t>10 departments, e.g. Experimental Physics, Information Technology, Theoretical Physics</a:t>
            </a:r>
          </a:p>
        </p:txBody>
      </p:sp>
    </p:spTree>
    <p:extLst>
      <p:ext uri="{BB962C8B-B14F-4D97-AF65-F5344CB8AC3E}">
        <p14:creationId xmlns:p14="http://schemas.microsoft.com/office/powerpoint/2010/main" val="82929004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FD0F77B1-2689-E347-9AC7-3B696F53F16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sv-SE"/>
          </a:p>
        </p:txBody>
      </p:sp>
      <p:pic>
        <p:nvPicPr>
          <p:cNvPr id="6" name="Bildobjekt 5">
            <a:extLst>
              <a:ext uri="{FF2B5EF4-FFF2-40B4-BE49-F238E27FC236}">
                <a16:creationId xmlns:a16="http://schemas.microsoft.com/office/drawing/2014/main" id="{A64CE917-CFE7-4E47-9BE8-FB14CD1D9FC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76672"/>
            <a:ext cx="9144000" cy="48985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234124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5772379E-7AC2-EF48-BFCC-8315DA533395}"/>
              </a:ext>
            </a:extLst>
          </p:cNvPr>
          <p:cNvSpPr txBox="1"/>
          <p:nvPr/>
        </p:nvSpPr>
        <p:spPr>
          <a:xfrm>
            <a:off x="1600200" y="860503"/>
            <a:ext cx="153118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dirty="0">
                <a:solidFill>
                  <a:prstClr val="black"/>
                </a:solidFill>
                <a:latin typeface="Century Schoolbook" charset="0"/>
                <a:ea typeface="ＭＳ Ｐゴシック" charset="0"/>
              </a:rPr>
              <a:t>2020-2040</a:t>
            </a:r>
          </a:p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i="1" dirty="0">
                <a:solidFill>
                  <a:srgbClr val="E7E6E6">
                    <a:lumMod val="50000"/>
                  </a:srgbClr>
                </a:solidFill>
                <a:latin typeface="Century Schoolbook" charset="0"/>
                <a:ea typeface="ＭＳ Ｐゴシック" charset="0"/>
              </a:rPr>
              <a:t>HL-LHC era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95A71B8-806E-F64A-988C-8FFA3D0228B4}"/>
              </a:ext>
            </a:extLst>
          </p:cNvPr>
          <p:cNvSpPr txBox="1"/>
          <p:nvPr/>
        </p:nvSpPr>
        <p:spPr>
          <a:xfrm>
            <a:off x="3700794" y="843777"/>
            <a:ext cx="269977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dirty="0">
                <a:solidFill>
                  <a:prstClr val="black"/>
                </a:solidFill>
                <a:latin typeface="Century Schoolbook" charset="0"/>
                <a:ea typeface="ＭＳ Ｐゴシック" charset="0"/>
              </a:rPr>
              <a:t>2040-2060</a:t>
            </a:r>
          </a:p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i="1" dirty="0">
                <a:solidFill>
                  <a:srgbClr val="E7E6E6">
                    <a:lumMod val="50000"/>
                  </a:srgbClr>
                </a:solidFill>
                <a:latin typeface="Century Schoolbook" charset="0"/>
                <a:ea typeface="ＭＳ Ｐゴシック" charset="0"/>
              </a:rPr>
              <a:t>Z/W/H/top-factory era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219FDF1-CB7E-A149-B0FD-6BB8BFD3E824}"/>
              </a:ext>
            </a:extLst>
          </p:cNvPr>
          <p:cNvSpPr txBox="1"/>
          <p:nvPr/>
        </p:nvSpPr>
        <p:spPr>
          <a:xfrm>
            <a:off x="6572005" y="843777"/>
            <a:ext cx="213872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dirty="0">
                <a:solidFill>
                  <a:prstClr val="black"/>
                </a:solidFill>
                <a:latin typeface="Century Schoolbook" charset="0"/>
                <a:ea typeface="ＭＳ Ｐゴシック" charset="0"/>
              </a:rPr>
              <a:t>2060-2080</a:t>
            </a:r>
          </a:p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i="1" dirty="0">
                <a:solidFill>
                  <a:srgbClr val="E7E6E6">
                    <a:lumMod val="50000"/>
                  </a:srgbClr>
                </a:solidFill>
                <a:latin typeface="Century Schoolbook" charset="0"/>
                <a:ea typeface="ＭＳ Ｐゴシック" charset="0"/>
              </a:rPr>
              <a:t>energy frontier era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8B89767-38D8-FD45-BBA4-7CDBD12FE9FB}"/>
              </a:ext>
            </a:extLst>
          </p:cNvPr>
          <p:cNvSpPr txBox="1"/>
          <p:nvPr/>
        </p:nvSpPr>
        <p:spPr>
          <a:xfrm>
            <a:off x="1066800" y="1584334"/>
            <a:ext cx="2514601" cy="1200329"/>
          </a:xfrm>
          <a:prstGeom prst="rect">
            <a:avLst/>
          </a:prstGeom>
          <a:noFill/>
          <a:ln w="1905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dirty="0">
                <a:solidFill>
                  <a:srgbClr val="0070C0"/>
                </a:solidFill>
                <a:latin typeface="Century Schoolbook" charset="0"/>
                <a:ea typeface="ＭＳ Ｐゴシック" charset="0"/>
              </a:rPr>
              <a:t>H couplings to few %</a:t>
            </a:r>
          </a:p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dirty="0">
                <a:solidFill>
                  <a:srgbClr val="0070C0"/>
                </a:solidFill>
                <a:latin typeface="Symbol" pitchFamily="2" charset="2"/>
                <a:ea typeface="ＭＳ Ｐゴシック" charset="0"/>
              </a:rPr>
              <a:t>n </a:t>
            </a:r>
            <a:r>
              <a:rPr lang="en-US" dirty="0">
                <a:solidFill>
                  <a:srgbClr val="0070C0"/>
                </a:solidFill>
                <a:latin typeface="Century Schoolbook" charset="0"/>
                <a:ea typeface="ＭＳ Ｐゴシック" charset="0"/>
              </a:rPr>
              <a:t>mass/mixing/nature</a:t>
            </a:r>
          </a:p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dirty="0">
                <a:solidFill>
                  <a:srgbClr val="0070C0"/>
                </a:solidFill>
                <a:latin typeface="Century Schoolbook" panose="02040604050505020304" pitchFamily="18" charset="0"/>
                <a:ea typeface="ＭＳ Ｐゴシック" charset="0"/>
              </a:rPr>
              <a:t>QGP phase-transition</a:t>
            </a:r>
          </a:p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dirty="0">
                <a:solidFill>
                  <a:srgbClr val="0070C0"/>
                </a:solidFill>
                <a:latin typeface="Century Schoolbook" panose="02040604050505020304" pitchFamily="18" charset="0"/>
                <a:ea typeface="ＭＳ Ｐゴシック" charset="0"/>
              </a:rPr>
              <a:t>b/c-physics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AD62339-06EB-6E40-9825-042B52AE1CF1}"/>
              </a:ext>
            </a:extLst>
          </p:cNvPr>
          <p:cNvSpPr txBox="1"/>
          <p:nvPr/>
        </p:nvSpPr>
        <p:spPr>
          <a:xfrm>
            <a:off x="3810000" y="1584334"/>
            <a:ext cx="2438400" cy="1200329"/>
          </a:xfrm>
          <a:prstGeom prst="rect">
            <a:avLst/>
          </a:prstGeom>
          <a:noFill/>
          <a:ln w="1905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dirty="0">
                <a:solidFill>
                  <a:srgbClr val="0070C0"/>
                </a:solidFill>
                <a:latin typeface="Century Schoolbook" charset="0"/>
                <a:ea typeface="ＭＳ Ｐゴシック" charset="0"/>
              </a:rPr>
              <a:t>H couplings to %</a:t>
            </a:r>
          </a:p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dirty="0">
                <a:solidFill>
                  <a:srgbClr val="0070C0"/>
                </a:solidFill>
                <a:latin typeface="Century Schoolbook" charset="0"/>
                <a:ea typeface="ＭＳ Ｐゴシック" charset="0"/>
              </a:rPr>
              <a:t>EW &amp; QCD &amp; top</a:t>
            </a:r>
          </a:p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dirty="0">
                <a:solidFill>
                  <a:srgbClr val="0070C0"/>
                </a:solidFill>
                <a:latin typeface="Century Schoolbook" charset="0"/>
                <a:ea typeface="ＭＳ Ｐゴシック" charset="0"/>
              </a:rPr>
              <a:t>QGP vs Lattice QCD</a:t>
            </a:r>
          </a:p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dirty="0">
                <a:solidFill>
                  <a:srgbClr val="0070C0"/>
                </a:solidFill>
                <a:latin typeface="Century Schoolbook" charset="0"/>
                <a:ea typeface="ＭＳ Ｐゴシック" charset="0"/>
              </a:rPr>
              <a:t>b/c/</a:t>
            </a:r>
            <a:r>
              <a:rPr lang="en-US" dirty="0">
                <a:solidFill>
                  <a:srgbClr val="0070C0"/>
                </a:solidFill>
                <a:latin typeface="Symbol" pitchFamily="2" charset="2"/>
                <a:ea typeface="ＭＳ Ｐゴシック" charset="0"/>
              </a:rPr>
              <a:t>t</a:t>
            </a:r>
            <a:r>
              <a:rPr lang="en-US" dirty="0">
                <a:solidFill>
                  <a:srgbClr val="0070C0"/>
                </a:solidFill>
                <a:latin typeface="Century Schoolbook" charset="0"/>
                <a:ea typeface="ＭＳ Ｐゴシック" charset="0"/>
              </a:rPr>
              <a:t>-physics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E15EA12-C0B7-1342-A9AF-B57512D76CC7}"/>
              </a:ext>
            </a:extLst>
          </p:cNvPr>
          <p:cNvSpPr txBox="1"/>
          <p:nvPr/>
        </p:nvSpPr>
        <p:spPr>
          <a:xfrm>
            <a:off x="6477000" y="1584334"/>
            <a:ext cx="2406569" cy="1200329"/>
          </a:xfrm>
          <a:prstGeom prst="rect">
            <a:avLst/>
          </a:prstGeom>
          <a:noFill/>
          <a:ln w="1905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dirty="0">
                <a:solidFill>
                  <a:srgbClr val="0070C0"/>
                </a:solidFill>
                <a:latin typeface="Century Schoolbook" charset="0"/>
                <a:ea typeface="ＭＳ Ｐゴシック" charset="0"/>
              </a:rPr>
              <a:t>H couplings to ‰</a:t>
            </a:r>
          </a:p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dirty="0">
                <a:solidFill>
                  <a:srgbClr val="0070C0"/>
                </a:solidFill>
                <a:latin typeface="Century Schoolbook" charset="0"/>
                <a:ea typeface="ＭＳ Ｐゴシック" charset="0"/>
              </a:rPr>
              <a:t>H self-coupling to %</a:t>
            </a:r>
          </a:p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dirty="0">
                <a:solidFill>
                  <a:srgbClr val="0070C0"/>
                </a:solidFill>
                <a:latin typeface="Century Schoolbook" charset="0"/>
                <a:ea typeface="ＭＳ Ｐゴシック" charset="0"/>
              </a:rPr>
              <a:t>proton structure</a:t>
            </a:r>
          </a:p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dirty="0">
                <a:solidFill>
                  <a:srgbClr val="0070C0"/>
                </a:solidFill>
                <a:latin typeface="Century Schoolbook" charset="0"/>
                <a:ea typeface="ＭＳ Ｐゴシック" charset="0"/>
              </a:rPr>
              <a:t>di-boson processes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80E0908-B496-1C4E-9568-94836CECA6D6}"/>
              </a:ext>
            </a:extLst>
          </p:cNvPr>
          <p:cNvSpPr txBox="1"/>
          <p:nvPr/>
        </p:nvSpPr>
        <p:spPr>
          <a:xfrm rot="16200000">
            <a:off x="-21696" y="1866463"/>
            <a:ext cx="121058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dirty="0">
                <a:solidFill>
                  <a:srgbClr val="0070C0"/>
                </a:solidFill>
                <a:latin typeface="Century Schoolbook" charset="0"/>
                <a:ea typeface="ＭＳ Ｐゴシック" charset="0"/>
              </a:rPr>
              <a:t>precision </a:t>
            </a:r>
          </a:p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dirty="0">
                <a:solidFill>
                  <a:srgbClr val="0070C0"/>
                </a:solidFill>
                <a:latin typeface="Century Schoolbook" charset="0"/>
                <a:ea typeface="ＭＳ Ｐゴシック" charset="0"/>
              </a:rPr>
              <a:t>frontier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CB8F4B9-9B1C-FB47-84C6-4F0B4FB34875}"/>
              </a:ext>
            </a:extLst>
          </p:cNvPr>
          <p:cNvSpPr txBox="1"/>
          <p:nvPr/>
        </p:nvSpPr>
        <p:spPr>
          <a:xfrm rot="16200000">
            <a:off x="-109126" y="3477890"/>
            <a:ext cx="13854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dirty="0">
                <a:solidFill>
                  <a:srgbClr val="C00000"/>
                </a:solidFill>
                <a:latin typeface="Century Schoolbook" charset="0"/>
                <a:ea typeface="ＭＳ Ｐゴシック" charset="0"/>
              </a:rPr>
              <a:t>breaking the SM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60B3203-C0B1-4F4D-9033-83DF17556C4A}"/>
              </a:ext>
            </a:extLst>
          </p:cNvPr>
          <p:cNvSpPr txBox="1"/>
          <p:nvPr/>
        </p:nvSpPr>
        <p:spPr>
          <a:xfrm>
            <a:off x="1066800" y="3108334"/>
            <a:ext cx="2510665" cy="1200329"/>
          </a:xfrm>
          <a:prstGeom prst="rect">
            <a:avLst/>
          </a:prstGeom>
          <a:noFill/>
          <a:ln w="1905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dirty="0">
                <a:solidFill>
                  <a:srgbClr val="C00000"/>
                </a:solidFill>
                <a:latin typeface="Century Schoolbook" charset="0"/>
                <a:ea typeface="ＭＳ Ｐゴシック" charset="0"/>
              </a:rPr>
              <a:t>next-gen K-beams</a:t>
            </a:r>
          </a:p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dirty="0">
                <a:solidFill>
                  <a:srgbClr val="C00000"/>
                </a:solidFill>
                <a:latin typeface="Century Schoolbook" charset="0"/>
                <a:ea typeface="ＭＳ Ｐゴシック" charset="0"/>
              </a:rPr>
              <a:t>proton precision</a:t>
            </a:r>
          </a:p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dirty="0">
                <a:solidFill>
                  <a:srgbClr val="C00000"/>
                </a:solidFill>
                <a:latin typeface="Century Schoolbook" charset="0"/>
                <a:ea typeface="ＭＳ Ｐゴシック" charset="0"/>
              </a:rPr>
              <a:t>e &amp; n EDM</a:t>
            </a:r>
          </a:p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dirty="0">
                <a:solidFill>
                  <a:srgbClr val="C00000"/>
                </a:solidFill>
                <a:latin typeface="Century Schoolbook" charset="0"/>
                <a:ea typeface="ＭＳ Ｐゴシック" charset="0"/>
              </a:rPr>
              <a:t>lepton flavor (</a:t>
            </a:r>
            <a:r>
              <a:rPr lang="en-US" dirty="0" err="1">
                <a:solidFill>
                  <a:srgbClr val="C00000"/>
                </a:solidFill>
                <a:latin typeface="Symbol" pitchFamily="2" charset="2"/>
                <a:ea typeface="ＭＳ Ｐゴシック" charset="0"/>
              </a:rPr>
              <a:t>m</a:t>
            </a:r>
            <a:r>
              <a:rPr lang="en-US" dirty="0" err="1">
                <a:solidFill>
                  <a:srgbClr val="C00000"/>
                </a:solidFill>
                <a:latin typeface="Century Schoolbook" charset="0"/>
                <a:ea typeface="ＭＳ Ｐゴシック" charset="0"/>
                <a:sym typeface="Wingdings" pitchFamily="2" charset="2"/>
              </a:rPr>
              <a:t>e</a:t>
            </a:r>
            <a:r>
              <a:rPr lang="en-US" dirty="0">
                <a:solidFill>
                  <a:srgbClr val="C00000"/>
                </a:solidFill>
                <a:latin typeface="Century Schoolbook" charset="0"/>
                <a:ea typeface="ＭＳ Ｐゴシック" charset="0"/>
                <a:sym typeface="Wingdings" pitchFamily="2" charset="2"/>
              </a:rPr>
              <a:t>)</a:t>
            </a:r>
            <a:endParaRPr lang="en-US" dirty="0">
              <a:solidFill>
                <a:srgbClr val="C00000"/>
              </a:solidFill>
              <a:latin typeface="Century Schoolbook" charset="0"/>
              <a:ea typeface="ＭＳ Ｐゴシック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3A17EB3-C3F2-574E-86AD-8DC87F0106C8}"/>
              </a:ext>
            </a:extLst>
          </p:cNvPr>
          <p:cNvSpPr txBox="1"/>
          <p:nvPr/>
        </p:nvSpPr>
        <p:spPr>
          <a:xfrm>
            <a:off x="3809999" y="3108334"/>
            <a:ext cx="2434466" cy="1200329"/>
          </a:xfrm>
          <a:prstGeom prst="rect">
            <a:avLst/>
          </a:prstGeom>
          <a:noFill/>
          <a:ln w="1905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dirty="0">
                <a:solidFill>
                  <a:srgbClr val="C00000"/>
                </a:solidFill>
                <a:latin typeface="Century Schoolbook" charset="0"/>
                <a:ea typeface="ＭＳ Ｐゴシック" charset="0"/>
              </a:rPr>
              <a:t>p EDM storage rings</a:t>
            </a:r>
          </a:p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srgbClr val="C00000"/>
              </a:solidFill>
              <a:latin typeface="Century Schoolbook" charset="0"/>
              <a:ea typeface="ＭＳ Ｐゴシック" charset="0"/>
            </a:endParaRPr>
          </a:p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srgbClr val="C00000"/>
              </a:solidFill>
              <a:latin typeface="Century Schoolbook" charset="0"/>
              <a:ea typeface="ＭＳ Ｐゴシック" charset="0"/>
            </a:endParaRPr>
          </a:p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srgbClr val="C00000"/>
              </a:solidFill>
              <a:latin typeface="Century Schoolbook" charset="0"/>
              <a:ea typeface="ＭＳ Ｐゴシック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191FFAB-BE8C-CA4D-84DC-C31677658FA6}"/>
              </a:ext>
            </a:extLst>
          </p:cNvPr>
          <p:cNvSpPr txBox="1"/>
          <p:nvPr/>
        </p:nvSpPr>
        <p:spPr>
          <a:xfrm>
            <a:off x="6477000" y="3108334"/>
            <a:ext cx="2406569" cy="1200329"/>
          </a:xfrm>
          <a:prstGeom prst="rect">
            <a:avLst/>
          </a:prstGeom>
          <a:noFill/>
          <a:ln w="1905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dirty="0">
                <a:solidFill>
                  <a:srgbClr val="C00000"/>
                </a:solidFill>
                <a:latin typeface="Century Schoolbook" charset="0"/>
                <a:ea typeface="ＭＳ Ｐゴシック" charset="0"/>
              </a:rPr>
              <a:t>rare top decays</a:t>
            </a:r>
          </a:p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dirty="0">
                <a:solidFill>
                  <a:srgbClr val="C00000"/>
                </a:solidFill>
                <a:latin typeface="Century Schoolbook" charset="0"/>
                <a:ea typeface="ＭＳ Ｐゴシック" charset="0"/>
              </a:rPr>
              <a:t>small-x physics</a:t>
            </a:r>
          </a:p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srgbClr val="C00000"/>
              </a:solidFill>
              <a:latin typeface="Century Schoolbook" charset="0"/>
              <a:ea typeface="ＭＳ Ｐゴシック" charset="0"/>
            </a:endParaRPr>
          </a:p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srgbClr val="C00000"/>
              </a:solidFill>
              <a:latin typeface="Century Schoolbook" charset="0"/>
              <a:ea typeface="ＭＳ Ｐゴシック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1162667-4DA1-A341-BAF3-1712A6300281}"/>
              </a:ext>
            </a:extLst>
          </p:cNvPr>
          <p:cNvSpPr txBox="1"/>
          <p:nvPr/>
        </p:nvSpPr>
        <p:spPr>
          <a:xfrm rot="16200000">
            <a:off x="31198" y="4866168"/>
            <a:ext cx="110479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dirty="0">
                <a:solidFill>
                  <a:srgbClr val="70AD47">
                    <a:lumMod val="75000"/>
                  </a:srgbClr>
                </a:solidFill>
                <a:latin typeface="Century Schoolbook" charset="0"/>
                <a:ea typeface="ＭＳ Ｐゴシック" charset="0"/>
              </a:rPr>
              <a:t>direct</a:t>
            </a:r>
          </a:p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dirty="0">
                <a:solidFill>
                  <a:srgbClr val="70AD47">
                    <a:lumMod val="75000"/>
                  </a:srgbClr>
                </a:solidFill>
                <a:latin typeface="Century Schoolbook" charset="0"/>
                <a:ea typeface="ＭＳ Ｐゴシック" charset="0"/>
              </a:rPr>
              <a:t>searches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348B558-4A65-A845-AEEF-1ED7B8CD7CF1}"/>
              </a:ext>
            </a:extLst>
          </p:cNvPr>
          <p:cNvSpPr txBox="1"/>
          <p:nvPr/>
        </p:nvSpPr>
        <p:spPr>
          <a:xfrm>
            <a:off x="1066800" y="4663388"/>
            <a:ext cx="2510664" cy="1200329"/>
          </a:xfrm>
          <a:prstGeom prst="rect">
            <a:avLst/>
          </a:prstGeom>
          <a:noFill/>
          <a:ln w="19050"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dirty="0">
                <a:solidFill>
                  <a:srgbClr val="70AD47">
                    <a:lumMod val="75000"/>
                  </a:srgbClr>
                </a:solidFill>
                <a:latin typeface="Century Schoolbook" charset="0"/>
                <a:ea typeface="ＭＳ Ｐゴシック" charset="0"/>
              </a:rPr>
              <a:t>Beam Dump Facility</a:t>
            </a:r>
          </a:p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dirty="0" err="1">
                <a:solidFill>
                  <a:srgbClr val="70AD47">
                    <a:lumMod val="75000"/>
                  </a:srgbClr>
                </a:solidFill>
                <a:latin typeface="Century Schoolbook" charset="0"/>
                <a:ea typeface="ＭＳ Ｐゴシック" charset="0"/>
              </a:rPr>
              <a:t>eSPS</a:t>
            </a:r>
            <a:r>
              <a:rPr lang="en-US" dirty="0">
                <a:solidFill>
                  <a:srgbClr val="70AD47">
                    <a:lumMod val="75000"/>
                  </a:srgbClr>
                </a:solidFill>
                <a:latin typeface="Century Schoolbook" charset="0"/>
                <a:ea typeface="ＭＳ Ｐゴシック" charset="0"/>
              </a:rPr>
              <a:t> </a:t>
            </a:r>
            <a:r>
              <a:rPr lang="en-US" sz="1200" dirty="0">
                <a:solidFill>
                  <a:srgbClr val="70AD47">
                    <a:lumMod val="75000"/>
                  </a:srgbClr>
                </a:solidFill>
                <a:latin typeface="Century Schoolbook" charset="0"/>
                <a:ea typeface="ＭＳ Ｐゴシック" charset="0"/>
              </a:rPr>
              <a:t>(light DM)</a:t>
            </a:r>
            <a:endParaRPr lang="en-US" dirty="0">
              <a:solidFill>
                <a:srgbClr val="70AD47">
                  <a:lumMod val="75000"/>
                </a:srgbClr>
              </a:solidFill>
              <a:latin typeface="Century Schoolbook" charset="0"/>
              <a:ea typeface="ＭＳ Ｐゴシック" charset="0"/>
            </a:endParaRPr>
          </a:p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dirty="0">
                <a:solidFill>
                  <a:srgbClr val="70AD47">
                    <a:lumMod val="75000"/>
                  </a:srgbClr>
                </a:solidFill>
                <a:latin typeface="Century Schoolbook" charset="0"/>
                <a:ea typeface="ＭＳ Ｐゴシック" charset="0"/>
              </a:rPr>
              <a:t>L</a:t>
            </a:r>
            <a:r>
              <a:rPr lang="en-US" sz="1400" dirty="0">
                <a:solidFill>
                  <a:srgbClr val="70AD47">
                    <a:lumMod val="75000"/>
                  </a:srgbClr>
                </a:solidFill>
                <a:latin typeface="Century Schoolbook" charset="0"/>
                <a:ea typeface="ＭＳ Ｐゴシック" charset="0"/>
              </a:rPr>
              <a:t>ong</a:t>
            </a:r>
            <a:r>
              <a:rPr lang="en-US" dirty="0">
                <a:solidFill>
                  <a:srgbClr val="70AD47">
                    <a:lumMod val="75000"/>
                  </a:srgbClr>
                </a:solidFill>
                <a:latin typeface="Century Schoolbook" charset="0"/>
                <a:ea typeface="ＭＳ Ｐゴシック" charset="0"/>
              </a:rPr>
              <a:t>-L</a:t>
            </a:r>
            <a:r>
              <a:rPr lang="en-US" sz="1400" dirty="0">
                <a:solidFill>
                  <a:srgbClr val="70AD47">
                    <a:lumMod val="75000"/>
                  </a:srgbClr>
                </a:solidFill>
                <a:latin typeface="Century Schoolbook" charset="0"/>
                <a:ea typeface="ＭＳ Ｐゴシック" charset="0"/>
              </a:rPr>
              <a:t>ived</a:t>
            </a:r>
            <a:r>
              <a:rPr lang="en-US" dirty="0">
                <a:solidFill>
                  <a:srgbClr val="70AD47">
                    <a:lumMod val="75000"/>
                  </a:srgbClr>
                </a:solidFill>
                <a:latin typeface="Century Schoolbook" charset="0"/>
                <a:ea typeface="ＭＳ Ｐゴシック" charset="0"/>
              </a:rPr>
              <a:t> </a:t>
            </a:r>
            <a:r>
              <a:rPr lang="en-US" sz="1400" dirty="0">
                <a:solidFill>
                  <a:srgbClr val="70AD47">
                    <a:lumMod val="75000"/>
                  </a:srgbClr>
                </a:solidFill>
                <a:latin typeface="Century Schoolbook" charset="0"/>
                <a:ea typeface="ＭＳ Ｐゴシック" charset="0"/>
              </a:rPr>
              <a:t>Signals</a:t>
            </a:r>
            <a:r>
              <a:rPr lang="en-US" dirty="0">
                <a:solidFill>
                  <a:srgbClr val="70AD47">
                    <a:lumMod val="75000"/>
                  </a:srgbClr>
                </a:solidFill>
                <a:latin typeface="Century Schoolbook" charset="0"/>
                <a:ea typeface="ＭＳ Ｐゴシック" charset="0"/>
              </a:rPr>
              <a:t> / </a:t>
            </a:r>
            <a:r>
              <a:rPr lang="en-US" sz="1400" dirty="0">
                <a:solidFill>
                  <a:srgbClr val="70AD47">
                    <a:lumMod val="75000"/>
                  </a:srgbClr>
                </a:solidFill>
                <a:latin typeface="Century Schoolbook" charset="0"/>
                <a:ea typeface="ＭＳ Ｐゴシック" charset="0"/>
              </a:rPr>
              <a:t>ALPs</a:t>
            </a:r>
            <a:endParaRPr lang="en-US" dirty="0">
              <a:solidFill>
                <a:srgbClr val="70AD47">
                  <a:lumMod val="75000"/>
                </a:srgbClr>
              </a:solidFill>
              <a:latin typeface="Century Schoolbook" charset="0"/>
              <a:ea typeface="ＭＳ Ｐゴシック" charset="0"/>
            </a:endParaRPr>
          </a:p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dirty="0">
                <a:solidFill>
                  <a:srgbClr val="70AD47">
                    <a:lumMod val="75000"/>
                  </a:srgbClr>
                </a:solidFill>
                <a:latin typeface="Century Schoolbook" charset="0"/>
                <a:ea typeface="ＭＳ Ｐゴシック" charset="0"/>
              </a:rPr>
              <a:t>DM vs neutrino floor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F2B0582-C3A0-5F41-B167-1A4BB04DB8DD}"/>
              </a:ext>
            </a:extLst>
          </p:cNvPr>
          <p:cNvSpPr txBox="1"/>
          <p:nvPr/>
        </p:nvSpPr>
        <p:spPr>
          <a:xfrm>
            <a:off x="3809999" y="4663388"/>
            <a:ext cx="2434466" cy="1200329"/>
          </a:xfrm>
          <a:prstGeom prst="rect">
            <a:avLst/>
          </a:prstGeom>
          <a:noFill/>
          <a:ln w="19050"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dirty="0">
                <a:solidFill>
                  <a:srgbClr val="70AD47">
                    <a:lumMod val="75000"/>
                  </a:srgbClr>
                </a:solidFill>
                <a:latin typeface="Century Schoolbook" charset="0"/>
                <a:ea typeface="ＭＳ Ｐゴシック" charset="0"/>
              </a:rPr>
              <a:t>heavy neutral lepton</a:t>
            </a:r>
            <a:endParaRPr lang="en-US" dirty="0">
              <a:solidFill>
                <a:srgbClr val="70AD47">
                  <a:lumMod val="75000"/>
                </a:srgbClr>
              </a:solidFill>
              <a:latin typeface="Symbol" pitchFamily="2" charset="2"/>
              <a:ea typeface="ＭＳ Ｐゴシック" charset="0"/>
            </a:endParaRPr>
          </a:p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srgbClr val="70AD47">
                  <a:lumMod val="75000"/>
                </a:srgbClr>
              </a:solidFill>
              <a:latin typeface="Century Schoolbook" charset="0"/>
              <a:ea typeface="ＭＳ Ｐゴシック" charset="0"/>
            </a:endParaRPr>
          </a:p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srgbClr val="70AD47">
                  <a:lumMod val="75000"/>
                </a:srgbClr>
              </a:solidFill>
              <a:latin typeface="Century Schoolbook" charset="0"/>
              <a:ea typeface="ＭＳ Ｐゴシック" charset="0"/>
            </a:endParaRPr>
          </a:p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srgbClr val="70AD47">
                  <a:lumMod val="75000"/>
                </a:srgbClr>
              </a:solidFill>
              <a:latin typeface="Century Schoolbook" charset="0"/>
              <a:ea typeface="ＭＳ Ｐゴシック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38A6C644-D9BB-7F49-95E9-9C3E2FF0FDDB}"/>
              </a:ext>
            </a:extLst>
          </p:cNvPr>
          <p:cNvSpPr txBox="1"/>
          <p:nvPr/>
        </p:nvSpPr>
        <p:spPr>
          <a:xfrm>
            <a:off x="6476999" y="4667072"/>
            <a:ext cx="2406569" cy="1200329"/>
          </a:xfrm>
          <a:prstGeom prst="rect">
            <a:avLst/>
          </a:prstGeom>
          <a:noFill/>
          <a:ln w="19050"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dirty="0">
                <a:solidFill>
                  <a:srgbClr val="70AD47">
                    <a:lumMod val="75000"/>
                  </a:srgbClr>
                </a:solidFill>
                <a:latin typeface="Century Schoolbook" charset="0"/>
                <a:ea typeface="ＭＳ Ｐゴシック" charset="0"/>
              </a:rPr>
              <a:t>new high-mass part.</a:t>
            </a:r>
          </a:p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dirty="0">
                <a:solidFill>
                  <a:srgbClr val="70AD47">
                    <a:lumMod val="75000"/>
                  </a:srgbClr>
                </a:solidFill>
                <a:latin typeface="Century Schoolbook" charset="0"/>
                <a:ea typeface="ＭＳ Ｐゴシック" charset="0"/>
              </a:rPr>
              <a:t>next-gen hidden exp.</a:t>
            </a:r>
          </a:p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dirty="0">
                <a:solidFill>
                  <a:srgbClr val="70AD47">
                    <a:lumMod val="75000"/>
                  </a:srgbClr>
                </a:solidFill>
                <a:latin typeface="Century Schoolbook" charset="0"/>
                <a:ea typeface="ＭＳ Ｐゴシック" charset="0"/>
              </a:rPr>
              <a:t>low-mass DM</a:t>
            </a:r>
          </a:p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srgbClr val="70AD47">
                  <a:lumMod val="75000"/>
                </a:srgbClr>
              </a:solidFill>
              <a:latin typeface="Century Schoolbook" charset="0"/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5056832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7664DBBA-1AAD-6741-9AD0-945B64D1EED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3" name="Underrubrik 2">
            <a:extLst>
              <a:ext uri="{FF2B5EF4-FFF2-40B4-BE49-F238E27FC236}">
                <a16:creationId xmlns:a16="http://schemas.microsoft.com/office/drawing/2014/main" id="{B852CE56-193C-984C-AD14-BE83B59A8E5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Platshållare för bildnummer 3">
            <a:extLst>
              <a:ext uri="{FF2B5EF4-FFF2-40B4-BE49-F238E27FC236}">
                <a16:creationId xmlns:a16="http://schemas.microsoft.com/office/drawing/2014/main" id="{6AC9E9CA-7767-D34E-A4B8-9AD0A9933B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33820C-380C-084C-905C-E23F8561DA8F}" type="slidenum">
              <a:rPr lang="en-US" smtClean="0"/>
              <a:pPr/>
              <a:t>22</a:t>
            </a:fld>
            <a:endParaRPr lang="en-US"/>
          </a:p>
        </p:txBody>
      </p:sp>
      <p:pic>
        <p:nvPicPr>
          <p:cNvPr id="6" name="Bildobjekt 5">
            <a:extLst>
              <a:ext uri="{FF2B5EF4-FFF2-40B4-BE49-F238E27FC236}">
                <a16:creationId xmlns:a16="http://schemas.microsoft.com/office/drawing/2014/main" id="{FA074768-0C52-8844-A144-3D68677FC80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2207"/>
            <a:ext cx="9144000" cy="6613585"/>
          </a:xfrm>
          <a:prstGeom prst="rect">
            <a:avLst/>
          </a:prstGeom>
        </p:spPr>
      </p:pic>
      <p:sp>
        <p:nvSpPr>
          <p:cNvPr id="7" name="TextBox 5">
            <a:extLst>
              <a:ext uri="{FF2B5EF4-FFF2-40B4-BE49-F238E27FC236}">
                <a16:creationId xmlns:a16="http://schemas.microsoft.com/office/drawing/2014/main" id="{FC893DF6-5954-0049-8102-02930215871E}"/>
              </a:ext>
            </a:extLst>
          </p:cNvPr>
          <p:cNvSpPr txBox="1"/>
          <p:nvPr/>
        </p:nvSpPr>
        <p:spPr>
          <a:xfrm>
            <a:off x="7092280" y="210706"/>
            <a:ext cx="2016224" cy="553998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dirty="0">
                <a:latin typeface="Arial"/>
                <a:cs typeface="Arial"/>
              </a:rPr>
              <a:t>Fabiola </a:t>
            </a:r>
            <a:r>
              <a:rPr lang="en-US" dirty="0" err="1">
                <a:latin typeface="Arial"/>
                <a:cs typeface="Arial"/>
              </a:rPr>
              <a:t>Gianotti</a:t>
            </a:r>
            <a:r>
              <a:rPr lang="en-US" dirty="0">
                <a:latin typeface="Arial"/>
                <a:cs typeface="Arial"/>
              </a:rPr>
              <a:t>, </a:t>
            </a:r>
            <a:br>
              <a:rPr lang="en-US" dirty="0">
                <a:latin typeface="Arial"/>
                <a:cs typeface="Arial"/>
              </a:rPr>
            </a:br>
            <a:r>
              <a:rPr lang="en-US" dirty="0">
                <a:latin typeface="Arial"/>
                <a:cs typeface="Arial"/>
              </a:rPr>
              <a:t>SPC, 23 Sep 2019</a:t>
            </a:r>
          </a:p>
        </p:txBody>
      </p:sp>
    </p:spTree>
    <p:extLst>
      <p:ext uri="{BB962C8B-B14F-4D97-AF65-F5344CB8AC3E}">
        <p14:creationId xmlns:p14="http://schemas.microsoft.com/office/powerpoint/2010/main" val="183453671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04698D54-DC2D-8747-8819-FE59406F2F8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3" name="Underrubrik 2">
            <a:extLst>
              <a:ext uri="{FF2B5EF4-FFF2-40B4-BE49-F238E27FC236}">
                <a16:creationId xmlns:a16="http://schemas.microsoft.com/office/drawing/2014/main" id="{ACC30518-4A02-934B-BF59-113AA3D8519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Platshållare för bildnummer 3">
            <a:extLst>
              <a:ext uri="{FF2B5EF4-FFF2-40B4-BE49-F238E27FC236}">
                <a16:creationId xmlns:a16="http://schemas.microsoft.com/office/drawing/2014/main" id="{0BD4B07E-B51F-9F42-A217-E09A3E6906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33820C-380C-084C-905C-E23F8561DA8F}" type="slidenum">
              <a:rPr lang="en-US" smtClean="0"/>
              <a:pPr/>
              <a:t>23</a:t>
            </a:fld>
            <a:endParaRPr lang="en-US"/>
          </a:p>
        </p:txBody>
      </p:sp>
      <p:pic>
        <p:nvPicPr>
          <p:cNvPr id="6" name="Bildobjekt 5">
            <a:extLst>
              <a:ext uri="{FF2B5EF4-FFF2-40B4-BE49-F238E27FC236}">
                <a16:creationId xmlns:a16="http://schemas.microsoft.com/office/drawing/2014/main" id="{D3E9CBA5-AAA1-C34E-BC7E-EC875837D4F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715"/>
            <a:ext cx="9144000" cy="6846570"/>
          </a:xfrm>
          <a:prstGeom prst="rect">
            <a:avLst/>
          </a:prstGeom>
        </p:spPr>
      </p:pic>
      <p:sp>
        <p:nvSpPr>
          <p:cNvPr id="7" name="TextBox 5">
            <a:extLst>
              <a:ext uri="{FF2B5EF4-FFF2-40B4-BE49-F238E27FC236}">
                <a16:creationId xmlns:a16="http://schemas.microsoft.com/office/drawing/2014/main" id="{7FE8B2CA-D1DF-094A-8E79-E9985DC873DA}"/>
              </a:ext>
            </a:extLst>
          </p:cNvPr>
          <p:cNvSpPr txBox="1"/>
          <p:nvPr/>
        </p:nvSpPr>
        <p:spPr>
          <a:xfrm>
            <a:off x="7020272" y="138698"/>
            <a:ext cx="2016224" cy="553998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dirty="0">
                <a:latin typeface="Arial"/>
                <a:cs typeface="Arial"/>
              </a:rPr>
              <a:t>Fabiola </a:t>
            </a:r>
            <a:r>
              <a:rPr lang="en-US" dirty="0" err="1">
                <a:latin typeface="Arial"/>
                <a:cs typeface="Arial"/>
              </a:rPr>
              <a:t>Gianotti</a:t>
            </a:r>
            <a:r>
              <a:rPr lang="en-US" dirty="0">
                <a:latin typeface="Arial"/>
                <a:cs typeface="Arial"/>
              </a:rPr>
              <a:t>, </a:t>
            </a:r>
            <a:br>
              <a:rPr lang="en-US" dirty="0">
                <a:latin typeface="Arial"/>
                <a:cs typeface="Arial"/>
              </a:rPr>
            </a:br>
            <a:r>
              <a:rPr lang="en-US" dirty="0">
                <a:latin typeface="Arial"/>
                <a:cs typeface="Arial"/>
              </a:rPr>
              <a:t>SPC, 23 Sep 2019</a:t>
            </a:r>
          </a:p>
        </p:txBody>
      </p:sp>
    </p:spTree>
    <p:extLst>
      <p:ext uri="{BB962C8B-B14F-4D97-AF65-F5344CB8AC3E}">
        <p14:creationId xmlns:p14="http://schemas.microsoft.com/office/powerpoint/2010/main" val="16946915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33820C-380C-084C-905C-E23F8561DA8F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251520" y="188640"/>
            <a:ext cx="8208912" cy="861774"/>
          </a:xfrm>
          <a:prstGeom prst="rect">
            <a:avLst/>
          </a:prstGeom>
        </p:spPr>
        <p:txBody>
          <a:bodyPr wrap="square" lIns="0" tIns="0" rIns="0" bIns="0" rtlCol="0" anchor="t" anchorCtr="0">
            <a:spAutoFit/>
          </a:bodyPr>
          <a:lstStyle/>
          <a:p>
            <a:pPr algn="ctr"/>
            <a:r>
              <a:rPr lang="en-US" sz="2800" dirty="0">
                <a:solidFill>
                  <a:schemeClr val="tx2"/>
                </a:solidFill>
                <a:latin typeface="Arial"/>
                <a:cs typeface="Arial"/>
              </a:rPr>
              <a:t>CERN comprises the following states and </a:t>
            </a:r>
            <a:r>
              <a:rPr lang="en-US" sz="2800" dirty="0" err="1">
                <a:solidFill>
                  <a:schemeClr val="tx2"/>
                </a:solidFill>
                <a:latin typeface="Arial"/>
                <a:cs typeface="Arial"/>
              </a:rPr>
              <a:t>organisations</a:t>
            </a:r>
            <a:endParaRPr lang="en-US" sz="2800" dirty="0">
              <a:solidFill>
                <a:schemeClr val="tx2"/>
              </a:solidFill>
              <a:latin typeface="Arial"/>
              <a:cs typeface="Arial"/>
            </a:endParaRPr>
          </a:p>
        </p:txBody>
      </p:sp>
      <p:pic>
        <p:nvPicPr>
          <p:cNvPr id="9" name="Bildobjekt 8">
            <a:extLst>
              <a:ext uri="{FF2B5EF4-FFF2-40B4-BE49-F238E27FC236}">
                <a16:creationId xmlns:a16="http://schemas.microsoft.com/office/drawing/2014/main" id="{35D553F8-5BC2-114F-A620-4ECAD12491F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406" y="1196752"/>
            <a:ext cx="8423140" cy="5618968"/>
          </a:xfrm>
          <a:prstGeom prst="rect">
            <a:avLst/>
          </a:prstGeom>
        </p:spPr>
      </p:pic>
      <p:sp>
        <p:nvSpPr>
          <p:cNvPr id="11" name="Rektangel 10">
            <a:extLst>
              <a:ext uri="{FF2B5EF4-FFF2-40B4-BE49-F238E27FC236}">
                <a16:creationId xmlns:a16="http://schemas.microsoft.com/office/drawing/2014/main" id="{3AC34AB0-11C2-9F4D-80DA-B3958C2BF15F}"/>
              </a:ext>
            </a:extLst>
          </p:cNvPr>
          <p:cNvSpPr/>
          <p:nvPr/>
        </p:nvSpPr>
        <p:spPr>
          <a:xfrm>
            <a:off x="144406" y="2348880"/>
            <a:ext cx="755186" cy="288032"/>
          </a:xfrm>
          <a:prstGeom prst="rect">
            <a:avLst/>
          </a:prstGeom>
          <a:noFill/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5" name="textruta 4">
            <a:extLst>
              <a:ext uri="{FF2B5EF4-FFF2-40B4-BE49-F238E27FC236}">
                <a16:creationId xmlns:a16="http://schemas.microsoft.com/office/drawing/2014/main" id="{A7018F6F-524A-F341-8719-50E073873DCD}"/>
              </a:ext>
            </a:extLst>
          </p:cNvPr>
          <p:cNvSpPr txBox="1"/>
          <p:nvPr/>
        </p:nvSpPr>
        <p:spPr>
          <a:xfrm>
            <a:off x="8244408" y="6423719"/>
            <a:ext cx="323138" cy="461665"/>
          </a:xfrm>
          <a:prstGeom prst="rect">
            <a:avLst/>
          </a:prstGeom>
        </p:spPr>
        <p:txBody>
          <a:bodyPr wrap="square" lIns="0" tIns="0" rIns="0" bIns="0" rtlCol="0" anchor="t" anchorCtr="0">
            <a:spAutoFit/>
          </a:bodyPr>
          <a:lstStyle/>
          <a:p>
            <a:endParaRPr lang="sv-SE" sz="3000" b="1" dirty="0"/>
          </a:p>
        </p:txBody>
      </p:sp>
    </p:spTree>
    <p:extLst>
      <p:ext uri="{BB962C8B-B14F-4D97-AF65-F5344CB8AC3E}">
        <p14:creationId xmlns:p14="http://schemas.microsoft.com/office/powerpoint/2010/main" val="19168602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33820C-380C-084C-905C-E23F8561DA8F}" type="slidenum">
              <a:rPr lang="en-US" smtClean="0"/>
              <a:pPr/>
              <a:t>4</a:t>
            </a:fld>
            <a:endParaRPr lang="en-US"/>
          </a:p>
        </p:txBody>
      </p:sp>
      <p:pic>
        <p:nvPicPr>
          <p:cNvPr id="8" name="Bildobjekt 7">
            <a:extLst>
              <a:ext uri="{FF2B5EF4-FFF2-40B4-BE49-F238E27FC236}">
                <a16:creationId xmlns:a16="http://schemas.microsoft.com/office/drawing/2014/main" id="{F8F4E90A-9E2E-1A45-9C59-A5B11A02CDF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26" y="403040"/>
            <a:ext cx="9144000" cy="641033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876256" y="138698"/>
            <a:ext cx="2160240" cy="553998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dirty="0">
                <a:latin typeface="Arial"/>
                <a:cs typeface="Arial"/>
              </a:rPr>
              <a:t>Fabiola </a:t>
            </a:r>
            <a:r>
              <a:rPr lang="en-US" dirty="0" err="1">
                <a:latin typeface="Arial"/>
                <a:cs typeface="Arial"/>
              </a:rPr>
              <a:t>Gianotti</a:t>
            </a:r>
            <a:r>
              <a:rPr lang="en-US" dirty="0">
                <a:latin typeface="Arial"/>
                <a:cs typeface="Arial"/>
              </a:rPr>
              <a:t>, </a:t>
            </a:r>
            <a:br>
              <a:rPr lang="en-US" dirty="0">
                <a:latin typeface="Arial"/>
                <a:cs typeface="Arial"/>
              </a:rPr>
            </a:br>
            <a:r>
              <a:rPr lang="en-US" dirty="0">
                <a:latin typeface="Arial"/>
                <a:cs typeface="Arial"/>
              </a:rPr>
              <a:t>SPC, 23 Sep 2019</a:t>
            </a:r>
          </a:p>
        </p:txBody>
      </p:sp>
    </p:spTree>
    <p:extLst>
      <p:ext uri="{BB962C8B-B14F-4D97-AF65-F5344CB8AC3E}">
        <p14:creationId xmlns:p14="http://schemas.microsoft.com/office/powerpoint/2010/main" val="80173665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tshållare för bildnummer 3">
            <a:extLst>
              <a:ext uri="{FF2B5EF4-FFF2-40B4-BE49-F238E27FC236}">
                <a16:creationId xmlns:a16="http://schemas.microsoft.com/office/drawing/2014/main" id="{46E00C53-27FA-9146-A483-4888E8BF37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33820C-380C-084C-905C-E23F8561DA8F}" type="slidenum">
              <a:rPr lang="en-US" smtClean="0"/>
              <a:pPr/>
              <a:t>5</a:t>
            </a:fld>
            <a:endParaRPr lang="en-US"/>
          </a:p>
        </p:txBody>
      </p:sp>
      <p:pic>
        <p:nvPicPr>
          <p:cNvPr id="6" name="Bildobjekt 5">
            <a:extLst>
              <a:ext uri="{FF2B5EF4-FFF2-40B4-BE49-F238E27FC236}">
                <a16:creationId xmlns:a16="http://schemas.microsoft.com/office/drawing/2014/main" id="{FECE6D20-B141-444F-AAF5-AF4EE9EAA41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4625"/>
            <a:ext cx="6876256" cy="3809703"/>
          </a:xfrm>
          <a:prstGeom prst="rect">
            <a:avLst/>
          </a:prstGeom>
        </p:spPr>
      </p:pic>
      <p:pic>
        <p:nvPicPr>
          <p:cNvPr id="8" name="Bildobjekt 7">
            <a:extLst>
              <a:ext uri="{FF2B5EF4-FFF2-40B4-BE49-F238E27FC236}">
                <a16:creationId xmlns:a16="http://schemas.microsoft.com/office/drawing/2014/main" id="{12C10295-3CA2-AE4A-93DF-3BA7CEA3C2B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854328"/>
            <a:ext cx="7425854" cy="1542081"/>
          </a:xfrm>
          <a:prstGeom prst="rect">
            <a:avLst/>
          </a:prstGeom>
        </p:spPr>
      </p:pic>
      <p:pic>
        <p:nvPicPr>
          <p:cNvPr id="10" name="Bildobjekt 9">
            <a:extLst>
              <a:ext uri="{FF2B5EF4-FFF2-40B4-BE49-F238E27FC236}">
                <a16:creationId xmlns:a16="http://schemas.microsoft.com/office/drawing/2014/main" id="{A4820F6C-C5B4-DD41-8467-1B5E4EF5CED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90" y="5344709"/>
            <a:ext cx="7346022" cy="1525503"/>
          </a:xfrm>
          <a:prstGeom prst="rect">
            <a:avLst/>
          </a:prstGeom>
        </p:spPr>
      </p:pic>
      <p:sp>
        <p:nvSpPr>
          <p:cNvPr id="12" name="TextBox 5">
            <a:extLst>
              <a:ext uri="{FF2B5EF4-FFF2-40B4-BE49-F238E27FC236}">
                <a16:creationId xmlns:a16="http://schemas.microsoft.com/office/drawing/2014/main" id="{BA0A4AD6-6214-424E-9B64-52472393D936}"/>
              </a:ext>
            </a:extLst>
          </p:cNvPr>
          <p:cNvSpPr txBox="1"/>
          <p:nvPr/>
        </p:nvSpPr>
        <p:spPr>
          <a:xfrm>
            <a:off x="6948264" y="44624"/>
            <a:ext cx="2160240" cy="553998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dirty="0">
                <a:latin typeface="Arial"/>
                <a:cs typeface="Arial"/>
              </a:rPr>
              <a:t>Fabiola </a:t>
            </a:r>
            <a:r>
              <a:rPr lang="en-US" dirty="0" err="1">
                <a:latin typeface="Arial"/>
                <a:cs typeface="Arial"/>
              </a:rPr>
              <a:t>Gianotti</a:t>
            </a:r>
            <a:r>
              <a:rPr lang="en-US" dirty="0">
                <a:latin typeface="Arial"/>
                <a:cs typeface="Arial"/>
              </a:rPr>
              <a:t>, </a:t>
            </a:r>
            <a:br>
              <a:rPr lang="en-US" dirty="0">
                <a:latin typeface="Arial"/>
                <a:cs typeface="Arial"/>
              </a:rPr>
            </a:br>
            <a:r>
              <a:rPr lang="en-US" dirty="0">
                <a:latin typeface="Arial"/>
                <a:cs typeface="Arial"/>
              </a:rPr>
              <a:t>SPC, 23 Sep 2019</a:t>
            </a:r>
          </a:p>
        </p:txBody>
      </p:sp>
      <p:sp>
        <p:nvSpPr>
          <p:cNvPr id="13" name="textruta 12">
            <a:extLst>
              <a:ext uri="{FF2B5EF4-FFF2-40B4-BE49-F238E27FC236}">
                <a16:creationId xmlns:a16="http://schemas.microsoft.com/office/drawing/2014/main" id="{B7D71337-2FDA-AE45-A1DE-9C6DBA78BA0A}"/>
              </a:ext>
            </a:extLst>
          </p:cNvPr>
          <p:cNvSpPr txBox="1"/>
          <p:nvPr/>
        </p:nvSpPr>
        <p:spPr>
          <a:xfrm>
            <a:off x="755576" y="1773396"/>
            <a:ext cx="792088" cy="215444"/>
          </a:xfrm>
          <a:prstGeom prst="rect">
            <a:avLst/>
          </a:prstGeom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sv-SE" sz="1400" dirty="0"/>
              <a:t>-400</a:t>
            </a:r>
          </a:p>
        </p:txBody>
      </p:sp>
      <p:sp>
        <p:nvSpPr>
          <p:cNvPr id="14" name="textruta 13">
            <a:extLst>
              <a:ext uri="{FF2B5EF4-FFF2-40B4-BE49-F238E27FC236}">
                <a16:creationId xmlns:a16="http://schemas.microsoft.com/office/drawing/2014/main" id="{B1BCEE51-DA63-5A49-A8E3-CD4AB027E6FC}"/>
              </a:ext>
            </a:extLst>
          </p:cNvPr>
          <p:cNvSpPr txBox="1"/>
          <p:nvPr/>
        </p:nvSpPr>
        <p:spPr>
          <a:xfrm>
            <a:off x="683568" y="3213556"/>
            <a:ext cx="792088" cy="215444"/>
          </a:xfrm>
          <a:prstGeom prst="rect">
            <a:avLst/>
          </a:prstGeom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sv-SE" sz="1400" dirty="0"/>
              <a:t>-1000</a:t>
            </a:r>
          </a:p>
        </p:txBody>
      </p:sp>
      <p:sp>
        <p:nvSpPr>
          <p:cNvPr id="15" name="textruta 14">
            <a:extLst>
              <a:ext uri="{FF2B5EF4-FFF2-40B4-BE49-F238E27FC236}">
                <a16:creationId xmlns:a16="http://schemas.microsoft.com/office/drawing/2014/main" id="{7FB65CD0-319B-5D43-BE68-1F25BD6C75E9}"/>
              </a:ext>
            </a:extLst>
          </p:cNvPr>
          <p:cNvSpPr txBox="1"/>
          <p:nvPr/>
        </p:nvSpPr>
        <p:spPr>
          <a:xfrm>
            <a:off x="5076056" y="679511"/>
            <a:ext cx="792088" cy="215444"/>
          </a:xfrm>
          <a:prstGeom prst="rect">
            <a:avLst/>
          </a:prstGeom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sv-SE" sz="1400" dirty="0">
                <a:solidFill>
                  <a:schemeClr val="bg1"/>
                </a:solidFill>
              </a:rPr>
              <a:t>2025</a:t>
            </a:r>
          </a:p>
        </p:txBody>
      </p:sp>
      <p:sp>
        <p:nvSpPr>
          <p:cNvPr id="19" name="textruta 18">
            <a:extLst>
              <a:ext uri="{FF2B5EF4-FFF2-40B4-BE49-F238E27FC236}">
                <a16:creationId xmlns:a16="http://schemas.microsoft.com/office/drawing/2014/main" id="{4C7C9641-FDE1-604D-B623-70E79E359FFC}"/>
              </a:ext>
            </a:extLst>
          </p:cNvPr>
          <p:cNvSpPr txBox="1"/>
          <p:nvPr/>
        </p:nvSpPr>
        <p:spPr>
          <a:xfrm>
            <a:off x="2195736" y="693276"/>
            <a:ext cx="792088" cy="215444"/>
          </a:xfrm>
          <a:prstGeom prst="rect">
            <a:avLst/>
          </a:prstGeom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sv-SE" sz="1400" dirty="0">
                <a:solidFill>
                  <a:schemeClr val="bg1"/>
                </a:solidFill>
              </a:rPr>
              <a:t>2006</a:t>
            </a:r>
          </a:p>
        </p:txBody>
      </p:sp>
      <p:sp>
        <p:nvSpPr>
          <p:cNvPr id="20" name="textruta 19">
            <a:extLst>
              <a:ext uri="{FF2B5EF4-FFF2-40B4-BE49-F238E27FC236}">
                <a16:creationId xmlns:a16="http://schemas.microsoft.com/office/drawing/2014/main" id="{C6387959-9482-5C41-AA7E-46C0B1BEC8F6}"/>
              </a:ext>
            </a:extLst>
          </p:cNvPr>
          <p:cNvSpPr txBox="1"/>
          <p:nvPr/>
        </p:nvSpPr>
        <p:spPr>
          <a:xfrm>
            <a:off x="4192934" y="660196"/>
            <a:ext cx="792088" cy="215444"/>
          </a:xfrm>
          <a:prstGeom prst="rect">
            <a:avLst/>
          </a:prstGeom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sv-SE" sz="1400" dirty="0">
                <a:solidFill>
                  <a:schemeClr val="bg1"/>
                </a:solidFill>
              </a:rPr>
              <a:t>2019</a:t>
            </a:r>
          </a:p>
        </p:txBody>
      </p:sp>
    </p:spTree>
    <p:extLst>
      <p:ext uri="{BB962C8B-B14F-4D97-AF65-F5344CB8AC3E}">
        <p14:creationId xmlns:p14="http://schemas.microsoft.com/office/powerpoint/2010/main" val="13009286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tshållare för bildnummer 3">
            <a:extLst>
              <a:ext uri="{FF2B5EF4-FFF2-40B4-BE49-F238E27FC236}">
                <a16:creationId xmlns:a16="http://schemas.microsoft.com/office/drawing/2014/main" id="{EF7DABA3-242E-2F47-975C-A82B348544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33820C-380C-084C-905C-E23F8561DA8F}" type="slidenum">
              <a:rPr lang="en-US" smtClean="0"/>
              <a:pPr/>
              <a:t>6</a:t>
            </a:fld>
            <a:endParaRPr lang="en-US"/>
          </a:p>
        </p:txBody>
      </p:sp>
      <p:pic>
        <p:nvPicPr>
          <p:cNvPr id="6" name="Bildobjekt 5">
            <a:extLst>
              <a:ext uri="{FF2B5EF4-FFF2-40B4-BE49-F238E27FC236}">
                <a16:creationId xmlns:a16="http://schemas.microsoft.com/office/drawing/2014/main" id="{1BF8F99D-6171-CE49-9FBB-7B0C26FAC53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5076"/>
          <a:stretch/>
        </p:blipFill>
        <p:spPr>
          <a:xfrm>
            <a:off x="0" y="980728"/>
            <a:ext cx="9144000" cy="2726232"/>
          </a:xfrm>
          <a:prstGeom prst="rect">
            <a:avLst/>
          </a:prstGeom>
        </p:spPr>
      </p:pic>
      <p:sp>
        <p:nvSpPr>
          <p:cNvPr id="7" name="TextBox 5">
            <a:extLst>
              <a:ext uri="{FF2B5EF4-FFF2-40B4-BE49-F238E27FC236}">
                <a16:creationId xmlns:a16="http://schemas.microsoft.com/office/drawing/2014/main" id="{B0FA6B69-34FF-D648-9FA8-26D0CDCCD058}"/>
              </a:ext>
            </a:extLst>
          </p:cNvPr>
          <p:cNvSpPr txBox="1"/>
          <p:nvPr/>
        </p:nvSpPr>
        <p:spPr>
          <a:xfrm>
            <a:off x="467544" y="251356"/>
            <a:ext cx="8064896" cy="369332"/>
          </a:xfrm>
          <a:prstGeom prst="rect">
            <a:avLst/>
          </a:prstGeom>
          <a:ln>
            <a:solidFill>
              <a:schemeClr val="tx2"/>
            </a:solidFill>
          </a:ln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2400" dirty="0">
                <a:solidFill>
                  <a:schemeClr val="tx2"/>
                </a:solidFill>
                <a:latin typeface="Arial"/>
                <a:cs typeface="Arial"/>
              </a:rPr>
              <a:t>From news on Long Shutdown 2, </a:t>
            </a:r>
            <a:r>
              <a:rPr lang="en-US" sz="2400" dirty="0" err="1">
                <a:solidFill>
                  <a:schemeClr val="tx2"/>
                </a:solidFill>
                <a:latin typeface="Arial"/>
                <a:cs typeface="Arial"/>
              </a:rPr>
              <a:t>Frédérique</a:t>
            </a:r>
            <a:r>
              <a:rPr lang="en-US" sz="2400" dirty="0">
                <a:solidFill>
                  <a:schemeClr val="tx2"/>
                </a:solidFill>
                <a:latin typeface="Arial"/>
                <a:cs typeface="Arial"/>
              </a:rPr>
              <a:t> </a:t>
            </a:r>
            <a:r>
              <a:rPr lang="en-US" sz="2400" dirty="0" err="1">
                <a:solidFill>
                  <a:schemeClr val="tx2"/>
                </a:solidFill>
                <a:latin typeface="Arial"/>
                <a:cs typeface="Arial"/>
              </a:rPr>
              <a:t>Bordry</a:t>
            </a:r>
            <a:endParaRPr lang="en-US" sz="2400" dirty="0">
              <a:solidFill>
                <a:schemeClr val="tx2"/>
              </a:solidFill>
              <a:latin typeface="Arial"/>
              <a:cs typeface="Arial"/>
            </a:endParaRPr>
          </a:p>
        </p:txBody>
      </p:sp>
      <p:pic>
        <p:nvPicPr>
          <p:cNvPr id="8" name="Bildobjekt 7">
            <a:extLst>
              <a:ext uri="{FF2B5EF4-FFF2-40B4-BE49-F238E27FC236}">
                <a16:creationId xmlns:a16="http://schemas.microsoft.com/office/drawing/2014/main" id="{1FCED617-79D2-FB41-8F37-39C69E57415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71" y="3919724"/>
            <a:ext cx="9079533" cy="2801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375966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33820C-380C-084C-905C-E23F8561DA8F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189856" y="848320"/>
            <a:ext cx="8702624" cy="4308872"/>
          </a:xfrm>
          <a:prstGeom prst="rect">
            <a:avLst/>
          </a:prstGeom>
          <a:ln>
            <a:solidFill>
              <a:schemeClr val="accent2"/>
            </a:solidFill>
          </a:ln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2800" dirty="0">
                <a:solidFill>
                  <a:schemeClr val="accent3"/>
                </a:solidFill>
                <a:latin typeface="Arial"/>
                <a:cs typeface="Arial"/>
              </a:rPr>
              <a:t>Update on Elections in Council</a:t>
            </a:r>
            <a:r>
              <a:rPr lang="en-US" sz="2800" dirty="0">
                <a:solidFill>
                  <a:schemeClr val="accent2"/>
                </a:solidFill>
                <a:latin typeface="Arial"/>
                <a:cs typeface="Arial"/>
              </a:rPr>
              <a:t>:</a:t>
            </a:r>
          </a:p>
          <a:p>
            <a:endParaRPr lang="en-US" sz="2800" dirty="0">
              <a:solidFill>
                <a:schemeClr val="accent2"/>
              </a:solidFill>
              <a:latin typeface="Arial"/>
              <a:cs typeface="Arial"/>
            </a:endParaRPr>
          </a:p>
          <a:p>
            <a:r>
              <a:rPr lang="en-US" sz="2800" dirty="0">
                <a:solidFill>
                  <a:schemeClr val="accent2"/>
                </a:solidFill>
                <a:latin typeface="Arial"/>
                <a:cs typeface="Arial"/>
              </a:rPr>
              <a:t>Mandate from 1 January 2020: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accent2"/>
                </a:solidFill>
                <a:latin typeface="Arial"/>
                <a:cs typeface="Arial"/>
              </a:rPr>
              <a:t>Finance Committee Chair: </a:t>
            </a:r>
            <a:r>
              <a:rPr lang="en-US" sz="2800" dirty="0">
                <a:solidFill>
                  <a:schemeClr val="accent3"/>
                </a:solidFill>
                <a:latin typeface="Arial"/>
                <a:cs typeface="Arial"/>
              </a:rPr>
              <a:t>Umberto </a:t>
            </a:r>
            <a:r>
              <a:rPr lang="en-US" sz="2800" dirty="0" err="1">
                <a:solidFill>
                  <a:schemeClr val="accent3"/>
                </a:solidFill>
                <a:latin typeface="Arial"/>
                <a:cs typeface="Arial"/>
              </a:rPr>
              <a:t>Dosselli</a:t>
            </a:r>
            <a:r>
              <a:rPr lang="en-US" sz="2800" dirty="0">
                <a:solidFill>
                  <a:schemeClr val="accent3"/>
                </a:solidFill>
                <a:latin typeface="Arial"/>
                <a:cs typeface="Arial"/>
              </a:rPr>
              <a:t>, Italy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accent2"/>
                </a:solidFill>
                <a:latin typeface="Arial"/>
                <a:cs typeface="Arial"/>
              </a:rPr>
              <a:t>FC Vice-Chair: </a:t>
            </a:r>
            <a:r>
              <a:rPr lang="sv-SE" sz="2800" dirty="0">
                <a:solidFill>
                  <a:schemeClr val="accent3"/>
                </a:solidFill>
                <a:latin typeface="Arial"/>
                <a:cs typeface="Arial"/>
              </a:rPr>
              <a:t>Laurent </a:t>
            </a:r>
            <a:r>
              <a:rPr lang="sv-SE" sz="2800" dirty="0" err="1">
                <a:solidFill>
                  <a:schemeClr val="accent3"/>
                </a:solidFill>
                <a:latin typeface="Arial"/>
                <a:cs typeface="Arial"/>
              </a:rPr>
              <a:t>Salzarulo</a:t>
            </a:r>
            <a:r>
              <a:rPr lang="sv-SE" sz="2800" dirty="0">
                <a:solidFill>
                  <a:schemeClr val="accent3"/>
                </a:solidFill>
                <a:latin typeface="Arial"/>
                <a:cs typeface="Arial"/>
              </a:rPr>
              <a:t>, </a:t>
            </a:r>
            <a:r>
              <a:rPr lang="sv-SE" sz="2800" dirty="0" err="1">
                <a:solidFill>
                  <a:schemeClr val="accent3"/>
                </a:solidFill>
                <a:latin typeface="Arial"/>
                <a:cs typeface="Arial"/>
              </a:rPr>
              <a:t>Switzerland</a:t>
            </a:r>
            <a:endParaRPr lang="sv-SE" sz="2800" dirty="0">
              <a:solidFill>
                <a:schemeClr val="accent3"/>
              </a:solidFill>
              <a:latin typeface="Arial"/>
              <a:cs typeface="Arial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accent2"/>
                </a:solidFill>
                <a:latin typeface="Arial"/>
                <a:cs typeface="Arial"/>
              </a:rPr>
              <a:t>SPC Chair: </a:t>
            </a:r>
            <a:r>
              <a:rPr lang="en-US" sz="2800" dirty="0">
                <a:solidFill>
                  <a:schemeClr val="accent3"/>
                </a:solidFill>
                <a:latin typeface="Arial"/>
                <a:cs typeface="Arial"/>
              </a:rPr>
              <a:t>Leonid Rivkin, Switzerland</a:t>
            </a:r>
          </a:p>
          <a:p>
            <a:pPr marL="457200" indent="-457200">
              <a:buFont typeface="Arial"/>
              <a:buChar char="•"/>
            </a:pPr>
            <a:endParaRPr lang="en-US" sz="2800" dirty="0">
              <a:solidFill>
                <a:schemeClr val="accent2"/>
              </a:solidFill>
              <a:latin typeface="Arial"/>
              <a:cs typeface="Arial"/>
            </a:endParaRPr>
          </a:p>
          <a:p>
            <a:pPr marL="457200" indent="-457200">
              <a:buFont typeface="Arial"/>
              <a:buChar char="•"/>
            </a:pPr>
            <a:r>
              <a:rPr lang="en-US" sz="2800" dirty="0">
                <a:solidFill>
                  <a:schemeClr val="accent2"/>
                </a:solidFill>
                <a:latin typeface="Arial"/>
                <a:cs typeface="Arial"/>
              </a:rPr>
              <a:t>Interviews with shortlisted DG-candidates, Sep 2019</a:t>
            </a:r>
          </a:p>
          <a:p>
            <a:pPr marL="457200" indent="-457200">
              <a:buFont typeface="Arial"/>
              <a:buChar char="•"/>
            </a:pPr>
            <a:r>
              <a:rPr lang="en-US" sz="2800" dirty="0">
                <a:solidFill>
                  <a:schemeClr val="accent2"/>
                </a:solidFill>
                <a:latin typeface="Arial"/>
                <a:cs typeface="Arial"/>
              </a:rPr>
              <a:t>Election of new DG (2021-2025), Dec 2019</a:t>
            </a:r>
          </a:p>
        </p:txBody>
      </p:sp>
    </p:spTree>
    <p:extLst>
      <p:ext uri="{BB962C8B-B14F-4D97-AF65-F5344CB8AC3E}">
        <p14:creationId xmlns:p14="http://schemas.microsoft.com/office/powerpoint/2010/main" val="210808667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84C3FE1A-BC28-0F45-A7D7-5BDBA1F3B6C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3" name="Underrubrik 2">
            <a:extLst>
              <a:ext uri="{FF2B5EF4-FFF2-40B4-BE49-F238E27FC236}">
                <a16:creationId xmlns:a16="http://schemas.microsoft.com/office/drawing/2014/main" id="{9AB89754-3B22-614F-B2B2-2BC96C4BBFF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Platshållare för bildnummer 3">
            <a:extLst>
              <a:ext uri="{FF2B5EF4-FFF2-40B4-BE49-F238E27FC236}">
                <a16:creationId xmlns:a16="http://schemas.microsoft.com/office/drawing/2014/main" id="{DF963E10-A46A-3B46-B1EF-E2B7C716C2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33820C-380C-084C-905C-E23F8561DA8F}" type="slidenum">
              <a:rPr lang="en-US" smtClean="0"/>
              <a:pPr/>
              <a:t>8</a:t>
            </a:fld>
            <a:endParaRPr lang="en-US"/>
          </a:p>
        </p:txBody>
      </p:sp>
      <p:pic>
        <p:nvPicPr>
          <p:cNvPr id="6" name="Bildobjekt 5">
            <a:extLst>
              <a:ext uri="{FF2B5EF4-FFF2-40B4-BE49-F238E27FC236}">
                <a16:creationId xmlns:a16="http://schemas.microsoft.com/office/drawing/2014/main" id="{E83697A7-9A49-1C42-9E9B-E6C9E9CB50F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59867"/>
            <a:ext cx="9144000" cy="6153509"/>
          </a:xfrm>
          <a:prstGeom prst="rect">
            <a:avLst/>
          </a:prstGeom>
        </p:spPr>
      </p:pic>
      <p:sp>
        <p:nvSpPr>
          <p:cNvPr id="7" name="textruta 6">
            <a:extLst>
              <a:ext uri="{FF2B5EF4-FFF2-40B4-BE49-F238E27FC236}">
                <a16:creationId xmlns:a16="http://schemas.microsoft.com/office/drawing/2014/main" id="{659984FD-8236-FA47-B1FC-7E5AF292BCF9}"/>
              </a:ext>
            </a:extLst>
          </p:cNvPr>
          <p:cNvSpPr txBox="1"/>
          <p:nvPr/>
        </p:nvSpPr>
        <p:spPr>
          <a:xfrm>
            <a:off x="899592" y="116632"/>
            <a:ext cx="5504656" cy="461665"/>
          </a:xfrm>
          <a:prstGeom prst="rect">
            <a:avLst/>
          </a:prstGeom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sv-SE" sz="3000" dirty="0">
                <a:solidFill>
                  <a:schemeClr val="tx2"/>
                </a:solidFill>
              </a:rPr>
              <a:t>CERN </a:t>
            </a:r>
            <a:r>
              <a:rPr lang="sv-SE" sz="3000" dirty="0" err="1">
                <a:solidFill>
                  <a:schemeClr val="tx2"/>
                </a:solidFill>
              </a:rPr>
              <a:t>Open</a:t>
            </a:r>
            <a:r>
              <a:rPr lang="sv-SE" sz="3000" dirty="0">
                <a:solidFill>
                  <a:schemeClr val="tx2"/>
                </a:solidFill>
              </a:rPr>
              <a:t> Days 14-15 September</a:t>
            </a:r>
          </a:p>
        </p:txBody>
      </p:sp>
      <p:sp>
        <p:nvSpPr>
          <p:cNvPr id="8" name="TextBox 5">
            <a:extLst>
              <a:ext uri="{FF2B5EF4-FFF2-40B4-BE49-F238E27FC236}">
                <a16:creationId xmlns:a16="http://schemas.microsoft.com/office/drawing/2014/main" id="{E126F1D8-DDA3-834F-B044-1963D94DA527}"/>
              </a:ext>
            </a:extLst>
          </p:cNvPr>
          <p:cNvSpPr txBox="1"/>
          <p:nvPr/>
        </p:nvSpPr>
        <p:spPr>
          <a:xfrm>
            <a:off x="6948264" y="66690"/>
            <a:ext cx="2160240" cy="553998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dirty="0">
                <a:latin typeface="Arial"/>
                <a:cs typeface="Arial"/>
              </a:rPr>
              <a:t>Fabiola </a:t>
            </a:r>
            <a:r>
              <a:rPr lang="en-US" dirty="0" err="1">
                <a:latin typeface="Arial"/>
                <a:cs typeface="Arial"/>
              </a:rPr>
              <a:t>Gianotti</a:t>
            </a:r>
            <a:r>
              <a:rPr lang="en-US" dirty="0">
                <a:latin typeface="Arial"/>
                <a:cs typeface="Arial"/>
              </a:rPr>
              <a:t>, </a:t>
            </a:r>
            <a:br>
              <a:rPr lang="en-US" dirty="0">
                <a:latin typeface="Arial"/>
                <a:cs typeface="Arial"/>
              </a:rPr>
            </a:br>
            <a:r>
              <a:rPr lang="en-US" dirty="0">
                <a:latin typeface="Arial"/>
                <a:cs typeface="Arial"/>
              </a:rPr>
              <a:t>SPC, 23 Sep 2019</a:t>
            </a:r>
          </a:p>
        </p:txBody>
      </p:sp>
    </p:spTree>
    <p:extLst>
      <p:ext uri="{BB962C8B-B14F-4D97-AF65-F5344CB8AC3E}">
        <p14:creationId xmlns:p14="http://schemas.microsoft.com/office/powerpoint/2010/main" val="20173215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ESPPU-diagram.pdf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909" t="11225" r="10811" b="4082"/>
          <a:stretch/>
        </p:blipFill>
        <p:spPr>
          <a:xfrm>
            <a:off x="698078" y="1089635"/>
            <a:ext cx="7607722" cy="457161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602731" y="2129136"/>
            <a:ext cx="55816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 defTabSz="914400" fontAlgn="base">
              <a:spcBef>
                <a:spcPct val="0"/>
              </a:spcBef>
              <a:spcAft>
                <a:spcPct val="0"/>
              </a:spcAft>
              <a:buClr>
                <a:srgbClr val="008000"/>
              </a:buClr>
              <a:buFont typeface="Wingdings" charset="2"/>
              <a:buChar char="ü"/>
              <a:defRPr/>
            </a:pPr>
            <a:r>
              <a:rPr lang="en-US" sz="2400" dirty="0">
                <a:solidFill>
                  <a:prstClr val="black"/>
                </a:solidFill>
                <a:latin typeface="Century Schoolbook" charset="0"/>
                <a:ea typeface="ＭＳ Ｐゴシック" charset="0"/>
              </a:rPr>
              <a:t> 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81849E3-8942-5D44-8A9A-79E826FA049A}"/>
              </a:ext>
            </a:extLst>
          </p:cNvPr>
          <p:cNvSpPr txBox="1"/>
          <p:nvPr/>
        </p:nvSpPr>
        <p:spPr>
          <a:xfrm>
            <a:off x="4623434" y="2971801"/>
            <a:ext cx="55816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 defTabSz="914400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ü"/>
              <a:defRPr/>
            </a:pPr>
            <a:r>
              <a:rPr lang="en-US" sz="2400" dirty="0">
                <a:solidFill>
                  <a:srgbClr val="70AD47">
                    <a:lumMod val="75000"/>
                  </a:srgbClr>
                </a:solidFill>
                <a:latin typeface="Century Schoolbook" charset="0"/>
                <a:ea typeface="ＭＳ Ｐゴシック" charset="0"/>
              </a:rPr>
              <a:t> </a:t>
            </a:r>
          </a:p>
        </p:txBody>
      </p:sp>
      <p:sp>
        <p:nvSpPr>
          <p:cNvPr id="3" name="Rounded Rectangle 2">
            <a:extLst>
              <a:ext uri="{FF2B5EF4-FFF2-40B4-BE49-F238E27FC236}">
                <a16:creationId xmlns:a16="http://schemas.microsoft.com/office/drawing/2014/main" id="{F45386B4-710C-8F4D-A856-03A10665E299}"/>
              </a:ext>
            </a:extLst>
          </p:cNvPr>
          <p:cNvSpPr/>
          <p:nvPr/>
        </p:nvSpPr>
        <p:spPr>
          <a:xfrm>
            <a:off x="4800600" y="3741712"/>
            <a:ext cx="1371600" cy="609600"/>
          </a:xfrm>
          <a:prstGeom prst="roundRect">
            <a:avLst/>
          </a:prstGeom>
          <a:noFill/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AA30DE29-8800-AB40-B8AC-148C177B217C}"/>
              </a:ext>
            </a:extLst>
          </p:cNvPr>
          <p:cNvSpPr/>
          <p:nvPr/>
        </p:nvSpPr>
        <p:spPr>
          <a:xfrm>
            <a:off x="6172200" y="2060848"/>
            <a:ext cx="1447800" cy="766464"/>
          </a:xfrm>
          <a:prstGeom prst="roundRect">
            <a:avLst/>
          </a:prstGeom>
          <a:noFill/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065264F-4B17-EF44-8A7D-80272D68076A}"/>
              </a:ext>
            </a:extLst>
          </p:cNvPr>
          <p:cNvSpPr txBox="1"/>
          <p:nvPr/>
        </p:nvSpPr>
        <p:spPr>
          <a:xfrm>
            <a:off x="6324600" y="2979713"/>
            <a:ext cx="2401356" cy="1200329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5715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0070C0"/>
                </a:solidFill>
              </a:rPr>
              <a:t>Establish your communication procedures with your community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22669626-4B8B-7A4D-9ED8-7FCC83B8282F}"/>
              </a:ext>
            </a:extLst>
          </p:cNvPr>
          <p:cNvCxnSpPr>
            <a:cxnSpLocks/>
          </p:cNvCxnSpPr>
          <p:nvPr/>
        </p:nvCxnSpPr>
        <p:spPr>
          <a:xfrm flipV="1">
            <a:off x="6172200" y="2827312"/>
            <a:ext cx="152400" cy="990600"/>
          </a:xfrm>
          <a:prstGeom prst="straightConnector1">
            <a:avLst/>
          </a:prstGeom>
          <a:ln w="50800">
            <a:solidFill>
              <a:schemeClr val="accent1">
                <a:lumMod val="75000"/>
              </a:schemeClr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5">
            <a:extLst>
              <a:ext uri="{FF2B5EF4-FFF2-40B4-BE49-F238E27FC236}">
                <a16:creationId xmlns:a16="http://schemas.microsoft.com/office/drawing/2014/main" id="{BCC116DB-CC41-2148-9877-8805F0197B13}"/>
              </a:ext>
            </a:extLst>
          </p:cNvPr>
          <p:cNvSpPr txBox="1"/>
          <p:nvPr/>
        </p:nvSpPr>
        <p:spPr>
          <a:xfrm>
            <a:off x="1602885" y="188640"/>
            <a:ext cx="5489395" cy="738664"/>
          </a:xfrm>
          <a:prstGeom prst="rect">
            <a:avLst/>
          </a:prstGeom>
          <a:ln>
            <a:noFill/>
          </a:ln>
        </p:spPr>
        <p:txBody>
          <a:bodyPr wrap="square" lIns="0" tIns="0" rIns="0" bIns="0" rtlCol="0" anchor="t" anchorCtr="0">
            <a:spAutoFit/>
          </a:bodyPr>
          <a:lstStyle/>
          <a:p>
            <a:pPr algn="ctr"/>
            <a:r>
              <a:rPr lang="en-US" sz="2400" dirty="0">
                <a:solidFill>
                  <a:schemeClr val="tx2"/>
                </a:solidFill>
                <a:latin typeface="Arial"/>
                <a:cs typeface="Arial"/>
              </a:rPr>
              <a:t>From European Strategy Group meeting 27 September 2019</a:t>
            </a:r>
          </a:p>
        </p:txBody>
      </p:sp>
      <p:sp>
        <p:nvSpPr>
          <p:cNvPr id="10" name="textruta 9">
            <a:extLst>
              <a:ext uri="{FF2B5EF4-FFF2-40B4-BE49-F238E27FC236}">
                <a16:creationId xmlns:a16="http://schemas.microsoft.com/office/drawing/2014/main" id="{F1A1BE9E-A9DB-C84B-A12E-1E8D78E17225}"/>
              </a:ext>
            </a:extLst>
          </p:cNvPr>
          <p:cNvSpPr txBox="1"/>
          <p:nvPr/>
        </p:nvSpPr>
        <p:spPr>
          <a:xfrm>
            <a:off x="73447" y="5786680"/>
            <a:ext cx="8856984" cy="738664"/>
          </a:xfrm>
          <a:prstGeom prst="rect">
            <a:avLst/>
          </a:prstGeom>
        </p:spPr>
        <p:txBody>
          <a:bodyPr wrap="square" lIns="0" tIns="0" rIns="0" bIns="0" rtlCol="0" anchor="t" anchorCtr="0">
            <a:spAutoFit/>
          </a:bodyPr>
          <a:lstStyle/>
          <a:p>
            <a:pPr algn="ctr"/>
            <a:r>
              <a:rPr lang="sv-SE" sz="2400" b="1" dirty="0" err="1">
                <a:solidFill>
                  <a:schemeClr val="tx2"/>
                </a:solidFill>
              </a:rPr>
              <a:t>Physics</a:t>
            </a:r>
            <a:r>
              <a:rPr lang="sv-SE" sz="2400" b="1" dirty="0">
                <a:solidFill>
                  <a:schemeClr val="tx2"/>
                </a:solidFill>
              </a:rPr>
              <a:t> Briefing Book </a:t>
            </a:r>
            <a:r>
              <a:rPr lang="sv-SE" sz="2400" dirty="0" err="1">
                <a:solidFill>
                  <a:schemeClr val="tx2"/>
                </a:solidFill>
              </a:rPr>
              <a:t>available</a:t>
            </a:r>
            <a:r>
              <a:rPr lang="sv-SE" sz="2400" dirty="0">
                <a:solidFill>
                  <a:schemeClr val="tx2"/>
                </a:solidFill>
              </a:rPr>
              <a:t> as </a:t>
            </a:r>
            <a:r>
              <a:rPr lang="sv-SE" sz="2400" dirty="0" err="1">
                <a:solidFill>
                  <a:schemeClr val="tx2"/>
                </a:solidFill>
              </a:rPr>
              <a:t>of</a:t>
            </a:r>
            <a:r>
              <a:rPr lang="sv-SE" sz="2400" dirty="0">
                <a:solidFill>
                  <a:schemeClr val="tx2"/>
                </a:solidFill>
              </a:rPr>
              <a:t> </a:t>
            </a:r>
            <a:r>
              <a:rPr lang="sv-SE" sz="2400" dirty="0" err="1">
                <a:solidFill>
                  <a:schemeClr val="tx2"/>
                </a:solidFill>
              </a:rPr>
              <a:t>today</a:t>
            </a:r>
            <a:r>
              <a:rPr lang="sv-SE" sz="2400" dirty="0">
                <a:solidFill>
                  <a:schemeClr val="tx2"/>
                </a:solidFill>
              </a:rPr>
              <a:t> at CDS at CERN, http://</a:t>
            </a:r>
            <a:r>
              <a:rPr lang="sv-SE" sz="2400" dirty="0" err="1">
                <a:solidFill>
                  <a:schemeClr val="tx2"/>
                </a:solidFill>
              </a:rPr>
              <a:t>cds.cern.ch</a:t>
            </a:r>
            <a:r>
              <a:rPr lang="sv-SE" sz="2400" dirty="0">
                <a:solidFill>
                  <a:schemeClr val="tx2"/>
                </a:solidFill>
              </a:rPr>
              <a:t>/record/2691414.</a:t>
            </a:r>
          </a:p>
        </p:txBody>
      </p:sp>
    </p:spTree>
    <p:extLst>
      <p:ext uri="{BB962C8B-B14F-4D97-AF65-F5344CB8AC3E}">
        <p14:creationId xmlns:p14="http://schemas.microsoft.com/office/powerpoint/2010/main" val="1595273337"/>
      </p:ext>
    </p:extLst>
  </p:cSld>
  <p:clrMapOvr>
    <a:masterClrMapping/>
  </p:clrMapOvr>
</p:sld>
</file>

<file path=ppt/theme/theme1.xml><?xml version="1.0" encoding="utf-8"?>
<a:theme xmlns:a="http://schemas.openxmlformats.org/drawingml/2006/main" name="VR PPT-mall 2015_vers150806">
  <a:themeElements>
    <a:clrScheme name="Vetenskapsråd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06432"/>
      </a:accent1>
      <a:accent2>
        <a:srgbClr val="0A2873"/>
      </a:accent2>
      <a:accent3>
        <a:srgbClr val="E10019"/>
      </a:accent3>
      <a:accent4>
        <a:srgbClr val="509BA5"/>
      </a:accent4>
      <a:accent5>
        <a:srgbClr val="CDA041"/>
      </a:accent5>
      <a:accent6>
        <a:srgbClr val="821E41"/>
      </a:accent6>
      <a:hlink>
        <a:srgbClr val="362E1C"/>
      </a:hlink>
      <a:folHlink>
        <a:srgbClr val="D2002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/>
      <a:bodyPr lIns="0" tIns="0" rIns="0" bIns="0" anchor="t" anchorCtr="0"/>
      <a:lstStyle>
        <a:defPPr>
          <a:defRPr sz="3000" b="1"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VR PPT-mall 2015_vers150806" id="{A2098D00-5E67-4428-B715-475172F05F83}" vid="{B31DF852-314E-4BC8-B0E4-EF77A7FC1E13}"/>
    </a:ext>
  </a:extLst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48358</TotalTime>
  <Words>744</Words>
  <Application>Microsoft Macintosh PowerPoint</Application>
  <PresentationFormat>Bildspel på skärmen (4:3)</PresentationFormat>
  <Paragraphs>172</Paragraphs>
  <Slides>23</Slides>
  <Notes>5</Notes>
  <HiddenSlides>0</HiddenSlides>
  <MMClips>0</MMClips>
  <ScaleCrop>false</ScaleCrop>
  <HeadingPairs>
    <vt:vector size="6" baseType="variant">
      <vt:variant>
        <vt:lpstr>Använt teckensnitt</vt:lpstr>
      </vt:variant>
      <vt:variant>
        <vt:i4>7</vt:i4>
      </vt:variant>
      <vt:variant>
        <vt:lpstr>Tema</vt:lpstr>
      </vt:variant>
      <vt:variant>
        <vt:i4>2</vt:i4>
      </vt:variant>
      <vt:variant>
        <vt:lpstr>Bildrubriker</vt:lpstr>
      </vt:variant>
      <vt:variant>
        <vt:i4>23</vt:i4>
      </vt:variant>
    </vt:vector>
  </HeadingPairs>
  <TitlesOfParts>
    <vt:vector size="32" baseType="lpstr">
      <vt:lpstr>ＭＳ Ｐゴシック</vt:lpstr>
      <vt:lpstr>Arial</vt:lpstr>
      <vt:lpstr>Calibri</vt:lpstr>
      <vt:lpstr>Century Schoolbook</vt:lpstr>
      <vt:lpstr>Symbol</vt:lpstr>
      <vt:lpstr>Times New Roman</vt:lpstr>
      <vt:lpstr>Wingdings</vt:lpstr>
      <vt:lpstr>VR PPT-mall 2015_vers150806</vt:lpstr>
      <vt:lpstr>Custom Design</vt:lpstr>
      <vt:lpstr>Report from CERN Council and Update of the  European Strategy for Particle Physics   Partikeldagarna 2019</vt:lpstr>
      <vt:lpstr>CERN’s organisation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SPARES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</vt:vector>
  </TitlesOfParts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PowerPoint-presentation</dc:title>
  <dc:creator>Acer formiograf</dc:creator>
  <cp:lastModifiedBy>Microsoft Office User</cp:lastModifiedBy>
  <cp:revision>339</cp:revision>
  <cp:lastPrinted>2017-11-04T23:56:41Z</cp:lastPrinted>
  <dcterms:created xsi:type="dcterms:W3CDTF">2015-06-25T12:33:03Z</dcterms:created>
  <dcterms:modified xsi:type="dcterms:W3CDTF">2019-10-02T10:06:40Z</dcterms:modified>
</cp:coreProperties>
</file>