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816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268091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4257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70019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449510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756941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7425123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857523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665513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1055483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1317992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58988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DBEA73-1DDD-46EF-84F4-5AE626B50B52}" type="datetimeFigureOut">
              <a:rPr lang="sv-SE" smtClean="0"/>
              <a:t>2018-10-08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185C6-41D0-4A55-97B3-CAF4189C92AE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966256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71871873"/>
              </p:ext>
            </p:extLst>
          </p:nvPr>
        </p:nvGraphicFramePr>
        <p:xfrm>
          <a:off x="1619672" y="908720"/>
          <a:ext cx="6096000" cy="394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19200"/>
                <a:gridCol w="1219200"/>
                <a:gridCol w="12192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r>
                        <a:rPr lang="sv-SE" dirty="0" smtClean="0"/>
                        <a:t>Mon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Tue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Wed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Thurs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Fri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Welcome</a:t>
                      </a:r>
                      <a:r>
                        <a:rPr lang="sv-SE" dirty="0" smtClean="0"/>
                        <a:t> and ESS</a:t>
                      </a:r>
                    </a:p>
                    <a:p>
                      <a:r>
                        <a:rPr lang="sv-SE" dirty="0" smtClean="0"/>
                        <a:t>John W. ?</a:t>
                      </a:r>
                    </a:p>
                    <a:p>
                      <a:r>
                        <a:rPr lang="sv-SE" dirty="0" smtClean="0"/>
                        <a:t>Intro talks</a:t>
                      </a:r>
                      <a:r>
                        <a:rPr lang="sv-SE" baseline="0" dirty="0" smtClean="0"/>
                        <a:t> on </a:t>
                      </a:r>
                      <a:r>
                        <a:rPr lang="sv-SE" baseline="0" dirty="0" err="1" smtClean="0"/>
                        <a:t>nnbar</a:t>
                      </a:r>
                      <a:r>
                        <a:rPr lang="sv-SE" baseline="0" dirty="0" smtClean="0"/>
                        <a:t> and ANNI ?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Mirror</a:t>
                      </a:r>
                      <a:r>
                        <a:rPr lang="sv-SE" dirty="0" smtClean="0"/>
                        <a:t> neutrons (long)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HIBEAM: </a:t>
                      </a:r>
                    </a:p>
                    <a:p>
                      <a:r>
                        <a:rPr lang="sv-SE" dirty="0" smtClean="0"/>
                        <a:t>Import extra </a:t>
                      </a:r>
                      <a:r>
                        <a:rPr lang="sv-SE" dirty="0" err="1" smtClean="0"/>
                        <a:t>nnbar</a:t>
                      </a:r>
                      <a:r>
                        <a:rPr lang="sv-SE" dirty="0" smtClean="0"/>
                        <a:t> and </a:t>
                      </a:r>
                      <a:r>
                        <a:rPr lang="sv-SE" dirty="0" err="1" smtClean="0"/>
                        <a:t>nn</a:t>
                      </a:r>
                      <a:r>
                        <a:rPr lang="sv-SE" dirty="0" smtClean="0"/>
                        <a:t>’ talks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Nnbar</a:t>
                      </a:r>
                      <a:r>
                        <a:rPr lang="sv-SE" dirty="0" smtClean="0"/>
                        <a:t> (</a:t>
                      </a:r>
                      <a:r>
                        <a:rPr lang="sv-SE" dirty="0" err="1" smtClean="0"/>
                        <a:t>little</a:t>
                      </a:r>
                      <a:r>
                        <a:rPr lang="sv-SE" dirty="0" smtClean="0"/>
                        <a:t> long)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New </a:t>
                      </a:r>
                      <a:r>
                        <a:rPr lang="sv-SE" dirty="0" err="1" smtClean="0"/>
                        <a:t>ideas</a:t>
                      </a:r>
                      <a:r>
                        <a:rPr lang="sv-SE" dirty="0" smtClean="0"/>
                        <a:t> (Albert?)</a:t>
                      </a:r>
                    </a:p>
                    <a:p>
                      <a:r>
                        <a:rPr lang="sv-SE" dirty="0" smtClean="0"/>
                        <a:t>Adam F. </a:t>
                      </a:r>
                    </a:p>
                    <a:p>
                      <a:r>
                        <a:rPr lang="sv-SE" dirty="0" smtClean="0"/>
                        <a:t>Review </a:t>
                      </a:r>
                      <a:r>
                        <a:rPr lang="sv-SE" dirty="0" err="1" smtClean="0"/>
                        <a:t>of</a:t>
                      </a:r>
                      <a:r>
                        <a:rPr lang="sv-SE" dirty="0" smtClean="0"/>
                        <a:t> the</a:t>
                      </a:r>
                      <a:r>
                        <a:rPr lang="sv-SE" baseline="0" dirty="0" smtClean="0"/>
                        <a:t> </a:t>
                      </a:r>
                      <a:r>
                        <a:rPr lang="sv-SE" baseline="0" dirty="0" err="1" smtClean="0"/>
                        <a:t>week</a:t>
                      </a:r>
                      <a:r>
                        <a:rPr lang="sv-SE" baseline="0" dirty="0" smtClean="0"/>
                        <a:t> for </a:t>
                      </a:r>
                      <a:r>
                        <a:rPr lang="sv-SE" baseline="0" dirty="0" err="1" smtClean="0"/>
                        <a:t>each</a:t>
                      </a:r>
                      <a:r>
                        <a:rPr lang="sv-SE" baseline="0" dirty="0" smtClean="0"/>
                        <a:t> session</a:t>
                      </a:r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nEDM</a:t>
                      </a:r>
                      <a:r>
                        <a:rPr lang="sv-SE" dirty="0" smtClean="0"/>
                        <a:t> (ok)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err="1" smtClean="0"/>
                        <a:t>Hadronic</a:t>
                      </a:r>
                      <a:r>
                        <a:rPr lang="sv-SE" dirty="0" smtClean="0"/>
                        <a:t> </a:t>
                      </a:r>
                      <a:r>
                        <a:rPr lang="sv-SE" dirty="0" err="1" smtClean="0"/>
                        <a:t>Parity</a:t>
                      </a:r>
                      <a:r>
                        <a:rPr lang="sv-SE" dirty="0" smtClean="0"/>
                        <a:t> </a:t>
                      </a:r>
                      <a:r>
                        <a:rPr lang="sv-SE" dirty="0" err="1" smtClean="0"/>
                        <a:t>violation</a:t>
                      </a:r>
                      <a:r>
                        <a:rPr lang="sv-SE" dirty="0" smtClean="0"/>
                        <a:t> (ok)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sv-SE" dirty="0" smtClean="0"/>
                        <a:t>Precision neutron </a:t>
                      </a:r>
                      <a:r>
                        <a:rPr lang="sv-SE" dirty="0" err="1" smtClean="0"/>
                        <a:t>decay</a:t>
                      </a:r>
                      <a:r>
                        <a:rPr lang="sv-SE" dirty="0" smtClean="0"/>
                        <a:t> (ok)</a:t>
                      </a:r>
                      <a:endParaRPr lang="sv-S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sv-SE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378447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Goals</a:t>
            </a:r>
            <a:r>
              <a:rPr lang="sv-SE" dirty="0" smtClean="0"/>
              <a:t> ? 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Given the talks, </a:t>
            </a:r>
            <a:r>
              <a:rPr lang="sv-SE" dirty="0" err="1" smtClean="0"/>
              <a:t>each</a:t>
            </a:r>
            <a:r>
              <a:rPr lang="sv-SE" dirty="0" smtClean="0"/>
              <a:t> session </a:t>
            </a:r>
            <a:r>
              <a:rPr lang="sv-SE" dirty="0" err="1" smtClean="0"/>
              <a:t>should</a:t>
            </a:r>
            <a:r>
              <a:rPr lang="sv-SE" dirty="0" smtClean="0"/>
              <a:t> try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answer</a:t>
            </a:r>
            <a:r>
              <a:rPr lang="sv-SE" dirty="0" smtClean="0"/>
              <a:t> the </a:t>
            </a:r>
            <a:r>
              <a:rPr lang="sv-SE" dirty="0" err="1" smtClean="0"/>
              <a:t>following</a:t>
            </a:r>
            <a:r>
              <a:rPr lang="sv-SE" dirty="0" smtClean="0"/>
              <a:t> </a:t>
            </a:r>
            <a:r>
              <a:rPr lang="sv-SE" dirty="0" err="1" smtClean="0"/>
              <a:t>questions</a:t>
            </a:r>
            <a:r>
              <a:rPr lang="sv-SE" dirty="0" smtClean="0"/>
              <a:t>:</a:t>
            </a:r>
          </a:p>
          <a:p>
            <a:pPr lvl="1"/>
            <a:r>
              <a:rPr lang="sv-SE" dirty="0"/>
              <a:t> </a:t>
            </a:r>
            <a:r>
              <a:rPr lang="sv-SE" dirty="0" err="1" smtClean="0"/>
              <a:t>What</a:t>
            </a:r>
            <a:r>
              <a:rPr lang="sv-SE" dirty="0" smtClean="0"/>
              <a:t> </a:t>
            </a:r>
            <a:r>
              <a:rPr lang="sv-SE" dirty="0" err="1" smtClean="0"/>
              <a:t>will</a:t>
            </a:r>
            <a:r>
              <a:rPr lang="sv-SE" dirty="0" smtClean="0"/>
              <a:t> the landscape </a:t>
            </a:r>
            <a:r>
              <a:rPr lang="sv-SE" dirty="0" err="1" smtClean="0"/>
              <a:t>likely</a:t>
            </a:r>
            <a:r>
              <a:rPr lang="sv-SE" dirty="0" smtClean="0"/>
              <a:t> look like </a:t>
            </a:r>
            <a:r>
              <a:rPr lang="sv-SE" dirty="0" err="1" smtClean="0"/>
              <a:t>when</a:t>
            </a:r>
            <a:r>
              <a:rPr lang="sv-SE" dirty="0" smtClean="0"/>
              <a:t> an ESS </a:t>
            </a:r>
            <a:r>
              <a:rPr lang="sv-SE" dirty="0" err="1" smtClean="0"/>
              <a:t>fund</a:t>
            </a:r>
            <a:r>
              <a:rPr lang="sv-SE" dirty="0" smtClean="0"/>
              <a:t>. </a:t>
            </a:r>
            <a:r>
              <a:rPr lang="sv-SE" dirty="0" err="1"/>
              <a:t>p</a:t>
            </a:r>
            <a:r>
              <a:rPr lang="sv-SE" dirty="0" err="1" smtClean="0"/>
              <a:t>hys</a:t>
            </a:r>
            <a:r>
              <a:rPr lang="sv-SE" dirty="0" smtClean="0"/>
              <a:t>. program </a:t>
            </a:r>
            <a:r>
              <a:rPr lang="sv-SE" dirty="0" err="1" smtClean="0"/>
              <a:t>takes</a:t>
            </a:r>
            <a:r>
              <a:rPr lang="sv-SE" dirty="0" smtClean="0"/>
              <a:t> </a:t>
            </a:r>
            <a:r>
              <a:rPr lang="sv-SE" dirty="0" err="1" smtClean="0"/>
              <a:t>place</a:t>
            </a:r>
            <a:r>
              <a:rPr lang="sv-SE" dirty="0"/>
              <a:t> </a:t>
            </a:r>
            <a:r>
              <a:rPr lang="sv-SE" dirty="0" smtClean="0"/>
              <a:t>?</a:t>
            </a:r>
          </a:p>
          <a:p>
            <a:pPr lvl="1"/>
            <a:r>
              <a:rPr lang="sv-SE" dirty="0"/>
              <a:t> </a:t>
            </a:r>
            <a:r>
              <a:rPr lang="sv-SE" dirty="0" err="1" smtClean="0"/>
              <a:t>How</a:t>
            </a:r>
            <a:r>
              <a:rPr lang="sv-SE" dirty="0" smtClean="0"/>
              <a:t> </a:t>
            </a:r>
            <a:r>
              <a:rPr lang="sv-SE" dirty="0" err="1" smtClean="0"/>
              <a:t>does</a:t>
            </a:r>
            <a:r>
              <a:rPr lang="sv-SE" dirty="0" smtClean="0"/>
              <a:t> the ESS fit in ? </a:t>
            </a:r>
            <a:r>
              <a:rPr lang="sv-SE" dirty="0" err="1" smtClean="0"/>
              <a:t>What</a:t>
            </a:r>
            <a:r>
              <a:rPr lang="sv-SE" dirty="0" smtClean="0"/>
              <a:t> is </a:t>
            </a:r>
            <a:r>
              <a:rPr lang="sv-SE" dirty="0" err="1" smtClean="0"/>
              <a:t>its</a:t>
            </a:r>
            <a:r>
              <a:rPr lang="sv-SE" dirty="0" smtClean="0"/>
              <a:t> </a:t>
            </a:r>
            <a:r>
              <a:rPr lang="sv-SE" dirty="0" err="1" smtClean="0"/>
              <a:t>complementarity</a:t>
            </a:r>
            <a:r>
              <a:rPr lang="sv-SE" dirty="0" smtClean="0"/>
              <a:t> </a:t>
            </a:r>
            <a:r>
              <a:rPr lang="sv-SE" dirty="0" err="1" smtClean="0"/>
              <a:t>with</a:t>
            </a:r>
            <a:r>
              <a:rPr lang="sv-SE" dirty="0" smtClean="0"/>
              <a:t> the existing and </a:t>
            </a:r>
            <a:r>
              <a:rPr lang="sv-SE" dirty="0" err="1" smtClean="0"/>
              <a:t>planned</a:t>
            </a:r>
            <a:r>
              <a:rPr lang="sv-SE" dirty="0" smtClean="0"/>
              <a:t> program ? </a:t>
            </a:r>
          </a:p>
          <a:p>
            <a:pPr lvl="1"/>
            <a:r>
              <a:rPr lang="sv-SE" dirty="0"/>
              <a:t> </a:t>
            </a:r>
            <a:r>
              <a:rPr lang="sv-SE" dirty="0" err="1" smtClean="0"/>
              <a:t>Convenor</a:t>
            </a:r>
            <a:r>
              <a:rPr lang="sv-SE" dirty="0" smtClean="0"/>
              <a:t> from </a:t>
            </a:r>
            <a:r>
              <a:rPr lang="sv-SE" dirty="0" err="1" smtClean="0"/>
              <a:t>each</a:t>
            </a:r>
            <a:r>
              <a:rPr lang="sv-SE" dirty="0" smtClean="0"/>
              <a:t> session </a:t>
            </a:r>
            <a:r>
              <a:rPr lang="sv-SE" dirty="0" err="1" smtClean="0"/>
              <a:t>to</a:t>
            </a:r>
            <a:r>
              <a:rPr lang="sv-SE" dirty="0" smtClean="0"/>
              <a:t> </a:t>
            </a:r>
            <a:r>
              <a:rPr lang="sv-SE" dirty="0" err="1" smtClean="0"/>
              <a:t>give</a:t>
            </a:r>
            <a:r>
              <a:rPr lang="sv-SE" dirty="0" smtClean="0"/>
              <a:t> a short </a:t>
            </a:r>
            <a:r>
              <a:rPr lang="sv-SE" dirty="0" err="1" smtClean="0"/>
              <a:t>report</a:t>
            </a:r>
            <a:r>
              <a:rPr lang="sv-SE" dirty="0" smtClean="0"/>
              <a:t> on </a:t>
            </a:r>
            <a:r>
              <a:rPr lang="sv-SE" dirty="0" err="1" smtClean="0"/>
              <a:t>Friday</a:t>
            </a:r>
            <a:r>
              <a:rPr lang="sv-SE" dirty="0" smtClean="0"/>
              <a:t> ? </a:t>
            </a:r>
          </a:p>
          <a:p>
            <a:endParaRPr lang="sv-SE" dirty="0"/>
          </a:p>
          <a:p>
            <a:endParaRPr lang="sv-SE" dirty="0" smtClean="0"/>
          </a:p>
          <a:p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848337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err="1" smtClean="0"/>
              <a:t>Missing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 The </a:t>
            </a:r>
            <a:r>
              <a:rPr lang="sv-SE" dirty="0" err="1" smtClean="0"/>
              <a:t>role</a:t>
            </a:r>
            <a:r>
              <a:rPr lang="sv-SE" dirty="0" smtClean="0"/>
              <a:t> </a:t>
            </a:r>
            <a:r>
              <a:rPr lang="sv-SE" dirty="0" err="1" smtClean="0"/>
              <a:t>of</a:t>
            </a:r>
            <a:r>
              <a:rPr lang="sv-SE" dirty="0" smtClean="0"/>
              <a:t> the ESS for </a:t>
            </a:r>
            <a:r>
              <a:rPr lang="sv-SE" dirty="0" err="1" smtClean="0"/>
              <a:t>cosmology</a:t>
            </a:r>
            <a:r>
              <a:rPr lang="sv-SE" dirty="0" smtClean="0"/>
              <a:t> ? </a:t>
            </a:r>
          </a:p>
          <a:p>
            <a:pPr lvl="1"/>
            <a:r>
              <a:rPr lang="sv-SE" dirty="0"/>
              <a:t> </a:t>
            </a:r>
            <a:r>
              <a:rPr lang="sv-SE" dirty="0" smtClean="0"/>
              <a:t>Mail sent </a:t>
            </a:r>
            <a:r>
              <a:rPr lang="sv-SE" dirty="0" err="1" smtClean="0"/>
              <a:t>to</a:t>
            </a:r>
            <a:r>
              <a:rPr lang="sv-SE" dirty="0" smtClean="0"/>
              <a:t> Katie </a:t>
            </a:r>
            <a:r>
              <a:rPr lang="sv-SE" dirty="0" err="1" smtClean="0"/>
              <a:t>Freese</a:t>
            </a:r>
            <a:r>
              <a:rPr lang="sv-SE" dirty="0" smtClean="0"/>
              <a:t> </a:t>
            </a:r>
          </a:p>
          <a:p>
            <a:r>
              <a:rPr lang="sv-SE" dirty="0" err="1" smtClean="0"/>
              <a:t>Dedicated</a:t>
            </a:r>
            <a:r>
              <a:rPr lang="sv-SE" dirty="0" smtClean="0"/>
              <a:t> </a:t>
            </a:r>
            <a:r>
              <a:rPr lang="sv-SE" dirty="0" err="1" smtClean="0"/>
              <a:t>discussion</a:t>
            </a:r>
            <a:r>
              <a:rPr lang="sv-SE" dirty="0" smtClean="0"/>
              <a:t> </a:t>
            </a:r>
            <a:r>
              <a:rPr lang="sv-SE" dirty="0" err="1" smtClean="0"/>
              <a:t>time</a:t>
            </a:r>
            <a:r>
              <a:rPr lang="sv-SE" dirty="0" smtClean="0"/>
              <a:t> ? </a:t>
            </a:r>
          </a:p>
          <a:p>
            <a:r>
              <a:rPr lang="sv-SE" dirty="0" err="1" smtClean="0"/>
              <a:t>Anything</a:t>
            </a:r>
            <a:r>
              <a:rPr lang="sv-SE" dirty="0" smtClean="0"/>
              <a:t> </a:t>
            </a:r>
            <a:r>
              <a:rPr lang="sv-SE" dirty="0" err="1" smtClean="0"/>
              <a:t>else</a:t>
            </a:r>
            <a:r>
              <a:rPr lang="sv-SE" dirty="0" smtClean="0"/>
              <a:t> ? 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29816798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159</Words>
  <Application>Microsoft Office PowerPoint</Application>
  <PresentationFormat>On-screen Show (4:3)</PresentationFormat>
  <Paragraphs>29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Goals ? </vt:lpstr>
      <vt:lpstr>Missing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Admin</dc:creator>
  <cp:lastModifiedBy>Admin</cp:lastModifiedBy>
  <cp:revision>1</cp:revision>
  <dcterms:created xsi:type="dcterms:W3CDTF">2018-10-08T11:05:17Z</dcterms:created>
  <dcterms:modified xsi:type="dcterms:W3CDTF">2018-10-08T11:14:08Z</dcterms:modified>
</cp:coreProperties>
</file>