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40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854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757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8996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3240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4447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268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807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5795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270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689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8507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D562C-AAD9-4F94-BADF-F17CFB96303F}" type="datetimeFigureOut">
              <a:rPr lang="sv-SE" smtClean="0"/>
              <a:t>2018-09-17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B4B2E-80A8-41D2-8FF2-853F7D1E23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7230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RnfZwHxCPXpYM7MojN3p8es6xecqGO84i_cz2wTgw6I/edit?usp=sharing" TargetMode="External"/><Relationship Id="rId2" Type="http://schemas.openxmlformats.org/officeDocument/2006/relationships/hyperlink" Target="https://docs.google.com/document/d/1Mx457tdBREZbQtMGlsdSV6x2ProOPe-J5NoXh9lc2s8/edit?usp=shar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genda.albanova.se/conferenceDisplay.py?confId=657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55" y="548680"/>
            <a:ext cx="78549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Speakers: </a:t>
            </a:r>
          </a:p>
          <a:p>
            <a:r>
              <a:rPr lang="sv-SE" dirty="0" smtClean="0"/>
              <a:t>~30 </a:t>
            </a:r>
            <a:r>
              <a:rPr lang="sv-SE" dirty="0" err="1" smtClean="0"/>
              <a:t>confirmed</a:t>
            </a:r>
            <a:r>
              <a:rPr lang="sv-SE" dirty="0" smtClean="0"/>
              <a:t>. </a:t>
            </a:r>
          </a:p>
          <a:p>
            <a:r>
              <a:rPr lang="sv-SE" dirty="0" smtClean="0">
                <a:hlinkClick r:id="rId2"/>
              </a:rPr>
              <a:t>https://docs.google.com/document/d/1Mx457tdBREZbQtMGlsdSV6x2ProOPe-J5NoXh9lc2s8/edit?usp=sharing</a:t>
            </a:r>
            <a:r>
              <a:rPr lang="sv-SE" dirty="0" smtClean="0"/>
              <a:t>  </a:t>
            </a:r>
          </a:p>
          <a:p>
            <a:endParaRPr lang="sv-SE" dirty="0"/>
          </a:p>
          <a:p>
            <a:r>
              <a:rPr lang="sv-SE" dirty="0" smtClean="0"/>
              <a:t>**All must register!</a:t>
            </a:r>
          </a:p>
          <a:p>
            <a:endParaRPr lang="sv-SE" dirty="0" smtClean="0"/>
          </a:p>
          <a:p>
            <a:r>
              <a:rPr lang="sv-SE" dirty="0" smtClean="0"/>
              <a:t>Budget</a:t>
            </a:r>
          </a:p>
          <a:p>
            <a:r>
              <a:rPr lang="sv-SE" dirty="0" smtClean="0">
                <a:hlinkClick r:id="rId3"/>
              </a:rPr>
              <a:t>https://docs.google.com/spreadsheets/d/1RnfZwHxCPXpYM7MojN3p8es6xecqGO84i_cz2wTgw6I/edit?usp=sharing</a:t>
            </a:r>
            <a:r>
              <a:rPr lang="sv-SE" dirty="0" smtClean="0"/>
              <a:t> </a:t>
            </a:r>
          </a:p>
          <a:p>
            <a:endParaRPr lang="sv-SE" dirty="0"/>
          </a:p>
          <a:p>
            <a:r>
              <a:rPr lang="sv-SE" dirty="0" smtClean="0"/>
              <a:t>Schedule:</a:t>
            </a:r>
          </a:p>
          <a:p>
            <a:r>
              <a:rPr lang="sv-SE" dirty="0" smtClean="0">
                <a:hlinkClick r:id="rId4"/>
              </a:rPr>
              <a:t>http://agenda.albanova.se/conferenceDisplay.py?confId=6570</a:t>
            </a:r>
            <a:r>
              <a:rPr lang="sv-SE" dirty="0" smtClean="0"/>
              <a:t>  </a:t>
            </a:r>
          </a:p>
          <a:p>
            <a:r>
              <a:rPr lang="sv-SE" dirty="0" err="1" smtClean="0"/>
              <a:t>Password</a:t>
            </a:r>
            <a:r>
              <a:rPr lang="sv-SE" dirty="0" smtClean="0"/>
              <a:t> :  </a:t>
            </a:r>
            <a:r>
              <a:rPr lang="sv-SE" dirty="0" err="1" smtClean="0"/>
              <a:t>nnbaranni</a:t>
            </a:r>
            <a:r>
              <a:rPr lang="sv-SE" dirty="0" smtClean="0"/>
              <a:t> </a:t>
            </a:r>
          </a:p>
          <a:p>
            <a:endParaRPr lang="sv-SE" dirty="0"/>
          </a:p>
          <a:p>
            <a:r>
              <a:rPr lang="sv-SE" dirty="0" err="1" smtClean="0"/>
              <a:t>Pls</a:t>
            </a:r>
            <a:r>
              <a:rPr lang="sv-SE" dirty="0" smtClean="0"/>
              <a:t> </a:t>
            </a:r>
            <a:r>
              <a:rPr lang="sv-SE" dirty="0" err="1" smtClean="0"/>
              <a:t>fill</a:t>
            </a:r>
            <a:r>
              <a:rPr lang="sv-SE" dirty="0" smtClean="0"/>
              <a:t> in </a:t>
            </a:r>
            <a:r>
              <a:rPr lang="sv-SE" dirty="0" err="1" smtClean="0"/>
              <a:t>your</a:t>
            </a:r>
            <a:r>
              <a:rPr lang="sv-SE" smtClean="0"/>
              <a:t> session</a:t>
            </a:r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44240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3</cp:revision>
  <dcterms:created xsi:type="dcterms:W3CDTF">2018-09-17T12:17:37Z</dcterms:created>
  <dcterms:modified xsi:type="dcterms:W3CDTF">2018-09-17T12:27:44Z</dcterms:modified>
</cp:coreProperties>
</file>