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</p:sldIdLst>
  <p:sldSz cx="9144000" cy="6858000" type="screen4x3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5" d="100"/>
          <a:sy n="85" d="100"/>
        </p:scale>
        <p:origin x="-56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31632-0F80-49C5-8033-CD669C105C66}" type="datetimeFigureOut">
              <a:rPr lang="sv-SE" smtClean="0"/>
              <a:t>2018-09-10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1B57D-F473-4E6F-B746-C86E3CF1FA8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5429840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31632-0F80-49C5-8033-CD669C105C66}" type="datetimeFigureOut">
              <a:rPr lang="sv-SE" smtClean="0"/>
              <a:t>2018-09-10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1B57D-F473-4E6F-B746-C86E3CF1FA8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5603141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31632-0F80-49C5-8033-CD669C105C66}" type="datetimeFigureOut">
              <a:rPr lang="sv-SE" smtClean="0"/>
              <a:t>2018-09-10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1B57D-F473-4E6F-B746-C86E3CF1FA8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996838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31632-0F80-49C5-8033-CD669C105C66}" type="datetimeFigureOut">
              <a:rPr lang="sv-SE" smtClean="0"/>
              <a:t>2018-09-10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1B57D-F473-4E6F-B746-C86E3CF1FA8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407374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31632-0F80-49C5-8033-CD669C105C66}" type="datetimeFigureOut">
              <a:rPr lang="sv-SE" smtClean="0"/>
              <a:t>2018-09-10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1B57D-F473-4E6F-B746-C86E3CF1FA8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392182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31632-0F80-49C5-8033-CD669C105C66}" type="datetimeFigureOut">
              <a:rPr lang="sv-SE" smtClean="0"/>
              <a:t>2018-09-10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1B57D-F473-4E6F-B746-C86E3CF1FA8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980417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31632-0F80-49C5-8033-CD669C105C66}" type="datetimeFigureOut">
              <a:rPr lang="sv-SE" smtClean="0"/>
              <a:t>2018-09-10</a:t>
            </a:fld>
            <a:endParaRPr lang="sv-S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1B57D-F473-4E6F-B746-C86E3CF1FA8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973780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31632-0F80-49C5-8033-CD669C105C66}" type="datetimeFigureOut">
              <a:rPr lang="sv-SE" smtClean="0"/>
              <a:t>2018-09-10</a:t>
            </a:fld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1B57D-F473-4E6F-B746-C86E3CF1FA8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89378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31632-0F80-49C5-8033-CD669C105C66}" type="datetimeFigureOut">
              <a:rPr lang="sv-SE" smtClean="0"/>
              <a:t>2018-09-10</a:t>
            </a:fld>
            <a:endParaRPr lang="sv-S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1B57D-F473-4E6F-B746-C86E3CF1FA8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9908200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31632-0F80-49C5-8033-CD669C105C66}" type="datetimeFigureOut">
              <a:rPr lang="sv-SE" smtClean="0"/>
              <a:t>2018-09-10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1B57D-F473-4E6F-B746-C86E3CF1FA8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3313938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31632-0F80-49C5-8033-CD669C105C66}" type="datetimeFigureOut">
              <a:rPr lang="sv-SE" smtClean="0"/>
              <a:t>2018-09-10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1B57D-F473-4E6F-B746-C86E3CF1FA8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3968967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631632-0F80-49C5-8033-CD669C105C66}" type="datetimeFigureOut">
              <a:rPr lang="sv-SE" smtClean="0"/>
              <a:t>2018-09-10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31B57D-F473-4E6F-B746-C86E3CF1FA8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838235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71600" y="116632"/>
            <a:ext cx="64624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https://docs.google.com/document/d/1Mx457tdBREZbQtMGlsdSV6x2ProOPe-J5NoXh9lc2s8/edit?usp=sharing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99592" y="3501008"/>
            <a:ext cx="7920880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500" dirty="0" smtClean="0"/>
              <a:t>6-10 talks per session </a:t>
            </a:r>
            <a:r>
              <a:rPr lang="sv-SE" sz="1500" dirty="0" err="1" smtClean="0"/>
              <a:t>but</a:t>
            </a:r>
            <a:r>
              <a:rPr lang="sv-SE" sz="1500" dirty="0" smtClean="0"/>
              <a:t> </a:t>
            </a:r>
            <a:r>
              <a:rPr lang="sv-SE" sz="1500" dirty="0" err="1" smtClean="0"/>
              <a:t>some</a:t>
            </a:r>
            <a:r>
              <a:rPr lang="sv-SE" sz="1500" dirty="0" smtClean="0"/>
              <a:t> </a:t>
            </a:r>
            <a:r>
              <a:rPr lang="sv-SE" sz="1500" dirty="0" err="1" smtClean="0"/>
              <a:t>may</a:t>
            </a:r>
            <a:r>
              <a:rPr lang="sv-SE" sz="1500" dirty="0" smtClean="0"/>
              <a:t>  be less, </a:t>
            </a:r>
            <a:r>
              <a:rPr lang="sv-SE" sz="1500" dirty="0" err="1" smtClean="0"/>
              <a:t>eg</a:t>
            </a:r>
            <a:r>
              <a:rPr lang="sv-SE" sz="1500" dirty="0" smtClean="0"/>
              <a:t> new </a:t>
            </a:r>
            <a:r>
              <a:rPr lang="sv-SE" sz="1500" dirty="0" err="1" smtClean="0"/>
              <a:t>ideas</a:t>
            </a:r>
            <a:r>
              <a:rPr lang="sv-SE" sz="1500" dirty="0" smtClean="0"/>
              <a:t>.</a:t>
            </a:r>
          </a:p>
          <a:p>
            <a:r>
              <a:rPr lang="sv-SE" sz="1500" dirty="0" err="1" smtClean="0"/>
              <a:t>Typical</a:t>
            </a:r>
            <a:r>
              <a:rPr lang="sv-SE" sz="1500" dirty="0" smtClean="0"/>
              <a:t> session : 09:00-12:00 </a:t>
            </a:r>
          </a:p>
          <a:p>
            <a:r>
              <a:rPr lang="sv-SE" sz="1500" dirty="0" smtClean="0"/>
              <a:t>3 talks per </a:t>
            </a:r>
            <a:r>
              <a:rPr lang="sv-SE" sz="1500" dirty="0" err="1" smtClean="0"/>
              <a:t>hour</a:t>
            </a:r>
            <a:r>
              <a:rPr lang="sv-SE" sz="1500" dirty="0" smtClean="0"/>
              <a:t> (~20 mins)</a:t>
            </a:r>
          </a:p>
          <a:p>
            <a:r>
              <a:rPr lang="sv-SE" sz="1500" dirty="0" err="1" smtClean="0"/>
              <a:t>Topics</a:t>
            </a:r>
            <a:r>
              <a:rPr lang="sv-SE" sz="1500" dirty="0" smtClean="0"/>
              <a:t>: neutron </a:t>
            </a:r>
            <a:r>
              <a:rPr lang="sv-SE" sz="1500" dirty="0" err="1" smtClean="0"/>
              <a:t>decay</a:t>
            </a:r>
            <a:r>
              <a:rPr lang="sv-SE" sz="1500" dirty="0" smtClean="0"/>
              <a:t>, </a:t>
            </a:r>
            <a:r>
              <a:rPr lang="sv-SE" sz="1500" dirty="0" err="1" smtClean="0"/>
              <a:t>nnbar</a:t>
            </a:r>
            <a:r>
              <a:rPr lang="sv-SE" sz="1500" dirty="0" smtClean="0"/>
              <a:t>, </a:t>
            </a:r>
            <a:r>
              <a:rPr lang="sv-SE" sz="1500" dirty="0" err="1" smtClean="0"/>
              <a:t>nn</a:t>
            </a:r>
            <a:r>
              <a:rPr lang="sv-SE" sz="1500" dirty="0" smtClean="0"/>
              <a:t>’, </a:t>
            </a:r>
            <a:r>
              <a:rPr lang="sv-SE" sz="1500" dirty="0" err="1" smtClean="0"/>
              <a:t>nEDM</a:t>
            </a:r>
            <a:r>
              <a:rPr lang="sv-SE" sz="1500" dirty="0" smtClean="0"/>
              <a:t>, </a:t>
            </a:r>
            <a:r>
              <a:rPr lang="sv-SE" sz="1500" dirty="0" err="1" smtClean="0"/>
              <a:t>hadronic</a:t>
            </a:r>
            <a:r>
              <a:rPr lang="sv-SE" sz="1500" dirty="0" smtClean="0"/>
              <a:t> </a:t>
            </a:r>
            <a:r>
              <a:rPr lang="sv-SE" sz="1500" dirty="0" err="1" smtClean="0"/>
              <a:t>parity</a:t>
            </a:r>
            <a:r>
              <a:rPr lang="sv-SE" sz="1500" dirty="0" smtClean="0"/>
              <a:t> </a:t>
            </a:r>
            <a:r>
              <a:rPr lang="sv-SE" sz="1500" dirty="0" err="1" smtClean="0"/>
              <a:t>violation</a:t>
            </a:r>
            <a:r>
              <a:rPr lang="sv-SE" sz="1500" dirty="0" smtClean="0"/>
              <a:t>, new </a:t>
            </a:r>
            <a:r>
              <a:rPr lang="sv-SE" sz="1500" dirty="0" err="1" smtClean="0"/>
              <a:t>ideas</a:t>
            </a:r>
            <a:r>
              <a:rPr lang="sv-SE" sz="1500" dirty="0" smtClean="0"/>
              <a:t>/</a:t>
            </a:r>
            <a:r>
              <a:rPr lang="sv-SE" sz="1500" dirty="0" err="1" smtClean="0"/>
              <a:t>others</a:t>
            </a:r>
            <a:r>
              <a:rPr lang="sv-SE" sz="1500" dirty="0" smtClean="0"/>
              <a:t>.</a:t>
            </a:r>
          </a:p>
          <a:p>
            <a:r>
              <a:rPr lang="sv-SE" sz="1500" dirty="0" smtClean="0"/>
              <a:t>+ talk from ESS + </a:t>
            </a:r>
            <a:r>
              <a:rPr lang="sv-SE" sz="1500" dirty="0" err="1" smtClean="0"/>
              <a:t>discussion</a:t>
            </a:r>
            <a:r>
              <a:rPr lang="sv-SE" sz="1500" dirty="0" smtClean="0"/>
              <a:t> </a:t>
            </a:r>
            <a:r>
              <a:rPr lang="sv-SE" sz="1500" dirty="0" err="1" smtClean="0"/>
              <a:t>with</a:t>
            </a:r>
            <a:r>
              <a:rPr lang="sv-SE" sz="1500" dirty="0" smtClean="0"/>
              <a:t> ESS management ?</a:t>
            </a:r>
          </a:p>
          <a:p>
            <a:r>
              <a:rPr lang="sv-SE" dirty="0" smtClean="0"/>
              <a:t> </a:t>
            </a:r>
            <a:endParaRPr lang="sv-SE" dirty="0"/>
          </a:p>
          <a:p>
            <a:endParaRPr lang="sv-SE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1887542"/>
              </p:ext>
            </p:extLst>
          </p:nvPr>
        </p:nvGraphicFramePr>
        <p:xfrm>
          <a:off x="1331640" y="1196752"/>
          <a:ext cx="6096000" cy="2108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6144"/>
                <a:gridCol w="1142256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r>
                        <a:rPr lang="sv-SE" dirty="0" smtClean="0"/>
                        <a:t>Mon</a:t>
                      </a:r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 err="1" smtClean="0"/>
                        <a:t>Tue</a:t>
                      </a:r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 err="1" smtClean="0"/>
                        <a:t>Wed</a:t>
                      </a:r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 err="1" smtClean="0"/>
                        <a:t>Thur</a:t>
                      </a:r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 err="1" smtClean="0"/>
                        <a:t>Friday</a:t>
                      </a:r>
                      <a:endParaRPr lang="sv-S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dirty="0" err="1" smtClean="0"/>
                        <a:t>Topic</a:t>
                      </a:r>
                      <a:r>
                        <a:rPr lang="sv-SE" baseline="0" dirty="0" smtClean="0"/>
                        <a:t> A – talks and </a:t>
                      </a:r>
                      <a:r>
                        <a:rPr lang="sv-SE" baseline="0" dirty="0" err="1" smtClean="0"/>
                        <a:t>discussion</a:t>
                      </a:r>
                      <a:endParaRPr lang="sv-SE" baseline="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baseline="0" dirty="0" err="1" smtClean="0"/>
                        <a:t>Topic</a:t>
                      </a:r>
                      <a:r>
                        <a:rPr lang="sv-SE" baseline="0" dirty="0" smtClean="0"/>
                        <a:t> </a:t>
                      </a:r>
                      <a:r>
                        <a:rPr lang="sv-SE" baseline="0" dirty="0" smtClean="0"/>
                        <a:t>B </a:t>
                      </a:r>
                      <a:r>
                        <a:rPr lang="sv-SE" baseline="0" dirty="0" smtClean="0"/>
                        <a:t>talks and </a:t>
                      </a:r>
                      <a:r>
                        <a:rPr lang="sv-SE" baseline="0" dirty="0" err="1" smtClean="0"/>
                        <a:t>discussion</a:t>
                      </a:r>
                      <a:endParaRPr lang="sv-SE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 err="1" smtClean="0"/>
                        <a:t>Topic</a:t>
                      </a:r>
                      <a:r>
                        <a:rPr lang="sv-SE" baseline="0" dirty="0" smtClean="0"/>
                        <a:t>  </a:t>
                      </a:r>
                      <a:r>
                        <a:rPr lang="sv-SE" baseline="0" dirty="0" smtClean="0"/>
                        <a:t>  C talks </a:t>
                      </a:r>
                      <a:r>
                        <a:rPr lang="sv-SE" baseline="0" dirty="0" smtClean="0"/>
                        <a:t>and </a:t>
                      </a:r>
                      <a:r>
                        <a:rPr lang="sv-SE" baseline="0" dirty="0" err="1" smtClean="0"/>
                        <a:t>discussion</a:t>
                      </a:r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 err="1" smtClean="0"/>
                        <a:t>Nnbar</a:t>
                      </a:r>
                      <a:r>
                        <a:rPr lang="sv-SE" dirty="0" smtClean="0"/>
                        <a:t> </a:t>
                      </a:r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 err="1" smtClean="0"/>
                        <a:t>Topic</a:t>
                      </a:r>
                      <a:r>
                        <a:rPr lang="sv-SE" baseline="0" dirty="0" smtClean="0"/>
                        <a:t> </a:t>
                      </a:r>
                      <a:r>
                        <a:rPr lang="sv-SE" baseline="0" dirty="0" smtClean="0"/>
                        <a:t>D </a:t>
                      </a:r>
                      <a:r>
                        <a:rPr lang="sv-SE" baseline="0" dirty="0" smtClean="0"/>
                        <a:t>talks and </a:t>
                      </a:r>
                      <a:r>
                        <a:rPr lang="sv-SE" baseline="0" dirty="0" err="1" smtClean="0"/>
                        <a:t>discussion</a:t>
                      </a:r>
                      <a:endParaRPr lang="sv-SE" baseline="0" dirty="0" smtClean="0"/>
                    </a:p>
                    <a:p>
                      <a:r>
                        <a:rPr lang="sv-SE" baseline="0" dirty="0" err="1" smtClean="0"/>
                        <a:t>Topic</a:t>
                      </a:r>
                      <a:r>
                        <a:rPr lang="sv-SE" baseline="0" dirty="0" smtClean="0"/>
                        <a:t> </a:t>
                      </a:r>
                      <a:r>
                        <a:rPr lang="sv-SE" baseline="0" dirty="0" smtClean="0"/>
                        <a:t>E </a:t>
                      </a:r>
                      <a:r>
                        <a:rPr lang="sv-SE" baseline="0" dirty="0" smtClean="0"/>
                        <a:t>talks and </a:t>
                      </a:r>
                      <a:r>
                        <a:rPr lang="sv-SE" baseline="0" dirty="0" err="1" smtClean="0"/>
                        <a:t>discussion</a:t>
                      </a:r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 err="1" smtClean="0"/>
                        <a:t>Topic</a:t>
                      </a:r>
                      <a:r>
                        <a:rPr lang="sv-SE" baseline="0" dirty="0" smtClean="0"/>
                        <a:t> </a:t>
                      </a:r>
                      <a:r>
                        <a:rPr lang="sv-SE" baseline="0" dirty="0" smtClean="0"/>
                        <a:t>F </a:t>
                      </a:r>
                      <a:r>
                        <a:rPr lang="sv-SE" baseline="0" dirty="0" smtClean="0"/>
                        <a:t>talks and </a:t>
                      </a:r>
                      <a:r>
                        <a:rPr lang="sv-SE" baseline="0" dirty="0" err="1" smtClean="0"/>
                        <a:t>discussion</a:t>
                      </a:r>
                      <a:endParaRPr lang="sv-SE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508880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sv-SE" dirty="0" smtClean="0"/>
              <a:t>Status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980728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sv-SE" dirty="0" smtClean="0"/>
              <a:t>Close </a:t>
            </a:r>
            <a:r>
              <a:rPr lang="sv-SE" dirty="0" err="1" smtClean="0"/>
              <a:t>to</a:t>
            </a:r>
            <a:r>
              <a:rPr lang="sv-SE" dirty="0" smtClean="0"/>
              <a:t> </a:t>
            </a:r>
            <a:r>
              <a:rPr lang="sv-SE" dirty="0" err="1" smtClean="0"/>
              <a:t>getting</a:t>
            </a:r>
            <a:r>
              <a:rPr lang="sv-SE" dirty="0" smtClean="0"/>
              <a:t> the speakers situation </a:t>
            </a:r>
            <a:r>
              <a:rPr lang="sv-SE" dirty="0" err="1" smtClean="0"/>
              <a:t>clarified</a:t>
            </a:r>
            <a:r>
              <a:rPr lang="sv-SE" dirty="0" smtClean="0"/>
              <a:t>. </a:t>
            </a:r>
          </a:p>
          <a:p>
            <a:r>
              <a:rPr lang="sv-SE" dirty="0" err="1" smtClean="0"/>
              <a:t>Please</a:t>
            </a:r>
            <a:r>
              <a:rPr lang="sv-SE" dirty="0" smtClean="0"/>
              <a:t> </a:t>
            </a:r>
            <a:r>
              <a:rPr lang="sv-SE" dirty="0" err="1" smtClean="0"/>
              <a:t>take</a:t>
            </a:r>
            <a:r>
              <a:rPr lang="sv-SE" dirty="0" smtClean="0"/>
              <a:t> a look at the list </a:t>
            </a:r>
            <a:r>
              <a:rPr lang="sv-SE" dirty="0" err="1" smtClean="0"/>
              <a:t>of</a:t>
            </a:r>
            <a:r>
              <a:rPr lang="sv-SE" dirty="0" smtClean="0"/>
              <a:t> </a:t>
            </a:r>
            <a:r>
              <a:rPr lang="sv-SE" dirty="0" err="1" smtClean="0"/>
              <a:t>planned</a:t>
            </a:r>
            <a:r>
              <a:rPr lang="sv-SE" dirty="0" smtClean="0"/>
              <a:t> talks in all sessions and </a:t>
            </a:r>
            <a:r>
              <a:rPr lang="sv-SE" dirty="0" err="1" smtClean="0"/>
              <a:t>comment</a:t>
            </a:r>
            <a:r>
              <a:rPr lang="sv-SE" smtClean="0"/>
              <a:t>.</a:t>
            </a:r>
            <a:endParaRPr lang="sv-SE" dirty="0" smtClean="0"/>
          </a:p>
          <a:p>
            <a:r>
              <a:rPr lang="sv-SE" dirty="0" smtClean="0"/>
              <a:t>Fine-</a:t>
            </a:r>
            <a:r>
              <a:rPr lang="sv-SE" dirty="0" err="1" smtClean="0"/>
              <a:t>tuning</a:t>
            </a:r>
            <a:endParaRPr lang="sv-SE" dirty="0" smtClean="0"/>
          </a:p>
          <a:p>
            <a:pPr lvl="1"/>
            <a:r>
              <a:rPr lang="sv-SE" dirty="0" smtClean="0"/>
              <a:t>  </a:t>
            </a:r>
            <a:r>
              <a:rPr lang="sv-SE" dirty="0" err="1" smtClean="0"/>
              <a:t>Each</a:t>
            </a:r>
            <a:r>
              <a:rPr lang="sv-SE" dirty="0" smtClean="0"/>
              <a:t> session </a:t>
            </a:r>
            <a:r>
              <a:rPr lang="sv-SE" dirty="0" err="1" smtClean="0"/>
              <a:t>to</a:t>
            </a:r>
            <a:r>
              <a:rPr lang="sv-SE" dirty="0" smtClean="0"/>
              <a:t> </a:t>
            </a:r>
            <a:r>
              <a:rPr lang="sv-SE" dirty="0" err="1" smtClean="0"/>
              <a:t>clarify</a:t>
            </a:r>
            <a:r>
              <a:rPr lang="sv-SE" dirty="0" smtClean="0"/>
              <a:t>: </a:t>
            </a:r>
            <a:r>
              <a:rPr lang="sv-SE" dirty="0" err="1" smtClean="0"/>
              <a:t>what</a:t>
            </a:r>
            <a:r>
              <a:rPr lang="sv-SE" dirty="0" smtClean="0"/>
              <a:t> </a:t>
            </a:r>
            <a:r>
              <a:rPr lang="sv-SE" dirty="0" err="1" smtClean="0"/>
              <a:t>can</a:t>
            </a:r>
            <a:r>
              <a:rPr lang="sv-SE" dirty="0" smtClean="0"/>
              <a:t> the ESS do and </a:t>
            </a:r>
            <a:r>
              <a:rPr lang="sv-SE" dirty="0" err="1" smtClean="0"/>
              <a:t>where</a:t>
            </a:r>
            <a:r>
              <a:rPr lang="sv-SE" dirty="0" smtClean="0"/>
              <a:t> </a:t>
            </a:r>
            <a:r>
              <a:rPr lang="sv-SE" dirty="0" err="1" smtClean="0"/>
              <a:t>does</a:t>
            </a:r>
            <a:r>
              <a:rPr lang="sv-SE" dirty="0" smtClean="0"/>
              <a:t> it fit </a:t>
            </a:r>
            <a:r>
              <a:rPr lang="sv-SE" dirty="0" err="1" smtClean="0"/>
              <a:t>into</a:t>
            </a:r>
            <a:r>
              <a:rPr lang="sv-SE" dirty="0" smtClean="0"/>
              <a:t> the </a:t>
            </a:r>
            <a:r>
              <a:rPr lang="sv-SE" dirty="0" err="1" smtClean="0"/>
              <a:t>current</a:t>
            </a:r>
            <a:r>
              <a:rPr lang="sv-SE" dirty="0" smtClean="0"/>
              <a:t> and </a:t>
            </a:r>
            <a:r>
              <a:rPr lang="sv-SE" dirty="0" err="1" smtClean="0"/>
              <a:t>planned</a:t>
            </a:r>
            <a:r>
              <a:rPr lang="sv-SE" dirty="0" smtClean="0"/>
              <a:t> experimental and </a:t>
            </a:r>
            <a:r>
              <a:rPr lang="sv-SE" dirty="0" err="1" smtClean="0"/>
              <a:t>theoretical</a:t>
            </a:r>
            <a:r>
              <a:rPr lang="sv-SE" dirty="0" smtClean="0"/>
              <a:t> landscape.   </a:t>
            </a:r>
          </a:p>
          <a:p>
            <a:pPr lvl="1"/>
            <a:r>
              <a:rPr lang="sv-SE" dirty="0"/>
              <a:t> </a:t>
            </a:r>
            <a:r>
              <a:rPr lang="sv-SE" dirty="0" err="1" smtClean="0"/>
              <a:t>Balance</a:t>
            </a:r>
            <a:r>
              <a:rPr lang="sv-SE" dirty="0" smtClean="0"/>
              <a:t> </a:t>
            </a:r>
            <a:r>
              <a:rPr lang="sv-SE" dirty="0" err="1" smtClean="0"/>
              <a:t>between</a:t>
            </a:r>
            <a:r>
              <a:rPr lang="sv-SE" dirty="0" smtClean="0"/>
              <a:t> </a:t>
            </a:r>
            <a:r>
              <a:rPr lang="sv-SE" dirty="0" err="1" smtClean="0"/>
              <a:t>theory</a:t>
            </a:r>
            <a:r>
              <a:rPr lang="sv-SE" dirty="0" smtClean="0"/>
              <a:t>/exp. </a:t>
            </a:r>
          </a:p>
          <a:p>
            <a:pPr lvl="1"/>
            <a:r>
              <a:rPr lang="sv-SE" dirty="0" smtClean="0"/>
              <a:t>Not </a:t>
            </a:r>
            <a:r>
              <a:rPr lang="sv-SE" dirty="0" err="1" smtClean="0"/>
              <a:t>always</a:t>
            </a:r>
            <a:r>
              <a:rPr lang="sv-SE" dirty="0" smtClean="0"/>
              <a:t> </a:t>
            </a:r>
            <a:r>
              <a:rPr lang="sv-SE" dirty="0" err="1" smtClean="0"/>
              <a:t>possible</a:t>
            </a:r>
            <a:r>
              <a:rPr lang="sv-SE" dirty="0" smtClean="0"/>
              <a:t> </a:t>
            </a:r>
            <a:r>
              <a:rPr lang="sv-SE" dirty="0" err="1" smtClean="0"/>
              <a:t>but</a:t>
            </a:r>
            <a:r>
              <a:rPr lang="sv-SE" dirty="0" smtClean="0"/>
              <a:t> </a:t>
            </a:r>
            <a:r>
              <a:rPr lang="sv-SE" dirty="0" err="1" smtClean="0"/>
              <a:t>we</a:t>
            </a:r>
            <a:r>
              <a:rPr lang="sv-SE" dirty="0" smtClean="0"/>
              <a:t> </a:t>
            </a:r>
            <a:r>
              <a:rPr lang="sv-SE" dirty="0" err="1" smtClean="0"/>
              <a:t>should</a:t>
            </a:r>
            <a:r>
              <a:rPr lang="sv-SE" dirty="0" smtClean="0"/>
              <a:t> try </a:t>
            </a:r>
            <a:r>
              <a:rPr lang="sv-SE" dirty="0" err="1" smtClean="0"/>
              <a:t>to</a:t>
            </a:r>
            <a:r>
              <a:rPr lang="sv-SE" dirty="0" smtClean="0"/>
              <a:t> </a:t>
            </a:r>
            <a:r>
              <a:rPr lang="sv-SE" dirty="0" err="1" smtClean="0"/>
              <a:t>keep</a:t>
            </a:r>
            <a:r>
              <a:rPr lang="sv-SE" dirty="0" smtClean="0"/>
              <a:t> </a:t>
            </a:r>
            <a:r>
              <a:rPr lang="sv-SE" dirty="0" err="1" smtClean="0"/>
              <a:t>that</a:t>
            </a:r>
            <a:r>
              <a:rPr lang="sv-SE" dirty="0" smtClean="0"/>
              <a:t> in mind. </a:t>
            </a:r>
          </a:p>
          <a:p>
            <a:pPr lvl="1"/>
            <a:r>
              <a:rPr lang="sv-SE" dirty="0"/>
              <a:t> </a:t>
            </a:r>
            <a:r>
              <a:rPr lang="sv-SE" dirty="0" err="1" smtClean="0"/>
              <a:t>Can</a:t>
            </a:r>
            <a:r>
              <a:rPr lang="sv-SE" dirty="0" smtClean="0"/>
              <a:t> be </a:t>
            </a:r>
            <a:r>
              <a:rPr lang="sv-SE" dirty="0" err="1" smtClean="0"/>
              <a:t>brought</a:t>
            </a:r>
            <a:r>
              <a:rPr lang="sv-SE" dirty="0" smtClean="0"/>
              <a:t> </a:t>
            </a:r>
            <a:r>
              <a:rPr lang="sv-SE" dirty="0" err="1" smtClean="0"/>
              <a:t>out</a:t>
            </a:r>
            <a:r>
              <a:rPr lang="sv-SE" dirty="0" smtClean="0"/>
              <a:t> in the </a:t>
            </a:r>
            <a:r>
              <a:rPr lang="sv-SE" dirty="0" err="1" smtClean="0"/>
              <a:t>discussions</a:t>
            </a:r>
            <a:r>
              <a:rPr lang="sv-SE" dirty="0" smtClean="0"/>
              <a:t>.</a:t>
            </a:r>
          </a:p>
          <a:p>
            <a:pPr lvl="1"/>
            <a:endParaRPr lang="sv-SE" dirty="0" smtClean="0"/>
          </a:p>
          <a:p>
            <a:pPr marL="457200" lvl="1" indent="0">
              <a:buNone/>
            </a:pP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7584441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174</Words>
  <Application>Microsoft Office PowerPoint</Application>
  <PresentationFormat>On-screen Show (4:3)</PresentationFormat>
  <Paragraphs>27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Status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</dc:creator>
  <cp:lastModifiedBy>Admin</cp:lastModifiedBy>
  <cp:revision>8</cp:revision>
  <dcterms:created xsi:type="dcterms:W3CDTF">2018-09-03T11:34:41Z</dcterms:created>
  <dcterms:modified xsi:type="dcterms:W3CDTF">2018-09-10T12:48:33Z</dcterms:modified>
</cp:coreProperties>
</file>