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0" r:id="rId5"/>
    <p:sldId id="261" r:id="rId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925"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F9631632-0F80-49C5-8033-CD669C105C66}" type="datetimeFigureOut">
              <a:rPr lang="sv-SE" smtClean="0"/>
              <a:t>2018-09-03</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1542984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F9631632-0F80-49C5-8033-CD669C105C66}" type="datetimeFigureOut">
              <a:rPr lang="sv-SE" smtClean="0"/>
              <a:t>2018-09-03</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1560314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F9631632-0F80-49C5-8033-CD669C105C66}" type="datetimeFigureOut">
              <a:rPr lang="sv-SE" smtClean="0"/>
              <a:t>2018-09-03</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31996838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F9631632-0F80-49C5-8033-CD669C105C66}" type="datetimeFigureOut">
              <a:rPr lang="sv-SE" smtClean="0"/>
              <a:t>2018-09-03</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3140737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631632-0F80-49C5-8033-CD669C105C66}" type="datetimeFigureOut">
              <a:rPr lang="sv-SE" smtClean="0"/>
              <a:t>2018-09-03</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13921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fld id="{F9631632-0F80-49C5-8033-CD669C105C66}" type="datetimeFigureOut">
              <a:rPr lang="sv-SE" smtClean="0"/>
              <a:t>2018-09-03</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2980417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F9631632-0F80-49C5-8033-CD669C105C66}" type="datetimeFigureOut">
              <a:rPr lang="sv-SE" smtClean="0"/>
              <a:t>2018-09-03</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1697378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F9631632-0F80-49C5-8033-CD669C105C66}" type="datetimeFigureOut">
              <a:rPr lang="sv-SE" smtClean="0"/>
              <a:t>2018-09-03</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148937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631632-0F80-49C5-8033-CD669C105C66}" type="datetimeFigureOut">
              <a:rPr lang="sv-SE" smtClean="0"/>
              <a:t>2018-09-03</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2990820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31632-0F80-49C5-8033-CD669C105C66}" type="datetimeFigureOut">
              <a:rPr lang="sv-SE" smtClean="0"/>
              <a:t>2018-09-03</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33313938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631632-0F80-49C5-8033-CD669C105C66}" type="datetimeFigureOut">
              <a:rPr lang="sv-SE" smtClean="0"/>
              <a:t>2018-09-03</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3D31B57D-F473-4E6F-B746-C86E3CF1FA8F}" type="slidenum">
              <a:rPr lang="sv-SE" smtClean="0"/>
              <a:t>‹#›</a:t>
            </a:fld>
            <a:endParaRPr lang="sv-SE"/>
          </a:p>
        </p:txBody>
      </p:sp>
    </p:spTree>
    <p:extLst>
      <p:ext uri="{BB962C8B-B14F-4D97-AF65-F5344CB8AC3E}">
        <p14:creationId xmlns:p14="http://schemas.microsoft.com/office/powerpoint/2010/main" val="1396896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631632-0F80-49C5-8033-CD669C105C66}" type="datetimeFigureOut">
              <a:rPr lang="sv-SE" smtClean="0"/>
              <a:t>2018-09-03</a:t>
            </a:fld>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31B57D-F473-4E6F-B746-C86E3CF1FA8F}" type="slidenum">
              <a:rPr lang="sv-SE" smtClean="0"/>
              <a:t>‹#›</a:t>
            </a:fld>
            <a:endParaRPr lang="sv-SE"/>
          </a:p>
        </p:txBody>
      </p:sp>
    </p:spTree>
    <p:extLst>
      <p:ext uri="{BB962C8B-B14F-4D97-AF65-F5344CB8AC3E}">
        <p14:creationId xmlns:p14="http://schemas.microsoft.com/office/powerpoint/2010/main" val="3838235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2067659824"/>
              </p:ext>
            </p:extLst>
          </p:nvPr>
        </p:nvGraphicFramePr>
        <p:xfrm>
          <a:off x="1524000" y="1397000"/>
          <a:ext cx="6096000" cy="2199640"/>
        </p:xfrm>
        <a:graphic>
          <a:graphicData uri="http://schemas.openxmlformats.org/drawingml/2006/table">
            <a:tbl>
              <a:tblPr firstRow="1" bandRow="1">
                <a:tableStyleId>{5C22544A-7EE6-4342-B048-85BDC9FD1C3A}</a:tableStyleId>
              </a:tblPr>
              <a:tblGrid>
                <a:gridCol w="1391816"/>
                <a:gridCol w="1046584"/>
                <a:gridCol w="1219200"/>
                <a:gridCol w="1219200"/>
                <a:gridCol w="1219200"/>
              </a:tblGrid>
              <a:tr h="370840">
                <a:tc>
                  <a:txBody>
                    <a:bodyPr/>
                    <a:lstStyle/>
                    <a:p>
                      <a:r>
                        <a:rPr lang="sv-SE" dirty="0" smtClean="0"/>
                        <a:t>Mon</a:t>
                      </a:r>
                      <a:endParaRPr lang="sv-SE" dirty="0"/>
                    </a:p>
                  </a:txBody>
                  <a:tcPr/>
                </a:tc>
                <a:tc>
                  <a:txBody>
                    <a:bodyPr/>
                    <a:lstStyle/>
                    <a:p>
                      <a:r>
                        <a:rPr lang="sv-SE" dirty="0" err="1" smtClean="0"/>
                        <a:t>Tue</a:t>
                      </a:r>
                      <a:endParaRPr lang="sv-SE" dirty="0"/>
                    </a:p>
                  </a:txBody>
                  <a:tcPr/>
                </a:tc>
                <a:tc>
                  <a:txBody>
                    <a:bodyPr/>
                    <a:lstStyle/>
                    <a:p>
                      <a:r>
                        <a:rPr lang="sv-SE" dirty="0" err="1" smtClean="0"/>
                        <a:t>Wed</a:t>
                      </a:r>
                      <a:endParaRPr lang="sv-SE" dirty="0"/>
                    </a:p>
                  </a:txBody>
                  <a:tcPr/>
                </a:tc>
                <a:tc>
                  <a:txBody>
                    <a:bodyPr/>
                    <a:lstStyle/>
                    <a:p>
                      <a:r>
                        <a:rPr lang="sv-SE" dirty="0" err="1" smtClean="0"/>
                        <a:t>Thur</a:t>
                      </a:r>
                      <a:endParaRPr lang="sv-SE" dirty="0"/>
                    </a:p>
                  </a:txBody>
                  <a:tcPr/>
                </a:tc>
                <a:tc>
                  <a:txBody>
                    <a:bodyPr/>
                    <a:lstStyle/>
                    <a:p>
                      <a:r>
                        <a:rPr lang="sv-SE" dirty="0" err="1" smtClean="0"/>
                        <a:t>Friday</a:t>
                      </a:r>
                      <a:endParaRPr lang="sv-SE"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dirty="0" err="1" smtClean="0"/>
                        <a:t>nEDM</a:t>
                      </a:r>
                      <a:r>
                        <a:rPr lang="sv-SE" dirty="0" smtClean="0"/>
                        <a:t> (Gilles)</a:t>
                      </a:r>
                    </a:p>
                  </a:txBody>
                  <a:tcPr/>
                </a:tc>
                <a:tc>
                  <a:txBody>
                    <a:bodyPr/>
                    <a:lstStyle/>
                    <a:p>
                      <a:r>
                        <a:rPr lang="sv-SE" dirty="0" smtClean="0"/>
                        <a:t>Beta</a:t>
                      </a:r>
                      <a:r>
                        <a:rPr lang="sv-SE" baseline="0" dirty="0" smtClean="0"/>
                        <a:t> </a:t>
                      </a:r>
                      <a:r>
                        <a:rPr lang="sv-SE" baseline="0" dirty="0" err="1" smtClean="0"/>
                        <a:t>decay</a:t>
                      </a:r>
                      <a:r>
                        <a:rPr lang="sv-SE" baseline="0" dirty="0" smtClean="0"/>
                        <a:t> (Torsten)</a:t>
                      </a:r>
                      <a:endParaRPr lang="sv-SE" dirty="0"/>
                    </a:p>
                  </a:txBody>
                  <a:tcPr/>
                </a:tc>
                <a:tc>
                  <a:txBody>
                    <a:bodyPr/>
                    <a:lstStyle/>
                    <a:p>
                      <a:r>
                        <a:rPr lang="sv-SE" dirty="0" err="1" smtClean="0"/>
                        <a:t>Nnbar</a:t>
                      </a:r>
                      <a:r>
                        <a:rPr lang="sv-SE" dirty="0" smtClean="0"/>
                        <a:t> </a:t>
                      </a:r>
                      <a:endParaRPr lang="sv-SE" dirty="0"/>
                    </a:p>
                  </a:txBody>
                  <a:tcPr/>
                </a:tc>
                <a:tc>
                  <a:txBody>
                    <a:bodyPr/>
                    <a:lstStyle/>
                    <a:p>
                      <a:r>
                        <a:rPr lang="sv-SE" dirty="0" err="1" smtClean="0"/>
                        <a:t>Hadronic</a:t>
                      </a:r>
                      <a:r>
                        <a:rPr lang="sv-SE" dirty="0" smtClean="0"/>
                        <a:t> </a:t>
                      </a:r>
                      <a:r>
                        <a:rPr lang="sv-SE" dirty="0" err="1" smtClean="0"/>
                        <a:t>parity</a:t>
                      </a:r>
                      <a:r>
                        <a:rPr lang="sv-SE" dirty="0" smtClean="0"/>
                        <a:t> (Mike)</a:t>
                      </a:r>
                      <a:endParaRPr lang="sv-SE" dirty="0"/>
                    </a:p>
                  </a:txBody>
                  <a:tcPr/>
                </a:tc>
                <a:tc>
                  <a:txBody>
                    <a:bodyPr/>
                    <a:lstStyle/>
                    <a:p>
                      <a:r>
                        <a:rPr lang="sv-SE" dirty="0" err="1" smtClean="0"/>
                        <a:t>Discussion</a:t>
                      </a:r>
                      <a:r>
                        <a:rPr lang="sv-SE" dirty="0" smtClean="0"/>
                        <a:t> session/</a:t>
                      </a:r>
                      <a:r>
                        <a:rPr lang="sv-SE" dirty="0" err="1" smtClean="0"/>
                        <a:t>overflow</a:t>
                      </a:r>
                      <a:r>
                        <a:rPr lang="sv-SE" dirty="0" smtClean="0"/>
                        <a:t> </a:t>
                      </a:r>
                      <a:endParaRPr lang="sv-SE"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v-SE" dirty="0" err="1" smtClean="0"/>
                        <a:t>Nnbar</a:t>
                      </a:r>
                      <a:r>
                        <a:rPr lang="sv-SE" baseline="0" dirty="0" smtClean="0"/>
                        <a:t> (</a:t>
                      </a:r>
                      <a:r>
                        <a:rPr lang="sv-SE" baseline="0" dirty="0" err="1" smtClean="0"/>
                        <a:t>Dave+Anca</a:t>
                      </a:r>
                      <a:r>
                        <a:rPr lang="sv-SE" baseline="0" dirty="0" smtClean="0"/>
                        <a:t>)</a:t>
                      </a:r>
                      <a:endParaRPr lang="sv-SE" dirty="0" smtClean="0"/>
                    </a:p>
                    <a:p>
                      <a:endParaRPr lang="sv-SE" dirty="0"/>
                    </a:p>
                  </a:txBody>
                  <a:tcPr/>
                </a:tc>
                <a:tc>
                  <a:txBody>
                    <a:bodyPr/>
                    <a:lstStyle/>
                    <a:p>
                      <a:r>
                        <a:rPr lang="sv-SE" dirty="0" err="1" smtClean="0"/>
                        <a:t>nn</a:t>
                      </a:r>
                      <a:r>
                        <a:rPr lang="sv-SE" dirty="0" smtClean="0"/>
                        <a:t>’ (</a:t>
                      </a:r>
                      <a:r>
                        <a:rPr lang="sv-SE" dirty="0" err="1" smtClean="0"/>
                        <a:t>Yuri</a:t>
                      </a:r>
                      <a:r>
                        <a:rPr lang="sv-SE" dirty="0" smtClean="0"/>
                        <a:t>,</a:t>
                      </a:r>
                      <a:r>
                        <a:rPr lang="sv-SE" baseline="0" dirty="0" smtClean="0"/>
                        <a:t> </a:t>
                      </a:r>
                      <a:r>
                        <a:rPr lang="sv-SE" baseline="0" dirty="0" err="1" smtClean="0"/>
                        <a:t>Zurab</a:t>
                      </a:r>
                      <a:r>
                        <a:rPr lang="sv-SE" baseline="0" dirty="0" smtClean="0"/>
                        <a:t>)</a:t>
                      </a:r>
                      <a:endParaRPr lang="sv-SE" dirty="0"/>
                    </a:p>
                  </a:txBody>
                  <a:tcPr/>
                </a:tc>
                <a:tc>
                  <a:txBody>
                    <a:bodyPr/>
                    <a:lstStyle/>
                    <a:p>
                      <a:endParaRPr lang="sv-SE"/>
                    </a:p>
                  </a:txBody>
                  <a:tcPr/>
                </a:tc>
                <a:tc>
                  <a:txBody>
                    <a:bodyPr/>
                    <a:lstStyle/>
                    <a:p>
                      <a:r>
                        <a:rPr lang="sv-SE" dirty="0" smtClean="0"/>
                        <a:t>New </a:t>
                      </a:r>
                      <a:r>
                        <a:rPr lang="sv-SE" dirty="0" err="1" smtClean="0"/>
                        <a:t>ideas</a:t>
                      </a:r>
                      <a:r>
                        <a:rPr lang="sv-SE" dirty="0" smtClean="0"/>
                        <a:t> ? (Albert)</a:t>
                      </a:r>
                      <a:endParaRPr lang="sv-SE" dirty="0"/>
                    </a:p>
                  </a:txBody>
                  <a:tcPr/>
                </a:tc>
                <a:tc>
                  <a:txBody>
                    <a:bodyPr/>
                    <a:lstStyle/>
                    <a:p>
                      <a:endParaRPr lang="sv-SE" dirty="0"/>
                    </a:p>
                  </a:txBody>
                  <a:tcPr/>
                </a:tc>
              </a:tr>
            </a:tbl>
          </a:graphicData>
        </a:graphic>
      </p:graphicFrame>
      <p:sp>
        <p:nvSpPr>
          <p:cNvPr id="6" name="TextBox 5"/>
          <p:cNvSpPr txBox="1"/>
          <p:nvPr/>
        </p:nvSpPr>
        <p:spPr>
          <a:xfrm>
            <a:off x="1619672" y="4293096"/>
            <a:ext cx="5860021" cy="1754326"/>
          </a:xfrm>
          <a:prstGeom prst="rect">
            <a:avLst/>
          </a:prstGeom>
          <a:noFill/>
        </p:spPr>
        <p:txBody>
          <a:bodyPr wrap="square" rtlCol="0">
            <a:spAutoFit/>
          </a:bodyPr>
          <a:lstStyle/>
          <a:p>
            <a:r>
              <a:rPr lang="sv-SE" dirty="0" smtClean="0"/>
              <a:t>+ input from ESS. </a:t>
            </a:r>
          </a:p>
          <a:p>
            <a:endParaRPr lang="sv-SE" dirty="0" smtClean="0"/>
          </a:p>
          <a:p>
            <a:r>
              <a:rPr lang="sv-SE" dirty="0" smtClean="0"/>
              <a:t>G. in </a:t>
            </a:r>
            <a:r>
              <a:rPr lang="sv-SE" dirty="0" err="1" smtClean="0"/>
              <a:t>contact</a:t>
            </a:r>
            <a:r>
              <a:rPr lang="sv-SE" dirty="0" smtClean="0"/>
              <a:t> </a:t>
            </a:r>
            <a:r>
              <a:rPr lang="sv-SE" dirty="0" err="1" smtClean="0"/>
              <a:t>with</a:t>
            </a:r>
            <a:r>
              <a:rPr lang="sv-SE" dirty="0" smtClean="0"/>
              <a:t> J. </a:t>
            </a:r>
            <a:r>
              <a:rPr lang="sv-SE" dirty="0" err="1" smtClean="0"/>
              <a:t>Wormersley</a:t>
            </a:r>
            <a:r>
              <a:rPr lang="sv-SE" dirty="0" smtClean="0"/>
              <a:t> </a:t>
            </a:r>
          </a:p>
          <a:p>
            <a:r>
              <a:rPr lang="sv-SE" dirty="0" smtClean="0"/>
              <a:t>V. </a:t>
            </a:r>
            <a:r>
              <a:rPr lang="sv-SE" dirty="0" err="1" smtClean="0"/>
              <a:t>talking</a:t>
            </a:r>
            <a:r>
              <a:rPr lang="sv-SE" dirty="0" smtClean="0"/>
              <a:t> </a:t>
            </a:r>
            <a:r>
              <a:rPr lang="sv-SE" dirty="0" err="1" smtClean="0"/>
              <a:t>to</a:t>
            </a:r>
            <a:r>
              <a:rPr lang="sv-SE" dirty="0" smtClean="0"/>
              <a:t> Andreas/John</a:t>
            </a:r>
          </a:p>
          <a:p>
            <a:r>
              <a:rPr lang="sv-SE" dirty="0" err="1" smtClean="0"/>
              <a:t>Ideally</a:t>
            </a:r>
            <a:r>
              <a:rPr lang="sv-SE" dirty="0" smtClean="0"/>
              <a:t> </a:t>
            </a:r>
            <a:r>
              <a:rPr lang="sv-SE" dirty="0" err="1" smtClean="0"/>
              <a:t>we</a:t>
            </a:r>
            <a:r>
              <a:rPr lang="sv-SE" dirty="0" smtClean="0"/>
              <a:t> </a:t>
            </a:r>
            <a:r>
              <a:rPr lang="sv-SE" dirty="0" err="1" smtClean="0"/>
              <a:t>have</a:t>
            </a:r>
            <a:r>
              <a:rPr lang="sv-SE" dirty="0" smtClean="0"/>
              <a:t> </a:t>
            </a:r>
            <a:r>
              <a:rPr lang="sv-SE" dirty="0" err="1" smtClean="0"/>
              <a:t>one</a:t>
            </a:r>
            <a:r>
              <a:rPr lang="sv-SE" dirty="0" smtClean="0"/>
              <a:t> </a:t>
            </a:r>
            <a:r>
              <a:rPr lang="sv-SE" dirty="0" err="1" smtClean="0"/>
              <a:t>here</a:t>
            </a:r>
            <a:r>
              <a:rPr lang="sv-SE" dirty="0" smtClean="0"/>
              <a:t> for a </a:t>
            </a:r>
            <a:r>
              <a:rPr lang="sv-SE" dirty="0" err="1" smtClean="0"/>
              <a:t>day</a:t>
            </a:r>
            <a:r>
              <a:rPr lang="sv-SE" dirty="0" smtClean="0"/>
              <a:t> </a:t>
            </a:r>
            <a:r>
              <a:rPr lang="sv-SE" dirty="0" err="1" smtClean="0"/>
              <a:t>but</a:t>
            </a:r>
            <a:r>
              <a:rPr lang="sv-SE" dirty="0" smtClean="0"/>
              <a:t> </a:t>
            </a:r>
            <a:r>
              <a:rPr lang="sv-SE" dirty="0" err="1" smtClean="0"/>
              <a:t>can</a:t>
            </a:r>
            <a:r>
              <a:rPr lang="sv-SE" dirty="0" smtClean="0"/>
              <a:t> </a:t>
            </a:r>
            <a:r>
              <a:rPr lang="sv-SE" dirty="0" err="1" smtClean="0"/>
              <a:t>also</a:t>
            </a:r>
            <a:r>
              <a:rPr lang="sv-SE" dirty="0" smtClean="0"/>
              <a:t> </a:t>
            </a:r>
            <a:r>
              <a:rPr lang="sv-SE" dirty="0" err="1" smtClean="0"/>
              <a:t>have</a:t>
            </a:r>
            <a:r>
              <a:rPr lang="sv-SE" dirty="0" smtClean="0"/>
              <a:t> </a:t>
            </a:r>
            <a:r>
              <a:rPr lang="sv-SE" dirty="0" err="1" smtClean="0"/>
              <a:t>remote</a:t>
            </a:r>
            <a:r>
              <a:rPr lang="sv-SE" dirty="0" smtClean="0"/>
              <a:t>  participation</a:t>
            </a:r>
            <a:endParaRPr lang="sv-SE" dirty="0"/>
          </a:p>
        </p:txBody>
      </p:sp>
    </p:spTree>
    <p:extLst>
      <p:ext uri="{BB962C8B-B14F-4D97-AF65-F5344CB8AC3E}">
        <p14:creationId xmlns:p14="http://schemas.microsoft.com/office/powerpoint/2010/main" val="5508880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smtClean="0"/>
              <a:t>Nnbar</a:t>
            </a:r>
            <a:r>
              <a:rPr lang="sv-SE" dirty="0" smtClean="0"/>
              <a:t> </a:t>
            </a:r>
            <a:endParaRPr lang="sv-SE" dirty="0"/>
          </a:p>
        </p:txBody>
      </p:sp>
      <p:sp>
        <p:nvSpPr>
          <p:cNvPr id="3" name="Content Placeholder 2"/>
          <p:cNvSpPr>
            <a:spLocks noGrp="1"/>
          </p:cNvSpPr>
          <p:nvPr>
            <p:ph idx="1"/>
          </p:nvPr>
        </p:nvSpPr>
        <p:spPr>
          <a:xfrm>
            <a:off x="611560" y="1268760"/>
            <a:ext cx="8229600" cy="4525963"/>
          </a:xfrm>
        </p:spPr>
        <p:txBody>
          <a:bodyPr>
            <a:normAutofit fontScale="85000" lnSpcReduction="10000"/>
          </a:bodyPr>
          <a:lstStyle/>
          <a:p>
            <a:r>
              <a:rPr lang="sv-SE" dirty="0" smtClean="0"/>
              <a:t>S. </a:t>
            </a:r>
            <a:r>
              <a:rPr lang="sv-SE" dirty="0" err="1" smtClean="0"/>
              <a:t>Nussinov</a:t>
            </a:r>
            <a:r>
              <a:rPr lang="sv-SE" dirty="0" smtClean="0"/>
              <a:t> - </a:t>
            </a:r>
            <a:r>
              <a:rPr lang="sv-SE" dirty="0" err="1" smtClean="0"/>
              <a:t>confirmed</a:t>
            </a:r>
            <a:r>
              <a:rPr lang="sv-SE" dirty="0" smtClean="0"/>
              <a:t> </a:t>
            </a:r>
          </a:p>
          <a:p>
            <a:r>
              <a:rPr lang="sv-SE" dirty="0" smtClean="0"/>
              <a:t>S. Gardner - </a:t>
            </a:r>
            <a:r>
              <a:rPr lang="sv-SE" dirty="0" err="1" smtClean="0"/>
              <a:t>confirmed</a:t>
            </a:r>
            <a:endParaRPr lang="sv-SE" dirty="0" smtClean="0"/>
          </a:p>
          <a:p>
            <a:r>
              <a:rPr lang="sv-SE" dirty="0" smtClean="0"/>
              <a:t>R. </a:t>
            </a:r>
            <a:r>
              <a:rPr lang="sv-SE" dirty="0" err="1" smtClean="0"/>
              <a:t>Schrock</a:t>
            </a:r>
            <a:r>
              <a:rPr lang="sv-SE" dirty="0" smtClean="0"/>
              <a:t>  - </a:t>
            </a:r>
            <a:r>
              <a:rPr lang="sv-SE" dirty="0" err="1" smtClean="0"/>
              <a:t>maybe</a:t>
            </a:r>
            <a:r>
              <a:rPr lang="sv-SE" dirty="0" smtClean="0"/>
              <a:t> </a:t>
            </a:r>
          </a:p>
          <a:p>
            <a:r>
              <a:rPr lang="sv-SE" dirty="0" smtClean="0"/>
              <a:t>C. </a:t>
            </a:r>
            <a:r>
              <a:rPr lang="sv-SE" dirty="0" err="1" smtClean="0"/>
              <a:t>Grojean</a:t>
            </a:r>
            <a:r>
              <a:rPr lang="sv-SE" dirty="0" smtClean="0"/>
              <a:t> – </a:t>
            </a:r>
            <a:r>
              <a:rPr lang="sv-SE" dirty="0" err="1" smtClean="0"/>
              <a:t>asked</a:t>
            </a:r>
            <a:r>
              <a:rPr lang="sv-SE" dirty="0" smtClean="0"/>
              <a:t> </a:t>
            </a:r>
          </a:p>
          <a:p>
            <a:r>
              <a:rPr lang="sv-SE" dirty="0" smtClean="0"/>
              <a:t>B. </a:t>
            </a:r>
            <a:r>
              <a:rPr lang="sv-SE" dirty="0" err="1" smtClean="0"/>
              <a:t>Dev</a:t>
            </a:r>
            <a:r>
              <a:rPr lang="sv-SE" dirty="0" smtClean="0"/>
              <a:t>  </a:t>
            </a:r>
          </a:p>
          <a:p>
            <a:r>
              <a:rPr lang="sv-SE" dirty="0" err="1"/>
              <a:t>Kaladi</a:t>
            </a:r>
            <a:r>
              <a:rPr lang="sv-SE" dirty="0"/>
              <a:t> </a:t>
            </a:r>
            <a:r>
              <a:rPr lang="sv-SE" dirty="0" smtClean="0"/>
              <a:t>Babu </a:t>
            </a:r>
          </a:p>
          <a:p>
            <a:r>
              <a:rPr lang="sv-SE" dirty="0" smtClean="0"/>
              <a:t>I. </a:t>
            </a:r>
            <a:r>
              <a:rPr lang="sv-SE" dirty="0" err="1" smtClean="0"/>
              <a:t>Tkachev</a:t>
            </a:r>
            <a:r>
              <a:rPr lang="sv-SE" dirty="0" smtClean="0"/>
              <a:t> – INR</a:t>
            </a:r>
          </a:p>
          <a:p>
            <a:r>
              <a:rPr lang="en-US" dirty="0"/>
              <a:t>“Project of an experiment to search for neutron-antineutron oscillations at reactor WWR-M”- </a:t>
            </a:r>
            <a:r>
              <a:rPr lang="en-US" dirty="0" err="1" smtClean="0"/>
              <a:t>A.Fomin</a:t>
            </a:r>
            <a:endParaRPr lang="sv-SE" dirty="0" smtClean="0"/>
          </a:p>
          <a:p>
            <a:r>
              <a:rPr lang="sv-SE" dirty="0" smtClean="0"/>
              <a:t>DUNE/Super-K ? </a:t>
            </a:r>
          </a:p>
        </p:txBody>
      </p:sp>
    </p:spTree>
    <p:extLst>
      <p:ext uri="{BB962C8B-B14F-4D97-AF65-F5344CB8AC3E}">
        <p14:creationId xmlns:p14="http://schemas.microsoft.com/office/powerpoint/2010/main" val="280590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002" y="725635"/>
            <a:ext cx="8886478" cy="6463308"/>
          </a:xfrm>
          <a:prstGeom prst="rect">
            <a:avLst/>
          </a:prstGeom>
        </p:spPr>
        <p:txBody>
          <a:bodyPr wrap="square">
            <a:spAutoFit/>
          </a:bodyPr>
          <a:lstStyle/>
          <a:p>
            <a:r>
              <a:rPr lang="en-US" dirty="0"/>
              <a:t>Michelle </a:t>
            </a:r>
            <a:r>
              <a:rPr lang="en-US" dirty="0" err="1"/>
              <a:t>Vivani</a:t>
            </a:r>
            <a:r>
              <a:rPr lang="en-US" dirty="0"/>
              <a:t>, INFN: </a:t>
            </a:r>
            <a:r>
              <a:rPr lang="en-US" dirty="0" err="1"/>
              <a:t>nonleptonic</a:t>
            </a:r>
            <a:r>
              <a:rPr lang="en-US" dirty="0"/>
              <a:t> weak interactions in NN and few nucleon systems</a:t>
            </a:r>
          </a:p>
          <a:p>
            <a:r>
              <a:rPr lang="en-US" dirty="0"/>
              <a:t>Evan Berkowitz, </a:t>
            </a:r>
            <a:r>
              <a:rPr lang="en-US" dirty="0" err="1"/>
              <a:t>Juelich</a:t>
            </a:r>
            <a:r>
              <a:rPr lang="en-US" dirty="0"/>
              <a:t>: lattice gauge theory calculations of NN weak amplitudes</a:t>
            </a:r>
          </a:p>
          <a:p>
            <a:r>
              <a:rPr lang="en-US" dirty="0"/>
              <a:t>Vladimir </a:t>
            </a:r>
            <a:r>
              <a:rPr lang="en-US" dirty="0" err="1"/>
              <a:t>Gudkov</a:t>
            </a:r>
            <a:r>
              <a:rPr lang="en-US" dirty="0"/>
              <a:t>, South Carolina: parity odd and time reversal odd NN interactions</a:t>
            </a:r>
          </a:p>
          <a:p>
            <a:r>
              <a:rPr lang="en-US" dirty="0"/>
              <a:t>David Bowman, Oak Ridge: NOPTREX time reversal violation experiment and NN weak interactions</a:t>
            </a:r>
          </a:p>
          <a:p>
            <a:r>
              <a:rPr lang="en-US" dirty="0"/>
              <a:t>Jason Fry, Virginia: Present status of the NN weak interaction and recent results</a:t>
            </a:r>
            <a:br>
              <a:rPr lang="en-US" dirty="0"/>
            </a:br>
            <a:endParaRPr lang="en-US" dirty="0"/>
          </a:p>
          <a:p>
            <a:r>
              <a:rPr lang="en-US" dirty="0"/>
              <a:t>Chris Crawford, Kentucky: NN weak interaction experiment opportunities at the ESS</a:t>
            </a:r>
          </a:p>
          <a:p>
            <a:r>
              <a:rPr lang="en-US" dirty="0"/>
              <a:t/>
            </a:r>
            <a:br>
              <a:rPr lang="en-US" dirty="0"/>
            </a:br>
            <a:endParaRPr lang="en-US" dirty="0"/>
          </a:p>
          <a:p>
            <a:r>
              <a:rPr lang="en-US" dirty="0"/>
              <a:t>I guess at this point I would like some feedback from the rest of the organizers on whether or not this is enough.</a:t>
            </a:r>
          </a:p>
          <a:p>
            <a:r>
              <a:rPr lang="en-US" dirty="0"/>
              <a:t>There are a couple more subjects/speakers I could add in principle. In particular I recently discovered that there is continued research on the subject of P-odd and T-odd correlations in neutron-induced fission, which offers unique insight into fission dynamics. This work was performed at the ILL in the past with cold neutrons. Researchers in this field now want to do this work with higher energy neutrons</a:t>
            </a:r>
          </a:p>
          <a:p>
            <a:r>
              <a:rPr lang="en-US" dirty="0"/>
              <a:t>in the eV range where there are n-A resonances, and the ESS will make plenty of these neutrons. But it requires the use of  fissile nuclei which might not be allowed on the ESS site.  </a:t>
            </a:r>
            <a:br>
              <a:rPr lang="en-US" dirty="0"/>
            </a:br>
            <a:endParaRPr lang="en-US" dirty="0"/>
          </a:p>
          <a:p>
            <a:r>
              <a:rPr lang="en-US" dirty="0"/>
              <a:t/>
            </a:r>
            <a:br>
              <a:rPr lang="en-US" dirty="0"/>
            </a:br>
            <a:endParaRPr lang="en-US" dirty="0"/>
          </a:p>
          <a:p>
            <a:r>
              <a:rPr lang="en-US" dirty="0"/>
              <a:t>Mike</a:t>
            </a:r>
          </a:p>
        </p:txBody>
      </p:sp>
    </p:spTree>
    <p:extLst>
      <p:ext uri="{BB962C8B-B14F-4D97-AF65-F5344CB8AC3E}">
        <p14:creationId xmlns:p14="http://schemas.microsoft.com/office/powerpoint/2010/main" val="2343935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err="1"/>
              <a:t>n</a:t>
            </a:r>
            <a:r>
              <a:rPr lang="sv-SE" dirty="0" err="1" smtClean="0"/>
              <a:t>n</a:t>
            </a:r>
            <a:r>
              <a:rPr lang="sv-SE" dirty="0" smtClean="0"/>
              <a:t>’</a:t>
            </a:r>
            <a:endParaRPr lang="sv-SE" dirty="0"/>
          </a:p>
        </p:txBody>
      </p:sp>
      <p:sp>
        <p:nvSpPr>
          <p:cNvPr id="4" name="Rectangle 3"/>
          <p:cNvSpPr/>
          <p:nvPr/>
        </p:nvSpPr>
        <p:spPr>
          <a:xfrm>
            <a:off x="827584" y="1916832"/>
            <a:ext cx="8118648" cy="3693319"/>
          </a:xfrm>
          <a:prstGeom prst="rect">
            <a:avLst/>
          </a:prstGeom>
        </p:spPr>
        <p:txBody>
          <a:bodyPr wrap="square">
            <a:spAutoFit/>
          </a:bodyPr>
          <a:lstStyle/>
          <a:p>
            <a:r>
              <a:rPr lang="sv-SE" dirty="0" err="1"/>
              <a:t>Zurab</a:t>
            </a:r>
            <a:r>
              <a:rPr lang="sv-SE" dirty="0"/>
              <a:t> </a:t>
            </a:r>
            <a:r>
              <a:rPr lang="sv-SE" dirty="0" err="1"/>
              <a:t>Berezhiani</a:t>
            </a:r>
            <a:r>
              <a:rPr lang="sv-SE" dirty="0"/>
              <a:t>: </a:t>
            </a:r>
            <a:r>
              <a:rPr lang="sv-SE" dirty="0" err="1"/>
              <a:t>nn</a:t>
            </a:r>
            <a:r>
              <a:rPr lang="sv-SE" dirty="0"/>
              <a:t>’ and neutron </a:t>
            </a:r>
            <a:r>
              <a:rPr lang="sv-SE" dirty="0" err="1"/>
              <a:t>lifetime</a:t>
            </a:r>
            <a:endParaRPr lang="sv-SE" dirty="0"/>
          </a:p>
          <a:p>
            <a:r>
              <a:rPr lang="sv-SE" dirty="0" err="1"/>
              <a:t>Shmuel</a:t>
            </a:r>
            <a:r>
              <a:rPr lang="sv-SE" dirty="0"/>
              <a:t> </a:t>
            </a:r>
            <a:r>
              <a:rPr lang="sv-SE" dirty="0" err="1"/>
              <a:t>Nussinov</a:t>
            </a:r>
            <a:r>
              <a:rPr lang="sv-SE" dirty="0"/>
              <a:t>:  </a:t>
            </a:r>
            <a:r>
              <a:rPr lang="sv-SE" dirty="0" err="1"/>
              <a:t>nn</a:t>
            </a:r>
            <a:r>
              <a:rPr lang="sv-SE" dirty="0"/>
              <a:t>’ </a:t>
            </a:r>
            <a:r>
              <a:rPr lang="sv-SE" dirty="0" err="1"/>
              <a:t>theory</a:t>
            </a:r>
            <a:r>
              <a:rPr lang="sv-SE" dirty="0"/>
              <a:t> </a:t>
            </a:r>
            <a:r>
              <a:rPr lang="sv-SE" dirty="0" err="1"/>
              <a:t>models</a:t>
            </a:r>
            <a:endParaRPr lang="sv-SE" dirty="0"/>
          </a:p>
          <a:p>
            <a:r>
              <a:rPr lang="sv-SE" dirty="0" err="1"/>
              <a:t>Yuri</a:t>
            </a:r>
            <a:r>
              <a:rPr lang="sv-SE" dirty="0"/>
              <a:t> </a:t>
            </a:r>
            <a:r>
              <a:rPr lang="sv-SE" dirty="0" err="1"/>
              <a:t>Pokotilovsky</a:t>
            </a:r>
            <a:r>
              <a:rPr lang="sv-SE" dirty="0"/>
              <a:t>/</a:t>
            </a:r>
            <a:r>
              <a:rPr lang="sv-SE" dirty="0" err="1"/>
              <a:t>Dubna</a:t>
            </a:r>
            <a:r>
              <a:rPr lang="sv-SE" dirty="0"/>
              <a:t>: UCN </a:t>
            </a:r>
            <a:r>
              <a:rPr lang="sv-SE" dirty="0" err="1"/>
              <a:t>anomalous</a:t>
            </a:r>
            <a:r>
              <a:rPr lang="sv-SE" dirty="0"/>
              <a:t> </a:t>
            </a:r>
            <a:r>
              <a:rPr lang="sv-SE" dirty="0" err="1"/>
              <a:t>losses</a:t>
            </a:r>
            <a:r>
              <a:rPr lang="sv-SE" dirty="0"/>
              <a:t> as </a:t>
            </a:r>
            <a:r>
              <a:rPr lang="sv-SE" dirty="0" err="1"/>
              <a:t>possible</a:t>
            </a:r>
            <a:r>
              <a:rPr lang="sv-SE" dirty="0"/>
              <a:t> </a:t>
            </a:r>
            <a:r>
              <a:rPr lang="sv-SE" dirty="0" err="1"/>
              <a:t>nn</a:t>
            </a:r>
            <a:r>
              <a:rPr lang="sv-SE" dirty="0"/>
              <a:t>' </a:t>
            </a:r>
            <a:r>
              <a:rPr lang="sv-SE" dirty="0" err="1"/>
              <a:t>effect</a:t>
            </a:r>
            <a:endParaRPr lang="sv-SE" dirty="0"/>
          </a:p>
          <a:p>
            <a:r>
              <a:rPr lang="sv-SE" dirty="0" err="1"/>
              <a:t>Hirohiko</a:t>
            </a:r>
            <a:r>
              <a:rPr lang="sv-SE" dirty="0"/>
              <a:t> Shimizu: neutron </a:t>
            </a:r>
            <a:r>
              <a:rPr lang="sv-SE" dirty="0" err="1"/>
              <a:t>lifetime</a:t>
            </a:r>
            <a:r>
              <a:rPr lang="sv-SE" dirty="0"/>
              <a:t> by </a:t>
            </a:r>
            <a:r>
              <a:rPr lang="sv-SE" dirty="0" err="1"/>
              <a:t>appearance</a:t>
            </a:r>
            <a:r>
              <a:rPr lang="sv-SE" dirty="0"/>
              <a:t> </a:t>
            </a:r>
          </a:p>
          <a:p>
            <a:r>
              <a:rPr lang="sv-SE" dirty="0" err="1"/>
              <a:t>Yuri</a:t>
            </a:r>
            <a:r>
              <a:rPr lang="sv-SE" dirty="0"/>
              <a:t> </a:t>
            </a:r>
            <a:r>
              <a:rPr lang="sv-SE" dirty="0" err="1"/>
              <a:t>Kamyshkov</a:t>
            </a:r>
            <a:r>
              <a:rPr lang="sv-SE" dirty="0"/>
              <a:t>: </a:t>
            </a:r>
            <a:r>
              <a:rPr lang="sv-SE" dirty="0" err="1"/>
              <a:t>nn</a:t>
            </a:r>
            <a:r>
              <a:rPr lang="sv-SE" dirty="0"/>
              <a:t>’ and neutron TMM</a:t>
            </a:r>
          </a:p>
          <a:p>
            <a:r>
              <a:rPr lang="sv-SE" dirty="0"/>
              <a:t>Klaus Kirch:  </a:t>
            </a:r>
            <a:r>
              <a:rPr lang="sv-SE" dirty="0" err="1"/>
              <a:t>future</a:t>
            </a:r>
            <a:r>
              <a:rPr lang="sv-SE" dirty="0"/>
              <a:t> </a:t>
            </a:r>
            <a:r>
              <a:rPr lang="sv-SE" dirty="0" err="1"/>
              <a:t>nn</a:t>
            </a:r>
            <a:r>
              <a:rPr lang="sv-SE" dirty="0"/>
              <a:t>’ experiments at PSI</a:t>
            </a:r>
          </a:p>
          <a:p>
            <a:r>
              <a:rPr lang="sv-SE" dirty="0" err="1"/>
              <a:t>Prajwal</a:t>
            </a:r>
            <a:r>
              <a:rPr lang="sv-SE" dirty="0"/>
              <a:t> </a:t>
            </a:r>
            <a:r>
              <a:rPr lang="sv-SE" dirty="0" err="1"/>
              <a:t>Mohan</a:t>
            </a:r>
            <a:r>
              <a:rPr lang="sv-SE" dirty="0"/>
              <a:t> </a:t>
            </a:r>
            <a:r>
              <a:rPr lang="sv-SE" dirty="0" err="1"/>
              <a:t>Murthy</a:t>
            </a:r>
            <a:r>
              <a:rPr lang="sv-SE" dirty="0"/>
              <a:t>/PSI: </a:t>
            </a:r>
            <a:r>
              <a:rPr lang="sv-SE" dirty="0" err="1"/>
              <a:t>current</a:t>
            </a:r>
            <a:r>
              <a:rPr lang="sv-SE" dirty="0"/>
              <a:t> </a:t>
            </a:r>
            <a:r>
              <a:rPr lang="sv-SE" dirty="0" err="1"/>
              <a:t>analysis</a:t>
            </a:r>
            <a:r>
              <a:rPr lang="sv-SE" dirty="0"/>
              <a:t> </a:t>
            </a:r>
            <a:r>
              <a:rPr lang="sv-SE" dirty="0" err="1"/>
              <a:t>of</a:t>
            </a:r>
            <a:r>
              <a:rPr lang="sv-SE" dirty="0"/>
              <a:t> PSI </a:t>
            </a:r>
            <a:r>
              <a:rPr lang="sv-SE" dirty="0" err="1"/>
              <a:t>nn</a:t>
            </a:r>
            <a:r>
              <a:rPr lang="sv-SE" dirty="0"/>
              <a:t>' </a:t>
            </a:r>
            <a:r>
              <a:rPr lang="sv-SE" dirty="0" err="1"/>
              <a:t>search</a:t>
            </a:r>
            <a:r>
              <a:rPr lang="sv-SE" dirty="0"/>
              <a:t> experiment</a:t>
            </a:r>
          </a:p>
          <a:p>
            <a:r>
              <a:rPr lang="sv-SE" dirty="0"/>
              <a:t>Leah </a:t>
            </a:r>
            <a:r>
              <a:rPr lang="sv-SE" dirty="0" err="1"/>
              <a:t>Broussard</a:t>
            </a:r>
            <a:r>
              <a:rPr lang="sv-SE" dirty="0"/>
              <a:t>: plans for </a:t>
            </a:r>
            <a:r>
              <a:rPr lang="sv-SE" dirty="0" err="1"/>
              <a:t>nn</a:t>
            </a:r>
            <a:r>
              <a:rPr lang="sv-SE" dirty="0"/>
              <a:t>' </a:t>
            </a:r>
            <a:r>
              <a:rPr lang="sv-SE" dirty="0" err="1"/>
              <a:t>search</a:t>
            </a:r>
            <a:r>
              <a:rPr lang="sv-SE" dirty="0"/>
              <a:t> at HFIR </a:t>
            </a:r>
          </a:p>
          <a:p>
            <a:r>
              <a:rPr lang="sv-SE" dirty="0" err="1"/>
              <a:t>Anatoly</a:t>
            </a:r>
            <a:r>
              <a:rPr lang="sv-SE" dirty="0"/>
              <a:t> </a:t>
            </a:r>
            <a:r>
              <a:rPr lang="sv-SE" dirty="0" err="1"/>
              <a:t>Serebrov</a:t>
            </a:r>
            <a:r>
              <a:rPr lang="sv-SE" dirty="0"/>
              <a:t>: plans for </a:t>
            </a:r>
            <a:r>
              <a:rPr lang="sv-SE" dirty="0" err="1"/>
              <a:t>nn</a:t>
            </a:r>
            <a:r>
              <a:rPr lang="sv-SE" dirty="0"/>
              <a:t>’ </a:t>
            </a:r>
            <a:r>
              <a:rPr lang="sv-SE" dirty="0" err="1"/>
              <a:t>search</a:t>
            </a:r>
            <a:r>
              <a:rPr lang="sv-SE" dirty="0"/>
              <a:t> at WWRM UCN source</a:t>
            </a:r>
          </a:p>
          <a:p>
            <a:r>
              <a:rPr lang="sv-SE" dirty="0"/>
              <a:t>Riccardo </a:t>
            </a:r>
            <a:r>
              <a:rPr lang="sv-SE" dirty="0" err="1"/>
              <a:t>Biondi</a:t>
            </a:r>
            <a:r>
              <a:rPr lang="sv-SE" dirty="0"/>
              <a:t>: </a:t>
            </a:r>
            <a:r>
              <a:rPr lang="sv-SE" dirty="0" err="1"/>
              <a:t>analysis</a:t>
            </a:r>
            <a:r>
              <a:rPr lang="sv-SE" dirty="0"/>
              <a:t> </a:t>
            </a:r>
            <a:r>
              <a:rPr lang="sv-SE" dirty="0" err="1"/>
              <a:t>of</a:t>
            </a:r>
            <a:r>
              <a:rPr lang="sv-SE" dirty="0"/>
              <a:t> </a:t>
            </a:r>
            <a:r>
              <a:rPr lang="sv-SE" dirty="0" err="1"/>
              <a:t>nn</a:t>
            </a:r>
            <a:r>
              <a:rPr lang="sv-SE" dirty="0"/>
              <a:t>’ experiments</a:t>
            </a:r>
          </a:p>
          <a:p>
            <a:r>
              <a:rPr lang="sv-SE" dirty="0"/>
              <a:t>Speaker TBD: </a:t>
            </a:r>
            <a:r>
              <a:rPr lang="sv-SE" dirty="0" err="1"/>
              <a:t>sensitivity</a:t>
            </a:r>
            <a:r>
              <a:rPr lang="sv-SE" dirty="0"/>
              <a:t> </a:t>
            </a:r>
            <a:r>
              <a:rPr lang="sv-SE" dirty="0" err="1"/>
              <a:t>of</a:t>
            </a:r>
            <a:r>
              <a:rPr lang="sv-SE" dirty="0"/>
              <a:t> HIBEAM at ESS/ANNI </a:t>
            </a:r>
            <a:r>
              <a:rPr lang="sv-SE" dirty="0" err="1"/>
              <a:t>to</a:t>
            </a:r>
            <a:r>
              <a:rPr lang="sv-SE" dirty="0"/>
              <a:t> </a:t>
            </a:r>
            <a:r>
              <a:rPr lang="sv-SE" dirty="0" err="1"/>
              <a:t>nn</a:t>
            </a:r>
            <a:r>
              <a:rPr lang="sv-SE" dirty="0"/>
              <a:t>' </a:t>
            </a:r>
            <a:r>
              <a:rPr lang="sv-SE" dirty="0" err="1"/>
              <a:t>search</a:t>
            </a:r>
            <a:endParaRPr lang="sv-SE" dirty="0"/>
          </a:p>
          <a:p>
            <a:r>
              <a:rPr lang="sv-SE" dirty="0" smtClean="0"/>
              <a:t/>
            </a:r>
            <a:br>
              <a:rPr lang="sv-SE" dirty="0" smtClean="0"/>
            </a:br>
            <a:endParaRPr lang="sv-SE" dirty="0"/>
          </a:p>
        </p:txBody>
      </p:sp>
    </p:spTree>
    <p:extLst>
      <p:ext uri="{BB962C8B-B14F-4D97-AF65-F5344CB8AC3E}">
        <p14:creationId xmlns:p14="http://schemas.microsoft.com/office/powerpoint/2010/main" val="39046944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31640" y="1844824"/>
            <a:ext cx="6318448" cy="3139321"/>
          </a:xfrm>
          <a:prstGeom prst="rect">
            <a:avLst/>
          </a:prstGeom>
        </p:spPr>
        <p:txBody>
          <a:bodyPr wrap="square">
            <a:spAutoFit/>
          </a:bodyPr>
          <a:lstStyle/>
          <a:p>
            <a:r>
              <a:rPr lang="en-US" dirty="0"/>
              <a:t>I would like to propose the following talks:</a:t>
            </a:r>
          </a:p>
          <a:p>
            <a:r>
              <a:rPr lang="en-US" dirty="0"/>
              <a:t>History and present situation with neutron lifetime measurements – </a:t>
            </a:r>
            <a:r>
              <a:rPr lang="en-US" dirty="0" err="1"/>
              <a:t>A.Serebrov</a:t>
            </a:r>
            <a:endParaRPr lang="en-US" dirty="0"/>
          </a:p>
          <a:p>
            <a:r>
              <a:rPr lang="en-US" dirty="0"/>
              <a:t>Project of UCN source at WWR-M reactor and scientific program - </a:t>
            </a:r>
            <a:r>
              <a:rPr lang="en-US" dirty="0" err="1"/>
              <a:t>A.Serebrov</a:t>
            </a:r>
            <a:endParaRPr lang="en-US" dirty="0"/>
          </a:p>
          <a:p>
            <a:r>
              <a:rPr lang="en-US" dirty="0"/>
              <a:t>“Project of an experiment to search for neutron-antineutron oscillations at reactor WWR-M”- </a:t>
            </a:r>
            <a:r>
              <a:rPr lang="en-US" dirty="0" err="1"/>
              <a:t>A.Fomin</a:t>
            </a:r>
            <a:endParaRPr lang="en-US" dirty="0"/>
          </a:p>
          <a:p>
            <a:r>
              <a:rPr lang="en-US" dirty="0"/>
              <a:t> </a:t>
            </a:r>
          </a:p>
          <a:p>
            <a:r>
              <a:rPr lang="en-US" dirty="0"/>
              <a:t>Best regards                             </a:t>
            </a:r>
            <a:r>
              <a:rPr lang="en-US" dirty="0" err="1"/>
              <a:t>Anatolii</a:t>
            </a:r>
            <a:endParaRPr lang="en-US" dirty="0"/>
          </a:p>
          <a:p>
            <a:r>
              <a:rPr lang="en-US" dirty="0" smtClean="0"/>
              <a:t/>
            </a:r>
            <a:br>
              <a:rPr lang="en-US" dirty="0" smtClean="0"/>
            </a:br>
            <a:endParaRPr lang="sv-SE" dirty="0"/>
          </a:p>
        </p:txBody>
      </p:sp>
    </p:spTree>
    <p:extLst>
      <p:ext uri="{BB962C8B-B14F-4D97-AF65-F5344CB8AC3E}">
        <p14:creationId xmlns:p14="http://schemas.microsoft.com/office/powerpoint/2010/main" val="25007518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249</Words>
  <Application>Microsoft Office PowerPoint</Application>
  <PresentationFormat>On-screen Show (4:3)</PresentationFormat>
  <Paragraphs>60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Nnbar </vt:lpstr>
      <vt:lpstr>PowerPoint Presentation</vt:lpstr>
      <vt:lpstr>nn’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Admin</cp:lastModifiedBy>
  <cp:revision>3</cp:revision>
  <dcterms:created xsi:type="dcterms:W3CDTF">2018-09-03T11:34:41Z</dcterms:created>
  <dcterms:modified xsi:type="dcterms:W3CDTF">2018-09-03T12:00:22Z</dcterms:modified>
</cp:coreProperties>
</file>