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57" r:id="rId10"/>
    <p:sldId id="258" r:id="rId11"/>
    <p:sldId id="259" r:id="rId12"/>
    <p:sldId id="267" r:id="rId1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AB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4EC8B64-50C9-4CAD-A2EE-EEE7C7E65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4F8BAD2-38E6-4ABD-953D-0CE3FA06BF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C9E9B28-C02F-4AA6-A1C8-A65A7C1B2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B146FE3-B8D5-4C8E-9318-F1D0E50CC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5A01AD3-E166-4375-B85E-D741FBDBA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7372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8D7ECC5-C060-4944-9C7F-9319206D6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4A03859A-5409-45A6-A8AA-CB9FEFA9ED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C6BF119-5F23-4427-90AD-6BF213060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B174BE8-C591-4EF1-912D-1AEC98DF9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251E9D2-66C4-437B-A431-A374ED320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2450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57EB4096-7339-43D9-A651-E91C196C0A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49A9D79C-EC17-447C-8757-AF34849EC8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997195B-D148-4A71-9E39-E02F866EC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80BA9BD-8252-47C3-BFE0-A8C4855A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D460A0A-4CC3-426F-9F10-5D0D4F58D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6359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41EFCBF-17E5-4D77-B914-36A88A8F5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24C34E2-78A9-45AF-B215-09EEFA4D5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9DDED50-F07B-47B4-A1F2-D1240DAFD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39A1526-CF76-4923-ACF4-5C55FCE36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9CD3DEB-B980-4233-AF25-8F3C7164A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711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6CC81B1-0603-4BE5-B7A3-9CD09F38F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DC82697-761E-4AD5-BDA2-68BD3E1A1A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CE2321A-93A6-4336-AEF4-F7320016F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FDE4255-19F7-49EC-B1B9-E02811EDE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1B3050A-EEF8-4ECD-90EF-3855A492E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717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A61EAB7-4BC2-4A59-9FA2-BF1E99469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6A5B405-9FDD-4A1E-8C58-2ED7A02CE5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F7E93852-25CE-43C4-A2BC-43781C3DA0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19A646A-EA11-43D0-A643-F62A604D2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B6D2585-3A26-42CA-A3B6-0416FAB30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2B2504B-A595-40DC-938D-9A42B87B7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8418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D9F379-4979-4512-A561-799BBAD09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B09DD99-7F4B-4BA0-941B-0011CB2A5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6E11CF8-1BA6-4690-8D64-76BB67C7B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BA6CC657-64E5-42C3-AE63-689FE33039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1A29B1C4-8E1A-4F7A-9666-975385DD64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B5EFFBC4-6A66-4701-9F08-3779A47F4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8106B77B-3134-490D-9DBC-FF0037201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802FEFD-0770-4FD6-BCFC-967E4FF6B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851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A0B1147-A438-4770-9E7C-8FCD82360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34FA1C59-EFFC-48C3-BB58-325DB03D6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3405259-5956-4389-8106-BFE6BED19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003FF766-E9D2-4E10-86C0-152560AB0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05486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A136FA9-0A61-479F-8670-8382A6309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188DCFD1-87E5-4D59-805A-483FF8F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18569A25-281C-4BC9-BF9E-064556A6D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389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58FF400-B579-40D3-BF81-EADC9637D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24E8E52-D9E2-4DB2-86A5-A799B92FA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EBD7BEB-6961-4D4E-B642-1EE2DC1F4A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28E92B9-B7C0-456C-BCBC-29A04EABC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599CF49-55BA-40FE-AE77-EF2A5ACCD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05F9024-3056-407F-B8E3-500432211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150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C81FF65-1CC4-45CE-8632-BE7052883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45388B0D-0BE3-447D-9119-393E070E2A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CEB4D78-6C5F-4AF9-8925-E4B68C566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C2DC730-08E0-4311-A1E8-16042D8F0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41460B9-FFEA-4ABD-83A6-CB75718CF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F2717E4C-004C-4A64-8707-D74D0EF30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4857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01F69FF7-0D6A-4FA9-8E50-D7F4E5FC6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C066F2A-0528-40FE-B297-A644CBF8C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AD9AA99-09C9-440E-877B-4D0272790C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63DE7-89EB-4732-A09E-FF0829325A82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A7BD2D2-DA6C-4613-AE2D-D4110F5806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5798760-FABA-4B10-B23A-6A8B310563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CF806-95BA-4DFD-9BB7-03279FE4D04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19029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E1F1663-0857-4E2D-A456-58369FD73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sv-SE"/>
              <a:t>High-school visits at CERN</a:t>
            </a:r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B7533AA0-4D38-4F68-88EE-18349E4A69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sv-SE" dirty="0"/>
              <a:t>By Emelie Sandved and Linn Enroth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6B24988C-9FDD-4C19-B222-9E880A392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sp>
        <p:nvSpPr>
          <p:cNvPr id="15" name="Rektangel 14">
            <a:extLst>
              <a:ext uri="{FF2B5EF4-FFF2-40B4-BE49-F238E27FC236}">
                <a16:creationId xmlns:a16="http://schemas.microsoft.com/office/drawing/2014/main" id="{EB13BEAA-6904-411F-BE77-A0A27FBBA109}"/>
              </a:ext>
            </a:extLst>
          </p:cNvPr>
          <p:cNvSpPr/>
          <p:nvPr/>
        </p:nvSpPr>
        <p:spPr>
          <a:xfrm>
            <a:off x="3910818" y="6302326"/>
            <a:ext cx="1364567" cy="436099"/>
          </a:xfrm>
          <a:prstGeom prst="rect">
            <a:avLst/>
          </a:prstGeom>
          <a:solidFill>
            <a:srgbClr val="005E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01051972-D5BB-4868-A0C1-BC8589A326C0}"/>
              </a:ext>
            </a:extLst>
          </p:cNvPr>
          <p:cNvSpPr/>
          <p:nvPr/>
        </p:nvSpPr>
        <p:spPr>
          <a:xfrm>
            <a:off x="11296357" y="6414868"/>
            <a:ext cx="309489" cy="323557"/>
          </a:xfrm>
          <a:prstGeom prst="rect">
            <a:avLst/>
          </a:prstGeom>
          <a:solidFill>
            <a:srgbClr val="005E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3571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A25809D1-2790-4A87-8347-752685EB9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9F8A0CCA-8825-42BD-940F-D09FF3884072}"/>
              </a:ext>
            </a:extLst>
          </p:cNvPr>
          <p:cNvSpPr/>
          <p:nvPr/>
        </p:nvSpPr>
        <p:spPr>
          <a:xfrm>
            <a:off x="4009292" y="6386732"/>
            <a:ext cx="1223890" cy="337625"/>
          </a:xfrm>
          <a:prstGeom prst="rect">
            <a:avLst/>
          </a:prstGeom>
          <a:solidFill>
            <a:srgbClr val="005E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12E792D-7FF8-4975-9799-BBC0EF4C01B7}"/>
              </a:ext>
            </a:extLst>
          </p:cNvPr>
          <p:cNvSpPr/>
          <p:nvPr/>
        </p:nvSpPr>
        <p:spPr>
          <a:xfrm>
            <a:off x="11334368" y="6383215"/>
            <a:ext cx="341817" cy="341142"/>
          </a:xfrm>
          <a:prstGeom prst="rect">
            <a:avLst/>
          </a:prstGeom>
          <a:solidFill>
            <a:srgbClr val="005E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AA84ADD3-76AF-45CC-8B4B-ABCEE5AD2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4460" y="133643"/>
            <a:ext cx="3336634" cy="2694786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32223BA-5037-4BDF-A939-280A8CF3E8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0245" y="133643"/>
            <a:ext cx="3336634" cy="2701788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897395D3-A25F-41C6-A8DC-5682B70EFE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4460" y="2983991"/>
            <a:ext cx="3336634" cy="2710707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7D2C6362-D418-4F40-AE44-7ABD28821C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0245" y="2990993"/>
            <a:ext cx="3336634" cy="2710707"/>
          </a:xfrm>
          <a:prstGeom prst="rect">
            <a:avLst/>
          </a:prstGeom>
        </p:spPr>
      </p:pic>
      <p:sp>
        <p:nvSpPr>
          <p:cNvPr id="17" name="textruta 16">
            <a:extLst>
              <a:ext uri="{FF2B5EF4-FFF2-40B4-BE49-F238E27FC236}">
                <a16:creationId xmlns:a16="http://schemas.microsoft.com/office/drawing/2014/main" id="{89D6C60B-0324-4AAE-B598-212F4460E184}"/>
              </a:ext>
            </a:extLst>
          </p:cNvPr>
          <p:cNvSpPr txBox="1"/>
          <p:nvPr/>
        </p:nvSpPr>
        <p:spPr>
          <a:xfrm>
            <a:off x="7914997" y="289685"/>
            <a:ext cx="436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1.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24A3F66B-8198-4614-8F69-C4826A38E59B}"/>
              </a:ext>
            </a:extLst>
          </p:cNvPr>
          <p:cNvSpPr txBox="1"/>
          <p:nvPr/>
        </p:nvSpPr>
        <p:spPr>
          <a:xfrm>
            <a:off x="11556004" y="289685"/>
            <a:ext cx="365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2.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6A4C1834-C9C2-4AC9-8D3E-B27020C10787}"/>
              </a:ext>
            </a:extLst>
          </p:cNvPr>
          <p:cNvSpPr txBox="1"/>
          <p:nvPr/>
        </p:nvSpPr>
        <p:spPr>
          <a:xfrm>
            <a:off x="7964232" y="3140452"/>
            <a:ext cx="337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3.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8BC6A1E8-E449-4558-8C6D-BF8C2906DF3D}"/>
              </a:ext>
            </a:extLst>
          </p:cNvPr>
          <p:cNvSpPr txBox="1"/>
          <p:nvPr/>
        </p:nvSpPr>
        <p:spPr>
          <a:xfrm>
            <a:off x="11577105" y="3121223"/>
            <a:ext cx="3235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4.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5950F5E9-E672-47D6-B62B-CFA43DBD1EDE}"/>
              </a:ext>
            </a:extLst>
          </p:cNvPr>
          <p:cNvSpPr txBox="1"/>
          <p:nvPr/>
        </p:nvSpPr>
        <p:spPr>
          <a:xfrm>
            <a:off x="872197" y="1474258"/>
            <a:ext cx="333663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</a:rPr>
              <a:t>Test section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choose a program, edit and run it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endParaRPr lang="en-GB" sz="1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Analysis section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open files and analyse them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32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6F9EE6DF-FBC9-4F98-9D1F-E92B2A929C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936" y="438171"/>
            <a:ext cx="3779413" cy="2125919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AD3213F1-F14F-466F-9129-30E33B4EA6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159" y="3051445"/>
            <a:ext cx="4474904" cy="2517134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83A04B90-9B43-4F1C-B41A-9C2831885A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159" y="463310"/>
            <a:ext cx="4474904" cy="2326462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F9AD5891-A712-47D6-80AD-6D05E2A1FD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937" y="2734018"/>
            <a:ext cx="3779413" cy="283456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A6E97B0E-C8DF-4B86-BE64-C7980D708C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sp>
        <p:nvSpPr>
          <p:cNvPr id="13" name="Rektangel 12">
            <a:extLst>
              <a:ext uri="{FF2B5EF4-FFF2-40B4-BE49-F238E27FC236}">
                <a16:creationId xmlns:a16="http://schemas.microsoft.com/office/drawing/2014/main" id="{29B841E3-FFF2-4FC2-A946-A6617985FA59}"/>
              </a:ext>
            </a:extLst>
          </p:cNvPr>
          <p:cNvSpPr/>
          <p:nvPr/>
        </p:nvSpPr>
        <p:spPr>
          <a:xfrm>
            <a:off x="4009292" y="6386732"/>
            <a:ext cx="1223890" cy="337625"/>
          </a:xfrm>
          <a:prstGeom prst="rect">
            <a:avLst/>
          </a:prstGeom>
          <a:solidFill>
            <a:srgbClr val="005E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872E3702-9D06-4BB9-9585-45675E5A1689}"/>
              </a:ext>
            </a:extLst>
          </p:cNvPr>
          <p:cNvSpPr/>
          <p:nvPr/>
        </p:nvSpPr>
        <p:spPr>
          <a:xfrm>
            <a:off x="11334368" y="6383215"/>
            <a:ext cx="341817" cy="341142"/>
          </a:xfrm>
          <a:prstGeom prst="rect">
            <a:avLst/>
          </a:prstGeom>
          <a:solidFill>
            <a:srgbClr val="005E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2109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A6E97B0E-C8DF-4B86-BE64-C7980D708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sp>
        <p:nvSpPr>
          <p:cNvPr id="13" name="Rektangel 12">
            <a:extLst>
              <a:ext uri="{FF2B5EF4-FFF2-40B4-BE49-F238E27FC236}">
                <a16:creationId xmlns:a16="http://schemas.microsoft.com/office/drawing/2014/main" id="{29B841E3-FFF2-4FC2-A946-A6617985FA59}"/>
              </a:ext>
            </a:extLst>
          </p:cNvPr>
          <p:cNvSpPr/>
          <p:nvPr/>
        </p:nvSpPr>
        <p:spPr>
          <a:xfrm>
            <a:off x="4009292" y="6386732"/>
            <a:ext cx="1223890" cy="337625"/>
          </a:xfrm>
          <a:prstGeom prst="rect">
            <a:avLst/>
          </a:prstGeom>
          <a:solidFill>
            <a:srgbClr val="005E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872E3702-9D06-4BB9-9585-45675E5A1689}"/>
              </a:ext>
            </a:extLst>
          </p:cNvPr>
          <p:cNvSpPr/>
          <p:nvPr/>
        </p:nvSpPr>
        <p:spPr>
          <a:xfrm>
            <a:off x="11334368" y="6383215"/>
            <a:ext cx="341817" cy="341142"/>
          </a:xfrm>
          <a:prstGeom prst="rect">
            <a:avLst/>
          </a:prstGeom>
          <a:solidFill>
            <a:srgbClr val="005E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5122" name="Picture 2" descr="https://lh3.googleusercontent.com/eJs6IWPpIiXT2SqVeZ-dg0MJbYjcUTAskRjM6ppCIa-eKTylkuhqbLq4SdWgttemLqBmwydCn11Wn1gYNsF1b-mTRCd-_SmABmi2yrFNxn3HEh38qLYmzeJBo3KVQRD7_eXlzt3FVGc">
            <a:extLst>
              <a:ext uri="{FF2B5EF4-FFF2-40B4-BE49-F238E27FC236}">
                <a16:creationId xmlns:a16="http://schemas.microsoft.com/office/drawing/2014/main" id="{2BF8FF2B-F990-4EF3-9AE6-5BB2B8F6E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953" y="734180"/>
            <a:ext cx="3428093" cy="457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84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E3FB4-298C-4C90-ADDE-00DC1E931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HSSIP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13531-C1A2-4CC2-A595-CFF430391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7995"/>
            <a:ext cx="10515600" cy="501939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High School Swedish Internship Program </a:t>
            </a:r>
          </a:p>
        </p:txBody>
      </p:sp>
      <p:pic>
        <p:nvPicPr>
          <p:cNvPr id="7" name="Bildobjekt 7">
            <a:extLst>
              <a:ext uri="{FF2B5EF4-FFF2-40B4-BE49-F238E27FC236}">
                <a16:creationId xmlns:a16="http://schemas.microsoft.com/office/drawing/2014/main" id="{1C138591-A281-4548-AF2A-AFCEB2EAE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0DFB12-7230-4CE7-9534-F12C437A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911" y="6458239"/>
            <a:ext cx="1219306" cy="3353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3CAEF9-6AFF-42E8-AE47-07FDAAA57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4147" y="6348579"/>
            <a:ext cx="1219306" cy="3353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403F353-B68A-445B-B8BC-85FCE24B18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79934"/>
            <a:ext cx="7202350" cy="369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2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E3FB4-298C-4C90-ADDE-00DC1E931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HSSIP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13531-C1A2-4CC2-A595-CFF430391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7995"/>
            <a:ext cx="10515600" cy="501939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High School Swedish Internship Program </a:t>
            </a:r>
          </a:p>
        </p:txBody>
      </p:sp>
      <p:pic>
        <p:nvPicPr>
          <p:cNvPr id="7" name="Bildobjekt 7">
            <a:extLst>
              <a:ext uri="{FF2B5EF4-FFF2-40B4-BE49-F238E27FC236}">
                <a16:creationId xmlns:a16="http://schemas.microsoft.com/office/drawing/2014/main" id="{1C138591-A281-4548-AF2A-AFCEB2EAE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0DFB12-7230-4CE7-9534-F12C437A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911" y="6458239"/>
            <a:ext cx="1219306" cy="3353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3CAEF9-6AFF-42E8-AE47-07FDAAA57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4147" y="6348579"/>
            <a:ext cx="1219306" cy="3353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43BDE6-A543-4BF2-AC46-5A45B87B73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87" y="1939650"/>
            <a:ext cx="6425847" cy="354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415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E3FB4-298C-4C90-ADDE-00DC1E931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HSSIP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13531-C1A2-4CC2-A595-CFF430391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7995"/>
            <a:ext cx="10515600" cy="501939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High School Swedish Internship Program </a:t>
            </a:r>
          </a:p>
        </p:txBody>
      </p:sp>
      <p:pic>
        <p:nvPicPr>
          <p:cNvPr id="7" name="Bildobjekt 7">
            <a:extLst>
              <a:ext uri="{FF2B5EF4-FFF2-40B4-BE49-F238E27FC236}">
                <a16:creationId xmlns:a16="http://schemas.microsoft.com/office/drawing/2014/main" id="{1C138591-A281-4548-AF2A-AFCEB2EAE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0DFB12-7230-4CE7-9534-F12C437A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911" y="6458239"/>
            <a:ext cx="1219306" cy="3353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3CAEF9-6AFF-42E8-AE47-07FDAAA57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4147" y="6348579"/>
            <a:ext cx="1219306" cy="3353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788135-09D1-4701-AD87-6E3A4EC1C1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79934"/>
            <a:ext cx="4951696" cy="37368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46F0A6-C362-4AE9-91B1-3727A0AE8A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558" y="1887976"/>
            <a:ext cx="5007242" cy="372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001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E3FB4-298C-4C90-ADDE-00DC1E931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Miniball</a:t>
            </a:r>
          </a:p>
        </p:txBody>
      </p:sp>
      <p:pic>
        <p:nvPicPr>
          <p:cNvPr id="7" name="Bildobjekt 7">
            <a:extLst>
              <a:ext uri="{FF2B5EF4-FFF2-40B4-BE49-F238E27FC236}">
                <a16:creationId xmlns:a16="http://schemas.microsoft.com/office/drawing/2014/main" id="{1C138591-A281-4548-AF2A-AFCEB2EAE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0DFB12-7230-4CE7-9534-F12C437A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911" y="6458239"/>
            <a:ext cx="1219306" cy="3353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3CAEF9-6AFF-42E8-AE47-07FDAAA57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4147" y="6348579"/>
            <a:ext cx="1219306" cy="335309"/>
          </a:xfrm>
          <a:prstGeom prst="rect">
            <a:avLst/>
          </a:prstGeom>
        </p:spPr>
      </p:pic>
      <p:pic>
        <p:nvPicPr>
          <p:cNvPr id="1028" name="Picture 4" descr="Bildresultat fÃ¶r CERN schematic picture">
            <a:extLst>
              <a:ext uri="{FF2B5EF4-FFF2-40B4-BE49-F238E27FC236}">
                <a16:creationId xmlns:a16="http://schemas.microsoft.com/office/drawing/2014/main" id="{C9B127A9-7D67-4A23-8AD2-B663B369DAA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475421"/>
            <a:ext cx="5530117" cy="356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ildresultat fÃ¶r cern isolde">
            <a:extLst>
              <a:ext uri="{FF2B5EF4-FFF2-40B4-BE49-F238E27FC236}">
                <a16:creationId xmlns:a16="http://schemas.microsoft.com/office/drawing/2014/main" id="{41148855-462F-4A84-B98D-5CD3D2E5D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406" y="1408750"/>
            <a:ext cx="4766394" cy="357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lh4.googleusercontent.com/hj8Zm_knFCgJr9GpLUtKHMg_Qibo70aD01oHI8fX67a9hWYMDB2dPIJ1ZhCihMLHCM-oyMcMNQLoJqXHnbzQQjgqcuH_fRVpuQm9_bkYGP2VxBI9Drjjvp2-xz79G6cnJ0yWLkzy-hM">
            <a:extLst>
              <a:ext uri="{FF2B5EF4-FFF2-40B4-BE49-F238E27FC236}">
                <a16:creationId xmlns:a16="http://schemas.microsoft.com/office/drawing/2014/main" id="{51384FA6-C27A-4955-9AA5-817030DBC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395413"/>
            <a:ext cx="6096000" cy="406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95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7">
            <a:extLst>
              <a:ext uri="{FF2B5EF4-FFF2-40B4-BE49-F238E27FC236}">
                <a16:creationId xmlns:a16="http://schemas.microsoft.com/office/drawing/2014/main" id="{1C138591-A281-4548-AF2A-AFCEB2EAE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0DFB12-7230-4CE7-9534-F12C437A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911" y="6458239"/>
            <a:ext cx="1219306" cy="3353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3CAEF9-6AFF-42E8-AE47-07FDAAA57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4147" y="6348579"/>
            <a:ext cx="1219306" cy="335309"/>
          </a:xfrm>
          <a:prstGeom prst="rect">
            <a:avLst/>
          </a:prstGeom>
        </p:spPr>
      </p:pic>
      <p:pic>
        <p:nvPicPr>
          <p:cNvPr id="2052" name="Picture 4" descr="https://lh6.googleusercontent.com/TKcpibbDRvVzmT0xvkV78EtHWSM5PahW6uNjbFXryX67HfvcgxetXjrBuAFx0LkYRYGbjP4FLauvv2T1bewR8EbaYLx88dl2ywzliW7NdhTgObW3jIja9udn1AuhN7Id0k2Uk-x6CRA">
            <a:extLst>
              <a:ext uri="{FF2B5EF4-FFF2-40B4-BE49-F238E27FC236}">
                <a16:creationId xmlns:a16="http://schemas.microsoft.com/office/drawing/2014/main" id="{9BE53D87-6A51-4510-AF32-864944916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582" y="293007"/>
            <a:ext cx="6206836" cy="296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lh4.googleusercontent.com/gYULp97-Q6oiKE-D7tdXBbaN-vYWvi_9E3wojzdsPRFcWTs7OfmKBh7vSLR8F9pUHwBAyMYmhp-UclDRu2hktuWew-Nr80Fy0g1gd9HJ9n512kkkEIaORxy_qrr5uTwFyq2V436JZOw">
            <a:extLst>
              <a:ext uri="{FF2B5EF4-FFF2-40B4-BE49-F238E27FC236}">
                <a16:creationId xmlns:a16="http://schemas.microsoft.com/office/drawing/2014/main" id="{4FE81588-83E3-4A6D-B95F-1FD14EDCD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294" y="3339365"/>
            <a:ext cx="4507706" cy="24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lh3.googleusercontent.com/bHidqO5baPmcn5jkkKdZoLjQa2mUzwMQ1d1xmtvdvHWzSxr9JsSnL2_gBsk33R8K8TdE9VNTmsRNRGtTQgypKNsIKQnIWFGFfA1TG-YuYAyUW1znGU2DGneSdgOIvoYrg3tEp3kylFI">
            <a:extLst>
              <a:ext uri="{FF2B5EF4-FFF2-40B4-BE49-F238E27FC236}">
                <a16:creationId xmlns:a16="http://schemas.microsoft.com/office/drawing/2014/main" id="{C4D9AA21-180C-43A2-90A9-EBAAAB26D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339365"/>
            <a:ext cx="4327597" cy="2569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176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7">
            <a:extLst>
              <a:ext uri="{FF2B5EF4-FFF2-40B4-BE49-F238E27FC236}">
                <a16:creationId xmlns:a16="http://schemas.microsoft.com/office/drawing/2014/main" id="{1C138591-A281-4548-AF2A-AFCEB2EAE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0DFB12-7230-4CE7-9534-F12C437A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911" y="6458239"/>
            <a:ext cx="1219306" cy="3353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3CAEF9-6AFF-42E8-AE47-07FDAAA57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4147" y="6348579"/>
            <a:ext cx="1219306" cy="335309"/>
          </a:xfrm>
          <a:prstGeom prst="rect">
            <a:avLst/>
          </a:prstGeom>
        </p:spPr>
      </p:pic>
      <p:pic>
        <p:nvPicPr>
          <p:cNvPr id="3074" name="Picture 2" descr="https://lh3.googleusercontent.com/LQUCjVuQNr0Yw6tdoQp3Ur0ylwkW8DDfAv7hDvu02w2IFY0CllQB3twNENF9VBvZyiXhISOjEz3xt1Zpc7-32riT5nFf9YBh-HXSE7V3w__Xldf55UJi7fDGuT8gcApuIWv9q7SB2SI">
            <a:extLst>
              <a:ext uri="{FF2B5EF4-FFF2-40B4-BE49-F238E27FC236}">
                <a16:creationId xmlns:a16="http://schemas.microsoft.com/office/drawing/2014/main" id="{D9E435F3-784B-4ECA-876D-9F680A115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79" y="415636"/>
            <a:ext cx="5674821" cy="354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lh5.googleusercontent.com/zZ1VD0cqNdLp97MHgsWx7o2xiyrDA2voOsUjYDQh9rm2w0Cun2zwd9-W97p-qveVjDETtavQidfNGITw5s5c3e7pRpEKEgwodngVv09We2AbrbsVrR_1l8ejknoEUdgrrjwg_47nsj8">
            <a:extLst>
              <a:ext uri="{FF2B5EF4-FFF2-40B4-BE49-F238E27FC236}">
                <a16:creationId xmlns:a16="http://schemas.microsoft.com/office/drawing/2014/main" id="{E28B3490-51FE-4E90-8CDB-CE97B4599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21199"/>
            <a:ext cx="5867453" cy="366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056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7">
            <a:extLst>
              <a:ext uri="{FF2B5EF4-FFF2-40B4-BE49-F238E27FC236}">
                <a16:creationId xmlns:a16="http://schemas.microsoft.com/office/drawing/2014/main" id="{1C138591-A281-4548-AF2A-AFCEB2EAE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0DFB12-7230-4CE7-9534-F12C437A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911" y="6458239"/>
            <a:ext cx="1219306" cy="3353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3CAEF9-6AFF-42E8-AE47-07FDAAA57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4147" y="6348579"/>
            <a:ext cx="1219306" cy="335309"/>
          </a:xfrm>
          <a:prstGeom prst="rect">
            <a:avLst/>
          </a:prstGeom>
        </p:spPr>
      </p:pic>
      <p:pic>
        <p:nvPicPr>
          <p:cNvPr id="4098" name="Picture 2" descr="https://lh4.googleusercontent.com/4CGLHFsQLXtDXqRv3l-9PcjJSn29y7W-OESuba25ydo2WDNYeDUFHvGvAbgQkN6KNJwSXz1PGqUobZUtpNGxJcREboHydJM8KbnzMUktJrwzwBONXd4jOO9yun6GQE7UXDtDFtSg6PE">
            <a:extLst>
              <a:ext uri="{FF2B5EF4-FFF2-40B4-BE49-F238E27FC236}">
                <a16:creationId xmlns:a16="http://schemas.microsoft.com/office/drawing/2014/main" id="{81DA84F9-AADA-4993-9D4F-434CD8F51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36" y="307994"/>
            <a:ext cx="3994150" cy="532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lh4.googleusercontent.com/NUe57rLZDecvRvSumxHKa7iuSv8yHYPRVwPygclW91FqOeFik53sDpgFyRMkT1qh0FhkS_cRY3WFjfUpnrEQtR56T2URejdxFmPkaNCMVL9ZOT69pNn6byAds4758t-wrsnphlNQQcE">
            <a:extLst>
              <a:ext uri="{FF2B5EF4-FFF2-40B4-BE49-F238E27FC236}">
                <a16:creationId xmlns:a16="http://schemas.microsoft.com/office/drawing/2014/main" id="{62915BB7-7F22-498B-A107-D32FFD3A4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660" y="307994"/>
            <a:ext cx="7169203" cy="537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780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8723CDCF-E81F-4C34-841B-498310A53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8431"/>
            <a:ext cx="12192000" cy="949569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C7EC86F2-D471-4987-BDD6-21081E411023}"/>
              </a:ext>
            </a:extLst>
          </p:cNvPr>
          <p:cNvSpPr/>
          <p:nvPr/>
        </p:nvSpPr>
        <p:spPr>
          <a:xfrm>
            <a:off x="4009292" y="6386732"/>
            <a:ext cx="1223890" cy="337625"/>
          </a:xfrm>
          <a:prstGeom prst="rect">
            <a:avLst/>
          </a:prstGeom>
          <a:solidFill>
            <a:srgbClr val="005E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4E662471-7550-419C-B1A4-CF9B8EA7CCB3}"/>
              </a:ext>
            </a:extLst>
          </p:cNvPr>
          <p:cNvSpPr/>
          <p:nvPr/>
        </p:nvSpPr>
        <p:spPr>
          <a:xfrm>
            <a:off x="11334368" y="6383215"/>
            <a:ext cx="341817" cy="341142"/>
          </a:xfrm>
          <a:prstGeom prst="rect">
            <a:avLst/>
          </a:prstGeom>
          <a:solidFill>
            <a:srgbClr val="005E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B4FC4866-3962-4564-AF88-50ABB5F97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226" y="2321169"/>
            <a:ext cx="4637956" cy="1185643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BAEB88E8-DC63-4D0F-A513-20928CE3DD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226" y="3999989"/>
            <a:ext cx="4615946" cy="1185642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CDA2BF1B-9D25-43F8-BB59-428E1E6B59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596" y="642350"/>
            <a:ext cx="4649576" cy="1185642"/>
          </a:xfrm>
          <a:prstGeom prst="rect">
            <a:avLst/>
          </a:prstGeom>
        </p:spPr>
      </p:pic>
      <p:sp>
        <p:nvSpPr>
          <p:cNvPr id="16" name="Pil: nedåt 15">
            <a:extLst>
              <a:ext uri="{FF2B5EF4-FFF2-40B4-BE49-F238E27FC236}">
                <a16:creationId xmlns:a16="http://schemas.microsoft.com/office/drawing/2014/main" id="{4600464C-3CAD-4DA6-A20C-17FBDAF43CAF}"/>
              </a:ext>
            </a:extLst>
          </p:cNvPr>
          <p:cNvSpPr/>
          <p:nvPr/>
        </p:nvSpPr>
        <p:spPr>
          <a:xfrm>
            <a:off x="2766493" y="1827991"/>
            <a:ext cx="295421" cy="493177"/>
          </a:xfrm>
          <a:prstGeom prst="downArrow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7" name="Pil: nedåt 16">
            <a:extLst>
              <a:ext uri="{FF2B5EF4-FFF2-40B4-BE49-F238E27FC236}">
                <a16:creationId xmlns:a16="http://schemas.microsoft.com/office/drawing/2014/main" id="{A3C99319-C25B-4A4D-B297-912C15E27467}"/>
              </a:ext>
            </a:extLst>
          </p:cNvPr>
          <p:cNvSpPr/>
          <p:nvPr/>
        </p:nvSpPr>
        <p:spPr>
          <a:xfrm>
            <a:off x="2766493" y="3506812"/>
            <a:ext cx="295421" cy="493177"/>
          </a:xfrm>
          <a:prstGeom prst="downArrow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93838B3F-3EA8-4A7E-A992-BEAB6F0445B0}"/>
              </a:ext>
            </a:extLst>
          </p:cNvPr>
          <p:cNvSpPr txBox="1"/>
          <p:nvPr/>
        </p:nvSpPr>
        <p:spPr>
          <a:xfrm>
            <a:off x="6096000" y="642350"/>
            <a:ext cx="52383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</a:rPr>
              <a:t>Power converters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Induces the magnetic fields in the accelerators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endParaRPr lang="en-GB" sz="1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Control systems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Controls and corrects the current from the power converters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endParaRPr lang="en-GB" sz="1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</a:rPr>
              <a:t>Our job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 create a newer version of the program that tests the programming in the control systems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20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51</Words>
  <Application>Microsoft Office PowerPoint</Application>
  <PresentationFormat>Widescreen</PresentationFormat>
  <Paragraphs>18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Office-tema</vt:lpstr>
      <vt:lpstr>High-school visits at CERN</vt:lpstr>
      <vt:lpstr>HSSIP</vt:lpstr>
      <vt:lpstr>HSSIP</vt:lpstr>
      <vt:lpstr>HSSIP</vt:lpstr>
      <vt:lpstr>Miniball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High-school visits at CERN</dc:title>
  <dc:creator>Emelie</dc:creator>
  <cp:lastModifiedBy>AN</cp:lastModifiedBy>
  <cp:revision>27</cp:revision>
  <dcterms:created xsi:type="dcterms:W3CDTF">2018-10-16T07:56:52Z</dcterms:created>
  <dcterms:modified xsi:type="dcterms:W3CDTF">2018-10-16T14:26:51Z</dcterms:modified>
</cp:coreProperties>
</file>