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59" r:id="rId4"/>
    <p:sldId id="257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211" y="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316F-9B6E-4FA7-99B4-1848F764577C}" type="datetimeFigureOut">
              <a:rPr lang="sv-SE" smtClean="0"/>
              <a:t>2018-06-14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9758-96BB-468F-B349-27A5BFF3366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3792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316F-9B6E-4FA7-99B4-1848F764577C}" type="datetimeFigureOut">
              <a:rPr lang="sv-SE" smtClean="0"/>
              <a:t>2018-06-14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9758-96BB-468F-B349-27A5BFF3366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8273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316F-9B6E-4FA7-99B4-1848F764577C}" type="datetimeFigureOut">
              <a:rPr lang="sv-SE" smtClean="0"/>
              <a:t>2018-06-14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9758-96BB-468F-B349-27A5BFF3366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1827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316F-9B6E-4FA7-99B4-1848F764577C}" type="datetimeFigureOut">
              <a:rPr lang="sv-SE" smtClean="0"/>
              <a:t>2018-06-14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9758-96BB-468F-B349-27A5BFF3366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37469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316F-9B6E-4FA7-99B4-1848F764577C}" type="datetimeFigureOut">
              <a:rPr lang="sv-SE" smtClean="0"/>
              <a:t>2018-06-14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9758-96BB-468F-B349-27A5BFF3366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1313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316F-9B6E-4FA7-99B4-1848F764577C}" type="datetimeFigureOut">
              <a:rPr lang="sv-SE" smtClean="0"/>
              <a:t>2018-06-14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9758-96BB-468F-B349-27A5BFF3366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02275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316F-9B6E-4FA7-99B4-1848F764577C}" type="datetimeFigureOut">
              <a:rPr lang="sv-SE" smtClean="0"/>
              <a:t>2018-06-14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9758-96BB-468F-B349-27A5BFF3366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34119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316F-9B6E-4FA7-99B4-1848F764577C}" type="datetimeFigureOut">
              <a:rPr lang="sv-SE" smtClean="0"/>
              <a:t>2018-06-14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9758-96BB-468F-B349-27A5BFF3366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0980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316F-9B6E-4FA7-99B4-1848F764577C}" type="datetimeFigureOut">
              <a:rPr lang="sv-SE" smtClean="0"/>
              <a:t>2018-06-14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9758-96BB-468F-B349-27A5BFF3366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81199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316F-9B6E-4FA7-99B4-1848F764577C}" type="datetimeFigureOut">
              <a:rPr lang="sv-SE" smtClean="0"/>
              <a:t>2018-06-14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9758-96BB-468F-B349-27A5BFF3366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18429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316F-9B6E-4FA7-99B4-1848F764577C}" type="datetimeFigureOut">
              <a:rPr lang="sv-SE" smtClean="0"/>
              <a:t>2018-06-14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9758-96BB-468F-B349-27A5BFF3366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89963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E316F-9B6E-4FA7-99B4-1848F764577C}" type="datetimeFigureOut">
              <a:rPr lang="sv-SE" smtClean="0"/>
              <a:t>2018-06-14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49758-96BB-468F-B349-27A5BFF3366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034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276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v-SE" dirty="0" err="1" smtClean="0"/>
              <a:t>Nordita</a:t>
            </a:r>
            <a:r>
              <a:rPr lang="sv-SE" dirty="0" smtClean="0"/>
              <a:t> workshop on fundamental </a:t>
            </a:r>
            <a:r>
              <a:rPr lang="sv-SE" dirty="0" err="1" smtClean="0"/>
              <a:t>physics</a:t>
            </a:r>
            <a:r>
              <a:rPr lang="sv-SE" dirty="0" smtClean="0"/>
              <a:t> at the ESS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88231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243408"/>
            <a:ext cx="8229600" cy="1143000"/>
          </a:xfrm>
        </p:spPr>
        <p:txBody>
          <a:bodyPr/>
          <a:lstStyle/>
          <a:p>
            <a:r>
              <a:rPr lang="sv-SE" dirty="0" smtClean="0"/>
              <a:t>Dates 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/>
          <a:lstStyle/>
          <a:p>
            <a:r>
              <a:rPr lang="sv-SE" dirty="0" err="1" smtClean="0"/>
              <a:t>Both</a:t>
            </a:r>
            <a:r>
              <a:rPr lang="sv-SE" dirty="0" smtClean="0"/>
              <a:t> dates fine(7) , Dec 3-7(2) , 10-14 (3)   </a:t>
            </a:r>
          </a:p>
          <a:p>
            <a:r>
              <a:rPr lang="sv-SE" dirty="0" err="1" smtClean="0"/>
              <a:t>Spreadsheet</a:t>
            </a:r>
            <a:r>
              <a:rPr lang="sv-SE" dirty="0" smtClean="0"/>
              <a:t> still </a:t>
            </a:r>
            <a:r>
              <a:rPr lang="sv-SE" dirty="0" err="1" smtClean="0"/>
              <a:t>incomplete</a:t>
            </a:r>
            <a:r>
              <a:rPr lang="sv-SE" dirty="0" smtClean="0"/>
              <a:t> </a:t>
            </a:r>
          </a:p>
          <a:p>
            <a:r>
              <a:rPr lang="sv-SE" dirty="0" err="1" smtClean="0"/>
              <a:t>Any</a:t>
            </a:r>
            <a:r>
              <a:rPr lang="sv-SE" dirty="0" smtClean="0"/>
              <a:t> </a:t>
            </a:r>
            <a:r>
              <a:rPr lang="sv-SE" dirty="0" err="1" smtClean="0"/>
              <a:t>preference</a:t>
            </a:r>
            <a:r>
              <a:rPr lang="sv-SE" dirty="0" smtClean="0"/>
              <a:t> for </a:t>
            </a:r>
            <a:r>
              <a:rPr lang="sv-SE" dirty="0" err="1" smtClean="0"/>
              <a:t>members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the OC ?</a:t>
            </a:r>
            <a:endParaRPr lang="sv-S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2420888"/>
            <a:ext cx="8890000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-36512" y="5877272"/>
            <a:ext cx="9289032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Rectangle 3"/>
          <p:cNvSpPr/>
          <p:nvPr/>
        </p:nvSpPr>
        <p:spPr>
          <a:xfrm>
            <a:off x="1484784" y="6070476"/>
            <a:ext cx="6174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https://docs.google.com/spreadsheets/d/15BCJY_kQse0tv8PpctlxpKR0gnUoNhnriCz7flUxoOU/edit?usp=sharing</a:t>
            </a:r>
          </a:p>
        </p:txBody>
      </p:sp>
    </p:spTree>
    <p:extLst>
      <p:ext uri="{BB962C8B-B14F-4D97-AF65-F5344CB8AC3E}">
        <p14:creationId xmlns:p14="http://schemas.microsoft.com/office/powerpoint/2010/main" val="709222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Output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err="1" smtClean="0"/>
              <a:t>Proceedings</a:t>
            </a:r>
            <a:r>
              <a:rPr lang="sv-SE" dirty="0" smtClean="0"/>
              <a:t> </a:t>
            </a:r>
          </a:p>
          <a:p>
            <a:r>
              <a:rPr lang="sv-SE" dirty="0" err="1" smtClean="0"/>
              <a:t>Arxiv</a:t>
            </a:r>
            <a:r>
              <a:rPr lang="sv-SE" dirty="0" smtClean="0"/>
              <a:t> </a:t>
            </a:r>
            <a:r>
              <a:rPr lang="sv-SE" dirty="0" err="1" smtClean="0"/>
              <a:t>document</a:t>
            </a:r>
            <a:r>
              <a:rPr lang="sv-SE" dirty="0" smtClean="0"/>
              <a:t> (4-5 pages per session ?) </a:t>
            </a:r>
          </a:p>
          <a:p>
            <a:pPr lvl="1"/>
            <a:r>
              <a:rPr lang="sv-SE" dirty="0"/>
              <a:t> </a:t>
            </a:r>
            <a:r>
              <a:rPr lang="sv-SE" dirty="0" smtClean="0"/>
              <a:t>”Fundamental </a:t>
            </a:r>
            <a:r>
              <a:rPr lang="sv-SE" dirty="0" err="1" smtClean="0"/>
              <a:t>physics</a:t>
            </a:r>
            <a:r>
              <a:rPr lang="sv-SE" dirty="0" smtClean="0"/>
              <a:t> at the ESS”. An </a:t>
            </a:r>
            <a:r>
              <a:rPr lang="sv-SE" i="1" dirty="0" smtClean="0"/>
              <a:t>up-to-date</a:t>
            </a:r>
            <a:r>
              <a:rPr lang="sv-SE" dirty="0" smtClean="0"/>
              <a:t> </a:t>
            </a:r>
            <a:r>
              <a:rPr lang="sv-SE" i="1" dirty="0" err="1" smtClean="0"/>
              <a:t>quantification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the potential </a:t>
            </a:r>
            <a:r>
              <a:rPr lang="sv-SE" dirty="0" err="1" smtClean="0"/>
              <a:t>of</a:t>
            </a:r>
            <a:r>
              <a:rPr lang="sv-SE" dirty="0" smtClean="0"/>
              <a:t> the ESS in the </a:t>
            </a:r>
            <a:r>
              <a:rPr lang="sv-SE" dirty="0" err="1" smtClean="0"/>
              <a:t>context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coherence</a:t>
            </a:r>
            <a:r>
              <a:rPr lang="sv-SE" dirty="0" smtClean="0"/>
              <a:t>, </a:t>
            </a:r>
            <a:r>
              <a:rPr lang="sv-SE" dirty="0" err="1" smtClean="0"/>
              <a:t>open</a:t>
            </a:r>
            <a:r>
              <a:rPr lang="sv-SE" dirty="0" smtClean="0"/>
              <a:t> </a:t>
            </a:r>
            <a:r>
              <a:rPr lang="sv-SE" dirty="0" err="1" smtClean="0"/>
              <a:t>questions</a:t>
            </a:r>
            <a:r>
              <a:rPr lang="sv-SE" dirty="0" smtClean="0"/>
              <a:t> in </a:t>
            </a:r>
            <a:r>
              <a:rPr lang="sv-SE" dirty="0" err="1" smtClean="0"/>
              <a:t>physics</a:t>
            </a:r>
            <a:r>
              <a:rPr lang="sv-SE" dirty="0" smtClean="0"/>
              <a:t>, existing and </a:t>
            </a:r>
            <a:r>
              <a:rPr lang="sv-SE" dirty="0" err="1" smtClean="0"/>
              <a:t>planned</a:t>
            </a:r>
            <a:r>
              <a:rPr lang="sv-SE" dirty="0" smtClean="0"/>
              <a:t> experiments. </a:t>
            </a:r>
          </a:p>
          <a:p>
            <a:pPr lvl="1"/>
            <a:r>
              <a:rPr lang="sv-SE" dirty="0" smtClean="0"/>
              <a:t> Support for </a:t>
            </a:r>
            <a:r>
              <a:rPr lang="sv-SE" dirty="0" err="1" smtClean="0"/>
              <a:t>future</a:t>
            </a:r>
            <a:r>
              <a:rPr lang="sv-SE" dirty="0" smtClean="0"/>
              <a:t> </a:t>
            </a:r>
            <a:r>
              <a:rPr lang="sv-SE" dirty="0" err="1" smtClean="0"/>
              <a:t>bid</a:t>
            </a:r>
            <a:r>
              <a:rPr lang="sv-SE" dirty="0" smtClean="0"/>
              <a:t> (ESS/ILL) 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03179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Possible</a:t>
            </a:r>
            <a:r>
              <a:rPr lang="sv-SE" dirty="0" smtClean="0"/>
              <a:t> </a:t>
            </a:r>
            <a:r>
              <a:rPr lang="sv-SE" dirty="0" err="1" smtClean="0"/>
              <a:t>structure</a:t>
            </a:r>
            <a:endParaRPr lang="sv-S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225993"/>
              </p:ext>
            </p:extLst>
          </p:nvPr>
        </p:nvGraphicFramePr>
        <p:xfrm>
          <a:off x="611560" y="1268760"/>
          <a:ext cx="8229600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Monday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Tuesday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 err="1" smtClean="0"/>
                        <a:t>Wednesday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 err="1" smtClean="0"/>
                        <a:t>Thursday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 err="1" smtClean="0"/>
                        <a:t>Friday</a:t>
                      </a:r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nnbar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nn</a:t>
                      </a:r>
                      <a:r>
                        <a:rPr lang="sv-SE" dirty="0" smtClean="0"/>
                        <a:t>’ 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Nnbar</a:t>
                      </a:r>
                      <a:r>
                        <a:rPr lang="sv-SE" dirty="0" smtClean="0"/>
                        <a:t> </a:t>
                      </a:r>
                      <a:r>
                        <a:rPr lang="sv-SE" dirty="0" err="1" smtClean="0"/>
                        <a:t>collaboration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ANNI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Other</a:t>
                      </a:r>
                      <a:r>
                        <a:rPr lang="sv-SE" dirty="0" smtClean="0"/>
                        <a:t> </a:t>
                      </a:r>
                      <a:r>
                        <a:rPr lang="sv-SE" dirty="0" err="1" smtClean="0"/>
                        <a:t>ideas</a:t>
                      </a:r>
                      <a:r>
                        <a:rPr lang="sv-SE" dirty="0" smtClean="0"/>
                        <a:t> for ESS </a:t>
                      </a:r>
                      <a:r>
                        <a:rPr lang="sv-SE" dirty="0" err="1" smtClean="0"/>
                        <a:t>fund</a:t>
                      </a:r>
                      <a:r>
                        <a:rPr lang="sv-SE" dirty="0" smtClean="0"/>
                        <a:t>. </a:t>
                      </a:r>
                      <a:r>
                        <a:rPr lang="sv-SE" dirty="0" err="1" smtClean="0"/>
                        <a:t>Physics</a:t>
                      </a:r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Review </a:t>
                      </a:r>
                      <a:r>
                        <a:rPr lang="sv-SE" dirty="0" err="1" smtClean="0"/>
                        <a:t>of</a:t>
                      </a:r>
                      <a:r>
                        <a:rPr lang="sv-SE" dirty="0" smtClean="0"/>
                        <a:t> </a:t>
                      </a:r>
                      <a:r>
                        <a:rPr lang="sv-SE" dirty="0" err="1" smtClean="0"/>
                        <a:t>earlier</a:t>
                      </a:r>
                      <a:r>
                        <a:rPr lang="sv-SE" dirty="0" smtClean="0"/>
                        <a:t> sessions</a:t>
                      </a:r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5316983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Or is it </a:t>
            </a:r>
            <a:r>
              <a:rPr lang="sv-SE" dirty="0" err="1" smtClean="0"/>
              <a:t>better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mix , </a:t>
            </a:r>
            <a:r>
              <a:rPr lang="sv-SE" dirty="0" err="1" smtClean="0"/>
              <a:t>eg</a:t>
            </a:r>
            <a:r>
              <a:rPr lang="sv-SE" dirty="0" smtClean="0"/>
              <a:t> </a:t>
            </a:r>
            <a:r>
              <a:rPr lang="sv-SE" dirty="0" err="1" smtClean="0"/>
              <a:t>Monday</a:t>
            </a:r>
            <a:r>
              <a:rPr lang="sv-SE" dirty="0" smtClean="0"/>
              <a:t>: </a:t>
            </a:r>
            <a:r>
              <a:rPr lang="sv-SE" dirty="0" err="1" smtClean="0"/>
              <a:t>nnbar</a:t>
            </a:r>
            <a:r>
              <a:rPr lang="sv-SE" dirty="0" smtClean="0"/>
              <a:t> + ANNI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avoid</a:t>
            </a:r>
            <a:r>
              <a:rPr lang="sv-SE" dirty="0" smtClean="0"/>
              <a:t> folk feeling </a:t>
            </a:r>
            <a:r>
              <a:rPr lang="sv-SE" dirty="0" err="1" smtClean="0"/>
              <a:t>some</a:t>
            </a:r>
            <a:r>
              <a:rPr lang="sv-SE" dirty="0" smtClean="0"/>
              <a:t> </a:t>
            </a:r>
            <a:r>
              <a:rPr lang="sv-SE" dirty="0" err="1" smtClean="0"/>
              <a:t>days</a:t>
            </a:r>
            <a:r>
              <a:rPr lang="sv-SE" dirty="0" smtClean="0"/>
              <a:t> ”</a:t>
            </a:r>
            <a:r>
              <a:rPr lang="sv-SE" dirty="0" err="1" smtClean="0"/>
              <a:t>aren’t</a:t>
            </a:r>
            <a:r>
              <a:rPr lang="sv-SE" dirty="0" smtClean="0"/>
              <a:t> for </a:t>
            </a:r>
            <a:r>
              <a:rPr lang="sv-SE" dirty="0" err="1" smtClean="0"/>
              <a:t>them</a:t>
            </a:r>
            <a:r>
              <a:rPr lang="sv-SE" dirty="0" smtClean="0"/>
              <a:t>”</a:t>
            </a:r>
          </a:p>
          <a:p>
            <a:r>
              <a:rPr lang="sv-SE" dirty="0" smtClean="0"/>
              <a:t>Format:  4-5 talks + </a:t>
            </a:r>
            <a:r>
              <a:rPr lang="sv-SE" dirty="0" err="1" smtClean="0"/>
              <a:t>discussions</a:t>
            </a:r>
            <a:r>
              <a:rPr lang="sv-SE" dirty="0" smtClean="0"/>
              <a:t> per </a:t>
            </a:r>
            <a:r>
              <a:rPr lang="sv-SE" dirty="0" err="1" smtClean="0"/>
              <a:t>day</a:t>
            </a:r>
            <a:r>
              <a:rPr lang="sv-SE" dirty="0" smtClean="0"/>
              <a:t>, </a:t>
            </a:r>
            <a:r>
              <a:rPr lang="sv-SE" dirty="0" err="1" smtClean="0"/>
              <a:t>excluding</a:t>
            </a:r>
            <a:r>
              <a:rPr lang="sv-SE" dirty="0" smtClean="0"/>
              <a:t> </a:t>
            </a:r>
            <a:r>
              <a:rPr lang="sv-SE" dirty="0" err="1" smtClean="0"/>
              <a:t>nnbar</a:t>
            </a:r>
            <a:endParaRPr lang="sv-SE" dirty="0" smtClean="0"/>
          </a:p>
          <a:p>
            <a:r>
              <a:rPr lang="sv-SE" dirty="0" err="1" smtClean="0"/>
              <a:t>Convenor</a:t>
            </a:r>
            <a:r>
              <a:rPr lang="sv-SE" dirty="0" smtClean="0"/>
              <a:t>: at </a:t>
            </a:r>
            <a:r>
              <a:rPr lang="sv-SE" dirty="0" err="1" smtClean="0"/>
              <a:t>least</a:t>
            </a:r>
            <a:r>
              <a:rPr lang="sv-SE" dirty="0" smtClean="0"/>
              <a:t> </a:t>
            </a:r>
            <a:r>
              <a:rPr lang="sv-SE" dirty="0" err="1" smtClean="0"/>
              <a:t>one</a:t>
            </a:r>
            <a:r>
              <a:rPr lang="sv-SE" dirty="0" smtClean="0"/>
              <a:t> </a:t>
            </a:r>
            <a:r>
              <a:rPr lang="sv-SE" dirty="0" err="1" smtClean="0"/>
              <a:t>exp</a:t>
            </a:r>
            <a:r>
              <a:rPr lang="sv-SE" dirty="0" smtClean="0"/>
              <a:t> + </a:t>
            </a:r>
            <a:r>
              <a:rPr lang="sv-SE" dirty="0" err="1" smtClean="0"/>
              <a:t>one</a:t>
            </a:r>
            <a:r>
              <a:rPr lang="sv-SE" dirty="0" smtClean="0"/>
              <a:t> </a:t>
            </a:r>
            <a:r>
              <a:rPr lang="sv-SE" dirty="0" err="1" smtClean="0"/>
              <a:t>theorist</a:t>
            </a:r>
            <a:r>
              <a:rPr lang="sv-SE" dirty="0" smtClean="0"/>
              <a:t> for </a:t>
            </a:r>
            <a:r>
              <a:rPr lang="sv-SE" dirty="0" err="1" smtClean="0"/>
              <a:t>each</a:t>
            </a:r>
            <a:r>
              <a:rPr lang="sv-SE" dirty="0" smtClean="0"/>
              <a:t> </a:t>
            </a:r>
            <a:r>
              <a:rPr lang="sv-SE" dirty="0" err="1" smtClean="0"/>
              <a:t>day</a:t>
            </a:r>
            <a:r>
              <a:rPr lang="sv-SE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78461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Topics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47500" lnSpcReduction="20000"/>
          </a:bodyPr>
          <a:lstStyle/>
          <a:p>
            <a:r>
              <a:rPr lang="sv-SE" dirty="0" err="1" smtClean="0"/>
              <a:t>Depends</a:t>
            </a:r>
            <a:r>
              <a:rPr lang="sv-SE" dirty="0" smtClean="0"/>
              <a:t> on </a:t>
            </a:r>
            <a:r>
              <a:rPr lang="sv-SE" dirty="0" err="1" smtClean="0"/>
              <a:t>what</a:t>
            </a:r>
            <a:r>
              <a:rPr lang="sv-SE" dirty="0" smtClean="0"/>
              <a:t> </a:t>
            </a:r>
            <a:r>
              <a:rPr lang="sv-SE" dirty="0" err="1" smtClean="0"/>
              <a:t>convenors</a:t>
            </a:r>
            <a:r>
              <a:rPr lang="sv-SE" dirty="0" smtClean="0"/>
              <a:t> </a:t>
            </a:r>
            <a:r>
              <a:rPr lang="sv-SE" dirty="0" err="1" smtClean="0"/>
              <a:t>want</a:t>
            </a:r>
            <a:r>
              <a:rPr lang="sv-SE" dirty="0" smtClean="0"/>
              <a:t>!</a:t>
            </a:r>
          </a:p>
          <a:p>
            <a:r>
              <a:rPr lang="sv-SE" dirty="0" err="1" smtClean="0"/>
              <a:t>Eg</a:t>
            </a:r>
            <a:r>
              <a:rPr lang="sv-SE" dirty="0" smtClean="0"/>
              <a:t> </a:t>
            </a:r>
          </a:p>
          <a:p>
            <a:r>
              <a:rPr lang="sv-SE" dirty="0" err="1" smtClean="0"/>
              <a:t>Nnbar</a:t>
            </a:r>
            <a:r>
              <a:rPr lang="sv-SE" dirty="0" smtClean="0"/>
              <a:t> </a:t>
            </a:r>
          </a:p>
          <a:p>
            <a:pPr lvl="1"/>
            <a:r>
              <a:rPr lang="sv-SE" dirty="0"/>
              <a:t> </a:t>
            </a:r>
            <a:r>
              <a:rPr lang="sv-SE" dirty="0" smtClean="0"/>
              <a:t> </a:t>
            </a:r>
            <a:r>
              <a:rPr lang="sv-SE" dirty="0" err="1" smtClean="0"/>
              <a:t>Interplay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</a:t>
            </a:r>
            <a:r>
              <a:rPr lang="sv-SE" dirty="0" err="1" smtClean="0"/>
              <a:t>colliders</a:t>
            </a:r>
            <a:r>
              <a:rPr lang="sv-SE" dirty="0" smtClean="0"/>
              <a:t> (</a:t>
            </a:r>
            <a:r>
              <a:rPr lang="sv-SE" dirty="0" err="1" smtClean="0"/>
              <a:t>current</a:t>
            </a:r>
            <a:r>
              <a:rPr lang="sv-SE" dirty="0" smtClean="0"/>
              <a:t> + </a:t>
            </a:r>
            <a:r>
              <a:rPr lang="sv-SE" dirty="0" err="1" smtClean="0"/>
              <a:t>future</a:t>
            </a:r>
            <a:r>
              <a:rPr lang="sv-SE" dirty="0" smtClean="0"/>
              <a:t>)</a:t>
            </a:r>
          </a:p>
          <a:p>
            <a:pPr lvl="2"/>
            <a:r>
              <a:rPr lang="sv-SE" dirty="0"/>
              <a:t> </a:t>
            </a:r>
            <a:r>
              <a:rPr lang="sv-SE" dirty="0" err="1" smtClean="0"/>
              <a:t>Eg</a:t>
            </a:r>
            <a:r>
              <a:rPr lang="sv-SE" dirty="0" smtClean="0"/>
              <a:t> RPV-SUSY </a:t>
            </a:r>
          </a:p>
          <a:p>
            <a:pPr lvl="1"/>
            <a:r>
              <a:rPr lang="sv-SE" dirty="0" err="1" smtClean="0"/>
              <a:t>Interplay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non-</a:t>
            </a:r>
            <a:r>
              <a:rPr lang="sv-SE" dirty="0" err="1" smtClean="0"/>
              <a:t>colliders</a:t>
            </a:r>
            <a:r>
              <a:rPr lang="sv-SE" dirty="0" smtClean="0"/>
              <a:t> </a:t>
            </a:r>
          </a:p>
          <a:p>
            <a:pPr lvl="2"/>
            <a:r>
              <a:rPr lang="sv-SE" dirty="0"/>
              <a:t> </a:t>
            </a:r>
            <a:r>
              <a:rPr lang="sv-SE" dirty="0" err="1" smtClean="0"/>
              <a:t>Dune</a:t>
            </a:r>
            <a:r>
              <a:rPr lang="sv-SE" dirty="0" smtClean="0"/>
              <a:t>/Hyper-K </a:t>
            </a:r>
          </a:p>
          <a:p>
            <a:pPr lvl="2"/>
            <a:r>
              <a:rPr lang="sv-SE" dirty="0" err="1" smtClean="0"/>
              <a:t>Bound</a:t>
            </a:r>
            <a:r>
              <a:rPr lang="sv-SE" dirty="0" smtClean="0"/>
              <a:t> vs </a:t>
            </a:r>
            <a:r>
              <a:rPr lang="sv-SE" dirty="0" err="1" smtClean="0"/>
              <a:t>free</a:t>
            </a:r>
            <a:endParaRPr lang="sv-SE" dirty="0" smtClean="0"/>
          </a:p>
          <a:p>
            <a:pPr lvl="1"/>
            <a:r>
              <a:rPr lang="sv-SE" dirty="0"/>
              <a:t> </a:t>
            </a:r>
            <a:r>
              <a:rPr lang="sv-SE" dirty="0" smtClean="0"/>
              <a:t> </a:t>
            </a:r>
            <a:r>
              <a:rPr lang="sv-SE" dirty="0" err="1" smtClean="0"/>
              <a:t>Interplay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neutrino </a:t>
            </a:r>
            <a:r>
              <a:rPr lang="sv-SE" dirty="0" err="1" smtClean="0"/>
              <a:t>physics</a:t>
            </a:r>
            <a:r>
              <a:rPr lang="sv-SE" dirty="0" smtClean="0"/>
              <a:t> (Delta (B-L)=2)</a:t>
            </a:r>
          </a:p>
          <a:p>
            <a:pPr lvl="2"/>
            <a:r>
              <a:rPr lang="sv-SE" dirty="0"/>
              <a:t> </a:t>
            </a:r>
            <a:r>
              <a:rPr lang="sv-SE" dirty="0" smtClean="0"/>
              <a:t>Concrete </a:t>
            </a:r>
            <a:r>
              <a:rPr lang="sv-SE" dirty="0" err="1" smtClean="0"/>
              <a:t>models</a:t>
            </a:r>
            <a:r>
              <a:rPr lang="sv-SE" dirty="0" smtClean="0"/>
              <a:t> for neutrinoless double beta </a:t>
            </a:r>
            <a:r>
              <a:rPr lang="sv-SE" dirty="0" err="1" smtClean="0"/>
              <a:t>decay</a:t>
            </a:r>
            <a:r>
              <a:rPr lang="sv-SE" dirty="0" smtClean="0"/>
              <a:t> and </a:t>
            </a:r>
            <a:r>
              <a:rPr lang="sv-SE" dirty="0" err="1" smtClean="0"/>
              <a:t>nnbar</a:t>
            </a:r>
            <a:r>
              <a:rPr lang="sv-SE" dirty="0" smtClean="0"/>
              <a:t>.    </a:t>
            </a:r>
          </a:p>
          <a:p>
            <a:pPr lvl="1"/>
            <a:r>
              <a:rPr lang="sv-SE" dirty="0" smtClean="0"/>
              <a:t> </a:t>
            </a:r>
            <a:r>
              <a:rPr lang="sv-SE" dirty="0" err="1" smtClean="0"/>
              <a:t>Baryogenesis</a:t>
            </a:r>
            <a:r>
              <a:rPr lang="sv-SE" dirty="0" smtClean="0"/>
              <a:t> </a:t>
            </a:r>
          </a:p>
          <a:p>
            <a:pPr lvl="2"/>
            <a:r>
              <a:rPr lang="sv-SE" dirty="0"/>
              <a:t> </a:t>
            </a:r>
            <a:r>
              <a:rPr lang="sv-SE" dirty="0" smtClean="0"/>
              <a:t>Post-</a:t>
            </a:r>
            <a:r>
              <a:rPr lang="sv-SE" dirty="0" err="1" smtClean="0"/>
              <a:t>sphaleron</a:t>
            </a:r>
            <a:r>
              <a:rPr lang="sv-SE" dirty="0" smtClean="0"/>
              <a:t> </a:t>
            </a:r>
            <a:r>
              <a:rPr lang="sv-SE" dirty="0" err="1" smtClean="0"/>
              <a:t>baryongenesis</a:t>
            </a:r>
            <a:r>
              <a:rPr lang="sv-SE" dirty="0" smtClean="0"/>
              <a:t>, </a:t>
            </a:r>
            <a:r>
              <a:rPr lang="sv-SE" dirty="0" err="1" smtClean="0"/>
              <a:t>bottom-up</a:t>
            </a:r>
            <a:r>
              <a:rPr lang="sv-SE" dirty="0" smtClean="0"/>
              <a:t> EFT approach </a:t>
            </a:r>
          </a:p>
          <a:p>
            <a:pPr lvl="1"/>
            <a:r>
              <a:rPr lang="sv-SE" dirty="0" smtClean="0"/>
              <a:t>The </a:t>
            </a:r>
            <a:r>
              <a:rPr lang="sv-SE" dirty="0" err="1" smtClean="0"/>
              <a:t>role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/>
              <a:t> </a:t>
            </a:r>
            <a:r>
              <a:rPr lang="sv-SE" dirty="0" err="1" smtClean="0"/>
              <a:t>nnbar</a:t>
            </a:r>
            <a:r>
              <a:rPr lang="sv-SE" dirty="0" smtClean="0"/>
              <a:t> in BSM </a:t>
            </a:r>
            <a:r>
              <a:rPr lang="sv-SE" dirty="0" err="1" smtClean="0"/>
              <a:t>physics</a:t>
            </a:r>
            <a:r>
              <a:rPr lang="sv-SE" dirty="0" smtClean="0"/>
              <a:t> </a:t>
            </a:r>
            <a:r>
              <a:rPr lang="sv-SE" dirty="0" err="1" smtClean="0"/>
              <a:t>project</a:t>
            </a:r>
            <a:r>
              <a:rPr lang="sv-SE" dirty="0" smtClean="0"/>
              <a:t>.</a:t>
            </a:r>
          </a:p>
          <a:p>
            <a:pPr lvl="2"/>
            <a:r>
              <a:rPr lang="sv-SE" dirty="0"/>
              <a:t> </a:t>
            </a:r>
            <a:r>
              <a:rPr lang="sv-SE" dirty="0" err="1" smtClean="0"/>
              <a:t>categorisation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the different </a:t>
            </a:r>
            <a:r>
              <a:rPr lang="sv-SE" dirty="0" err="1" smtClean="0"/>
              <a:t>approaches</a:t>
            </a:r>
            <a:r>
              <a:rPr lang="sv-SE" dirty="0" smtClean="0"/>
              <a:t> and </a:t>
            </a:r>
            <a:r>
              <a:rPr lang="sv-SE" dirty="0" err="1" smtClean="0"/>
              <a:t>models</a:t>
            </a:r>
            <a:r>
              <a:rPr lang="sv-SE" dirty="0" smtClean="0"/>
              <a:t>. </a:t>
            </a:r>
          </a:p>
          <a:p>
            <a:pPr lvl="2"/>
            <a:r>
              <a:rPr lang="sv-SE" dirty="0" smtClean="0"/>
              <a:t>EDM neutron-style </a:t>
            </a:r>
            <a:r>
              <a:rPr lang="sv-SE" dirty="0" err="1" smtClean="0"/>
              <a:t>publicity</a:t>
            </a:r>
            <a:r>
              <a:rPr lang="sv-SE" dirty="0" smtClean="0"/>
              <a:t> </a:t>
            </a:r>
            <a:r>
              <a:rPr lang="sv-SE" dirty="0" err="1" smtClean="0"/>
              <a:t>plot</a:t>
            </a:r>
            <a:r>
              <a:rPr lang="sv-SE" dirty="0" smtClean="0"/>
              <a:t> ? </a:t>
            </a:r>
          </a:p>
          <a:p>
            <a:r>
              <a:rPr lang="sv-SE" dirty="0" err="1" smtClean="0"/>
              <a:t>Nn</a:t>
            </a:r>
            <a:r>
              <a:rPr lang="sv-SE" dirty="0" smtClean="0"/>
              <a:t>’ </a:t>
            </a:r>
          </a:p>
          <a:p>
            <a:pPr lvl="1"/>
            <a:r>
              <a:rPr lang="sv-SE" dirty="0"/>
              <a:t> </a:t>
            </a:r>
            <a:r>
              <a:rPr lang="sv-SE" dirty="0" smtClean="0"/>
              <a:t>Dark </a:t>
            </a:r>
            <a:r>
              <a:rPr lang="sv-SE" dirty="0" err="1" smtClean="0"/>
              <a:t>matter</a:t>
            </a:r>
            <a:r>
              <a:rPr lang="sv-SE" dirty="0" smtClean="0"/>
              <a:t> and a dark </a:t>
            </a:r>
            <a:r>
              <a:rPr lang="sv-SE" dirty="0" err="1" smtClean="0"/>
              <a:t>sector</a:t>
            </a:r>
            <a:r>
              <a:rPr lang="sv-SE" dirty="0" smtClean="0"/>
              <a:t> </a:t>
            </a:r>
          </a:p>
          <a:p>
            <a:pPr lvl="2"/>
            <a:r>
              <a:rPr lang="sv-SE" dirty="0" smtClean="0"/>
              <a:t> To </a:t>
            </a:r>
            <a:r>
              <a:rPr lang="sv-SE" dirty="0" err="1" smtClean="0"/>
              <a:t>what</a:t>
            </a:r>
            <a:r>
              <a:rPr lang="sv-SE" dirty="0" smtClean="0"/>
              <a:t> </a:t>
            </a:r>
            <a:r>
              <a:rPr lang="sv-SE" dirty="0" err="1" smtClean="0"/>
              <a:t>extent</a:t>
            </a:r>
            <a:r>
              <a:rPr lang="sv-SE" dirty="0" smtClean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</a:t>
            </a:r>
            <a:r>
              <a:rPr lang="sv-SE" dirty="0" err="1" smtClean="0"/>
              <a:t>mirror</a:t>
            </a:r>
            <a:r>
              <a:rPr lang="sv-SE" dirty="0" smtClean="0"/>
              <a:t>/sterile neutrons </a:t>
            </a:r>
            <a:r>
              <a:rPr lang="sv-SE" dirty="0" err="1" smtClean="0"/>
              <a:t>probe</a:t>
            </a:r>
            <a:r>
              <a:rPr lang="sv-SE" dirty="0" smtClean="0"/>
              <a:t> a dark </a:t>
            </a:r>
            <a:r>
              <a:rPr lang="sv-SE" dirty="0" err="1" smtClean="0"/>
              <a:t>sector</a:t>
            </a:r>
            <a:r>
              <a:rPr lang="sv-SE" dirty="0" smtClean="0"/>
              <a:t>. </a:t>
            </a:r>
          </a:p>
          <a:p>
            <a:pPr lvl="2"/>
            <a:r>
              <a:rPr lang="sv-SE" dirty="0" smtClean="0"/>
              <a:t> </a:t>
            </a:r>
            <a:r>
              <a:rPr lang="sv-SE" dirty="0" err="1" smtClean="0"/>
              <a:t>Complementarity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</a:t>
            </a:r>
            <a:r>
              <a:rPr lang="sv-SE" dirty="0" err="1" smtClean="0"/>
              <a:t>other</a:t>
            </a:r>
            <a:r>
              <a:rPr lang="sv-SE" dirty="0" smtClean="0"/>
              <a:t> </a:t>
            </a:r>
            <a:r>
              <a:rPr lang="sv-SE" dirty="0" err="1" smtClean="0"/>
              <a:t>probes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a dark </a:t>
            </a:r>
            <a:r>
              <a:rPr lang="sv-SE" dirty="0" err="1" smtClean="0"/>
              <a:t>sector</a:t>
            </a:r>
            <a:r>
              <a:rPr lang="sv-SE" dirty="0" smtClean="0"/>
              <a:t> ? </a:t>
            </a:r>
          </a:p>
          <a:p>
            <a:pPr lvl="1"/>
            <a:r>
              <a:rPr lang="sv-SE" dirty="0" err="1" smtClean="0"/>
              <a:t>Baryogenesis</a:t>
            </a:r>
            <a:r>
              <a:rPr lang="sv-SE" dirty="0" smtClean="0"/>
              <a:t> </a:t>
            </a:r>
          </a:p>
          <a:p>
            <a:pPr lvl="1"/>
            <a:r>
              <a:rPr lang="sv-SE" dirty="0" smtClean="0"/>
              <a:t>… </a:t>
            </a:r>
          </a:p>
          <a:p>
            <a:r>
              <a:rPr lang="sv-SE" dirty="0" smtClean="0"/>
              <a:t>ANNI </a:t>
            </a:r>
          </a:p>
          <a:p>
            <a:pPr lvl="1"/>
            <a:r>
              <a:rPr lang="sv-SE" dirty="0"/>
              <a:t> </a:t>
            </a:r>
            <a:r>
              <a:rPr lang="sv-SE" dirty="0" smtClean="0"/>
              <a:t>…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33815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Participants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Attract</a:t>
            </a:r>
            <a:r>
              <a:rPr lang="sv-SE" dirty="0" smtClean="0"/>
              <a:t> </a:t>
            </a:r>
            <a:r>
              <a:rPr lang="sv-SE" dirty="0" err="1" smtClean="0"/>
              <a:t>potentially</a:t>
            </a:r>
            <a:r>
              <a:rPr lang="sv-SE" dirty="0" smtClean="0"/>
              <a:t> </a:t>
            </a:r>
            <a:r>
              <a:rPr lang="sv-SE" dirty="0" err="1" smtClean="0"/>
              <a:t>interested</a:t>
            </a:r>
            <a:r>
              <a:rPr lang="sv-SE" dirty="0" smtClean="0"/>
              <a:t> </a:t>
            </a:r>
            <a:r>
              <a:rPr lang="sv-SE" dirty="0" err="1" smtClean="0"/>
              <a:t>collaborators</a:t>
            </a:r>
            <a:r>
              <a:rPr lang="sv-SE" dirty="0" smtClean="0"/>
              <a:t> ? </a:t>
            </a:r>
          </a:p>
          <a:p>
            <a:pPr lvl="1"/>
            <a:r>
              <a:rPr lang="sv-SE" dirty="0"/>
              <a:t> </a:t>
            </a:r>
            <a:r>
              <a:rPr lang="sv-SE" dirty="0" err="1" smtClean="0"/>
              <a:t>Include</a:t>
            </a:r>
            <a:r>
              <a:rPr lang="sv-SE" dirty="0" smtClean="0"/>
              <a:t> </a:t>
            </a:r>
            <a:r>
              <a:rPr lang="sv-SE" dirty="0" err="1" smtClean="0"/>
              <a:t>pedagogical</a:t>
            </a:r>
            <a:r>
              <a:rPr lang="sv-SE" dirty="0" smtClean="0"/>
              <a:t> </a:t>
            </a:r>
            <a:r>
              <a:rPr lang="sv-SE" dirty="0" err="1" smtClean="0"/>
              <a:t>overview</a:t>
            </a:r>
            <a:r>
              <a:rPr lang="sv-SE" dirty="0" smtClean="0"/>
              <a:t> talks ?</a:t>
            </a:r>
          </a:p>
          <a:p>
            <a:pPr lvl="1"/>
            <a:r>
              <a:rPr lang="sv-SE" dirty="0"/>
              <a:t> </a:t>
            </a:r>
            <a:r>
              <a:rPr lang="sv-SE" dirty="0" err="1" smtClean="0"/>
              <a:t>Specifically</a:t>
            </a:r>
            <a:r>
              <a:rPr lang="sv-SE" dirty="0" smtClean="0"/>
              <a:t> </a:t>
            </a:r>
            <a:r>
              <a:rPr lang="sv-SE" dirty="0" err="1" smtClean="0"/>
              <a:t>invite</a:t>
            </a:r>
            <a:r>
              <a:rPr lang="sv-SE" dirty="0" smtClean="0"/>
              <a:t> folk </a:t>
            </a:r>
            <a:r>
              <a:rPr lang="sv-SE" dirty="0" err="1" smtClean="0"/>
              <a:t>with</a:t>
            </a:r>
            <a:r>
              <a:rPr lang="sv-SE" dirty="0" smtClean="0"/>
              <a:t> no prior </a:t>
            </a:r>
            <a:r>
              <a:rPr lang="sv-SE" dirty="0" err="1" smtClean="0"/>
              <a:t>nnbar</a:t>
            </a:r>
            <a:r>
              <a:rPr lang="sv-SE" dirty="0" smtClean="0"/>
              <a:t> </a:t>
            </a:r>
            <a:r>
              <a:rPr lang="sv-SE" dirty="0" err="1" smtClean="0"/>
              <a:t>involvement</a:t>
            </a:r>
            <a:r>
              <a:rPr lang="sv-SE" dirty="0" smtClean="0"/>
              <a:t> ?  </a:t>
            </a:r>
          </a:p>
          <a:p>
            <a:r>
              <a:rPr lang="sv-SE" dirty="0" smtClean="0"/>
              <a:t> </a:t>
            </a:r>
            <a:r>
              <a:rPr lang="sv-SE" dirty="0" err="1" smtClean="0"/>
              <a:t>How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avoid</a:t>
            </a:r>
            <a:r>
              <a:rPr lang="sv-SE" dirty="0" smtClean="0"/>
              <a:t> just </a:t>
            </a:r>
            <a:r>
              <a:rPr lang="sv-SE" dirty="0" err="1" smtClean="0"/>
              <a:t>having</a:t>
            </a:r>
            <a:r>
              <a:rPr lang="sv-SE" dirty="0" smtClean="0"/>
              <a:t> the </a:t>
            </a:r>
            <a:r>
              <a:rPr lang="sv-SE" dirty="0" err="1" smtClean="0"/>
              <a:t>usual</a:t>
            </a:r>
            <a:r>
              <a:rPr lang="sv-SE" dirty="0" smtClean="0"/>
              <a:t> folk ? </a:t>
            </a:r>
          </a:p>
        </p:txBody>
      </p:sp>
    </p:spTree>
    <p:extLst>
      <p:ext uri="{BB962C8B-B14F-4D97-AF65-F5344CB8AC3E}">
        <p14:creationId xmlns:p14="http://schemas.microsoft.com/office/powerpoint/2010/main" val="2673672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Next</a:t>
            </a:r>
            <a:r>
              <a:rPr lang="sv-SE" dirty="0" smtClean="0"/>
              <a:t> steps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v-SE" dirty="0" smtClean="0"/>
              <a:t>Date –  10th-14th ?</a:t>
            </a:r>
          </a:p>
          <a:p>
            <a:r>
              <a:rPr lang="sv-SE" dirty="0" err="1" smtClean="0"/>
              <a:t>Announcement</a:t>
            </a:r>
            <a:r>
              <a:rPr lang="sv-SE" dirty="0" smtClean="0"/>
              <a:t> mail (DM)</a:t>
            </a:r>
          </a:p>
          <a:p>
            <a:r>
              <a:rPr lang="sv-SE" dirty="0" err="1" smtClean="0"/>
              <a:t>Webpage</a:t>
            </a:r>
            <a:r>
              <a:rPr lang="sv-SE" dirty="0" smtClean="0"/>
              <a:t> (DM)</a:t>
            </a:r>
          </a:p>
          <a:p>
            <a:r>
              <a:rPr lang="sv-SE" dirty="0" err="1" smtClean="0"/>
              <a:t>Convenors</a:t>
            </a:r>
            <a:r>
              <a:rPr lang="sv-SE" dirty="0" smtClean="0"/>
              <a:t>  - mail </a:t>
            </a:r>
            <a:r>
              <a:rPr lang="sv-SE" dirty="0" err="1" smtClean="0"/>
              <a:t>to</a:t>
            </a:r>
            <a:r>
              <a:rPr lang="sv-SE" dirty="0" smtClean="0"/>
              <a:t> DM+AT (all) </a:t>
            </a:r>
          </a:p>
          <a:p>
            <a:pPr lvl="1"/>
            <a:r>
              <a:rPr lang="sv-SE" dirty="0" err="1" smtClean="0"/>
              <a:t>Outline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what</a:t>
            </a:r>
            <a:r>
              <a:rPr lang="sv-SE" dirty="0" smtClean="0"/>
              <a:t> </a:t>
            </a:r>
            <a:r>
              <a:rPr lang="sv-SE" dirty="0" err="1" smtClean="0"/>
              <a:t>convenors</a:t>
            </a:r>
            <a:r>
              <a:rPr lang="sv-SE" dirty="0" smtClean="0"/>
              <a:t> </a:t>
            </a:r>
            <a:r>
              <a:rPr lang="sv-SE" dirty="0" err="1" smtClean="0"/>
              <a:t>would</a:t>
            </a:r>
            <a:r>
              <a:rPr lang="sv-SE" dirty="0" smtClean="0"/>
              <a:t> like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see</a:t>
            </a:r>
            <a:r>
              <a:rPr lang="sv-SE" dirty="0" smtClean="0"/>
              <a:t> and </a:t>
            </a:r>
            <a:r>
              <a:rPr lang="sv-SE" dirty="0" err="1" smtClean="0"/>
              <a:t>who</a:t>
            </a:r>
            <a:r>
              <a:rPr lang="sv-SE" dirty="0" smtClean="0"/>
              <a:t> </a:t>
            </a:r>
            <a:r>
              <a:rPr lang="sv-SE" dirty="0" err="1" smtClean="0"/>
              <a:t>should</a:t>
            </a:r>
            <a:r>
              <a:rPr lang="sv-SE" dirty="0" smtClean="0"/>
              <a:t> talk.</a:t>
            </a:r>
          </a:p>
          <a:p>
            <a:r>
              <a:rPr lang="sv-SE" dirty="0" smtClean="0"/>
              <a:t>Decision on </a:t>
            </a:r>
            <a:r>
              <a:rPr lang="sv-SE" dirty="0" err="1" smtClean="0"/>
              <a:t>financial</a:t>
            </a:r>
            <a:r>
              <a:rPr lang="sv-SE" dirty="0" smtClean="0"/>
              <a:t> support.</a:t>
            </a:r>
          </a:p>
          <a:p>
            <a:endParaRPr lang="sv-SE" dirty="0"/>
          </a:p>
          <a:p>
            <a:r>
              <a:rPr lang="sv-SE" dirty="0" smtClean="0"/>
              <a:t>Date, mail, </a:t>
            </a:r>
            <a:r>
              <a:rPr lang="sv-SE" dirty="0" err="1" smtClean="0"/>
              <a:t>webpage</a:t>
            </a:r>
            <a:r>
              <a:rPr lang="sv-SE" dirty="0" smtClean="0"/>
              <a:t> </a:t>
            </a:r>
            <a:r>
              <a:rPr lang="sv-SE" dirty="0" err="1" smtClean="0"/>
              <a:t>within</a:t>
            </a:r>
            <a:r>
              <a:rPr lang="sv-SE" dirty="0" smtClean="0"/>
              <a:t> 1-2 </a:t>
            </a:r>
            <a:r>
              <a:rPr lang="sv-SE" dirty="0" err="1" smtClean="0"/>
              <a:t>weeks</a:t>
            </a:r>
            <a:r>
              <a:rPr lang="sv-SE" dirty="0" smtClean="0"/>
              <a:t>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1078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361</Words>
  <Application>Microsoft Office PowerPoint</Application>
  <PresentationFormat>On-screen Show (4:3)</PresentationFormat>
  <Paragraphs>64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Nordita workshop on fundamental physics at the ESS</vt:lpstr>
      <vt:lpstr>Dates </vt:lpstr>
      <vt:lpstr>Output</vt:lpstr>
      <vt:lpstr>Possible structure</vt:lpstr>
      <vt:lpstr>Topics</vt:lpstr>
      <vt:lpstr>Participants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15</cp:revision>
  <dcterms:created xsi:type="dcterms:W3CDTF">2018-06-14T08:57:42Z</dcterms:created>
  <dcterms:modified xsi:type="dcterms:W3CDTF">2018-06-14T13:59:05Z</dcterms:modified>
</cp:coreProperties>
</file>