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71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54645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47152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16338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094748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19636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222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951034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21764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01590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13998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207047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6F250-5588-4FD1-AAC9-C569C6CF2ADB}" type="datetimeFigureOut">
              <a:rPr lang="sv-SE" smtClean="0"/>
              <a:t>2018-05-30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065A5A-4A5B-4F63-936A-25CE847DB8F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7332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s://docs.google.com/spreadsheets/d/15BCJY_kQse0tv8PpctlxpKR0gnUoNhnriCz7flUxoOU/edit?usp=sharin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 smtClean="0"/>
              <a:t>Nordita</a:t>
            </a:r>
            <a:r>
              <a:rPr lang="sv-SE" dirty="0" smtClean="0"/>
              <a:t> workshop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07008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Nordita</a:t>
            </a:r>
            <a:r>
              <a:rPr lang="sv-SE" dirty="0" smtClean="0"/>
              <a:t> 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sv-SE" dirty="0" smtClean="0"/>
              <a:t>Nordic </a:t>
            </a:r>
            <a:r>
              <a:rPr lang="sv-SE" dirty="0" err="1" smtClean="0"/>
              <a:t>Institute</a:t>
            </a:r>
            <a:r>
              <a:rPr lang="sv-SE" dirty="0" smtClean="0"/>
              <a:t> for </a:t>
            </a:r>
            <a:r>
              <a:rPr lang="sv-SE" dirty="0" err="1" smtClean="0"/>
              <a:t>Theoretical</a:t>
            </a:r>
            <a:r>
              <a:rPr lang="sv-SE" dirty="0" smtClean="0"/>
              <a:t> </a:t>
            </a:r>
            <a:r>
              <a:rPr lang="sv-SE" dirty="0" err="1" smtClean="0"/>
              <a:t>Physics</a:t>
            </a:r>
            <a:r>
              <a:rPr lang="sv-SE" dirty="0" smtClean="0"/>
              <a:t> </a:t>
            </a:r>
          </a:p>
          <a:p>
            <a:pPr fontAlgn="base"/>
            <a:r>
              <a:rPr lang="sv-SE" sz="1800" i="1" dirty="0"/>
              <a:t>Nordisk institut for teoretisk fysik </a:t>
            </a:r>
          </a:p>
          <a:p>
            <a:pPr fontAlgn="base"/>
            <a:r>
              <a:rPr lang="sv-SE" sz="1800" i="1" dirty="0" err="1"/>
              <a:t>Teoreettisen</a:t>
            </a:r>
            <a:r>
              <a:rPr lang="sv-SE" sz="1800" i="1" dirty="0"/>
              <a:t> </a:t>
            </a:r>
            <a:r>
              <a:rPr lang="sv-SE" sz="1800" i="1" dirty="0" err="1"/>
              <a:t>fysiikan</a:t>
            </a:r>
            <a:r>
              <a:rPr lang="sv-SE" sz="1800" i="1" dirty="0"/>
              <a:t> </a:t>
            </a:r>
            <a:r>
              <a:rPr lang="sv-SE" sz="1800" i="1" dirty="0" err="1"/>
              <a:t>pohjoismainen</a:t>
            </a:r>
            <a:r>
              <a:rPr lang="sv-SE" sz="1800" i="1" dirty="0"/>
              <a:t> </a:t>
            </a:r>
            <a:r>
              <a:rPr lang="sv-SE" sz="1800" i="1" dirty="0" err="1"/>
              <a:t>laitos</a:t>
            </a:r>
            <a:r>
              <a:rPr lang="sv-SE" sz="1800" i="1" dirty="0"/>
              <a:t> </a:t>
            </a:r>
          </a:p>
          <a:p>
            <a:pPr fontAlgn="base"/>
            <a:r>
              <a:rPr lang="sv-SE" sz="1800" i="1" dirty="0" err="1"/>
              <a:t>Norræna</a:t>
            </a:r>
            <a:r>
              <a:rPr lang="sv-SE" sz="1800" i="1" dirty="0"/>
              <a:t> </a:t>
            </a:r>
            <a:r>
              <a:rPr lang="sv-SE" sz="1800" i="1" dirty="0" err="1"/>
              <a:t>stofnunin</a:t>
            </a:r>
            <a:r>
              <a:rPr lang="sv-SE" sz="1800" i="1" dirty="0"/>
              <a:t> í </a:t>
            </a:r>
            <a:r>
              <a:rPr lang="sv-SE" sz="1800" i="1" dirty="0" err="1"/>
              <a:t>kennilegri</a:t>
            </a:r>
            <a:r>
              <a:rPr lang="sv-SE" sz="1800" i="1" dirty="0"/>
              <a:t> </a:t>
            </a:r>
            <a:r>
              <a:rPr lang="sv-SE" sz="1800" i="1" dirty="0" err="1"/>
              <a:t>eðlisfræði</a:t>
            </a:r>
            <a:r>
              <a:rPr lang="sv-SE" sz="1800" i="1" dirty="0"/>
              <a:t> </a:t>
            </a:r>
          </a:p>
          <a:p>
            <a:pPr fontAlgn="base"/>
            <a:r>
              <a:rPr lang="sv-SE" sz="1800" i="1" dirty="0"/>
              <a:t>Nordisk </a:t>
            </a:r>
            <a:r>
              <a:rPr lang="sv-SE" sz="1800" i="1" dirty="0" err="1"/>
              <a:t>institutt</a:t>
            </a:r>
            <a:r>
              <a:rPr lang="sv-SE" sz="1800" i="1" dirty="0"/>
              <a:t> for teoretisk </a:t>
            </a:r>
            <a:r>
              <a:rPr lang="sv-SE" sz="1800" i="1" dirty="0" err="1"/>
              <a:t>fysikk</a:t>
            </a:r>
            <a:r>
              <a:rPr lang="sv-SE" sz="1800" i="1" dirty="0"/>
              <a:t> </a:t>
            </a:r>
            <a:r>
              <a:rPr lang="sv-SE" sz="1800" i="1" dirty="0" smtClean="0"/>
              <a:t> </a:t>
            </a:r>
          </a:p>
          <a:p>
            <a:pPr fontAlgn="base"/>
            <a:r>
              <a:rPr lang="sv-SE" sz="1800" i="1" dirty="0" smtClean="0"/>
              <a:t>Nordiska institutet för teoretisk fysik</a:t>
            </a:r>
            <a:r>
              <a:rPr lang="sv-SE" sz="1800" dirty="0" smtClean="0"/>
              <a:t> </a:t>
            </a:r>
            <a:endParaRPr lang="sv-SE" sz="1400" i="1" dirty="0" smtClean="0"/>
          </a:p>
          <a:p>
            <a:r>
              <a:rPr lang="sv-SE" dirty="0" smtClean="0"/>
              <a:t>https://www.nordita.org</a:t>
            </a:r>
          </a:p>
          <a:p>
            <a:r>
              <a:rPr lang="sv-SE" dirty="0" err="1" smtClean="0"/>
              <a:t>Theory</a:t>
            </a:r>
            <a:r>
              <a:rPr lang="sv-SE" dirty="0" smtClean="0"/>
              <a:t> </a:t>
            </a:r>
            <a:r>
              <a:rPr lang="sv-SE" dirty="0" err="1" smtClean="0"/>
              <a:t>Instituet</a:t>
            </a:r>
            <a:r>
              <a:rPr lang="sv-SE" dirty="0" smtClean="0"/>
              <a:t> for all </a:t>
            </a:r>
            <a:r>
              <a:rPr lang="sv-SE" dirty="0" err="1" smtClean="0"/>
              <a:t>five</a:t>
            </a:r>
            <a:r>
              <a:rPr lang="sv-SE" dirty="0" smtClean="0"/>
              <a:t> Nordic </a:t>
            </a:r>
            <a:r>
              <a:rPr lang="sv-SE" dirty="0" err="1" smtClean="0"/>
              <a:t>countries</a:t>
            </a:r>
            <a:endParaRPr lang="sv-SE" dirty="0" smtClean="0"/>
          </a:p>
          <a:p>
            <a:r>
              <a:rPr lang="sv-SE" dirty="0" err="1" smtClean="0"/>
              <a:t>Now</a:t>
            </a:r>
            <a:r>
              <a:rPr lang="sv-SE" dirty="0" smtClean="0"/>
              <a:t> </a:t>
            </a:r>
            <a:r>
              <a:rPr lang="sv-SE" dirty="0" err="1" smtClean="0"/>
              <a:t>based</a:t>
            </a:r>
            <a:r>
              <a:rPr lang="sv-SE" dirty="0" smtClean="0"/>
              <a:t> in Stockholm </a:t>
            </a:r>
            <a:br>
              <a:rPr lang="sv-SE" dirty="0" smtClean="0"/>
            </a:b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3303890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Dates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340768"/>
            <a:ext cx="8229600" cy="4525963"/>
          </a:xfrm>
        </p:spPr>
        <p:txBody>
          <a:bodyPr/>
          <a:lstStyle/>
          <a:p>
            <a:r>
              <a:rPr lang="sv-SE" dirty="0" err="1" smtClean="0"/>
              <a:t>Nobody</a:t>
            </a:r>
            <a:r>
              <a:rPr lang="sv-SE" dirty="0" smtClean="0"/>
              <a:t> in </a:t>
            </a:r>
            <a:r>
              <a:rPr lang="sv-SE" dirty="0" err="1" smtClean="0"/>
              <a:t>sunny</a:t>
            </a:r>
            <a:r>
              <a:rPr lang="sv-SE" dirty="0" smtClean="0"/>
              <a:t> Grenoble </a:t>
            </a:r>
            <a:r>
              <a:rPr lang="sv-SE" dirty="0" err="1" smtClean="0"/>
              <a:t>seemed</a:t>
            </a:r>
            <a:r>
              <a:rPr lang="sv-SE" dirty="0" smtClean="0"/>
              <a:t> </a:t>
            </a:r>
            <a:r>
              <a:rPr lang="sv-SE" dirty="0" err="1" smtClean="0"/>
              <a:t>scared</a:t>
            </a:r>
            <a:r>
              <a:rPr lang="sv-SE" dirty="0" smtClean="0"/>
              <a:t> by December in Stockholm </a:t>
            </a:r>
          </a:p>
          <a:p>
            <a:r>
              <a:rPr lang="sv-SE" dirty="0" smtClean="0"/>
              <a:t>Try:  3-6 Dec. , 10-17 Dec. ? </a:t>
            </a:r>
          </a:p>
          <a:p>
            <a:r>
              <a:rPr lang="sv-SE" dirty="0" smtClean="0"/>
              <a:t>4 </a:t>
            </a:r>
            <a:r>
              <a:rPr lang="sv-SE" dirty="0" err="1" smtClean="0"/>
              <a:t>days</a:t>
            </a:r>
            <a:r>
              <a:rPr lang="sv-SE" dirty="0" smtClean="0"/>
              <a:t> </a:t>
            </a:r>
            <a:r>
              <a:rPr lang="sv-SE" dirty="0" err="1" smtClean="0"/>
              <a:t>inc</a:t>
            </a:r>
            <a:r>
              <a:rPr lang="sv-SE" dirty="0" smtClean="0"/>
              <a:t> 1 </a:t>
            </a:r>
            <a:r>
              <a:rPr lang="sv-SE" dirty="0" err="1" smtClean="0"/>
              <a:t>day</a:t>
            </a:r>
            <a:r>
              <a:rPr lang="sv-SE" dirty="0" smtClean="0"/>
              <a:t> for </a:t>
            </a:r>
            <a:r>
              <a:rPr lang="sv-SE" dirty="0" err="1" smtClean="0"/>
              <a:t>nnbar</a:t>
            </a:r>
            <a:r>
              <a:rPr lang="sv-SE" dirty="0" smtClean="0"/>
              <a:t> ? </a:t>
            </a:r>
          </a:p>
          <a:p>
            <a:r>
              <a:rPr lang="sv-SE" dirty="0" err="1" smtClean="0"/>
              <a:t>Better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5 ? </a:t>
            </a:r>
            <a:endParaRPr lang="sv-SE" dirty="0"/>
          </a:p>
          <a:p>
            <a:r>
              <a:rPr lang="sv-SE" dirty="0" smtClean="0"/>
              <a:t>Format – </a:t>
            </a:r>
            <a:r>
              <a:rPr lang="sv-SE" dirty="0" err="1" smtClean="0"/>
              <a:t>several</a:t>
            </a:r>
            <a:r>
              <a:rPr lang="sv-SE" dirty="0" smtClean="0"/>
              <a:t> </a:t>
            </a:r>
            <a:r>
              <a:rPr lang="sv-SE" dirty="0" err="1" smtClean="0"/>
              <a:t>days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talks </a:t>
            </a:r>
            <a:r>
              <a:rPr lang="sv-SE" dirty="0" err="1" smtClean="0"/>
              <a:t>followed</a:t>
            </a:r>
            <a:r>
              <a:rPr lang="sv-SE" dirty="0" smtClean="0"/>
              <a:t> by </a:t>
            </a:r>
            <a:r>
              <a:rPr lang="sv-SE" dirty="0" err="1" smtClean="0"/>
              <a:t>dedicated</a:t>
            </a:r>
            <a:r>
              <a:rPr lang="sv-SE" dirty="0" smtClean="0"/>
              <a:t> </a:t>
            </a:r>
            <a:r>
              <a:rPr lang="sv-SE" dirty="0" err="1" smtClean="0"/>
              <a:t>discussion</a:t>
            </a:r>
            <a:r>
              <a:rPr lang="sv-SE" dirty="0" smtClean="0"/>
              <a:t> sessions ? </a:t>
            </a:r>
          </a:p>
          <a:p>
            <a:endParaRPr lang="sv-SE" dirty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082099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Themes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sv-SE" dirty="0" smtClean="0"/>
              <a:t>Fundamental </a:t>
            </a:r>
            <a:r>
              <a:rPr lang="sv-SE" dirty="0" err="1" smtClean="0"/>
              <a:t>Physics</a:t>
            </a:r>
            <a:r>
              <a:rPr lang="sv-SE" dirty="0" smtClean="0"/>
              <a:t> at the ESS </a:t>
            </a:r>
          </a:p>
          <a:p>
            <a:r>
              <a:rPr lang="sv-SE" dirty="0" smtClean="0"/>
              <a:t>Neutron-antineutron, neutron-</a:t>
            </a:r>
            <a:r>
              <a:rPr lang="sv-SE" dirty="0" err="1" smtClean="0"/>
              <a:t>mirror</a:t>
            </a:r>
            <a:r>
              <a:rPr lang="sv-SE" dirty="0" smtClean="0"/>
              <a:t> neutron </a:t>
            </a:r>
          </a:p>
          <a:p>
            <a:r>
              <a:rPr lang="sv-SE" dirty="0" smtClean="0"/>
              <a:t>”ANNI” (precision </a:t>
            </a:r>
            <a:r>
              <a:rPr lang="sv-SE" dirty="0" smtClean="0">
                <a:latin typeface="Symbol" panose="05050102010706020507" pitchFamily="18" charset="2"/>
              </a:rPr>
              <a:t>b</a:t>
            </a:r>
            <a:r>
              <a:rPr lang="sv-SE" dirty="0" smtClean="0"/>
              <a:t> </a:t>
            </a:r>
            <a:r>
              <a:rPr lang="sv-SE" dirty="0" err="1" smtClean="0"/>
              <a:t>decay</a:t>
            </a:r>
            <a:r>
              <a:rPr lang="sv-SE" dirty="0" smtClean="0"/>
              <a:t>) and </a:t>
            </a:r>
            <a:r>
              <a:rPr lang="sv-SE" dirty="0" err="1" smtClean="0"/>
              <a:t>nEDM</a:t>
            </a:r>
            <a:endParaRPr lang="sv-SE" dirty="0" smtClean="0"/>
          </a:p>
          <a:p>
            <a:r>
              <a:rPr lang="sv-SE" dirty="0" smtClean="0"/>
              <a:t>+ … </a:t>
            </a:r>
          </a:p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r>
              <a:rPr lang="sv-SE" dirty="0" err="1" smtClean="0"/>
              <a:t>Are</a:t>
            </a:r>
            <a:r>
              <a:rPr lang="sv-SE" dirty="0" smtClean="0"/>
              <a:t> </a:t>
            </a:r>
            <a:r>
              <a:rPr lang="sv-SE" dirty="0" err="1" smtClean="0"/>
              <a:t>there</a:t>
            </a:r>
            <a:r>
              <a:rPr lang="sv-SE" dirty="0" smtClean="0"/>
              <a:t> </a:t>
            </a:r>
            <a:r>
              <a:rPr lang="sv-SE" dirty="0" err="1" smtClean="0"/>
              <a:t>any</a:t>
            </a:r>
            <a:r>
              <a:rPr lang="sv-SE" dirty="0" smtClean="0"/>
              <a:t> </a:t>
            </a:r>
            <a:r>
              <a:rPr lang="sv-SE" dirty="0" err="1" smtClean="0"/>
              <a:t>topics</a:t>
            </a:r>
            <a:r>
              <a:rPr lang="sv-SE" dirty="0" smtClean="0"/>
              <a:t> </a:t>
            </a:r>
            <a:r>
              <a:rPr lang="sv-SE" dirty="0" err="1" smtClean="0"/>
              <a:t>we</a:t>
            </a:r>
            <a:r>
              <a:rPr lang="sv-SE" dirty="0" smtClean="0"/>
              <a:t> </a:t>
            </a:r>
            <a:r>
              <a:rPr lang="sv-SE" dirty="0" err="1" smtClean="0"/>
              <a:t>would</a:t>
            </a:r>
            <a:r>
              <a:rPr lang="sv-SE" dirty="0" smtClean="0"/>
              <a:t> like </a:t>
            </a:r>
            <a:r>
              <a:rPr lang="sv-SE" dirty="0" err="1" smtClean="0"/>
              <a:t>theory</a:t>
            </a:r>
            <a:r>
              <a:rPr lang="sv-SE" dirty="0" smtClean="0"/>
              <a:t> </a:t>
            </a:r>
            <a:r>
              <a:rPr lang="sv-SE" dirty="0" err="1" smtClean="0"/>
              <a:t>guidance</a:t>
            </a:r>
            <a:r>
              <a:rPr lang="sv-SE" dirty="0" smtClean="0"/>
              <a:t> on ? </a:t>
            </a:r>
          </a:p>
          <a:p>
            <a:pPr lvl="1"/>
            <a:r>
              <a:rPr lang="sv-SE" dirty="0" smtClean="0"/>
              <a:t> </a:t>
            </a:r>
            <a:r>
              <a:rPr lang="sv-SE" dirty="0" err="1" smtClean="0"/>
              <a:t>Complementarity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</a:t>
            </a:r>
            <a:r>
              <a:rPr lang="sv-SE" dirty="0" err="1" smtClean="0"/>
              <a:t>bound</a:t>
            </a:r>
            <a:r>
              <a:rPr lang="sv-SE" dirty="0" smtClean="0"/>
              <a:t> and </a:t>
            </a:r>
            <a:r>
              <a:rPr lang="sv-SE" dirty="0" err="1" smtClean="0"/>
              <a:t>free</a:t>
            </a:r>
            <a:r>
              <a:rPr lang="sv-SE" dirty="0" smtClean="0"/>
              <a:t> neutron oscillation </a:t>
            </a:r>
            <a:r>
              <a:rPr lang="sv-SE" dirty="0" err="1" smtClean="0"/>
              <a:t>searches</a:t>
            </a:r>
            <a:r>
              <a:rPr lang="sv-SE" dirty="0" smtClean="0"/>
              <a:t> </a:t>
            </a:r>
          </a:p>
          <a:p>
            <a:pPr lvl="1"/>
            <a:r>
              <a:rPr lang="sv-SE" dirty="0" smtClean="0"/>
              <a:t> DM </a:t>
            </a:r>
            <a:r>
              <a:rPr lang="sv-SE" dirty="0" err="1" smtClean="0"/>
              <a:t>link</a:t>
            </a:r>
            <a:r>
              <a:rPr lang="sv-SE" dirty="0" smtClean="0"/>
              <a:t> ? </a:t>
            </a:r>
          </a:p>
          <a:p>
            <a:pPr lvl="1"/>
            <a:r>
              <a:rPr lang="sv-SE" dirty="0" smtClean="0"/>
              <a:t>…. </a:t>
            </a:r>
          </a:p>
          <a:p>
            <a:endParaRPr lang="sv-SE" dirty="0"/>
          </a:p>
          <a:p>
            <a:r>
              <a:rPr lang="sv-SE" dirty="0" smtClean="0"/>
              <a:t> </a:t>
            </a:r>
            <a:r>
              <a:rPr lang="sv-SE" dirty="0" err="1" smtClean="0"/>
              <a:t>D</a:t>
            </a:r>
            <a:r>
              <a:rPr lang="sv-SE" dirty="0" err="1" smtClean="0"/>
              <a:t>ocumented</a:t>
            </a:r>
            <a:r>
              <a:rPr lang="sv-SE" dirty="0" smtClean="0"/>
              <a:t> in </a:t>
            </a:r>
            <a:r>
              <a:rPr lang="sv-SE" dirty="0" err="1" smtClean="0"/>
              <a:t>arxiv</a:t>
            </a:r>
            <a:r>
              <a:rPr lang="sv-SE" dirty="0" smtClean="0"/>
              <a:t> (at </a:t>
            </a:r>
            <a:r>
              <a:rPr lang="sv-SE" dirty="0" err="1" smtClean="0"/>
              <a:t>least</a:t>
            </a:r>
            <a:r>
              <a:rPr lang="sv-SE" dirty="0" smtClean="0"/>
              <a:t>)</a:t>
            </a:r>
          </a:p>
          <a:p>
            <a:endParaRPr lang="sv-SE" dirty="0" smtClean="0"/>
          </a:p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endParaRPr 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085849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23528" y="404664"/>
            <a:ext cx="797463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v-SE" dirty="0" err="1" smtClean="0"/>
              <a:t>Attendees</a:t>
            </a:r>
            <a:r>
              <a:rPr lang="sv-SE" dirty="0" smtClean="0"/>
              <a:t>: </a:t>
            </a:r>
          </a:p>
          <a:p>
            <a:endParaRPr lang="sv-SE" dirty="0" smtClean="0"/>
          </a:p>
          <a:p>
            <a:r>
              <a:rPr lang="sv-SE" dirty="0" smtClean="0">
                <a:hlinkClick r:id="rId2"/>
              </a:rPr>
              <a:t>https://docs.google.com/spreadsheets/d/15BCJY_kQse0tv8PpctlxpKR0gnUoNhnriCz7flUxoOU/edit?usp=sharing</a:t>
            </a:r>
            <a:r>
              <a:rPr lang="sv-SE" dirty="0" smtClean="0"/>
              <a:t>  </a:t>
            </a:r>
          </a:p>
          <a:p>
            <a:endParaRPr lang="sv-SE" dirty="0" smtClean="0"/>
          </a:p>
          <a:p>
            <a:endParaRPr lang="sv-SE" dirty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  <a:p>
            <a:r>
              <a:rPr lang="sv-SE" dirty="0" err="1" smtClean="0"/>
              <a:t>Pls</a:t>
            </a:r>
            <a:r>
              <a:rPr lang="sv-SE" dirty="0" smtClean="0"/>
              <a:t> </a:t>
            </a:r>
            <a:r>
              <a:rPr lang="sv-SE" dirty="0" err="1" smtClean="0"/>
              <a:t>fill</a:t>
            </a:r>
            <a:r>
              <a:rPr lang="sv-SE" dirty="0" smtClean="0"/>
              <a:t> in </a:t>
            </a:r>
            <a:r>
              <a:rPr lang="sv-SE" dirty="0" err="1" smtClean="0"/>
              <a:t>if</a:t>
            </a:r>
            <a:r>
              <a:rPr lang="sv-SE" dirty="0" smtClean="0"/>
              <a:t> </a:t>
            </a:r>
            <a:r>
              <a:rPr lang="sv-SE" dirty="0" err="1" smtClean="0"/>
              <a:t>you</a:t>
            </a:r>
            <a:r>
              <a:rPr lang="sv-SE" dirty="0" smtClean="0"/>
              <a:t> </a:t>
            </a:r>
            <a:r>
              <a:rPr lang="sv-SE" dirty="0" err="1" smtClean="0"/>
              <a:t>know</a:t>
            </a:r>
            <a:r>
              <a:rPr lang="sv-SE" dirty="0" smtClean="0"/>
              <a:t>  a person and </a:t>
            </a:r>
            <a:r>
              <a:rPr lang="sv-SE" dirty="0" err="1" smtClean="0"/>
              <a:t>will</a:t>
            </a:r>
            <a:r>
              <a:rPr lang="sv-SE" dirty="0" smtClean="0"/>
              <a:t> </a:t>
            </a:r>
            <a:r>
              <a:rPr lang="sv-SE" dirty="0" err="1" smtClean="0"/>
              <a:t>contact</a:t>
            </a:r>
            <a:r>
              <a:rPr lang="sv-SE" dirty="0" smtClean="0"/>
              <a:t> </a:t>
            </a:r>
            <a:r>
              <a:rPr lang="sv-SE" dirty="0" err="1" smtClean="0"/>
              <a:t>them</a:t>
            </a:r>
            <a:r>
              <a:rPr lang="sv-SE" dirty="0" smtClean="0"/>
              <a:t>.</a:t>
            </a:r>
          </a:p>
          <a:p>
            <a:r>
              <a:rPr lang="sv-SE" dirty="0" err="1" smtClean="0"/>
              <a:t>Pls</a:t>
            </a:r>
            <a:r>
              <a:rPr lang="sv-SE" dirty="0" smtClean="0"/>
              <a:t> </a:t>
            </a:r>
            <a:r>
              <a:rPr lang="sv-SE" dirty="0" err="1" smtClean="0"/>
              <a:t>add</a:t>
            </a:r>
            <a:r>
              <a:rPr lang="sv-SE" dirty="0" smtClean="0"/>
              <a:t> </a:t>
            </a:r>
            <a:r>
              <a:rPr lang="sv-SE" dirty="0" err="1" smtClean="0"/>
              <a:t>names</a:t>
            </a:r>
            <a:r>
              <a:rPr lang="sv-SE" dirty="0" smtClean="0"/>
              <a:t>. </a:t>
            </a:r>
            <a:endParaRPr lang="sv-SE" dirty="0"/>
          </a:p>
          <a:p>
            <a:endParaRPr lang="sv-SE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56792"/>
            <a:ext cx="6595889" cy="38081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36225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135</Words>
  <Application>Microsoft Office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Nordita workshop</vt:lpstr>
      <vt:lpstr>Nordita </vt:lpstr>
      <vt:lpstr>Dates</vt:lpstr>
      <vt:lpstr>Themes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Nordita workshop</dc:title>
  <dc:creator>Admin</dc:creator>
  <cp:lastModifiedBy>Admin</cp:lastModifiedBy>
  <cp:revision>2</cp:revision>
  <dcterms:created xsi:type="dcterms:W3CDTF">2018-05-30T14:43:07Z</dcterms:created>
  <dcterms:modified xsi:type="dcterms:W3CDTF">2018-05-30T14:58:17Z</dcterms:modified>
</cp:coreProperties>
</file>