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handoutMasterIdLst>
    <p:handoutMasterId r:id="rId24"/>
  </p:handoutMasterIdLst>
  <p:sldIdLst>
    <p:sldId id="256" r:id="rId2"/>
    <p:sldId id="311" r:id="rId3"/>
    <p:sldId id="308" r:id="rId4"/>
    <p:sldId id="263" r:id="rId5"/>
    <p:sldId id="261" r:id="rId6"/>
    <p:sldId id="307" r:id="rId7"/>
    <p:sldId id="289" r:id="rId8"/>
    <p:sldId id="265" r:id="rId9"/>
    <p:sldId id="266" r:id="rId10"/>
    <p:sldId id="296" r:id="rId11"/>
    <p:sldId id="270" r:id="rId12"/>
    <p:sldId id="309" r:id="rId13"/>
    <p:sldId id="310" r:id="rId14"/>
    <p:sldId id="283" r:id="rId15"/>
    <p:sldId id="271" r:id="rId16"/>
    <p:sldId id="313" r:id="rId17"/>
    <p:sldId id="294" r:id="rId18"/>
    <p:sldId id="293" r:id="rId19"/>
    <p:sldId id="295" r:id="rId20"/>
    <p:sldId id="314" r:id="rId21"/>
    <p:sldId id="262" r:id="rId22"/>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0E0EFF"/>
    <a:srgbClr val="7A7AFF"/>
    <a:srgbClr val="EDEDED"/>
    <a:srgbClr val="ED7D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EB618F-13D5-4511-B307-6F026396F79B}" v="198" dt="2025-09-09T09:24:40.431"/>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a:tcStyle>
        <a:tcBdr/>
        <a:fill>
          <a:solidFill>
            <a:srgbClr val="E8EBF5"/>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53"/>
    <p:restoredTop sz="93171"/>
  </p:normalViewPr>
  <p:slideViewPr>
    <p:cSldViewPr snapToGrid="0" snapToObjects="1">
      <p:cViewPr varScale="1">
        <p:scale>
          <a:sx n="108" d="100"/>
          <a:sy n="108" d="100"/>
        </p:scale>
        <p:origin x="38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itlin Ross" userId="6221d1cb-5569-4d2a-95d6-4114373e289a" providerId="ADAL" clId="{245F3B7A-04A0-4551-A3F0-72934D1A053E}"/>
    <pc:docChg chg="undo custSel addSld delSld modSld sldOrd">
      <pc:chgData name="Caitlin Ross" userId="6221d1cb-5569-4d2a-95d6-4114373e289a" providerId="ADAL" clId="{245F3B7A-04A0-4551-A3F0-72934D1A053E}" dt="2025-09-09T09:25:06.517" v="2212" actId="1076"/>
      <pc:docMkLst>
        <pc:docMk/>
      </pc:docMkLst>
      <pc:sldChg chg="modSp mod">
        <pc:chgData name="Caitlin Ross" userId="6221d1cb-5569-4d2a-95d6-4114373e289a" providerId="ADAL" clId="{245F3B7A-04A0-4551-A3F0-72934D1A053E}" dt="2025-09-07T22:13:48.452" v="2172" actId="20577"/>
        <pc:sldMkLst>
          <pc:docMk/>
          <pc:sldMk cId="0" sldId="256"/>
        </pc:sldMkLst>
        <pc:spChg chg="mod">
          <ac:chgData name="Caitlin Ross" userId="6221d1cb-5569-4d2a-95d6-4114373e289a" providerId="ADAL" clId="{245F3B7A-04A0-4551-A3F0-72934D1A053E}" dt="2025-09-07T22:13:48.452" v="2172" actId="20577"/>
          <ac:spMkLst>
            <pc:docMk/>
            <pc:sldMk cId="0" sldId="256"/>
            <ac:spMk id="50" creationId="{00000000-0000-0000-0000-000000000000}"/>
          </ac:spMkLst>
        </pc:spChg>
      </pc:sldChg>
      <pc:sldChg chg="addSp delSp modSp add mod modClrScheme chgLayout">
        <pc:chgData name="Caitlin Ross" userId="6221d1cb-5569-4d2a-95d6-4114373e289a" providerId="ADAL" clId="{245F3B7A-04A0-4551-A3F0-72934D1A053E}" dt="2025-09-07T20:23:00.238" v="71" actId="20577"/>
        <pc:sldMkLst>
          <pc:docMk/>
          <pc:sldMk cId="371217571" sldId="261"/>
        </pc:sldMkLst>
        <pc:spChg chg="add mod ord">
          <ac:chgData name="Caitlin Ross" userId="6221d1cb-5569-4d2a-95d6-4114373e289a" providerId="ADAL" clId="{245F3B7A-04A0-4551-A3F0-72934D1A053E}" dt="2025-09-07T20:23:00.238" v="71" actId="20577"/>
          <ac:spMkLst>
            <pc:docMk/>
            <pc:sldMk cId="371217571" sldId="261"/>
            <ac:spMk id="2" creationId="{00229A82-B1BA-F369-E0C0-F0A06E6BF7ED}"/>
          </ac:spMkLst>
        </pc:spChg>
        <pc:spChg chg="mod">
          <ac:chgData name="Caitlin Ross" userId="6221d1cb-5569-4d2a-95d6-4114373e289a" providerId="ADAL" clId="{245F3B7A-04A0-4551-A3F0-72934D1A053E}" dt="2025-09-07T20:22:02.479" v="44" actId="20577"/>
          <ac:spMkLst>
            <pc:docMk/>
            <pc:sldMk cId="371217571" sldId="261"/>
            <ac:spMk id="8" creationId="{BC110B69-FA1D-C209-D2F4-60400999FF9C}"/>
          </ac:spMkLst>
        </pc:spChg>
        <pc:spChg chg="mod">
          <ac:chgData name="Caitlin Ross" userId="6221d1cb-5569-4d2a-95d6-4114373e289a" providerId="ADAL" clId="{245F3B7A-04A0-4551-A3F0-72934D1A053E}" dt="2025-09-07T20:22:12.818" v="46" actId="20577"/>
          <ac:spMkLst>
            <pc:docMk/>
            <pc:sldMk cId="371217571" sldId="261"/>
            <ac:spMk id="11" creationId="{92B9AE40-C333-D963-A117-3C66B6E8A52D}"/>
          </ac:spMkLst>
        </pc:spChg>
        <pc:spChg chg="mod">
          <ac:chgData name="Caitlin Ross" userId="6221d1cb-5569-4d2a-95d6-4114373e289a" providerId="ADAL" clId="{245F3B7A-04A0-4551-A3F0-72934D1A053E}" dt="2025-09-07T20:21:54.607" v="42" actId="20577"/>
          <ac:spMkLst>
            <pc:docMk/>
            <pc:sldMk cId="371217571" sldId="261"/>
            <ac:spMk id="13" creationId="{7692339C-74E5-CD77-420C-EC2E46E8C5D2}"/>
          </ac:spMkLst>
        </pc:spChg>
        <pc:grpChg chg="mod">
          <ac:chgData name="Caitlin Ross" userId="6221d1cb-5569-4d2a-95d6-4114373e289a" providerId="ADAL" clId="{245F3B7A-04A0-4551-A3F0-72934D1A053E}" dt="2025-09-07T20:21:41.145" v="40" actId="1036"/>
          <ac:grpSpMkLst>
            <pc:docMk/>
            <pc:sldMk cId="371217571" sldId="261"/>
            <ac:grpSpMk id="15" creationId="{C0332771-FF7F-CA79-E468-56F1A7AAA197}"/>
          </ac:grpSpMkLst>
        </pc:grpChg>
      </pc:sldChg>
      <pc:sldChg chg="ord">
        <pc:chgData name="Caitlin Ross" userId="6221d1cb-5569-4d2a-95d6-4114373e289a" providerId="ADAL" clId="{245F3B7A-04A0-4551-A3F0-72934D1A053E}" dt="2025-09-07T20:26:46.055" v="182"/>
        <pc:sldMkLst>
          <pc:docMk/>
          <pc:sldMk cId="1323852042" sldId="263"/>
        </pc:sldMkLst>
      </pc:sldChg>
      <pc:sldChg chg="del">
        <pc:chgData name="Caitlin Ross" userId="6221d1cb-5569-4d2a-95d6-4114373e289a" providerId="ADAL" clId="{245F3B7A-04A0-4551-A3F0-72934D1A053E}" dt="2025-09-07T21:06:12.923" v="951" actId="47"/>
        <pc:sldMkLst>
          <pc:docMk/>
          <pc:sldMk cId="1096758053" sldId="264"/>
        </pc:sldMkLst>
      </pc:sldChg>
      <pc:sldChg chg="ord">
        <pc:chgData name="Caitlin Ross" userId="6221d1cb-5569-4d2a-95d6-4114373e289a" providerId="ADAL" clId="{245F3B7A-04A0-4551-A3F0-72934D1A053E}" dt="2025-09-07T21:07:26.129" v="953"/>
        <pc:sldMkLst>
          <pc:docMk/>
          <pc:sldMk cId="886488978" sldId="265"/>
        </pc:sldMkLst>
      </pc:sldChg>
      <pc:sldChg chg="addSp modSp mod">
        <pc:chgData name="Caitlin Ross" userId="6221d1cb-5569-4d2a-95d6-4114373e289a" providerId="ADAL" clId="{245F3B7A-04A0-4551-A3F0-72934D1A053E}" dt="2025-09-07T22:07:02.477" v="2036" actId="20577"/>
        <pc:sldMkLst>
          <pc:docMk/>
          <pc:sldMk cId="3729766069" sldId="266"/>
        </pc:sldMkLst>
        <pc:spChg chg="add mod">
          <ac:chgData name="Caitlin Ross" userId="6221d1cb-5569-4d2a-95d6-4114373e289a" providerId="ADAL" clId="{245F3B7A-04A0-4551-A3F0-72934D1A053E}" dt="2025-09-07T22:06:48.682" v="2030" actId="20577"/>
          <ac:spMkLst>
            <pc:docMk/>
            <pc:sldMk cId="3729766069" sldId="266"/>
            <ac:spMk id="3" creationId="{E7B19CAA-F966-77AE-8EC5-4CD08721AB8E}"/>
          </ac:spMkLst>
        </pc:spChg>
        <pc:spChg chg="add mod">
          <ac:chgData name="Caitlin Ross" userId="6221d1cb-5569-4d2a-95d6-4114373e289a" providerId="ADAL" clId="{245F3B7A-04A0-4551-A3F0-72934D1A053E}" dt="2025-09-07T22:06:50.772" v="2031" actId="20577"/>
          <ac:spMkLst>
            <pc:docMk/>
            <pc:sldMk cId="3729766069" sldId="266"/>
            <ac:spMk id="4" creationId="{7B502557-8BAC-8393-A966-32EB3580FC5E}"/>
          </ac:spMkLst>
        </pc:spChg>
        <pc:spChg chg="add mod">
          <ac:chgData name="Caitlin Ross" userId="6221d1cb-5569-4d2a-95d6-4114373e289a" providerId="ADAL" clId="{245F3B7A-04A0-4551-A3F0-72934D1A053E}" dt="2025-09-07T22:06:52.992" v="2032" actId="20577"/>
          <ac:spMkLst>
            <pc:docMk/>
            <pc:sldMk cId="3729766069" sldId="266"/>
            <ac:spMk id="9" creationId="{F1F7C525-5656-8675-222C-743727147DB0}"/>
          </ac:spMkLst>
        </pc:spChg>
        <pc:spChg chg="add mod">
          <ac:chgData name="Caitlin Ross" userId="6221d1cb-5569-4d2a-95d6-4114373e289a" providerId="ADAL" clId="{245F3B7A-04A0-4551-A3F0-72934D1A053E}" dt="2025-09-07T22:06:34.934" v="2029" actId="20577"/>
          <ac:spMkLst>
            <pc:docMk/>
            <pc:sldMk cId="3729766069" sldId="266"/>
            <ac:spMk id="13" creationId="{68BBE0A0-1326-EEA9-F0F2-6E7CC24EB4DA}"/>
          </ac:spMkLst>
        </pc:spChg>
        <pc:spChg chg="add mod">
          <ac:chgData name="Caitlin Ross" userId="6221d1cb-5569-4d2a-95d6-4114373e289a" providerId="ADAL" clId="{245F3B7A-04A0-4551-A3F0-72934D1A053E}" dt="2025-09-07T22:06:55.231" v="2033" actId="20577"/>
          <ac:spMkLst>
            <pc:docMk/>
            <pc:sldMk cId="3729766069" sldId="266"/>
            <ac:spMk id="15" creationId="{B74AA0D4-9CED-9223-F5F0-1F779D0BC9BE}"/>
          </ac:spMkLst>
        </pc:spChg>
        <pc:spChg chg="add mod">
          <ac:chgData name="Caitlin Ross" userId="6221d1cb-5569-4d2a-95d6-4114373e289a" providerId="ADAL" clId="{245F3B7A-04A0-4551-A3F0-72934D1A053E}" dt="2025-09-07T22:06:57.939" v="2034" actId="20577"/>
          <ac:spMkLst>
            <pc:docMk/>
            <pc:sldMk cId="3729766069" sldId="266"/>
            <ac:spMk id="16" creationId="{ECA8333E-4FD8-843F-ED45-EC471FFC40D8}"/>
          </ac:spMkLst>
        </pc:spChg>
        <pc:spChg chg="add mod">
          <ac:chgData name="Caitlin Ross" userId="6221d1cb-5569-4d2a-95d6-4114373e289a" providerId="ADAL" clId="{245F3B7A-04A0-4551-A3F0-72934D1A053E}" dt="2025-09-07T22:07:00.163" v="2035" actId="20577"/>
          <ac:spMkLst>
            <pc:docMk/>
            <pc:sldMk cId="3729766069" sldId="266"/>
            <ac:spMk id="17" creationId="{CA34E50C-CE35-DE1F-6BF2-FBFDA34A7D9D}"/>
          </ac:spMkLst>
        </pc:spChg>
        <pc:spChg chg="add mod">
          <ac:chgData name="Caitlin Ross" userId="6221d1cb-5569-4d2a-95d6-4114373e289a" providerId="ADAL" clId="{245F3B7A-04A0-4551-A3F0-72934D1A053E}" dt="2025-09-07T22:07:02.477" v="2036" actId="20577"/>
          <ac:spMkLst>
            <pc:docMk/>
            <pc:sldMk cId="3729766069" sldId="266"/>
            <ac:spMk id="18" creationId="{EB708ABE-8DCE-B592-F4F2-796320C4EEE7}"/>
          </ac:spMkLst>
        </pc:spChg>
      </pc:sldChg>
      <pc:sldChg chg="addSp delSp modSp del mod ord">
        <pc:chgData name="Caitlin Ross" userId="6221d1cb-5569-4d2a-95d6-4114373e289a" providerId="ADAL" clId="{245F3B7A-04A0-4551-A3F0-72934D1A053E}" dt="2025-09-07T20:53:22.582" v="617" actId="47"/>
        <pc:sldMkLst>
          <pc:docMk/>
          <pc:sldMk cId="3403836749" sldId="268"/>
        </pc:sldMkLst>
      </pc:sldChg>
      <pc:sldChg chg="addSp delSp modSp mod delAnim">
        <pc:chgData name="Caitlin Ross" userId="6221d1cb-5569-4d2a-95d6-4114373e289a" providerId="ADAL" clId="{245F3B7A-04A0-4551-A3F0-72934D1A053E}" dt="2025-09-07T21:59:58.025" v="1740" actId="962"/>
        <pc:sldMkLst>
          <pc:docMk/>
          <pc:sldMk cId="2655282499" sldId="270"/>
        </pc:sldMkLst>
        <pc:spChg chg="mod">
          <ac:chgData name="Caitlin Ross" userId="6221d1cb-5569-4d2a-95d6-4114373e289a" providerId="ADAL" clId="{245F3B7A-04A0-4551-A3F0-72934D1A053E}" dt="2025-09-07T20:31:30.740" v="318" actId="20577"/>
          <ac:spMkLst>
            <pc:docMk/>
            <pc:sldMk cId="2655282499" sldId="270"/>
            <ac:spMk id="2" creationId="{C7163FF4-D8BC-3E69-E188-74C54C1F2E3B}"/>
          </ac:spMkLst>
        </pc:spChg>
        <pc:spChg chg="add mod">
          <ac:chgData name="Caitlin Ross" userId="6221d1cb-5569-4d2a-95d6-4114373e289a" providerId="ADAL" clId="{245F3B7A-04A0-4551-A3F0-72934D1A053E}" dt="2025-09-07T21:59:18.557" v="1732" actId="1076"/>
          <ac:spMkLst>
            <pc:docMk/>
            <pc:sldMk cId="2655282499" sldId="270"/>
            <ac:spMk id="9" creationId="{A73E9530-0407-7F1C-4A04-1D0B918AD011}"/>
          </ac:spMkLst>
        </pc:spChg>
        <pc:picChg chg="mod">
          <ac:chgData name="Caitlin Ross" userId="6221d1cb-5569-4d2a-95d6-4114373e289a" providerId="ADAL" clId="{245F3B7A-04A0-4551-A3F0-72934D1A053E}" dt="2025-09-07T21:59:28.350" v="1736" actId="1076"/>
          <ac:picMkLst>
            <pc:docMk/>
            <pc:sldMk cId="2655282499" sldId="270"/>
            <ac:picMk id="4" creationId="{B2DE2122-7F73-2E24-FCE5-19B770952A9E}"/>
          </ac:picMkLst>
        </pc:picChg>
        <pc:picChg chg="add mod">
          <ac:chgData name="Caitlin Ross" userId="6221d1cb-5569-4d2a-95d6-4114373e289a" providerId="ADAL" clId="{245F3B7A-04A0-4551-A3F0-72934D1A053E}" dt="2025-09-07T21:59:58.025" v="1740" actId="962"/>
          <ac:picMkLst>
            <pc:docMk/>
            <pc:sldMk cId="2655282499" sldId="270"/>
            <ac:picMk id="13" creationId="{DF0A08C4-68AD-2C06-6911-4DF6E6361E8B}"/>
          </ac:picMkLst>
        </pc:picChg>
      </pc:sldChg>
      <pc:sldChg chg="addSp delSp modSp mod modAnim">
        <pc:chgData name="Caitlin Ross" userId="6221d1cb-5569-4d2a-95d6-4114373e289a" providerId="ADAL" clId="{245F3B7A-04A0-4551-A3F0-72934D1A053E}" dt="2025-09-07T21:38:29.474" v="1308" actId="1076"/>
        <pc:sldMkLst>
          <pc:docMk/>
          <pc:sldMk cId="1113292493" sldId="271"/>
        </pc:sldMkLst>
        <pc:spChg chg="add mod">
          <ac:chgData name="Caitlin Ross" userId="6221d1cb-5569-4d2a-95d6-4114373e289a" providerId="ADAL" clId="{245F3B7A-04A0-4551-A3F0-72934D1A053E}" dt="2025-09-07T21:38:29.474" v="1308" actId="1076"/>
          <ac:spMkLst>
            <pc:docMk/>
            <pc:sldMk cId="1113292493" sldId="271"/>
            <ac:spMk id="11" creationId="{41442A30-5CBE-1A58-AAB6-6F037804780F}"/>
          </ac:spMkLst>
        </pc:spChg>
        <pc:picChg chg="mod">
          <ac:chgData name="Caitlin Ross" userId="6221d1cb-5569-4d2a-95d6-4114373e289a" providerId="ADAL" clId="{245F3B7A-04A0-4551-A3F0-72934D1A053E}" dt="2025-09-07T21:27:57.784" v="1169" actId="1076"/>
          <ac:picMkLst>
            <pc:docMk/>
            <pc:sldMk cId="1113292493" sldId="271"/>
            <ac:picMk id="5" creationId="{97C52255-C11B-4D9A-45B9-5B55D0FD23DD}"/>
          </ac:picMkLst>
        </pc:picChg>
        <pc:picChg chg="add mod">
          <ac:chgData name="Caitlin Ross" userId="6221d1cb-5569-4d2a-95d6-4114373e289a" providerId="ADAL" clId="{245F3B7A-04A0-4551-A3F0-72934D1A053E}" dt="2025-09-07T21:37:12.117" v="1235" actId="1076"/>
          <ac:picMkLst>
            <pc:docMk/>
            <pc:sldMk cId="1113292493" sldId="271"/>
            <ac:picMk id="8" creationId="{BDD21AA5-AE07-EB05-1169-2AC1FF0B7623}"/>
          </ac:picMkLst>
        </pc:picChg>
        <pc:picChg chg="add mod">
          <ac:chgData name="Caitlin Ross" userId="6221d1cb-5569-4d2a-95d6-4114373e289a" providerId="ADAL" clId="{245F3B7A-04A0-4551-A3F0-72934D1A053E}" dt="2025-09-07T21:37:01.411" v="1234"/>
          <ac:picMkLst>
            <pc:docMk/>
            <pc:sldMk cId="1113292493" sldId="271"/>
            <ac:picMk id="9" creationId="{4682F8D1-F9AE-94AC-3026-0158FE75FB37}"/>
          </ac:picMkLst>
        </pc:picChg>
      </pc:sldChg>
      <pc:sldChg chg="addSp delSp modSp add mod modClrScheme chgLayout">
        <pc:chgData name="Caitlin Ross" userId="6221d1cb-5569-4d2a-95d6-4114373e289a" providerId="ADAL" clId="{245F3B7A-04A0-4551-A3F0-72934D1A053E}" dt="2025-09-09T09:22:01.857" v="2174" actId="478"/>
        <pc:sldMkLst>
          <pc:docMk/>
          <pc:sldMk cId="2879050875" sldId="283"/>
        </pc:sldMkLst>
        <pc:spChg chg="add mod ord">
          <ac:chgData name="Caitlin Ross" userId="6221d1cb-5569-4d2a-95d6-4114373e289a" providerId="ADAL" clId="{245F3B7A-04A0-4551-A3F0-72934D1A053E}" dt="2025-09-07T21:20:22.394" v="1070" actId="20577"/>
          <ac:spMkLst>
            <pc:docMk/>
            <pc:sldMk cId="2879050875" sldId="283"/>
            <ac:spMk id="2" creationId="{CA4BA2D4-6C4D-4265-06B2-04C52B71D67F}"/>
          </ac:spMkLst>
        </pc:spChg>
        <pc:spChg chg="add del mod">
          <ac:chgData name="Caitlin Ross" userId="6221d1cb-5569-4d2a-95d6-4114373e289a" providerId="ADAL" clId="{245F3B7A-04A0-4551-A3F0-72934D1A053E}" dt="2025-09-09T09:22:01.857" v="2174" actId="478"/>
          <ac:spMkLst>
            <pc:docMk/>
            <pc:sldMk cId="2879050875" sldId="283"/>
            <ac:spMk id="5" creationId="{AE661910-84F3-7717-C352-4AFC76E82602}"/>
          </ac:spMkLst>
        </pc:spChg>
        <pc:spChg chg="mod">
          <ac:chgData name="Caitlin Ross" userId="6221d1cb-5569-4d2a-95d6-4114373e289a" providerId="ADAL" clId="{245F3B7A-04A0-4551-A3F0-72934D1A053E}" dt="2025-09-07T21:44:29.384" v="1473" actId="1076"/>
          <ac:spMkLst>
            <pc:docMk/>
            <pc:sldMk cId="2879050875" sldId="283"/>
            <ac:spMk id="17" creationId="{0D4B09D6-1DE1-CE32-DD51-C4A2277E0915}"/>
          </ac:spMkLst>
        </pc:spChg>
        <pc:spChg chg="add del mod">
          <ac:chgData name="Caitlin Ross" userId="6221d1cb-5569-4d2a-95d6-4114373e289a" providerId="ADAL" clId="{245F3B7A-04A0-4551-A3F0-72934D1A053E}" dt="2025-09-07T21:44:24.610" v="1472" actId="1076"/>
          <ac:spMkLst>
            <pc:docMk/>
            <pc:sldMk cId="2879050875" sldId="283"/>
            <ac:spMk id="18" creationId="{9BB12EF9-7721-4E58-750E-1401966A4816}"/>
          </ac:spMkLst>
        </pc:spChg>
      </pc:sldChg>
      <pc:sldChg chg="addSp delSp modSp add mod modClrScheme chgLayout">
        <pc:chgData name="Caitlin Ross" userId="6221d1cb-5569-4d2a-95d6-4114373e289a" providerId="ADAL" clId="{245F3B7A-04A0-4551-A3F0-72934D1A053E}" dt="2025-09-07T20:28:43.479" v="296" actId="1036"/>
        <pc:sldMkLst>
          <pc:docMk/>
          <pc:sldMk cId="1255784172" sldId="289"/>
        </pc:sldMkLst>
        <pc:spChg chg="add mod ord">
          <ac:chgData name="Caitlin Ross" userId="6221d1cb-5569-4d2a-95d6-4114373e289a" providerId="ADAL" clId="{245F3B7A-04A0-4551-A3F0-72934D1A053E}" dt="2025-09-07T20:23:29.596" v="94" actId="20577"/>
          <ac:spMkLst>
            <pc:docMk/>
            <pc:sldMk cId="1255784172" sldId="289"/>
            <ac:spMk id="3" creationId="{F65BC02B-A9FC-1D3B-480D-1B0A22322D9D}"/>
          </ac:spMkLst>
        </pc:spChg>
        <pc:picChg chg="mod">
          <ac:chgData name="Caitlin Ross" userId="6221d1cb-5569-4d2a-95d6-4114373e289a" providerId="ADAL" clId="{245F3B7A-04A0-4551-A3F0-72934D1A053E}" dt="2025-09-07T20:28:43.479" v="296" actId="1036"/>
          <ac:picMkLst>
            <pc:docMk/>
            <pc:sldMk cId="1255784172" sldId="289"/>
            <ac:picMk id="1026" creationId="{65D68325-19D9-364A-194D-E4F75D5BA17C}"/>
          </ac:picMkLst>
        </pc:picChg>
      </pc:sldChg>
      <pc:sldChg chg="modSp mod">
        <pc:chgData name="Caitlin Ross" userId="6221d1cb-5569-4d2a-95d6-4114373e289a" providerId="ADAL" clId="{245F3B7A-04A0-4551-A3F0-72934D1A053E}" dt="2025-09-07T21:09:29.843" v="1034" actId="1036"/>
        <pc:sldMkLst>
          <pc:docMk/>
          <pc:sldMk cId="2707919291" sldId="296"/>
        </pc:sldMkLst>
        <pc:spChg chg="mod">
          <ac:chgData name="Caitlin Ross" userId="6221d1cb-5569-4d2a-95d6-4114373e289a" providerId="ADAL" clId="{245F3B7A-04A0-4551-A3F0-72934D1A053E}" dt="2025-09-07T21:09:29.843" v="1034" actId="1036"/>
          <ac:spMkLst>
            <pc:docMk/>
            <pc:sldMk cId="2707919291" sldId="296"/>
            <ac:spMk id="3" creationId="{5560F253-E1DE-079F-10BE-6D350A5D09EB}"/>
          </ac:spMkLst>
        </pc:spChg>
      </pc:sldChg>
      <pc:sldChg chg="addSp delSp modSp add mod modClrScheme chgLayout">
        <pc:chgData name="Caitlin Ross" userId="6221d1cb-5569-4d2a-95d6-4114373e289a" providerId="ADAL" clId="{245F3B7A-04A0-4551-A3F0-72934D1A053E}" dt="2025-09-07T20:22:53.706" v="67" actId="478"/>
        <pc:sldMkLst>
          <pc:docMk/>
          <pc:sldMk cId="3984260979" sldId="307"/>
        </pc:sldMkLst>
        <pc:spChg chg="add mod ord">
          <ac:chgData name="Caitlin Ross" userId="6221d1cb-5569-4d2a-95d6-4114373e289a" providerId="ADAL" clId="{245F3B7A-04A0-4551-A3F0-72934D1A053E}" dt="2025-09-07T20:22:33.446" v="65" actId="20577"/>
          <ac:spMkLst>
            <pc:docMk/>
            <pc:sldMk cId="3984260979" sldId="307"/>
            <ac:spMk id="2" creationId="{019EF56E-DD51-605D-73FF-7741DB1476EA}"/>
          </ac:spMkLst>
        </pc:spChg>
        <pc:picChg chg="mod">
          <ac:chgData name="Caitlin Ross" userId="6221d1cb-5569-4d2a-95d6-4114373e289a" providerId="ADAL" clId="{245F3B7A-04A0-4551-A3F0-72934D1A053E}" dt="2025-09-07T20:22:47.933" v="66" actId="732"/>
          <ac:picMkLst>
            <pc:docMk/>
            <pc:sldMk cId="3984260979" sldId="307"/>
            <ac:picMk id="3074" creationId="{F0D79782-5D17-464A-C5DF-8628BBE2300A}"/>
          </ac:picMkLst>
        </pc:picChg>
      </pc:sldChg>
      <pc:sldChg chg="addSp delSp modSp new mod">
        <pc:chgData name="Caitlin Ross" userId="6221d1cb-5569-4d2a-95d6-4114373e289a" providerId="ADAL" clId="{245F3B7A-04A0-4551-A3F0-72934D1A053E}" dt="2025-09-07T21:05:29.724" v="948" actId="404"/>
        <pc:sldMkLst>
          <pc:docMk/>
          <pc:sldMk cId="2442797834" sldId="308"/>
        </pc:sldMkLst>
        <pc:spChg chg="mod">
          <ac:chgData name="Caitlin Ross" userId="6221d1cb-5569-4d2a-95d6-4114373e289a" providerId="ADAL" clId="{245F3B7A-04A0-4551-A3F0-72934D1A053E}" dt="2025-09-07T20:55:24.430" v="777" actId="20577"/>
          <ac:spMkLst>
            <pc:docMk/>
            <pc:sldMk cId="2442797834" sldId="308"/>
            <ac:spMk id="2" creationId="{92CF3825-026D-E0C6-2E03-43C0761ADC45}"/>
          </ac:spMkLst>
        </pc:spChg>
        <pc:spChg chg="add mod">
          <ac:chgData name="Caitlin Ross" userId="6221d1cb-5569-4d2a-95d6-4114373e289a" providerId="ADAL" clId="{245F3B7A-04A0-4551-A3F0-72934D1A053E}" dt="2025-09-07T21:05:29.724" v="948" actId="404"/>
          <ac:spMkLst>
            <pc:docMk/>
            <pc:sldMk cId="2442797834" sldId="308"/>
            <ac:spMk id="5" creationId="{45E37F1E-A28D-B3E7-7CD6-F8AF807C1623}"/>
          </ac:spMkLst>
        </pc:spChg>
        <pc:picChg chg="add mod modCrop">
          <ac:chgData name="Caitlin Ross" userId="6221d1cb-5569-4d2a-95d6-4114373e289a" providerId="ADAL" clId="{245F3B7A-04A0-4551-A3F0-72934D1A053E}" dt="2025-09-07T21:02:07.489" v="807" actId="1076"/>
          <ac:picMkLst>
            <pc:docMk/>
            <pc:sldMk cId="2442797834" sldId="308"/>
            <ac:picMk id="4" creationId="{8F070A25-C921-1E1B-2052-D926E30C9472}"/>
          </ac:picMkLst>
        </pc:picChg>
      </pc:sldChg>
      <pc:sldChg chg="addSp delSp modSp add mod modClrScheme chgLayout">
        <pc:chgData name="Caitlin Ross" userId="6221d1cb-5569-4d2a-95d6-4114373e289a" providerId="ADAL" clId="{245F3B7A-04A0-4551-A3F0-72934D1A053E}" dt="2025-09-07T21:10:11.187" v="1048" actId="1076"/>
        <pc:sldMkLst>
          <pc:docMk/>
          <pc:sldMk cId="4085954566" sldId="309"/>
        </pc:sldMkLst>
        <pc:spChg chg="mod">
          <ac:chgData name="Caitlin Ross" userId="6221d1cb-5569-4d2a-95d6-4114373e289a" providerId="ADAL" clId="{245F3B7A-04A0-4551-A3F0-72934D1A053E}" dt="2025-09-07T21:10:04.627" v="1047" actId="14100"/>
          <ac:spMkLst>
            <pc:docMk/>
            <pc:sldMk cId="4085954566" sldId="309"/>
            <ac:spMk id="12" creationId="{1913F8F1-DEC6-D604-7717-B69042DA2D26}"/>
          </ac:spMkLst>
        </pc:spChg>
        <pc:spChg chg="mod">
          <ac:chgData name="Caitlin Ross" userId="6221d1cb-5569-4d2a-95d6-4114373e289a" providerId="ADAL" clId="{245F3B7A-04A0-4551-A3F0-72934D1A053E}" dt="2025-09-07T21:10:11.187" v="1048" actId="1076"/>
          <ac:spMkLst>
            <pc:docMk/>
            <pc:sldMk cId="4085954566" sldId="309"/>
            <ac:spMk id="13" creationId="{2127ED74-BF28-3764-ADE9-24C5B2F952AA}"/>
          </ac:spMkLst>
        </pc:spChg>
        <pc:picChg chg="mod">
          <ac:chgData name="Caitlin Ross" userId="6221d1cb-5569-4d2a-95d6-4114373e289a" providerId="ADAL" clId="{245F3B7A-04A0-4551-A3F0-72934D1A053E}" dt="2025-09-07T21:08:43.866" v="1028" actId="1036"/>
          <ac:picMkLst>
            <pc:docMk/>
            <pc:sldMk cId="4085954566" sldId="309"/>
            <ac:picMk id="9" creationId="{3D376D46-1674-F670-31F8-89FCF7E390FA}"/>
          </ac:picMkLst>
        </pc:picChg>
        <pc:picChg chg="mod">
          <ac:chgData name="Caitlin Ross" userId="6221d1cb-5569-4d2a-95d6-4114373e289a" providerId="ADAL" clId="{245F3B7A-04A0-4551-A3F0-72934D1A053E}" dt="2025-09-07T21:08:43.589" v="1027" actId="1036"/>
          <ac:picMkLst>
            <pc:docMk/>
            <pc:sldMk cId="4085954566" sldId="309"/>
            <ac:picMk id="11" creationId="{C83C3112-E989-E7EA-7DA5-B8E65AD424C5}"/>
          </ac:picMkLst>
        </pc:picChg>
      </pc:sldChg>
      <pc:sldChg chg="addSp delSp modSp new mod modAnim">
        <pc:chgData name="Caitlin Ross" userId="6221d1cb-5569-4d2a-95d6-4114373e289a" providerId="ADAL" clId="{245F3B7A-04A0-4551-A3F0-72934D1A053E}" dt="2025-09-07T21:43:46.111" v="1471" actId="1076"/>
        <pc:sldMkLst>
          <pc:docMk/>
          <pc:sldMk cId="1062901611" sldId="310"/>
        </pc:sldMkLst>
        <pc:spChg chg="mod">
          <ac:chgData name="Caitlin Ross" userId="6221d1cb-5569-4d2a-95d6-4114373e289a" providerId="ADAL" clId="{245F3B7A-04A0-4551-A3F0-72934D1A053E}" dt="2025-09-07T21:39:17.957" v="1359" actId="20577"/>
          <ac:spMkLst>
            <pc:docMk/>
            <pc:sldMk cId="1062901611" sldId="310"/>
            <ac:spMk id="2" creationId="{C2C076F8-B180-184E-9341-39F606BA812D}"/>
          </ac:spMkLst>
        </pc:spChg>
        <pc:spChg chg="add mod">
          <ac:chgData name="Caitlin Ross" userId="6221d1cb-5569-4d2a-95d6-4114373e289a" providerId="ADAL" clId="{245F3B7A-04A0-4551-A3F0-72934D1A053E}" dt="2025-09-07T21:43:43.070" v="1470" actId="403"/>
          <ac:spMkLst>
            <pc:docMk/>
            <pc:sldMk cId="1062901611" sldId="310"/>
            <ac:spMk id="6" creationId="{5B176682-1883-D581-9C84-C6F4ACE648BE}"/>
          </ac:spMkLst>
        </pc:spChg>
        <pc:picChg chg="mod topLvl modCrop">
          <ac:chgData name="Caitlin Ross" userId="6221d1cb-5569-4d2a-95d6-4114373e289a" providerId="ADAL" clId="{245F3B7A-04A0-4551-A3F0-72934D1A053E}" dt="2025-09-07T21:43:46.111" v="1471" actId="1076"/>
          <ac:picMkLst>
            <pc:docMk/>
            <pc:sldMk cId="1062901611" sldId="310"/>
            <ac:picMk id="5" creationId="{BB9DE27B-BDCE-56ED-9AE1-3E56231B2850}"/>
          </ac:picMkLst>
        </pc:picChg>
      </pc:sldChg>
      <pc:sldChg chg="addSp delSp modSp add mod modClrScheme delAnim modAnim chgLayout">
        <pc:chgData name="Caitlin Ross" userId="6221d1cb-5569-4d2a-95d6-4114373e289a" providerId="ADAL" clId="{245F3B7A-04A0-4551-A3F0-72934D1A053E}" dt="2025-09-07T21:50:55.164" v="1531" actId="478"/>
        <pc:sldMkLst>
          <pc:docMk/>
          <pc:sldMk cId="247197772" sldId="311"/>
        </pc:sldMkLst>
        <pc:spChg chg="mod">
          <ac:chgData name="Caitlin Ross" userId="6221d1cb-5569-4d2a-95d6-4114373e289a" providerId="ADAL" clId="{245F3B7A-04A0-4551-A3F0-72934D1A053E}" dt="2025-09-07T20:58:38.636" v="799" actId="1076"/>
          <ac:spMkLst>
            <pc:docMk/>
            <pc:sldMk cId="247197772" sldId="311"/>
            <ac:spMk id="7" creationId="{54F0F3F3-CBA8-417C-DAAE-CB92E101E7DC}"/>
          </ac:spMkLst>
        </pc:spChg>
        <pc:spChg chg="add mod">
          <ac:chgData name="Caitlin Ross" userId="6221d1cb-5569-4d2a-95d6-4114373e289a" providerId="ADAL" clId="{245F3B7A-04A0-4551-A3F0-72934D1A053E}" dt="2025-09-07T20:58:50.090" v="802" actId="1076"/>
          <ac:spMkLst>
            <pc:docMk/>
            <pc:sldMk cId="247197772" sldId="311"/>
            <ac:spMk id="13" creationId="{4219CF1B-1266-643B-2C10-A149B8AA209B}"/>
          </ac:spMkLst>
        </pc:spChg>
        <pc:picChg chg="mod topLvl">
          <ac:chgData name="Caitlin Ross" userId="6221d1cb-5569-4d2a-95d6-4114373e289a" providerId="ADAL" clId="{245F3B7A-04A0-4551-A3F0-72934D1A053E}" dt="2025-09-07T21:50:55.164" v="1531" actId="478"/>
          <ac:picMkLst>
            <pc:docMk/>
            <pc:sldMk cId="247197772" sldId="311"/>
            <ac:picMk id="4" creationId="{9D449093-755F-AFDC-25E8-4C6CCF3C37B2}"/>
          </ac:picMkLst>
        </pc:picChg>
      </pc:sldChg>
      <pc:sldChg chg="add del">
        <pc:chgData name="Caitlin Ross" userId="6221d1cb-5569-4d2a-95d6-4114373e289a" providerId="ADAL" clId="{245F3B7A-04A0-4551-A3F0-72934D1A053E}" dt="2025-09-07T22:07:14.354" v="2038" actId="47"/>
        <pc:sldMkLst>
          <pc:docMk/>
          <pc:sldMk cId="1579833162" sldId="312"/>
        </pc:sldMkLst>
      </pc:sldChg>
      <pc:sldChg chg="addSp delSp modSp add mod modTransition">
        <pc:chgData name="Caitlin Ross" userId="6221d1cb-5569-4d2a-95d6-4114373e289a" providerId="ADAL" clId="{245F3B7A-04A0-4551-A3F0-72934D1A053E}" dt="2025-09-09T09:25:06.517" v="2212" actId="1076"/>
        <pc:sldMkLst>
          <pc:docMk/>
          <pc:sldMk cId="466481215" sldId="313"/>
        </pc:sldMkLst>
        <pc:spChg chg="add del mod">
          <ac:chgData name="Caitlin Ross" userId="6221d1cb-5569-4d2a-95d6-4114373e289a" providerId="ADAL" clId="{245F3B7A-04A0-4551-A3F0-72934D1A053E}" dt="2025-09-09T09:25:06.517" v="2212" actId="1076"/>
          <ac:spMkLst>
            <pc:docMk/>
            <pc:sldMk cId="466481215" sldId="313"/>
            <ac:spMk id="6" creationId="{A3CF5AA8-FE65-681F-185C-BA800B67A542}"/>
          </ac:spMkLst>
        </pc:spChg>
        <pc:spChg chg="add mod">
          <ac:chgData name="Caitlin Ross" userId="6221d1cb-5569-4d2a-95d6-4114373e289a" providerId="ADAL" clId="{245F3B7A-04A0-4551-A3F0-72934D1A053E}" dt="2025-09-07T21:35:23.329" v="1222" actId="208"/>
          <ac:spMkLst>
            <pc:docMk/>
            <pc:sldMk cId="466481215" sldId="313"/>
            <ac:spMk id="14" creationId="{84B25A9C-2371-9147-AC05-84533C0727B7}"/>
          </ac:spMkLst>
        </pc:spChg>
        <pc:spChg chg="add mod">
          <ac:chgData name="Caitlin Ross" userId="6221d1cb-5569-4d2a-95d6-4114373e289a" providerId="ADAL" clId="{245F3B7A-04A0-4551-A3F0-72934D1A053E}" dt="2025-09-07T21:36:08.756" v="1230" actId="1076"/>
          <ac:spMkLst>
            <pc:docMk/>
            <pc:sldMk cId="466481215" sldId="313"/>
            <ac:spMk id="24" creationId="{DC2A6591-120E-6A1B-572A-8E5C9528FE5C}"/>
          </ac:spMkLst>
        </pc:spChg>
        <pc:picChg chg="mod">
          <ac:chgData name="Caitlin Ross" userId="6221d1cb-5569-4d2a-95d6-4114373e289a" providerId="ADAL" clId="{245F3B7A-04A0-4551-A3F0-72934D1A053E}" dt="2025-09-07T21:34:35.875" v="1212" actId="1076"/>
          <ac:picMkLst>
            <pc:docMk/>
            <pc:sldMk cId="466481215" sldId="313"/>
            <ac:picMk id="5" creationId="{0DE7DFF8-6A7B-F9A4-4C00-0DF5E7387161}"/>
          </ac:picMkLst>
        </pc:picChg>
        <pc:cxnChg chg="add mod">
          <ac:chgData name="Caitlin Ross" userId="6221d1cb-5569-4d2a-95d6-4114373e289a" providerId="ADAL" clId="{245F3B7A-04A0-4551-A3F0-72934D1A053E}" dt="2025-09-07T21:29:37.442" v="1179" actId="1036"/>
          <ac:cxnSpMkLst>
            <pc:docMk/>
            <pc:sldMk cId="466481215" sldId="313"/>
            <ac:cxnSpMk id="9" creationId="{BB5D3BBC-9424-A52F-5362-04D09C893A10}"/>
          </ac:cxnSpMkLst>
        </pc:cxnChg>
        <pc:cxnChg chg="add mod">
          <ac:chgData name="Caitlin Ross" userId="6221d1cb-5569-4d2a-95d6-4114373e289a" providerId="ADAL" clId="{245F3B7A-04A0-4551-A3F0-72934D1A053E}" dt="2025-09-07T21:35:26.943" v="1223" actId="208"/>
          <ac:cxnSpMkLst>
            <pc:docMk/>
            <pc:sldMk cId="466481215" sldId="313"/>
            <ac:cxnSpMk id="16" creationId="{65839330-7E35-37C5-FDDF-A6FBEE7336F5}"/>
          </ac:cxnSpMkLst>
        </pc:cxnChg>
        <pc:cxnChg chg="add mod">
          <ac:chgData name="Caitlin Ross" userId="6221d1cb-5569-4d2a-95d6-4114373e289a" providerId="ADAL" clId="{245F3B7A-04A0-4551-A3F0-72934D1A053E}" dt="2025-09-07T21:35:19.370" v="1221" actId="208"/>
          <ac:cxnSpMkLst>
            <pc:docMk/>
            <pc:sldMk cId="466481215" sldId="313"/>
            <ac:cxnSpMk id="20" creationId="{8072C8FE-9D35-2F7B-1CFB-5C9976386EBE}"/>
          </ac:cxnSpMkLst>
        </pc:cxnChg>
        <pc:cxnChg chg="add mod">
          <ac:chgData name="Caitlin Ross" userId="6221d1cb-5569-4d2a-95d6-4114373e289a" providerId="ADAL" clId="{245F3B7A-04A0-4551-A3F0-72934D1A053E}" dt="2025-09-07T21:36:05.182" v="1229" actId="14100"/>
          <ac:cxnSpMkLst>
            <pc:docMk/>
            <pc:sldMk cId="466481215" sldId="313"/>
            <ac:cxnSpMk id="21" creationId="{D92DA2DA-6583-F29A-E39F-78AD92C0B6BA}"/>
          </ac:cxnSpMkLst>
        </pc:cxnChg>
        <pc:cxnChg chg="add mod">
          <ac:chgData name="Caitlin Ross" userId="6221d1cb-5569-4d2a-95d6-4114373e289a" providerId="ADAL" clId="{245F3B7A-04A0-4551-A3F0-72934D1A053E}" dt="2025-09-07T21:36:22.454" v="1232" actId="14100"/>
          <ac:cxnSpMkLst>
            <pc:docMk/>
            <pc:sldMk cId="466481215" sldId="313"/>
            <ac:cxnSpMk id="26" creationId="{F07BF9F8-6DBA-0809-63C4-F00E0302A7B2}"/>
          </ac:cxnSpMkLst>
        </pc:cxnChg>
        <pc:cxnChg chg="add mod">
          <ac:chgData name="Caitlin Ross" userId="6221d1cb-5569-4d2a-95d6-4114373e289a" providerId="ADAL" clId="{245F3B7A-04A0-4551-A3F0-72934D1A053E}" dt="2025-09-07T21:36:17.882" v="1231" actId="14100"/>
          <ac:cxnSpMkLst>
            <pc:docMk/>
            <pc:sldMk cId="466481215" sldId="313"/>
            <ac:cxnSpMk id="29" creationId="{13E15B11-2498-B277-E8F8-0F665D29F531}"/>
          </ac:cxnSpMkLst>
        </pc:cxnChg>
      </pc:sldChg>
      <pc:sldChg chg="addSp modSp add mod">
        <pc:chgData name="Caitlin Ross" userId="6221d1cb-5569-4d2a-95d6-4114373e289a" providerId="ADAL" clId="{245F3B7A-04A0-4551-A3F0-72934D1A053E}" dt="2025-09-07T22:11:08.429" v="2151" actId="20577"/>
        <pc:sldMkLst>
          <pc:docMk/>
          <pc:sldMk cId="2607402613" sldId="314"/>
        </pc:sldMkLst>
        <pc:spChg chg="mod">
          <ac:chgData name="Caitlin Ross" userId="6221d1cb-5569-4d2a-95d6-4114373e289a" providerId="ADAL" clId="{245F3B7A-04A0-4551-A3F0-72934D1A053E}" dt="2025-09-07T22:11:08.429" v="2151" actId="20577"/>
          <ac:spMkLst>
            <pc:docMk/>
            <pc:sldMk cId="2607402613" sldId="314"/>
            <ac:spMk id="2" creationId="{D94B9F48-BC70-963B-6D6A-6F82E9B27916}"/>
          </ac:spMkLst>
        </pc:spChg>
        <pc:spChg chg="add mod">
          <ac:chgData name="Caitlin Ross" userId="6221d1cb-5569-4d2a-95d6-4114373e289a" providerId="ADAL" clId="{245F3B7A-04A0-4551-A3F0-72934D1A053E}" dt="2025-09-07T22:10:53.555" v="2128" actId="1076"/>
          <ac:spMkLst>
            <pc:docMk/>
            <pc:sldMk cId="2607402613" sldId="314"/>
            <ac:spMk id="20" creationId="{1EC26148-5B05-5582-6815-A12A87C9B6F5}"/>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ECE3B6C-F7B7-12B6-9612-D196B56580C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a:extLst>
              <a:ext uri="{FF2B5EF4-FFF2-40B4-BE49-F238E27FC236}">
                <a16:creationId xmlns:a16="http://schemas.microsoft.com/office/drawing/2014/main" id="{490926A6-7D1C-EEAB-760B-3C956CE38C8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FB2249A-800C-4C2A-AAAA-28CC0E0F1325}" type="datetimeFigureOut">
              <a:rPr lang="en-AU" smtClean="0"/>
              <a:t>9/09/2025</a:t>
            </a:fld>
            <a:endParaRPr lang="en-AU"/>
          </a:p>
        </p:txBody>
      </p:sp>
      <p:sp>
        <p:nvSpPr>
          <p:cNvPr id="4" name="Footer Placeholder 3">
            <a:extLst>
              <a:ext uri="{FF2B5EF4-FFF2-40B4-BE49-F238E27FC236}">
                <a16:creationId xmlns:a16="http://schemas.microsoft.com/office/drawing/2014/main" id="{005CA9D4-5438-7079-CDDA-388EEB3DADE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a:extLst>
              <a:ext uri="{FF2B5EF4-FFF2-40B4-BE49-F238E27FC236}">
                <a16:creationId xmlns:a16="http://schemas.microsoft.com/office/drawing/2014/main" id="{87FD17C3-B207-A220-17CE-785EB076029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0781E22-FC0B-47D9-B911-0ACED5000502}" type="slidenum">
              <a:rPr lang="en-AU" smtClean="0"/>
              <a:t>‹#›</a:t>
            </a:fld>
            <a:endParaRPr lang="en-AU"/>
          </a:p>
        </p:txBody>
      </p:sp>
    </p:spTree>
    <p:extLst>
      <p:ext uri="{BB962C8B-B14F-4D97-AF65-F5344CB8AC3E}">
        <p14:creationId xmlns:p14="http://schemas.microsoft.com/office/powerpoint/2010/main" val="191356938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5" name="Shape 45"/>
          <p:cNvSpPr>
            <a:spLocks noGrp="1" noRot="1" noChangeAspect="1"/>
          </p:cNvSpPr>
          <p:nvPr>
            <p:ph type="sldImg"/>
          </p:nvPr>
        </p:nvSpPr>
        <p:spPr>
          <a:xfrm>
            <a:off x="1143000" y="685800"/>
            <a:ext cx="4572000" cy="3429000"/>
          </a:xfrm>
          <a:prstGeom prst="rect">
            <a:avLst/>
          </a:prstGeom>
        </p:spPr>
        <p:txBody>
          <a:bodyPr/>
          <a:lstStyle/>
          <a:p>
            <a:endParaRPr/>
          </a:p>
        </p:txBody>
      </p:sp>
      <p:sp>
        <p:nvSpPr>
          <p:cNvPr id="46" name="Shape 4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hf sldNum="0" hdr="0" ftr="0" dt="0"/>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AU" dirty="0"/>
          </a:p>
        </p:txBody>
      </p:sp>
    </p:spTree>
    <p:extLst>
      <p:ext uri="{BB962C8B-B14F-4D97-AF65-F5344CB8AC3E}">
        <p14:creationId xmlns:p14="http://schemas.microsoft.com/office/powerpoint/2010/main" val="17716228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AU" dirty="0"/>
          </a:p>
        </p:txBody>
      </p:sp>
    </p:spTree>
    <p:extLst>
      <p:ext uri="{BB962C8B-B14F-4D97-AF65-F5344CB8AC3E}">
        <p14:creationId xmlns:p14="http://schemas.microsoft.com/office/powerpoint/2010/main" val="20221297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AU" dirty="0"/>
          </a:p>
        </p:txBody>
      </p:sp>
    </p:spTree>
    <p:extLst>
      <p:ext uri="{BB962C8B-B14F-4D97-AF65-F5344CB8AC3E}">
        <p14:creationId xmlns:p14="http://schemas.microsoft.com/office/powerpoint/2010/main" val="36850305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0546BC-F266-878C-B3C4-6E22E61582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D56B32-6E8C-40EA-5CFF-527A99E7201F}"/>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F5084EA6-17BB-E534-3AB9-6868FC259468}"/>
              </a:ext>
            </a:extLst>
          </p:cNvPr>
          <p:cNvSpPr>
            <a:spLocks noGrp="1"/>
          </p:cNvSpPr>
          <p:nvPr>
            <p:ph type="body" idx="1"/>
          </p:nvPr>
        </p:nvSpPr>
        <p:spPr/>
        <p:txBody>
          <a:bodyPr/>
          <a:lstStyle/>
          <a:p>
            <a:endParaRPr lang="en-AU" dirty="0"/>
          </a:p>
        </p:txBody>
      </p:sp>
    </p:spTree>
    <p:extLst>
      <p:ext uri="{BB962C8B-B14F-4D97-AF65-F5344CB8AC3E}">
        <p14:creationId xmlns:p14="http://schemas.microsoft.com/office/powerpoint/2010/main" val="3774919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AU" dirty="0"/>
          </a:p>
        </p:txBody>
      </p:sp>
    </p:spTree>
    <p:extLst>
      <p:ext uri="{BB962C8B-B14F-4D97-AF65-F5344CB8AC3E}">
        <p14:creationId xmlns:p14="http://schemas.microsoft.com/office/powerpoint/2010/main" val="20571742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16" name="Straight Connector 8"/>
          <p:cNvSpPr/>
          <p:nvPr/>
        </p:nvSpPr>
        <p:spPr>
          <a:xfrm>
            <a:off x="2064455" y="33458"/>
            <a:ext cx="1" cy="777647"/>
          </a:xfrm>
          <a:prstGeom prst="line">
            <a:avLst/>
          </a:prstGeom>
          <a:ln w="34925">
            <a:solidFill>
              <a:srgbClr val="FFFFFF"/>
            </a:solidFill>
            <a:miter/>
          </a:ln>
        </p:spPr>
        <p:txBody>
          <a:bodyPr lIns="45719" rIns="45719"/>
          <a:lstStyle/>
          <a:p>
            <a:endParaRPr/>
          </a:p>
        </p:txBody>
      </p:sp>
      <p:sp>
        <p:nvSpPr>
          <p:cNvPr id="17" name="Title Text"/>
          <p:cNvSpPr txBox="1">
            <a:spLocks noGrp="1"/>
          </p:cNvSpPr>
          <p:nvPr>
            <p:ph type="title"/>
          </p:nvPr>
        </p:nvSpPr>
        <p:spPr>
          <a:xfrm>
            <a:off x="1524000" y="1122362"/>
            <a:ext cx="9144000" cy="2387601"/>
          </a:xfrm>
          <a:prstGeom prst="rect">
            <a:avLst/>
          </a:prstGeom>
        </p:spPr>
        <p:txBody>
          <a:bodyPr anchor="b"/>
          <a:lstStyle>
            <a:lvl1pPr algn="ctr">
              <a:defRPr sz="6000">
                <a:latin typeface="+mj-lt"/>
              </a:defRPr>
            </a:lvl1pPr>
          </a:lstStyle>
          <a:p>
            <a:r>
              <a:rPr dirty="0"/>
              <a:t>Title Text</a:t>
            </a:r>
          </a:p>
        </p:txBody>
      </p:sp>
      <p:sp>
        <p:nvSpPr>
          <p:cNvPr id="18" name="Body Level One…"/>
          <p:cNvSpPr txBox="1">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atin typeface="+mj-lt"/>
              </a:defRPr>
            </a:lvl1pPr>
            <a:lvl2pPr marL="0" indent="457200" algn="ctr">
              <a:buSzTx/>
              <a:buFontTx/>
              <a:buNone/>
              <a:defRPr sz="2400">
                <a:latin typeface="+mj-lt"/>
              </a:defRPr>
            </a:lvl2pPr>
            <a:lvl3pPr marL="0" indent="914400" algn="ctr">
              <a:buSzTx/>
              <a:buFontTx/>
              <a:buNone/>
              <a:defRPr sz="2400">
                <a:latin typeface="+mj-lt"/>
              </a:defRPr>
            </a:lvl3pPr>
            <a:lvl4pPr marL="0" indent="1371600" algn="ctr">
              <a:buSzTx/>
              <a:buFontTx/>
              <a:buNone/>
              <a:defRPr sz="2400">
                <a:latin typeface="+mj-lt"/>
              </a:defRPr>
            </a:lvl4pPr>
            <a:lvl5pPr marL="0" indent="1828800" algn="ctr">
              <a:buSzTx/>
              <a:buFontTx/>
              <a:buNone/>
              <a:defRPr sz="2400">
                <a:latin typeface="+mj-lt"/>
              </a:defRP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9"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9" name="Picture 8">
            <a:extLst>
              <a:ext uri="{FF2B5EF4-FFF2-40B4-BE49-F238E27FC236}">
                <a16:creationId xmlns:a16="http://schemas.microsoft.com/office/drawing/2014/main" id="{1F9F0049-AEA5-EE4B-A8F0-2B343F3C259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1875" y="21583"/>
            <a:ext cx="2736686" cy="1201576"/>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copy 1">
    <p:bg>
      <p:bgPr>
        <a:solidFill>
          <a:srgbClr val="FFFFFF"/>
        </a:solidFill>
        <a:effectLst/>
      </p:bgPr>
    </p:bg>
    <p:spTree>
      <p:nvGrpSpPr>
        <p:cNvPr id="1" name=""/>
        <p:cNvGrpSpPr/>
        <p:nvPr/>
      </p:nvGrpSpPr>
      <p:grpSpPr>
        <a:xfrm>
          <a:off x="0" y="0"/>
          <a:ext cx="0" cy="0"/>
          <a:chOff x="0" y="0"/>
          <a:chExt cx="0" cy="0"/>
        </a:xfrm>
      </p:grpSpPr>
      <p:sp>
        <p:nvSpPr>
          <p:cNvPr id="34" name="Straight Connector 8"/>
          <p:cNvSpPr/>
          <p:nvPr/>
        </p:nvSpPr>
        <p:spPr>
          <a:xfrm>
            <a:off x="2877254" y="4428"/>
            <a:ext cx="1" cy="828447"/>
          </a:xfrm>
          <a:prstGeom prst="line">
            <a:avLst/>
          </a:prstGeom>
          <a:ln w="34925">
            <a:solidFill>
              <a:srgbClr val="000000"/>
            </a:solidFill>
            <a:miter/>
          </a:ln>
        </p:spPr>
        <p:txBody>
          <a:bodyPr lIns="45719" rIns="45719"/>
          <a:lstStyle/>
          <a:p>
            <a:endParaRPr/>
          </a:p>
        </p:txBody>
      </p:sp>
      <p:sp>
        <p:nvSpPr>
          <p:cNvPr id="35" name="Title Text"/>
          <p:cNvSpPr txBox="1">
            <a:spLocks noGrp="1"/>
          </p:cNvSpPr>
          <p:nvPr>
            <p:ph type="title"/>
          </p:nvPr>
        </p:nvSpPr>
        <p:spPr>
          <a:prstGeom prst="rect">
            <a:avLst/>
          </a:prstGeom>
        </p:spPr>
        <p:txBody>
          <a:bodyPr/>
          <a:lstStyle>
            <a:lvl1pPr>
              <a:defRPr>
                <a:solidFill>
                  <a:srgbClr val="000000"/>
                </a:solidFill>
                <a:latin typeface="+mj-lt"/>
              </a:defRPr>
            </a:lvl1pPr>
          </a:lstStyle>
          <a:p>
            <a:r>
              <a:t>Title Text</a:t>
            </a:r>
          </a:p>
        </p:txBody>
      </p:sp>
      <p:sp>
        <p:nvSpPr>
          <p:cNvPr id="36" name="Slide Number"/>
          <p:cNvSpPr txBox="1">
            <a:spLocks noGrp="1"/>
          </p:cNvSpPr>
          <p:nvPr>
            <p:ph type="sldNum" sz="quarter" idx="2"/>
          </p:nvPr>
        </p:nvSpPr>
        <p:spPr>
          <a:xfrm>
            <a:off x="11261405" y="6385024"/>
            <a:ext cx="92395" cy="307777"/>
          </a:xfrm>
          <a:prstGeom prst="rect">
            <a:avLst/>
          </a:prstGeom>
        </p:spPr>
        <p:txBody>
          <a:bodyPr/>
          <a:lstStyle/>
          <a:p>
            <a:endParaRPr dirty="0"/>
          </a:p>
        </p:txBody>
      </p:sp>
      <p:sp>
        <p:nvSpPr>
          <p:cNvPr id="39" name="Footer Placeholder 3"/>
          <p:cNvSpPr txBox="1"/>
          <p:nvPr/>
        </p:nvSpPr>
        <p:spPr>
          <a:xfrm>
            <a:off x="3229352" y="6385024"/>
            <a:ext cx="5982484"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defRPr sz="1400" b="1">
                <a:solidFill>
                  <a:srgbClr val="888888"/>
                </a:solidFill>
                <a:latin typeface="나눔고딕"/>
                <a:ea typeface="나눔고딕"/>
                <a:cs typeface="나눔고딕"/>
                <a:sym typeface="나눔고딕"/>
              </a:defRPr>
            </a:lvl1pPr>
          </a:lstStyle>
          <a:p>
            <a:endParaRPr dirty="0">
              <a:latin typeface="+mj-lt"/>
            </a:endParaRPr>
          </a:p>
        </p:txBody>
      </p:sp>
      <p:pic>
        <p:nvPicPr>
          <p:cNvPr id="3" name="Picture 2">
            <a:extLst>
              <a:ext uri="{FF2B5EF4-FFF2-40B4-BE49-F238E27FC236}">
                <a16:creationId xmlns:a16="http://schemas.microsoft.com/office/drawing/2014/main" id="{DD794A08-35C9-7544-9562-72E32B76F1F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2839935" cy="1246909"/>
          </a:xfrm>
          <a:prstGeom prst="rect">
            <a:avLst/>
          </a:prstGeom>
        </p:spPr>
      </p:pic>
    </p:spTree>
  </p:cSld>
  <p:clrMapOvr>
    <a:masterClrMapping/>
  </p:clrMapOvr>
  <p:transition spd="med"/>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046667" y="6385024"/>
            <a:ext cx="307133" cy="307777"/>
          </a:xfrm>
        </p:spPr>
        <p:txBody>
          <a:bodyPr/>
          <a:lstStyle/>
          <a:p>
            <a:fld id="{1212A548-651A-3440-A1D3-641C58F6EC5B}" type="slidenum">
              <a:rPr lang="en-US" smtClean="0"/>
              <a:t>‹#›</a:t>
            </a:fld>
            <a:endParaRPr lang="en-US"/>
          </a:p>
        </p:txBody>
      </p:sp>
    </p:spTree>
    <p:extLst>
      <p:ext uri="{BB962C8B-B14F-4D97-AF65-F5344CB8AC3E}">
        <p14:creationId xmlns:p14="http://schemas.microsoft.com/office/powerpoint/2010/main" val="362293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06D61-19D0-A11B-89B1-8769733B7C87}"/>
              </a:ext>
            </a:extLst>
          </p:cNvPr>
          <p:cNvSpPr>
            <a:spLocks noGrp="1"/>
          </p:cNvSpPr>
          <p:nvPr>
            <p:ph type="title"/>
          </p:nvPr>
        </p:nvSpPr>
        <p:spPr/>
        <p:txBody>
          <a:bodyPr/>
          <a:lstStyle/>
          <a:p>
            <a:r>
              <a:rPr lang="en-GB"/>
              <a:t>Click to edit Master title style</a:t>
            </a:r>
            <a:endParaRPr lang="en-AU"/>
          </a:p>
        </p:txBody>
      </p:sp>
      <p:sp>
        <p:nvSpPr>
          <p:cNvPr id="3" name="Date Placeholder 2">
            <a:extLst>
              <a:ext uri="{FF2B5EF4-FFF2-40B4-BE49-F238E27FC236}">
                <a16:creationId xmlns:a16="http://schemas.microsoft.com/office/drawing/2014/main" id="{EE39B249-CC1A-EBD7-087E-5BCC0BB3251E}"/>
              </a:ext>
            </a:extLst>
          </p:cNvPr>
          <p:cNvSpPr>
            <a:spLocks noGrp="1"/>
          </p:cNvSpPr>
          <p:nvPr>
            <p:ph type="dt" sz="half" idx="10"/>
          </p:nvPr>
        </p:nvSpPr>
        <p:spPr/>
        <p:txBody>
          <a:bodyPr/>
          <a:lstStyle/>
          <a:p>
            <a:fld id="{798CAE0B-61D7-4D6E-8416-6676416FE57E}" type="datetimeFigureOut">
              <a:rPr lang="en-AU" smtClean="0"/>
              <a:t>9/09/2025</a:t>
            </a:fld>
            <a:endParaRPr lang="en-AU"/>
          </a:p>
        </p:txBody>
      </p:sp>
      <p:sp>
        <p:nvSpPr>
          <p:cNvPr id="4" name="Footer Placeholder 3">
            <a:extLst>
              <a:ext uri="{FF2B5EF4-FFF2-40B4-BE49-F238E27FC236}">
                <a16:creationId xmlns:a16="http://schemas.microsoft.com/office/drawing/2014/main" id="{F3F83D26-A5E1-1CB4-15E1-6CBA5F1A4990}"/>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30FA3638-8650-807D-C688-915CFB4BF0B5}"/>
              </a:ext>
            </a:extLst>
          </p:cNvPr>
          <p:cNvSpPr>
            <a:spLocks noGrp="1"/>
          </p:cNvSpPr>
          <p:nvPr>
            <p:ph type="sldNum" sz="quarter" idx="12"/>
          </p:nvPr>
        </p:nvSpPr>
        <p:spPr/>
        <p:txBody>
          <a:bodyPr/>
          <a:lstStyle/>
          <a:p>
            <a:fld id="{B5B5AAAF-BF68-4653-8C21-2879F9531DE7}" type="slidenum">
              <a:rPr lang="en-AU" smtClean="0"/>
              <a:t>‹#›</a:t>
            </a:fld>
            <a:endParaRPr lang="en-AU"/>
          </a:p>
        </p:txBody>
      </p:sp>
    </p:spTree>
    <p:extLst>
      <p:ext uri="{BB962C8B-B14F-4D97-AF65-F5344CB8AC3E}">
        <p14:creationId xmlns:p14="http://schemas.microsoft.com/office/powerpoint/2010/main" val="31926699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74844584-2BCC-4D81-8AD6-44B0702DA775}" type="datetimeFigureOut">
              <a:rPr lang="en-AU" smtClean="0"/>
              <a:t>9/09/2025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A49F8D6-F875-47DB-A3CD-ABA13F3D84E3}" type="slidenum">
              <a:rPr lang="en-AU" smtClean="0"/>
              <a:t>‹#›</a:t>
            </a:fld>
            <a:endParaRPr lang="en-AU"/>
          </a:p>
        </p:txBody>
      </p:sp>
    </p:spTree>
    <p:extLst>
      <p:ext uri="{BB962C8B-B14F-4D97-AF65-F5344CB8AC3E}">
        <p14:creationId xmlns:p14="http://schemas.microsoft.com/office/powerpoint/2010/main" val="4224045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Straight Connector 8"/>
          <p:cNvSpPr/>
          <p:nvPr/>
        </p:nvSpPr>
        <p:spPr>
          <a:xfrm>
            <a:off x="2877254" y="4428"/>
            <a:ext cx="1" cy="828447"/>
          </a:xfrm>
          <a:prstGeom prst="line">
            <a:avLst/>
          </a:prstGeom>
          <a:ln w="34925">
            <a:solidFill>
              <a:srgbClr val="FFFFFF"/>
            </a:solidFill>
            <a:miter/>
          </a:ln>
        </p:spPr>
        <p:txBody>
          <a:bodyPr lIns="45719" rIns="45719"/>
          <a:lstStyle/>
          <a:p>
            <a:endParaRPr/>
          </a:p>
        </p:txBody>
      </p:sp>
      <p:sp>
        <p:nvSpPr>
          <p:cNvPr id="3" name="Title Text"/>
          <p:cNvSpPr txBox="1">
            <a:spLocks noGrp="1"/>
          </p:cNvSpPr>
          <p:nvPr>
            <p:ph type="title"/>
          </p:nvPr>
        </p:nvSpPr>
        <p:spPr>
          <a:xfrm>
            <a:off x="2921000" y="50562"/>
            <a:ext cx="9237411" cy="7696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4" name="Slide Number"/>
          <p:cNvSpPr txBox="1">
            <a:spLocks noGrp="1"/>
          </p:cNvSpPr>
          <p:nvPr>
            <p:ph type="sldNum" sz="quarter" idx="2"/>
          </p:nvPr>
        </p:nvSpPr>
        <p:spPr>
          <a:xfrm>
            <a:off x="11041300" y="6391592"/>
            <a:ext cx="312500" cy="294641"/>
          </a:xfrm>
          <a:prstGeom prst="rect">
            <a:avLst/>
          </a:prstGeom>
          <a:ln w="12700">
            <a:miter lim="400000"/>
          </a:ln>
        </p:spPr>
        <p:txBody>
          <a:bodyPr wrap="none" lIns="45719" rIns="45719" anchor="ctr">
            <a:spAutoFit/>
          </a:bodyPr>
          <a:lstStyle>
            <a:lvl1pPr algn="r">
              <a:defRPr sz="1400" b="1">
                <a:solidFill>
                  <a:srgbClr val="888888"/>
                </a:solidFill>
              </a:defRPr>
            </a:lvl1pPr>
          </a:lstStyle>
          <a:p>
            <a:fld id="{86CB4B4D-7CA3-9044-876B-883B54F8677D}" type="slidenum">
              <a:t>‹#›</a:t>
            </a:fld>
            <a:endParaRPr/>
          </a:p>
        </p:txBody>
      </p:sp>
      <p:sp>
        <p:nvSpPr>
          <p:cNvPr id="7" name="Footer Placeholder 3"/>
          <p:cNvSpPr txBox="1"/>
          <p:nvPr/>
        </p:nvSpPr>
        <p:spPr>
          <a:xfrm>
            <a:off x="3229352" y="6385024"/>
            <a:ext cx="5982484"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defRPr sz="1400" b="1">
                <a:solidFill>
                  <a:srgbClr val="888888"/>
                </a:solidFill>
                <a:latin typeface="나눔고딕"/>
                <a:ea typeface="나눔고딕"/>
                <a:cs typeface="나눔고딕"/>
                <a:sym typeface="나눔고딕"/>
              </a:defRPr>
            </a:lvl1pPr>
          </a:lstStyle>
          <a:p>
            <a:r>
              <a:rPr dirty="0">
                <a:latin typeface="+mj-lt"/>
              </a:rPr>
              <a:t>April 2020 APS: Advances in Spectroscopic Cosmology, A. Einstein</a:t>
            </a:r>
          </a:p>
        </p:txBody>
      </p:sp>
      <p:sp>
        <p:nvSpPr>
          <p:cNvPr id="8"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pic>
        <p:nvPicPr>
          <p:cNvPr id="9" name="Picture 8">
            <a:extLst>
              <a:ext uri="{FF2B5EF4-FFF2-40B4-BE49-F238E27FC236}">
                <a16:creationId xmlns:a16="http://schemas.microsoft.com/office/drawing/2014/main" id="{F042BB47-4E6A-3747-BF70-8CB448062884}"/>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11875" y="21583"/>
            <a:ext cx="2736686" cy="120157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FFFFFF"/>
          </a:solidFill>
          <a:uFillTx/>
          <a:latin typeface="나눔고딕"/>
          <a:ea typeface="나눔고딕"/>
          <a:cs typeface="나눔고딕"/>
          <a:sym typeface="나눔고딕"/>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FFFFFF"/>
          </a:solidFill>
          <a:uFillTx/>
          <a:latin typeface="나눔고딕"/>
          <a:ea typeface="나눔고딕"/>
          <a:cs typeface="나눔고딕"/>
          <a:sym typeface="나눔고딕"/>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FFFFFF"/>
          </a:solidFill>
          <a:uFillTx/>
          <a:latin typeface="나눔고딕"/>
          <a:ea typeface="나눔고딕"/>
          <a:cs typeface="나눔고딕"/>
          <a:sym typeface="나눔고딕"/>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FFFFFF"/>
          </a:solidFill>
          <a:uFillTx/>
          <a:latin typeface="나눔고딕"/>
          <a:ea typeface="나눔고딕"/>
          <a:cs typeface="나눔고딕"/>
          <a:sym typeface="나눔고딕"/>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FFFFFF"/>
          </a:solidFill>
          <a:uFillTx/>
          <a:latin typeface="나눔고딕"/>
          <a:ea typeface="나눔고딕"/>
          <a:cs typeface="나눔고딕"/>
          <a:sym typeface="나눔고딕"/>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FFFFFF"/>
          </a:solidFill>
          <a:uFillTx/>
          <a:latin typeface="나눔고딕"/>
          <a:ea typeface="나눔고딕"/>
          <a:cs typeface="나눔고딕"/>
          <a:sym typeface="나눔고딕"/>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FFFFFF"/>
          </a:solidFill>
          <a:uFillTx/>
          <a:latin typeface="나눔고딕"/>
          <a:ea typeface="나눔고딕"/>
          <a:cs typeface="나눔고딕"/>
          <a:sym typeface="나눔고딕"/>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FFFFFF"/>
          </a:solidFill>
          <a:uFillTx/>
          <a:latin typeface="나눔고딕"/>
          <a:ea typeface="나눔고딕"/>
          <a:cs typeface="나눔고딕"/>
          <a:sym typeface="나눔고딕"/>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FFFFFF"/>
          </a:solidFill>
          <a:uFillTx/>
          <a:latin typeface="나눔고딕"/>
          <a:ea typeface="나눔고딕"/>
          <a:cs typeface="나눔고딕"/>
          <a:sym typeface="나눔고딕"/>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sz="1400" b="1"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400" b="1"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400" b="1"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400" b="1"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400" b="1"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400" b="1"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400" b="1"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400" b="1"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400" b="1"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12" Type="http://schemas.openxmlformats.org/officeDocument/2006/relationships/image" Target="../media/image45.png"/><Relationship Id="rId2" Type="http://schemas.openxmlformats.org/officeDocument/2006/relationships/image" Target="../media/image35.jpeg"/><Relationship Id="rId1" Type="http://schemas.openxmlformats.org/officeDocument/2006/relationships/slideLayout" Target="../slideLayouts/slideLayout3.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0" Type="http://schemas.openxmlformats.org/officeDocument/2006/relationships/image" Target="../media/image43.jpeg"/><Relationship Id="rId4" Type="http://schemas.openxmlformats.org/officeDocument/2006/relationships/image" Target="../media/image37.png"/><Relationship Id="rId9" Type="http://schemas.openxmlformats.org/officeDocument/2006/relationships/image" Target="../media/image42.pn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7.gif"/><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8.gif"/></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svg"/></Relationships>
</file>

<file path=ppt/slides/_rels/slide9.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3" descr="Picture 3"/>
          <p:cNvPicPr>
            <a:picLocks noChangeAspect="1"/>
          </p:cNvPicPr>
          <p:nvPr/>
        </p:nvPicPr>
        <p:blipFill>
          <a:blip r:embed="rId3"/>
          <a:stretch>
            <a:fillRect/>
          </a:stretch>
        </p:blipFill>
        <p:spPr>
          <a:xfrm>
            <a:off x="0" y="0"/>
            <a:ext cx="12192000" cy="7009736"/>
          </a:xfrm>
          <a:prstGeom prst="rect">
            <a:avLst/>
          </a:prstGeom>
          <a:ln w="12700">
            <a:miter lim="400000"/>
          </a:ln>
        </p:spPr>
      </p:pic>
      <p:sp>
        <p:nvSpPr>
          <p:cNvPr id="49" name="Title 1"/>
          <p:cNvSpPr txBox="1">
            <a:spLocks noGrp="1"/>
          </p:cNvSpPr>
          <p:nvPr>
            <p:ph type="ctrTitle"/>
          </p:nvPr>
        </p:nvSpPr>
        <p:spPr>
          <a:xfrm>
            <a:off x="214105" y="575282"/>
            <a:ext cx="9234122" cy="1973511"/>
          </a:xfrm>
          <a:prstGeom prst="rect">
            <a:avLst/>
          </a:prstGeom>
        </p:spPr>
        <p:txBody>
          <a:bodyPr anchor="b">
            <a:normAutofit/>
          </a:bodyPr>
          <a:lstStyle/>
          <a:p>
            <a:pPr algn="l">
              <a:defRPr sz="4400"/>
            </a:pPr>
            <a:r>
              <a:rPr lang="en-AU" sz="4400" dirty="0"/>
              <a:t>DESI Peculiar Velocity Survey</a:t>
            </a:r>
            <a:br>
              <a:rPr lang="en-AU" sz="4400" dirty="0"/>
            </a:br>
            <a:r>
              <a:rPr lang="en-AU" sz="4400" dirty="0"/>
              <a:t>DR1 Fundamental Plane</a:t>
            </a:r>
            <a:endParaRPr dirty="0">
              <a:latin typeface="+mj-lt"/>
            </a:endParaRPr>
          </a:p>
        </p:txBody>
      </p:sp>
      <p:sp>
        <p:nvSpPr>
          <p:cNvPr id="50" name="Subtitle 2"/>
          <p:cNvSpPr txBox="1">
            <a:spLocks noGrp="1"/>
          </p:cNvSpPr>
          <p:nvPr>
            <p:ph type="subTitle" sz="half" idx="1"/>
          </p:nvPr>
        </p:nvSpPr>
        <p:spPr>
          <a:xfrm>
            <a:off x="316926" y="2644974"/>
            <a:ext cx="10379176" cy="2639118"/>
          </a:xfrm>
          <a:prstGeom prst="rect">
            <a:avLst/>
          </a:prstGeom>
        </p:spPr>
        <p:txBody>
          <a:bodyPr/>
          <a:lstStyle/>
          <a:p>
            <a:pPr algn="l">
              <a:lnSpc>
                <a:spcPct val="81000"/>
              </a:lnSpc>
              <a:defRPr sz="2200">
                <a:solidFill>
                  <a:srgbClr val="FFFFFF"/>
                </a:solidFill>
                <a:latin typeface="나눔고딕"/>
                <a:ea typeface="나눔고딕"/>
                <a:cs typeface="나눔고딕"/>
                <a:sym typeface="나눔고딕"/>
              </a:defRPr>
            </a:pPr>
            <a:r>
              <a:rPr lang="en-AU" dirty="0"/>
              <a:t>Caitlin Ross</a:t>
            </a:r>
            <a:r>
              <a:rPr dirty="0"/>
              <a:t>, </a:t>
            </a:r>
            <a:r>
              <a:rPr lang="en-AU" dirty="0"/>
              <a:t>University of Queensland</a:t>
            </a:r>
            <a:endParaRPr dirty="0"/>
          </a:p>
          <a:p>
            <a:pPr algn="l">
              <a:lnSpc>
                <a:spcPct val="81000"/>
              </a:lnSpc>
              <a:defRPr sz="2200">
                <a:solidFill>
                  <a:srgbClr val="FFFFFF"/>
                </a:solidFill>
                <a:latin typeface="나눔고딕"/>
                <a:ea typeface="나눔고딕"/>
                <a:cs typeface="나눔고딕"/>
                <a:sym typeface="나눔고딕"/>
              </a:defRPr>
            </a:pPr>
            <a:r>
              <a:rPr dirty="0"/>
              <a:t>On behalf of the DESI Collaboration</a:t>
            </a:r>
            <a:endParaRPr lang="en-AU" dirty="0"/>
          </a:p>
          <a:p>
            <a:pPr algn="l">
              <a:lnSpc>
                <a:spcPct val="81000"/>
              </a:lnSpc>
              <a:defRPr sz="2200">
                <a:solidFill>
                  <a:srgbClr val="FFFFFF"/>
                </a:solidFill>
                <a:latin typeface="나눔고딕"/>
                <a:ea typeface="나눔고딕"/>
                <a:cs typeface="나눔고딕"/>
                <a:sym typeface="나눔고딕"/>
              </a:defRPr>
            </a:pPr>
            <a:endParaRPr lang="en-AU" dirty="0"/>
          </a:p>
          <a:p>
            <a:pPr algn="l">
              <a:lnSpc>
                <a:spcPct val="81000"/>
              </a:lnSpc>
              <a:defRPr sz="2200">
                <a:solidFill>
                  <a:srgbClr val="FFFFFF"/>
                </a:solidFill>
                <a:latin typeface="나눔고딕"/>
                <a:ea typeface="나눔고딕"/>
                <a:cs typeface="나눔고딕"/>
                <a:sym typeface="나눔고딕"/>
              </a:defRPr>
            </a:pPr>
            <a:r>
              <a:rPr lang="en-AU" sz="1800" dirty="0"/>
              <a:t>Cosmology 2025 @ Elba Island</a:t>
            </a:r>
          </a:p>
          <a:p>
            <a:pPr algn="l">
              <a:lnSpc>
                <a:spcPct val="81000"/>
              </a:lnSpc>
              <a:defRPr sz="2200">
                <a:solidFill>
                  <a:srgbClr val="FFFFFF"/>
                </a:solidFill>
                <a:latin typeface="나눔고딕"/>
                <a:ea typeface="나눔고딕"/>
                <a:cs typeface="나눔고딕"/>
                <a:sym typeface="나눔고딕"/>
              </a:defRPr>
            </a:pPr>
            <a:r>
              <a:rPr lang="en-AU" sz="1800" dirty="0"/>
              <a:t>8 September 2025</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E1872A-C89A-1733-6B4D-52EFDFDB183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956A5DB-1959-DFA6-E52C-0E7FB93128CA}"/>
              </a:ext>
            </a:extLst>
          </p:cNvPr>
          <p:cNvSpPr>
            <a:spLocks noGrp="1"/>
          </p:cNvSpPr>
          <p:nvPr>
            <p:ph type="title"/>
          </p:nvPr>
        </p:nvSpPr>
        <p:spPr/>
        <p:txBody>
          <a:bodyPr/>
          <a:lstStyle/>
          <a:p>
            <a:r>
              <a:rPr lang="en-AU" dirty="0"/>
              <a:t>DR1 Fundamental Plane Sample</a:t>
            </a:r>
          </a:p>
        </p:txBody>
      </p:sp>
      <p:sp>
        <p:nvSpPr>
          <p:cNvPr id="3" name="Content Placeholder 2">
            <a:extLst>
              <a:ext uri="{FF2B5EF4-FFF2-40B4-BE49-F238E27FC236}">
                <a16:creationId xmlns:a16="http://schemas.microsoft.com/office/drawing/2014/main" id="{5560F253-E1DE-079F-10BE-6D350A5D09EB}"/>
              </a:ext>
            </a:extLst>
          </p:cNvPr>
          <p:cNvSpPr txBox="1">
            <a:spLocks/>
          </p:cNvSpPr>
          <p:nvPr/>
        </p:nvSpPr>
        <p:spPr>
          <a:xfrm>
            <a:off x="5796816" y="3779072"/>
            <a:ext cx="5709138" cy="129566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dirty="0">
                <a:solidFill>
                  <a:schemeClr val="accent6"/>
                </a:solidFill>
              </a:rPr>
              <a:t>Best measurement for galaxy</a:t>
            </a:r>
          </a:p>
        </p:txBody>
      </p:sp>
      <p:sp>
        <p:nvSpPr>
          <p:cNvPr id="4" name="Content Placeholder 2">
            <a:extLst>
              <a:ext uri="{FF2B5EF4-FFF2-40B4-BE49-F238E27FC236}">
                <a16:creationId xmlns:a16="http://schemas.microsoft.com/office/drawing/2014/main" id="{4FC1025B-6A3C-DF36-9C57-535535229FC3}"/>
              </a:ext>
            </a:extLst>
          </p:cNvPr>
          <p:cNvSpPr txBox="1">
            <a:spLocks/>
          </p:cNvSpPr>
          <p:nvPr/>
        </p:nvSpPr>
        <p:spPr>
          <a:xfrm>
            <a:off x="5796816" y="2107730"/>
            <a:ext cx="5709138" cy="8589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dirty="0">
                <a:solidFill>
                  <a:srgbClr val="C00000"/>
                </a:solidFill>
              </a:rPr>
              <a:t>Quality Control</a:t>
            </a:r>
            <a:endParaRPr lang="en-AU" dirty="0"/>
          </a:p>
        </p:txBody>
      </p:sp>
      <p:sp>
        <p:nvSpPr>
          <p:cNvPr id="5" name="Content Placeholder 2">
            <a:extLst>
              <a:ext uri="{FF2B5EF4-FFF2-40B4-BE49-F238E27FC236}">
                <a16:creationId xmlns:a16="http://schemas.microsoft.com/office/drawing/2014/main" id="{E06F3856-91B2-91C3-AD96-A492A751CFEA}"/>
              </a:ext>
            </a:extLst>
          </p:cNvPr>
          <p:cNvSpPr txBox="1">
            <a:spLocks/>
          </p:cNvSpPr>
          <p:nvPr/>
        </p:nvSpPr>
        <p:spPr>
          <a:xfrm>
            <a:off x="5795228" y="4660155"/>
            <a:ext cx="5709138" cy="55204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dirty="0">
                <a:solidFill>
                  <a:srgbClr val="F08F00"/>
                </a:solidFill>
              </a:rPr>
              <a:t>Sigma Clipping (Calibration only)</a:t>
            </a:r>
            <a:endParaRPr lang="en-AU" dirty="0"/>
          </a:p>
        </p:txBody>
      </p:sp>
      <p:sp>
        <p:nvSpPr>
          <p:cNvPr id="6" name="Content Placeholder 2">
            <a:extLst>
              <a:ext uri="{FF2B5EF4-FFF2-40B4-BE49-F238E27FC236}">
                <a16:creationId xmlns:a16="http://schemas.microsoft.com/office/drawing/2014/main" id="{C5BEE2BF-549F-6050-4947-ECD8DB29253A}"/>
              </a:ext>
            </a:extLst>
          </p:cNvPr>
          <p:cNvSpPr txBox="1">
            <a:spLocks/>
          </p:cNvSpPr>
          <p:nvPr/>
        </p:nvSpPr>
        <p:spPr>
          <a:xfrm>
            <a:off x="5795228" y="2971677"/>
            <a:ext cx="5709138" cy="6244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dirty="0">
                <a:solidFill>
                  <a:srgbClr val="00B0F0"/>
                </a:solidFill>
              </a:rPr>
              <a:t>Isolation of Early Type Galaxies </a:t>
            </a:r>
          </a:p>
        </p:txBody>
      </p:sp>
      <p:pic>
        <p:nvPicPr>
          <p:cNvPr id="8" name="Content Placeholder 4" descr="A table of numbers and symbols&#10;&#10;Description automatically generated">
            <a:extLst>
              <a:ext uri="{FF2B5EF4-FFF2-40B4-BE49-F238E27FC236}">
                <a16:creationId xmlns:a16="http://schemas.microsoft.com/office/drawing/2014/main" id="{0633968F-E36C-0532-233C-59B5A58C6248}"/>
              </a:ext>
            </a:extLst>
          </p:cNvPr>
          <p:cNvPicPr>
            <a:picLocks noChangeAspect="1"/>
          </p:cNvPicPr>
          <p:nvPr/>
        </p:nvPicPr>
        <p:blipFill>
          <a:blip r:embed="rId3" cstate="print">
            <a:extLst>
              <a:ext uri="{28A0092B-C50C-407E-A947-70E740481C1C}">
                <a14:useLocalDpi xmlns:a14="http://schemas.microsoft.com/office/drawing/2010/main" val="0"/>
              </a:ext>
            </a:extLst>
          </a:blip>
          <a:srcRect r="38393"/>
          <a:stretch/>
        </p:blipFill>
        <p:spPr>
          <a:xfrm>
            <a:off x="682870" y="1690688"/>
            <a:ext cx="3421427" cy="4351338"/>
          </a:xfrm>
          <a:prstGeom prst="rect">
            <a:avLst/>
          </a:prstGeom>
        </p:spPr>
      </p:pic>
      <p:pic>
        <p:nvPicPr>
          <p:cNvPr id="9" name="Content Placeholder 4" descr="A table of numbers and symbols&#10;&#10;Description automatically generated">
            <a:extLst>
              <a:ext uri="{FF2B5EF4-FFF2-40B4-BE49-F238E27FC236}">
                <a16:creationId xmlns:a16="http://schemas.microsoft.com/office/drawing/2014/main" id="{D216BDA3-E1B4-4412-6EEF-1D3D7688968C}"/>
              </a:ext>
            </a:extLst>
          </p:cNvPr>
          <p:cNvPicPr>
            <a:picLocks noChangeAspect="1"/>
          </p:cNvPicPr>
          <p:nvPr/>
        </p:nvPicPr>
        <p:blipFill>
          <a:blip r:embed="rId3" cstate="print">
            <a:extLst>
              <a:ext uri="{28A0092B-C50C-407E-A947-70E740481C1C}">
                <a14:useLocalDpi xmlns:a14="http://schemas.microsoft.com/office/drawing/2010/main" val="0"/>
              </a:ext>
            </a:extLst>
          </a:blip>
          <a:srcRect l="75884"/>
          <a:stretch/>
        </p:blipFill>
        <p:spPr>
          <a:xfrm>
            <a:off x="3721236" y="1690688"/>
            <a:ext cx="1339313" cy="4351338"/>
          </a:xfrm>
          <a:prstGeom prst="rect">
            <a:avLst/>
          </a:prstGeom>
        </p:spPr>
      </p:pic>
      <p:sp>
        <p:nvSpPr>
          <p:cNvPr id="10" name="Rectangle 9">
            <a:extLst>
              <a:ext uri="{FF2B5EF4-FFF2-40B4-BE49-F238E27FC236}">
                <a16:creationId xmlns:a16="http://schemas.microsoft.com/office/drawing/2014/main" id="{9053124B-5F4B-29AB-E09E-1B50B520B364}"/>
              </a:ext>
            </a:extLst>
          </p:cNvPr>
          <p:cNvSpPr/>
          <p:nvPr/>
        </p:nvSpPr>
        <p:spPr>
          <a:xfrm>
            <a:off x="755616" y="2107730"/>
            <a:ext cx="4232189" cy="887061"/>
          </a:xfrm>
          <a:prstGeom prst="rect">
            <a:avLst/>
          </a:prstGeom>
          <a:solidFill>
            <a:srgbClr val="FF0000">
              <a:alpha val="14902"/>
            </a:srgb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ectangle 10">
            <a:extLst>
              <a:ext uri="{FF2B5EF4-FFF2-40B4-BE49-F238E27FC236}">
                <a16:creationId xmlns:a16="http://schemas.microsoft.com/office/drawing/2014/main" id="{05D7B387-3FC6-D6FD-ECCD-4FE18B0BC311}"/>
              </a:ext>
            </a:extLst>
          </p:cNvPr>
          <p:cNvSpPr/>
          <p:nvPr/>
        </p:nvSpPr>
        <p:spPr>
          <a:xfrm>
            <a:off x="755615" y="4770390"/>
            <a:ext cx="4232189" cy="603421"/>
          </a:xfrm>
          <a:prstGeom prst="rect">
            <a:avLst/>
          </a:prstGeom>
          <a:solidFill>
            <a:srgbClr val="FF0000">
              <a:alpha val="14902"/>
            </a:srgb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2" name="Rectangle 11">
            <a:extLst>
              <a:ext uri="{FF2B5EF4-FFF2-40B4-BE49-F238E27FC236}">
                <a16:creationId xmlns:a16="http://schemas.microsoft.com/office/drawing/2014/main" id="{9DD73F58-783E-DB43-A814-40F67CAC77E8}"/>
              </a:ext>
            </a:extLst>
          </p:cNvPr>
          <p:cNvSpPr/>
          <p:nvPr/>
        </p:nvSpPr>
        <p:spPr>
          <a:xfrm>
            <a:off x="755614" y="3281877"/>
            <a:ext cx="4232189" cy="1464917"/>
          </a:xfrm>
          <a:prstGeom prst="rect">
            <a:avLst/>
          </a:prstGeom>
          <a:solidFill>
            <a:srgbClr val="00B0F0">
              <a:alpha val="14902"/>
            </a:srgb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4" name="Rectangle 13">
            <a:extLst>
              <a:ext uri="{FF2B5EF4-FFF2-40B4-BE49-F238E27FC236}">
                <a16:creationId xmlns:a16="http://schemas.microsoft.com/office/drawing/2014/main" id="{52527802-5324-43B9-0EED-76EE5C79ACC8}"/>
              </a:ext>
            </a:extLst>
          </p:cNvPr>
          <p:cNvSpPr/>
          <p:nvPr/>
        </p:nvSpPr>
        <p:spPr>
          <a:xfrm>
            <a:off x="755614" y="5665724"/>
            <a:ext cx="4232189" cy="299273"/>
          </a:xfrm>
          <a:prstGeom prst="rect">
            <a:avLst/>
          </a:prstGeom>
          <a:solidFill>
            <a:srgbClr val="FFC000">
              <a:alpha val="14902"/>
            </a:srgbClr>
          </a:solidFill>
          <a:ln>
            <a:solidFill>
              <a:srgbClr val="F08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Rectangle 15">
            <a:extLst>
              <a:ext uri="{FF2B5EF4-FFF2-40B4-BE49-F238E27FC236}">
                <a16:creationId xmlns:a16="http://schemas.microsoft.com/office/drawing/2014/main" id="{40C5EB49-0CB1-754B-DB20-A20245A511F3}"/>
              </a:ext>
            </a:extLst>
          </p:cNvPr>
          <p:cNvSpPr/>
          <p:nvPr/>
        </p:nvSpPr>
        <p:spPr>
          <a:xfrm>
            <a:off x="754026" y="5387433"/>
            <a:ext cx="4233779" cy="278292"/>
          </a:xfrm>
          <a:prstGeom prst="rect">
            <a:avLst/>
          </a:prstGeom>
          <a:solidFill>
            <a:schemeClr val="accent6">
              <a:alpha val="14902"/>
            </a:scheme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70791929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10" grpId="0" animBg="1"/>
      <p:bldP spid="11" grpId="0" animBg="1"/>
      <p:bldP spid="12" grpId="0" animBg="1"/>
      <p:bldP spid="14"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D29603-B4EF-71E9-F6EF-764396FDA49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7163FF4-D8BC-3E69-E188-74C54C1F2E3B}"/>
              </a:ext>
            </a:extLst>
          </p:cNvPr>
          <p:cNvSpPr>
            <a:spLocks noGrp="1"/>
          </p:cNvSpPr>
          <p:nvPr>
            <p:ph type="title"/>
          </p:nvPr>
        </p:nvSpPr>
        <p:spPr/>
        <p:txBody>
          <a:bodyPr/>
          <a:lstStyle/>
          <a:p>
            <a:r>
              <a:rPr lang="en-AU" dirty="0"/>
              <a:t>Velocity Dispersions</a:t>
            </a:r>
          </a:p>
        </p:txBody>
      </p:sp>
      <p:pic>
        <p:nvPicPr>
          <p:cNvPr id="4" name="Picture 3" descr="A graph showing the growth of a number of data&#10;&#10;Description automatically generated with medium confidence">
            <a:extLst>
              <a:ext uri="{FF2B5EF4-FFF2-40B4-BE49-F238E27FC236}">
                <a16:creationId xmlns:a16="http://schemas.microsoft.com/office/drawing/2014/main" id="{B2DE2122-7F73-2E24-FCE5-19B770952A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935" y="3379124"/>
            <a:ext cx="4218129" cy="3111851"/>
          </a:xfrm>
          <a:prstGeom prst="rect">
            <a:avLst/>
          </a:prstGeom>
        </p:spPr>
      </p:pic>
      <p:sp>
        <p:nvSpPr>
          <p:cNvPr id="9" name="Content Placeholder 3">
            <a:extLst>
              <a:ext uri="{FF2B5EF4-FFF2-40B4-BE49-F238E27FC236}">
                <a16:creationId xmlns:a16="http://schemas.microsoft.com/office/drawing/2014/main" id="{A73E9530-0407-7F1C-4A04-1D0B918AD011}"/>
              </a:ext>
            </a:extLst>
          </p:cNvPr>
          <p:cNvSpPr txBox="1">
            <a:spLocks/>
          </p:cNvSpPr>
          <p:nvPr/>
        </p:nvSpPr>
        <p:spPr>
          <a:xfrm>
            <a:off x="560067" y="1296948"/>
            <a:ext cx="5177543" cy="23495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3200" dirty="0">
                <a:latin typeface="Biome" panose="020B0503030204020804" pitchFamily="34" charset="0"/>
                <a:cs typeface="Biome" panose="020B0503030204020804" pitchFamily="34" charset="0"/>
              </a:rPr>
              <a:t>Fit Velocity Dispersions</a:t>
            </a:r>
            <a:endParaRPr lang="en-US" sz="200" dirty="0">
              <a:latin typeface="+mj-lt"/>
            </a:endParaRPr>
          </a:p>
          <a:p>
            <a:pPr>
              <a:spcAft>
                <a:spcPts val="1200"/>
              </a:spcAft>
            </a:pPr>
            <a:r>
              <a:rPr lang="en-US" dirty="0" err="1">
                <a:latin typeface="+mj-lt"/>
              </a:rPr>
              <a:t>Penalised</a:t>
            </a:r>
            <a:r>
              <a:rPr lang="en-US" dirty="0">
                <a:latin typeface="+mj-lt"/>
              </a:rPr>
              <a:t> Pixel Fitting</a:t>
            </a:r>
          </a:p>
          <a:p>
            <a:pPr lvl="1">
              <a:spcAft>
                <a:spcPts val="1200"/>
              </a:spcAft>
            </a:pPr>
            <a:r>
              <a:rPr lang="en-AU" dirty="0">
                <a:latin typeface="+mj-lt"/>
              </a:rPr>
              <a:t>Indo-U.S. </a:t>
            </a:r>
            <a:r>
              <a:rPr lang="en-AU" dirty="0" err="1">
                <a:latin typeface="+mj-lt"/>
              </a:rPr>
              <a:t>Coudé</a:t>
            </a:r>
            <a:r>
              <a:rPr lang="en-AU" dirty="0">
                <a:latin typeface="+mj-lt"/>
              </a:rPr>
              <a:t> Feed Spectral Library</a:t>
            </a:r>
          </a:p>
          <a:p>
            <a:endParaRPr lang="en-US" sz="2000" dirty="0"/>
          </a:p>
        </p:txBody>
      </p:sp>
      <p:pic>
        <p:nvPicPr>
          <p:cNvPr id="13" name="Picture 12" descr="A graph of different colored lines&#10;&#10;AI-generated content may be incorrect.">
            <a:extLst>
              <a:ext uri="{FF2B5EF4-FFF2-40B4-BE49-F238E27FC236}">
                <a16:creationId xmlns:a16="http://schemas.microsoft.com/office/drawing/2014/main" id="{DF0A08C4-68AD-2C06-6911-4DF6E6361E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9958" y="1149645"/>
            <a:ext cx="5340107" cy="5157226"/>
          </a:xfrm>
          <a:prstGeom prst="rect">
            <a:avLst/>
          </a:prstGeom>
        </p:spPr>
      </p:pic>
    </p:spTree>
    <p:extLst>
      <p:ext uri="{BB962C8B-B14F-4D97-AF65-F5344CB8AC3E}">
        <p14:creationId xmlns:p14="http://schemas.microsoft.com/office/powerpoint/2010/main" val="265528249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4AB98E-9C73-CD3F-6013-F2237BC2490D}"/>
            </a:ext>
          </a:extLst>
        </p:cNvPr>
        <p:cNvGrpSpPr/>
        <p:nvPr/>
      </p:nvGrpSpPr>
      <p:grpSpPr>
        <a:xfrm>
          <a:off x="0" y="0"/>
          <a:ext cx="0" cy="0"/>
          <a:chOff x="0" y="0"/>
          <a:chExt cx="0" cy="0"/>
        </a:xfrm>
      </p:grpSpPr>
      <p:pic>
        <p:nvPicPr>
          <p:cNvPr id="9" name="Picture 8" descr="A blue and red dotted diagram&#10;&#10;AI-generated content may be incorrect.">
            <a:extLst>
              <a:ext uri="{FF2B5EF4-FFF2-40B4-BE49-F238E27FC236}">
                <a16:creationId xmlns:a16="http://schemas.microsoft.com/office/drawing/2014/main" id="{3D376D46-1674-F670-31F8-89FCF7E390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7776" y="553354"/>
            <a:ext cx="9222600" cy="3074200"/>
          </a:xfrm>
          <a:prstGeom prst="rect">
            <a:avLst/>
          </a:prstGeom>
        </p:spPr>
      </p:pic>
      <p:pic>
        <p:nvPicPr>
          <p:cNvPr id="11" name="Picture 10">
            <a:extLst>
              <a:ext uri="{FF2B5EF4-FFF2-40B4-BE49-F238E27FC236}">
                <a16:creationId xmlns:a16="http://schemas.microsoft.com/office/drawing/2014/main" id="{C83C3112-E989-E7EA-7DA5-B8E65AD424C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737776" y="3627554"/>
            <a:ext cx="9222600" cy="3074199"/>
          </a:xfrm>
          <a:prstGeom prst="rect">
            <a:avLst/>
          </a:prstGeom>
        </p:spPr>
      </p:pic>
      <p:sp>
        <p:nvSpPr>
          <p:cNvPr id="12" name="TextBox 11">
            <a:extLst>
              <a:ext uri="{FF2B5EF4-FFF2-40B4-BE49-F238E27FC236}">
                <a16:creationId xmlns:a16="http://schemas.microsoft.com/office/drawing/2014/main" id="{1913F8F1-DEC6-D604-7717-B69042DA2D26}"/>
              </a:ext>
            </a:extLst>
          </p:cNvPr>
          <p:cNvSpPr txBox="1"/>
          <p:nvPr/>
        </p:nvSpPr>
        <p:spPr>
          <a:xfrm>
            <a:off x="231624" y="1423881"/>
            <a:ext cx="2743201" cy="1938992"/>
          </a:xfrm>
          <a:prstGeom prst="rect">
            <a:avLst/>
          </a:prstGeom>
          <a:noFill/>
        </p:spPr>
        <p:txBody>
          <a:bodyPr wrap="square" rtlCol="0">
            <a:spAutoFit/>
          </a:bodyPr>
          <a:lstStyle/>
          <a:p>
            <a:pPr marL="342900" indent="-342900">
              <a:buFont typeface="Arial" panose="020B0604020202020204" pitchFamily="34" charset="0"/>
              <a:buChar char="•"/>
            </a:pPr>
            <a:r>
              <a:rPr lang="en-AU" sz="2400" dirty="0"/>
              <a:t>Different observing conditions</a:t>
            </a:r>
          </a:p>
          <a:p>
            <a:r>
              <a:rPr lang="en-AU" sz="2400" dirty="0"/>
              <a:t>(for offsets between survey calibrations)</a:t>
            </a:r>
          </a:p>
        </p:txBody>
      </p:sp>
      <p:sp>
        <p:nvSpPr>
          <p:cNvPr id="13" name="TextBox 12">
            <a:extLst>
              <a:ext uri="{FF2B5EF4-FFF2-40B4-BE49-F238E27FC236}">
                <a16:creationId xmlns:a16="http://schemas.microsoft.com/office/drawing/2014/main" id="{2127ED74-BF28-3764-ADE9-24C5B2F952AA}"/>
              </a:ext>
            </a:extLst>
          </p:cNvPr>
          <p:cNvSpPr txBox="1"/>
          <p:nvPr/>
        </p:nvSpPr>
        <p:spPr>
          <a:xfrm>
            <a:off x="231624" y="4316477"/>
            <a:ext cx="2743201" cy="1200329"/>
          </a:xfrm>
          <a:prstGeom prst="rect">
            <a:avLst/>
          </a:prstGeom>
          <a:noFill/>
        </p:spPr>
        <p:txBody>
          <a:bodyPr wrap="square" rtlCol="0">
            <a:spAutoFit/>
          </a:bodyPr>
          <a:lstStyle/>
          <a:p>
            <a:pPr marL="342900" indent="-342900">
              <a:buFont typeface="Arial" panose="020B0604020202020204" pitchFamily="34" charset="0"/>
              <a:buChar char="•"/>
            </a:pPr>
            <a:r>
              <a:rPr lang="en-AU" sz="2400" dirty="0"/>
              <a:t>Repeat observations </a:t>
            </a:r>
          </a:p>
          <a:p>
            <a:r>
              <a:rPr lang="en-AU" sz="2400" dirty="0"/>
              <a:t>(for error accuracy)</a:t>
            </a:r>
          </a:p>
        </p:txBody>
      </p:sp>
    </p:spTree>
    <p:extLst>
      <p:ext uri="{BB962C8B-B14F-4D97-AF65-F5344CB8AC3E}">
        <p14:creationId xmlns:p14="http://schemas.microsoft.com/office/powerpoint/2010/main" val="408595456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076F8-B180-184E-9341-39F606BA812D}"/>
              </a:ext>
            </a:extLst>
          </p:cNvPr>
          <p:cNvSpPr>
            <a:spLocks noGrp="1"/>
          </p:cNvSpPr>
          <p:nvPr>
            <p:ph type="title"/>
          </p:nvPr>
        </p:nvSpPr>
        <p:spPr/>
        <p:txBody>
          <a:bodyPr/>
          <a:lstStyle/>
          <a:p>
            <a:r>
              <a:rPr lang="en-AU" dirty="0"/>
              <a:t>Velocity dispersion validation</a:t>
            </a:r>
          </a:p>
        </p:txBody>
      </p:sp>
      <p:pic>
        <p:nvPicPr>
          <p:cNvPr id="5" name="Picture 4" descr="A diagram of a graph&#10;&#10;AI-generated content may be incorrect.">
            <a:extLst>
              <a:ext uri="{FF2B5EF4-FFF2-40B4-BE49-F238E27FC236}">
                <a16:creationId xmlns:a16="http://schemas.microsoft.com/office/drawing/2014/main" id="{BB9DE27B-BDCE-56ED-9AE1-3E56231B2850}"/>
              </a:ext>
            </a:extLst>
          </p:cNvPr>
          <p:cNvPicPr>
            <a:picLocks noChangeAspect="1"/>
          </p:cNvPicPr>
          <p:nvPr/>
        </p:nvPicPr>
        <p:blipFill>
          <a:blip r:embed="rId2" cstate="print">
            <a:extLst>
              <a:ext uri="{28A0092B-C50C-407E-A947-70E740481C1C}">
                <a14:useLocalDpi xmlns:a14="http://schemas.microsoft.com/office/drawing/2010/main" val="0"/>
              </a:ext>
            </a:extLst>
          </a:blip>
          <a:srcRect l="-1" r="37"/>
          <a:stretch>
            <a:fillRect/>
          </a:stretch>
        </p:blipFill>
        <p:spPr>
          <a:xfrm>
            <a:off x="2442894" y="2050473"/>
            <a:ext cx="9599257" cy="3327434"/>
          </a:xfrm>
          <a:prstGeom prst="rect">
            <a:avLst/>
          </a:prstGeom>
        </p:spPr>
      </p:pic>
      <p:sp>
        <p:nvSpPr>
          <p:cNvPr id="6" name="TextBox 5">
            <a:extLst>
              <a:ext uri="{FF2B5EF4-FFF2-40B4-BE49-F238E27FC236}">
                <a16:creationId xmlns:a16="http://schemas.microsoft.com/office/drawing/2014/main" id="{5B176682-1883-D581-9C84-C6F4ACE648BE}"/>
              </a:ext>
            </a:extLst>
          </p:cNvPr>
          <p:cNvSpPr txBox="1"/>
          <p:nvPr/>
        </p:nvSpPr>
        <p:spPr>
          <a:xfrm>
            <a:off x="149849" y="1942740"/>
            <a:ext cx="2402841" cy="2446824"/>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n-AU" sz="3200" dirty="0">
                <a:solidFill>
                  <a:schemeClr val="tx1"/>
                </a:solidFill>
                <a:latin typeface="Biome" panose="020B0503030204020804" pitchFamily="34" charset="0"/>
                <a:cs typeface="Biome" panose="020B0503030204020804" pitchFamily="34" charset="0"/>
              </a:rPr>
              <a:t>Compare to SDSS</a:t>
            </a:r>
          </a:p>
          <a:p>
            <a:pPr marL="0" marR="0" lvl="0" indent="0" defTabSz="457200" rtl="0" eaLnBrk="1" fontAlgn="auto" latinLnBrk="0" hangingPunct="1">
              <a:lnSpc>
                <a:spcPct val="100000"/>
              </a:lnSpc>
              <a:spcBef>
                <a:spcPts val="0"/>
              </a:spcBef>
              <a:spcAft>
                <a:spcPts val="0"/>
              </a:spcAft>
              <a:buClrTx/>
              <a:buSzTx/>
              <a:buFontTx/>
              <a:buNone/>
              <a:tabLst/>
              <a:defRPr/>
            </a:pPr>
            <a:endParaRPr lang="en-AU" sz="1050" dirty="0">
              <a:solidFill>
                <a:schemeClr val="tx1"/>
              </a:solidFill>
              <a:latin typeface="Biome" panose="020B0503030204020804" pitchFamily="34" charset="0"/>
              <a:cs typeface="Biome" panose="020B0503030204020804" pitchFamily="34" charset="0"/>
            </a:endParaRPr>
          </a:p>
          <a:p>
            <a:pPr marL="457200" marR="0" lvl="0" indent="-457200"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AU" sz="2800" b="0" i="0" u="none" strike="noStrike" kern="1200" cap="none" spc="0" normalizeH="0" baseline="0" noProof="0" dirty="0">
                <a:ln>
                  <a:noFill/>
                </a:ln>
                <a:solidFill>
                  <a:schemeClr val="tx1"/>
                </a:solidFill>
                <a:effectLst/>
                <a:uLnTx/>
                <a:uFillTx/>
                <a:ea typeface="+mn-ea"/>
                <a:cs typeface="Biome" panose="020B0503030204020804" pitchFamily="34" charset="0"/>
              </a:rPr>
              <a:t>Good agreement</a:t>
            </a:r>
          </a:p>
          <a:p>
            <a:pPr marR="0" lvl="0" defTabSz="457200" rtl="0" eaLnBrk="1" fontAlgn="auto" latinLnBrk="0" hangingPunct="1">
              <a:lnSpc>
                <a:spcPct val="100000"/>
              </a:lnSpc>
              <a:spcBef>
                <a:spcPts val="0"/>
              </a:spcBef>
              <a:spcAft>
                <a:spcPts val="0"/>
              </a:spcAft>
              <a:buClrTx/>
              <a:buSzTx/>
              <a:tabLst/>
              <a:defRPr/>
            </a:pPr>
            <a:r>
              <a:rPr kumimoji="0" lang="en-AU" sz="2400" b="0" i="0" u="none" strike="noStrike" kern="1200" cap="none" spc="0" normalizeH="0" baseline="0" noProof="0" dirty="0">
                <a:ln>
                  <a:noFill/>
                </a:ln>
                <a:solidFill>
                  <a:schemeClr val="tx1"/>
                </a:solidFill>
                <a:effectLst/>
                <a:uLnTx/>
                <a:uFillTx/>
                <a:ea typeface="+mn-ea"/>
                <a:cs typeface="Biome" panose="020B0503030204020804" pitchFamily="34" charset="0"/>
              </a:rPr>
              <a:t>      (0.05</a:t>
            </a:r>
            <a:r>
              <a:rPr kumimoji="0" lang="el-GR" sz="2400" b="0" i="0" u="none" strike="noStrike" kern="1200" cap="none" spc="0" normalizeH="0" baseline="0" noProof="0" dirty="0">
                <a:ln>
                  <a:noFill/>
                </a:ln>
                <a:solidFill>
                  <a:schemeClr val="tx1"/>
                </a:solidFill>
                <a:effectLst/>
                <a:uLnTx/>
                <a:uFillTx/>
                <a:ea typeface="+mn-ea"/>
                <a:cs typeface="Biome" panose="020B0503030204020804" pitchFamily="34" charset="0"/>
              </a:rPr>
              <a:t>σ</a:t>
            </a:r>
            <a:r>
              <a:rPr kumimoji="0" lang="en-AU" sz="2400" b="0" i="0" u="none" strike="noStrike" kern="1200" cap="none" spc="0" normalizeH="0" baseline="0" noProof="0" dirty="0">
                <a:ln>
                  <a:noFill/>
                </a:ln>
                <a:solidFill>
                  <a:schemeClr val="tx1"/>
                </a:solidFill>
                <a:effectLst/>
                <a:uLnTx/>
                <a:uFillTx/>
                <a:ea typeface="+mn-ea"/>
                <a:cs typeface="Biome" panose="020B0503030204020804" pitchFamily="34" charset="0"/>
              </a:rPr>
              <a:t> offset)</a:t>
            </a:r>
            <a:endParaRPr kumimoji="0" lang="en-GB" sz="2400" b="0" i="0" u="none" strike="noStrike" kern="1200" cap="none" spc="0" normalizeH="0" baseline="0" noProof="0" dirty="0">
              <a:ln>
                <a:noFill/>
              </a:ln>
              <a:solidFill>
                <a:schemeClr val="tx1"/>
              </a:solidFill>
              <a:effectLst/>
              <a:uLnTx/>
              <a:uFillTx/>
              <a:ea typeface="+mn-ea"/>
              <a:cs typeface="Biome" panose="020B0503030204020804" pitchFamily="34" charset="0"/>
            </a:endParaRPr>
          </a:p>
        </p:txBody>
      </p:sp>
    </p:spTree>
    <p:extLst>
      <p:ext uri="{BB962C8B-B14F-4D97-AF65-F5344CB8AC3E}">
        <p14:creationId xmlns:p14="http://schemas.microsoft.com/office/powerpoint/2010/main" val="106290161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E1449BB-1EA6-AD2D-ED73-42E79E7331FF}"/>
              </a:ext>
            </a:extLst>
          </p:cNvPr>
          <p:cNvSpPr/>
          <p:nvPr/>
        </p:nvSpPr>
        <p:spPr>
          <a:xfrm>
            <a:off x="1717408" y="2219061"/>
            <a:ext cx="2611940" cy="1548000"/>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dirty="0"/>
              <a:t>Q </a:t>
            </a:r>
            <a:r>
              <a:rPr lang="en-AU" dirty="0" err="1"/>
              <a:t>corr</a:t>
            </a:r>
            <a:endParaRPr lang="en-AU" dirty="0"/>
          </a:p>
        </p:txBody>
      </p:sp>
      <p:sp>
        <p:nvSpPr>
          <p:cNvPr id="4" name="Rectangle 3">
            <a:extLst>
              <a:ext uri="{FF2B5EF4-FFF2-40B4-BE49-F238E27FC236}">
                <a16:creationId xmlns:a16="http://schemas.microsoft.com/office/drawing/2014/main" id="{F697044B-0620-E6EB-E7CF-EF720799DF8C}"/>
              </a:ext>
            </a:extLst>
          </p:cNvPr>
          <p:cNvSpPr/>
          <p:nvPr/>
        </p:nvSpPr>
        <p:spPr>
          <a:xfrm>
            <a:off x="7621252" y="2219061"/>
            <a:ext cx="2611940" cy="1548000"/>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dirty="0"/>
              <a:t>Alpha Corr</a:t>
            </a:r>
          </a:p>
        </p:txBody>
      </p:sp>
      <p:pic>
        <p:nvPicPr>
          <p:cNvPr id="9" name="Picture 8" descr="A graph of a graph with numbers and lines&#10;&#10;AI-generated content may be incorrect.">
            <a:extLst>
              <a:ext uri="{FF2B5EF4-FFF2-40B4-BE49-F238E27FC236}">
                <a16:creationId xmlns:a16="http://schemas.microsoft.com/office/drawing/2014/main" id="{1561B372-15B5-B6D2-3F0B-F9E34CD1B1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692" y="1886142"/>
            <a:ext cx="5918668" cy="4439001"/>
          </a:xfrm>
          <a:prstGeom prst="rect">
            <a:avLst/>
          </a:prstGeom>
        </p:spPr>
      </p:pic>
      <p:grpSp>
        <p:nvGrpSpPr>
          <p:cNvPr id="11" name="Group 10">
            <a:extLst>
              <a:ext uri="{FF2B5EF4-FFF2-40B4-BE49-F238E27FC236}">
                <a16:creationId xmlns:a16="http://schemas.microsoft.com/office/drawing/2014/main" id="{D770F3B3-DDED-C95F-CAEA-0CB14EA40485}"/>
              </a:ext>
            </a:extLst>
          </p:cNvPr>
          <p:cNvGrpSpPr/>
          <p:nvPr/>
        </p:nvGrpSpPr>
        <p:grpSpPr>
          <a:xfrm>
            <a:off x="6325984" y="1894455"/>
            <a:ext cx="5460819" cy="4439000"/>
            <a:chOff x="6325984" y="1293006"/>
            <a:chExt cx="5460819" cy="4439000"/>
          </a:xfrm>
        </p:grpSpPr>
        <p:pic>
          <p:nvPicPr>
            <p:cNvPr id="7" name="Picture 6" descr="A graph of a number of numbers&#10;&#10;AI-generated content may be incorrect.">
              <a:extLst>
                <a:ext uri="{FF2B5EF4-FFF2-40B4-BE49-F238E27FC236}">
                  <a16:creationId xmlns:a16="http://schemas.microsoft.com/office/drawing/2014/main" id="{A3691638-E669-7FF2-8F58-35FDC7F49299}"/>
                </a:ext>
              </a:extLst>
            </p:cNvPr>
            <p:cNvPicPr>
              <a:picLocks noChangeAspect="1"/>
            </p:cNvPicPr>
            <p:nvPr/>
          </p:nvPicPr>
          <p:blipFill>
            <a:blip r:embed="rId3">
              <a:extLst>
                <a:ext uri="{28A0092B-C50C-407E-A947-70E740481C1C}">
                  <a14:useLocalDpi xmlns:a14="http://schemas.microsoft.com/office/drawing/2010/main" val="0"/>
                </a:ext>
              </a:extLst>
            </a:blip>
            <a:srcRect l="6687"/>
            <a:stretch>
              <a:fillRect/>
            </a:stretch>
          </p:blipFill>
          <p:spPr>
            <a:xfrm>
              <a:off x="6325984" y="1293006"/>
              <a:ext cx="5460819" cy="4389129"/>
            </a:xfrm>
            <a:prstGeom prst="rect">
              <a:avLst/>
            </a:prstGeom>
          </p:spPr>
        </p:pic>
        <p:pic>
          <p:nvPicPr>
            <p:cNvPr id="10" name="Picture 9" descr="A graph of a graph with numbers and lines&#10;&#10;AI-generated content may be incorrect.">
              <a:extLst>
                <a:ext uri="{FF2B5EF4-FFF2-40B4-BE49-F238E27FC236}">
                  <a16:creationId xmlns:a16="http://schemas.microsoft.com/office/drawing/2014/main" id="{3C317077-5CC7-337A-62DC-7F9BB9E6A5C5}"/>
                </a:ext>
              </a:extLst>
            </p:cNvPr>
            <p:cNvPicPr>
              <a:picLocks noChangeAspect="1"/>
            </p:cNvPicPr>
            <p:nvPr/>
          </p:nvPicPr>
          <p:blipFill>
            <a:blip r:embed="rId2">
              <a:extLst>
                <a:ext uri="{28A0092B-C50C-407E-A947-70E740481C1C}">
                  <a14:useLocalDpi xmlns:a14="http://schemas.microsoft.com/office/drawing/2010/main" val="0"/>
                </a:ext>
              </a:extLst>
            </a:blip>
            <a:srcRect l="17743" t="90722"/>
            <a:stretch>
              <a:fillRect/>
            </a:stretch>
          </p:blipFill>
          <p:spPr>
            <a:xfrm>
              <a:off x="6874624" y="5320145"/>
              <a:ext cx="4868495" cy="411861"/>
            </a:xfrm>
            <a:prstGeom prst="rect">
              <a:avLst/>
            </a:prstGeom>
          </p:spPr>
        </p:pic>
      </p:grpSp>
      <p:sp>
        <p:nvSpPr>
          <p:cNvPr id="12" name="TextBox 11">
            <a:extLst>
              <a:ext uri="{FF2B5EF4-FFF2-40B4-BE49-F238E27FC236}">
                <a16:creationId xmlns:a16="http://schemas.microsoft.com/office/drawing/2014/main" id="{D70FC114-35F8-3898-6082-EE691A00EFFA}"/>
              </a:ext>
            </a:extLst>
          </p:cNvPr>
          <p:cNvSpPr txBox="1"/>
          <p:nvPr/>
        </p:nvSpPr>
        <p:spPr>
          <a:xfrm>
            <a:off x="7044268" y="1677621"/>
            <a:ext cx="4599098" cy="400110"/>
          </a:xfrm>
          <a:prstGeom prst="rect">
            <a:avLst/>
          </a:prstGeom>
          <a:noFill/>
        </p:spPr>
        <p:txBody>
          <a:bodyPr wrap="square" rtlCol="0">
            <a:spAutoFit/>
          </a:bodyPr>
          <a:lstStyle/>
          <a:p>
            <a:pPr algn="ctr"/>
            <a:r>
              <a:rPr lang="en-AU" sz="2000" dirty="0"/>
              <a:t>Aperture correction parameter</a:t>
            </a:r>
          </a:p>
        </p:txBody>
      </p:sp>
      <p:sp>
        <p:nvSpPr>
          <p:cNvPr id="13" name="TextBox 12">
            <a:extLst>
              <a:ext uri="{FF2B5EF4-FFF2-40B4-BE49-F238E27FC236}">
                <a16:creationId xmlns:a16="http://schemas.microsoft.com/office/drawing/2014/main" id="{3B3F1E9F-9F4E-47C2-58E2-5E9E3E0BB622}"/>
              </a:ext>
            </a:extLst>
          </p:cNvPr>
          <p:cNvSpPr txBox="1"/>
          <p:nvPr/>
        </p:nvSpPr>
        <p:spPr>
          <a:xfrm>
            <a:off x="1490133" y="1677621"/>
            <a:ext cx="4605867" cy="400110"/>
          </a:xfrm>
          <a:prstGeom prst="rect">
            <a:avLst/>
          </a:prstGeom>
          <a:noFill/>
        </p:spPr>
        <p:txBody>
          <a:bodyPr wrap="square" rtlCol="0">
            <a:spAutoFit/>
          </a:bodyPr>
          <a:lstStyle/>
          <a:p>
            <a:pPr algn="ctr"/>
            <a:r>
              <a:rPr lang="en-AU" sz="2000" dirty="0"/>
              <a:t>Evolution correction parameter</a:t>
            </a:r>
          </a:p>
        </p:txBody>
      </p:sp>
      <p:sp>
        <p:nvSpPr>
          <p:cNvPr id="17" name="Rectangle 16">
            <a:extLst>
              <a:ext uri="{FF2B5EF4-FFF2-40B4-BE49-F238E27FC236}">
                <a16:creationId xmlns:a16="http://schemas.microsoft.com/office/drawing/2014/main" id="{0D4B09D6-1DE1-CE32-DD51-C4A2277E0915}"/>
              </a:ext>
            </a:extLst>
          </p:cNvPr>
          <p:cNvSpPr/>
          <p:nvPr/>
        </p:nvSpPr>
        <p:spPr>
          <a:xfrm>
            <a:off x="8481211" y="1012074"/>
            <a:ext cx="3395189" cy="599302"/>
          </a:xfrm>
          <a:prstGeom prst="rect">
            <a:avLst/>
          </a:prstGeom>
          <a:noFill/>
          <a:ln w="57150">
            <a:solidFill>
              <a:schemeClr val="bg1"/>
            </a:solidFill>
            <a:headEnd type="none" w="med" len="med"/>
            <a:tailEnd type="arrow"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sz="2400" dirty="0">
                <a:solidFill>
                  <a:srgbClr val="70AD47"/>
                </a:solidFill>
              </a:rPr>
              <a:t>Corrects for fixed  spectral fibre size</a:t>
            </a:r>
          </a:p>
        </p:txBody>
      </p:sp>
      <p:sp>
        <p:nvSpPr>
          <p:cNvPr id="18" name="Rectangle 17">
            <a:extLst>
              <a:ext uri="{FF2B5EF4-FFF2-40B4-BE49-F238E27FC236}">
                <a16:creationId xmlns:a16="http://schemas.microsoft.com/office/drawing/2014/main" id="{9BB12EF9-7721-4E58-750E-1401966A4816}"/>
              </a:ext>
            </a:extLst>
          </p:cNvPr>
          <p:cNvSpPr/>
          <p:nvPr/>
        </p:nvSpPr>
        <p:spPr>
          <a:xfrm>
            <a:off x="3096720" y="820175"/>
            <a:ext cx="3777904" cy="957187"/>
          </a:xfrm>
          <a:prstGeom prst="rect">
            <a:avLst/>
          </a:prstGeom>
          <a:noFill/>
          <a:ln w="57150">
            <a:solidFill>
              <a:schemeClr val="bg1"/>
            </a:solidFill>
            <a:headEnd type="none" w="med" len="med"/>
            <a:tailEnd type="arrow"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AU" sz="2400" dirty="0">
                <a:solidFill>
                  <a:srgbClr val="F08F00"/>
                </a:solidFill>
              </a:rPr>
              <a:t>Corrects for evolution of intrinsic galaxy brightness</a:t>
            </a:r>
          </a:p>
        </p:txBody>
      </p:sp>
      <p:sp>
        <p:nvSpPr>
          <p:cNvPr id="2" name="Title 1">
            <a:extLst>
              <a:ext uri="{FF2B5EF4-FFF2-40B4-BE49-F238E27FC236}">
                <a16:creationId xmlns:a16="http://schemas.microsoft.com/office/drawing/2014/main" id="{CA4BA2D4-6C4D-4265-06B2-04C52B71D67F}"/>
              </a:ext>
            </a:extLst>
          </p:cNvPr>
          <p:cNvSpPr>
            <a:spLocks noGrp="1"/>
          </p:cNvSpPr>
          <p:nvPr>
            <p:ph type="title"/>
          </p:nvPr>
        </p:nvSpPr>
        <p:spPr/>
        <p:txBody>
          <a:bodyPr/>
          <a:lstStyle/>
          <a:p>
            <a:r>
              <a:rPr lang="en-AU" dirty="0"/>
              <a:t>Systematics</a:t>
            </a:r>
          </a:p>
        </p:txBody>
      </p:sp>
    </p:spTree>
    <p:extLst>
      <p:ext uri="{BB962C8B-B14F-4D97-AF65-F5344CB8AC3E}">
        <p14:creationId xmlns:p14="http://schemas.microsoft.com/office/powerpoint/2010/main" val="287905087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9AC029-E2C1-AE4D-6AE2-9A5A6933CA7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CD8C43C-3CAB-15DE-BED9-8F3C887F6440}"/>
              </a:ext>
            </a:extLst>
          </p:cNvPr>
          <p:cNvSpPr>
            <a:spLocks noGrp="1"/>
          </p:cNvSpPr>
          <p:nvPr>
            <p:ph type="title"/>
          </p:nvPr>
        </p:nvSpPr>
        <p:spPr/>
        <p:txBody>
          <a:bodyPr/>
          <a:lstStyle/>
          <a:p>
            <a:r>
              <a:rPr lang="en-AU" dirty="0"/>
              <a:t>DR1 Fundamental Plane Sample</a:t>
            </a:r>
          </a:p>
        </p:txBody>
      </p:sp>
      <p:pic>
        <p:nvPicPr>
          <p:cNvPr id="5" name="Picture 4" descr="A black and white image of a circular object&#10;&#10;AI-generated content may be incorrect.">
            <a:extLst>
              <a:ext uri="{FF2B5EF4-FFF2-40B4-BE49-F238E27FC236}">
                <a16:creationId xmlns:a16="http://schemas.microsoft.com/office/drawing/2014/main" id="{97C52255-C11B-4D9A-45B9-5B55D0FD23D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4986" y="1644430"/>
            <a:ext cx="6811338" cy="4257086"/>
          </a:xfrm>
          <a:prstGeom prst="rect">
            <a:avLst/>
          </a:prstGeom>
        </p:spPr>
      </p:pic>
      <p:pic>
        <p:nvPicPr>
          <p:cNvPr id="8" name="Picture 7" descr="A graph of a number of numbers&#10;&#10;AI-generated content may be incorrect.">
            <a:extLst>
              <a:ext uri="{FF2B5EF4-FFF2-40B4-BE49-F238E27FC236}">
                <a16:creationId xmlns:a16="http://schemas.microsoft.com/office/drawing/2014/main" id="{BDD21AA5-AE07-EB05-1169-2AC1FF0B7623}"/>
              </a:ext>
            </a:extLst>
          </p:cNvPr>
          <p:cNvPicPr>
            <a:picLocks noChangeAspect="1"/>
          </p:cNvPicPr>
          <p:nvPr/>
        </p:nvPicPr>
        <p:blipFill>
          <a:blip r:embed="rId3">
            <a:extLst>
              <a:ext uri="{28A0092B-C50C-407E-A947-70E740481C1C}">
                <a14:useLocalDpi xmlns:a14="http://schemas.microsoft.com/office/drawing/2010/main" val="0"/>
              </a:ext>
            </a:extLst>
          </a:blip>
          <a:srcRect r="67586"/>
          <a:stretch>
            <a:fillRect/>
          </a:stretch>
        </p:blipFill>
        <p:spPr>
          <a:xfrm>
            <a:off x="9633424" y="1001161"/>
            <a:ext cx="2243590" cy="2660871"/>
          </a:xfrm>
          <a:prstGeom prst="rect">
            <a:avLst/>
          </a:prstGeom>
        </p:spPr>
      </p:pic>
      <p:pic>
        <p:nvPicPr>
          <p:cNvPr id="9" name="Picture 8" descr="A graph of a number of numbers&#10;&#10;AI-generated content may be incorrect.">
            <a:extLst>
              <a:ext uri="{FF2B5EF4-FFF2-40B4-BE49-F238E27FC236}">
                <a16:creationId xmlns:a16="http://schemas.microsoft.com/office/drawing/2014/main" id="{4682F8D1-F9AE-94AC-3026-0158FE75FB37}"/>
              </a:ext>
            </a:extLst>
          </p:cNvPr>
          <p:cNvPicPr>
            <a:picLocks noChangeAspect="1"/>
          </p:cNvPicPr>
          <p:nvPr/>
        </p:nvPicPr>
        <p:blipFill>
          <a:blip r:embed="rId4">
            <a:extLst>
              <a:ext uri="{28A0092B-C50C-407E-A947-70E740481C1C}">
                <a14:useLocalDpi xmlns:a14="http://schemas.microsoft.com/office/drawing/2010/main" val="0"/>
              </a:ext>
            </a:extLst>
          </a:blip>
          <a:srcRect l="32099"/>
          <a:stretch>
            <a:fillRect/>
          </a:stretch>
        </p:blipFill>
        <p:spPr>
          <a:xfrm>
            <a:off x="7177160" y="3726969"/>
            <a:ext cx="4737853" cy="2682371"/>
          </a:xfrm>
          <a:prstGeom prst="rect">
            <a:avLst/>
          </a:prstGeom>
        </p:spPr>
      </p:pic>
      <p:sp>
        <p:nvSpPr>
          <p:cNvPr id="11" name="TextBox 10">
            <a:extLst>
              <a:ext uri="{FF2B5EF4-FFF2-40B4-BE49-F238E27FC236}">
                <a16:creationId xmlns:a16="http://schemas.microsoft.com/office/drawing/2014/main" id="{41442A30-5CBE-1A58-AAB6-6F037804780F}"/>
              </a:ext>
            </a:extLst>
          </p:cNvPr>
          <p:cNvSpPr txBox="1"/>
          <p:nvPr/>
        </p:nvSpPr>
        <p:spPr>
          <a:xfrm>
            <a:off x="6946488" y="1796519"/>
            <a:ext cx="2686936"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2800" b="0" i="0" u="none" strike="noStrike" cap="none" spc="0" normalizeH="0" baseline="0" dirty="0">
                <a:ln>
                  <a:noFill/>
                </a:ln>
                <a:solidFill>
                  <a:srgbClr val="000000"/>
                </a:solidFill>
                <a:effectLst/>
                <a:uFillTx/>
                <a:latin typeface="+mj-lt"/>
                <a:ea typeface="+mj-ea"/>
                <a:cs typeface="+mj-cs"/>
                <a:sym typeface="Calibri"/>
              </a:rPr>
              <a:t>~26% distance</a:t>
            </a:r>
            <a:r>
              <a:rPr lang="en-AU" sz="2800" dirty="0"/>
              <a:t> uncertainty</a:t>
            </a:r>
            <a:endParaRPr kumimoji="0" lang="en-AU" sz="2800" b="0" i="0" u="none" strike="noStrike" cap="none" spc="0" normalizeH="0" baseline="0" dirty="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111329249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BDBCC3-8337-8DE0-0D65-614E67DD410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05C6F80-9AA4-D296-BCE0-05B31491BC08}"/>
              </a:ext>
            </a:extLst>
          </p:cNvPr>
          <p:cNvSpPr>
            <a:spLocks noGrp="1"/>
          </p:cNvSpPr>
          <p:nvPr>
            <p:ph type="title"/>
          </p:nvPr>
        </p:nvSpPr>
        <p:spPr/>
        <p:txBody>
          <a:bodyPr/>
          <a:lstStyle/>
          <a:p>
            <a:r>
              <a:rPr lang="en-AU" dirty="0"/>
              <a:t>DR1 Fundamental Plane Sample</a:t>
            </a:r>
          </a:p>
        </p:txBody>
      </p:sp>
      <p:pic>
        <p:nvPicPr>
          <p:cNvPr id="5" name="Picture 4" descr="A black and white image of a circular object&#10;&#10;AI-generated content may be incorrect.">
            <a:extLst>
              <a:ext uri="{FF2B5EF4-FFF2-40B4-BE49-F238E27FC236}">
                <a16:creationId xmlns:a16="http://schemas.microsoft.com/office/drawing/2014/main" id="{0DE7DFF8-6A7B-F9A4-4C00-0DF5E73871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4986" y="1644430"/>
            <a:ext cx="6811338" cy="4257086"/>
          </a:xfrm>
          <a:prstGeom prst="rect">
            <a:avLst/>
          </a:prstGeom>
        </p:spPr>
      </p:pic>
      <p:grpSp>
        <p:nvGrpSpPr>
          <p:cNvPr id="7" name="Group 6">
            <a:extLst>
              <a:ext uri="{FF2B5EF4-FFF2-40B4-BE49-F238E27FC236}">
                <a16:creationId xmlns:a16="http://schemas.microsoft.com/office/drawing/2014/main" id="{DB572533-6E09-8913-AC96-1BE3E0AA1925}"/>
              </a:ext>
            </a:extLst>
          </p:cNvPr>
          <p:cNvGrpSpPr/>
          <p:nvPr/>
        </p:nvGrpSpPr>
        <p:grpSpPr>
          <a:xfrm>
            <a:off x="7051250" y="1708051"/>
            <a:ext cx="4906647" cy="4193465"/>
            <a:chOff x="7051250" y="1708051"/>
            <a:chExt cx="4906647" cy="4193465"/>
          </a:xfrm>
        </p:grpSpPr>
        <p:pic>
          <p:nvPicPr>
            <p:cNvPr id="10" name="Picture 9">
              <a:extLst>
                <a:ext uri="{FF2B5EF4-FFF2-40B4-BE49-F238E27FC236}">
                  <a16:creationId xmlns:a16="http://schemas.microsoft.com/office/drawing/2014/main" id="{D05A9FAB-61B0-99E3-8A4E-288AFE447D99}"/>
                </a:ext>
              </a:extLst>
            </p:cNvPr>
            <p:cNvPicPr>
              <a:picLocks noChangeAspect="1"/>
            </p:cNvPicPr>
            <p:nvPr/>
          </p:nvPicPr>
          <p:blipFill>
            <a:blip r:embed="rId4" cstate="print">
              <a:extLst>
                <a:ext uri="{28A0092B-C50C-407E-A947-70E740481C1C}">
                  <a14:useLocalDpi xmlns:a14="http://schemas.microsoft.com/office/drawing/2010/main" val="0"/>
                </a:ext>
              </a:extLst>
            </a:blip>
            <a:srcRect l="9811" r="6723" b="9072"/>
            <a:stretch>
              <a:fillRect/>
            </a:stretch>
          </p:blipFill>
          <p:spPr>
            <a:xfrm>
              <a:off x="7424201" y="1720436"/>
              <a:ext cx="4235819" cy="3732658"/>
            </a:xfrm>
            <a:prstGeom prst="rect">
              <a:avLst/>
            </a:prstGeom>
          </p:spPr>
        </p:pic>
        <p:sp>
          <p:nvSpPr>
            <p:cNvPr id="3" name="Rectangle 2">
              <a:extLst>
                <a:ext uri="{FF2B5EF4-FFF2-40B4-BE49-F238E27FC236}">
                  <a16:creationId xmlns:a16="http://schemas.microsoft.com/office/drawing/2014/main" id="{F74601D6-27EF-D861-B124-0736561F55E6}"/>
                </a:ext>
              </a:extLst>
            </p:cNvPr>
            <p:cNvSpPr/>
            <p:nvPr/>
          </p:nvSpPr>
          <p:spPr>
            <a:xfrm rot="16200000">
              <a:off x="5481497" y="3351356"/>
              <a:ext cx="3539614" cy="400108"/>
            </a:xfrm>
            <a:prstGeom prst="rect">
              <a:avLst/>
            </a:prstGeom>
            <a:solidFill>
              <a:srgbClr val="FFFFFF"/>
            </a:solidFill>
            <a:ln w="12700" cap="flat">
              <a:solidFill>
                <a:schemeClr val="bg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2000" b="0" i="0" u="none" strike="noStrike" cap="none" spc="0" normalizeH="0" dirty="0">
                  <a:ln>
                    <a:noFill/>
                  </a:ln>
                  <a:solidFill>
                    <a:srgbClr val="000000"/>
                  </a:solidFill>
                  <a:effectLst/>
                  <a:uFillTx/>
                  <a:latin typeface="+mj-lt"/>
                  <a:ea typeface="+mj-ea"/>
                  <a:cs typeface="+mj-cs"/>
                  <a:sym typeface="Calibri"/>
                </a:rPr>
                <a:t>Distance modulus </a:t>
              </a:r>
            </a:p>
          </p:txBody>
        </p:sp>
        <p:sp>
          <p:nvSpPr>
            <p:cNvPr id="4" name="Rectangle 3">
              <a:extLst>
                <a:ext uri="{FF2B5EF4-FFF2-40B4-BE49-F238E27FC236}">
                  <a16:creationId xmlns:a16="http://schemas.microsoft.com/office/drawing/2014/main" id="{88EEE24A-07B9-2161-3FEE-58F705853A56}"/>
                </a:ext>
              </a:extLst>
            </p:cNvPr>
            <p:cNvSpPr/>
            <p:nvPr/>
          </p:nvSpPr>
          <p:spPr>
            <a:xfrm>
              <a:off x="7451358" y="5501408"/>
              <a:ext cx="3539614" cy="400108"/>
            </a:xfrm>
            <a:prstGeom prst="rect">
              <a:avLst/>
            </a:prstGeom>
            <a:solidFill>
              <a:srgbClr val="FFFFFF"/>
            </a:solidFill>
            <a:ln w="12700" cap="flat">
              <a:solidFill>
                <a:schemeClr val="bg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2000" b="0" i="0" u="none" strike="noStrike" cap="none" spc="0" normalizeH="0" dirty="0">
                  <a:ln>
                    <a:noFill/>
                  </a:ln>
                  <a:solidFill>
                    <a:srgbClr val="000000"/>
                  </a:solidFill>
                  <a:effectLst/>
                  <a:uFillTx/>
                  <a:latin typeface="+mj-lt"/>
                  <a:ea typeface="+mj-ea"/>
                  <a:cs typeface="+mj-cs"/>
                  <a:sym typeface="Calibri"/>
                </a:rPr>
                <a:t>Redshift</a:t>
              </a:r>
            </a:p>
          </p:txBody>
        </p:sp>
        <p:sp>
          <p:nvSpPr>
            <p:cNvPr id="6" name="Rectangle 5">
              <a:extLst>
                <a:ext uri="{FF2B5EF4-FFF2-40B4-BE49-F238E27FC236}">
                  <a16:creationId xmlns:a16="http://schemas.microsoft.com/office/drawing/2014/main" id="{A3CF5AA8-FE65-681F-185C-BA800B67A542}"/>
                </a:ext>
              </a:extLst>
            </p:cNvPr>
            <p:cNvSpPr/>
            <p:nvPr/>
          </p:nvSpPr>
          <p:spPr>
            <a:xfrm rot="16200000">
              <a:off x="9988036" y="3277804"/>
              <a:ext cx="3539614" cy="400108"/>
            </a:xfrm>
            <a:prstGeom prst="rect">
              <a:avLst/>
            </a:prstGeom>
            <a:noFill/>
            <a:ln w="12700" cap="flat">
              <a:solidFill>
                <a:schemeClr val="bg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lang="el-GR" sz="2000" dirty="0"/>
                <a:t>η</a:t>
              </a:r>
              <a:r>
                <a:rPr lang="en-AU" sz="2000" dirty="0"/>
                <a:t> </a:t>
              </a:r>
              <a:r>
                <a:rPr kumimoji="0" lang="en-AU" sz="2000" b="0" i="0" u="none" strike="noStrike" cap="none" spc="0" normalizeH="0" dirty="0">
                  <a:ln>
                    <a:noFill/>
                  </a:ln>
                  <a:solidFill>
                    <a:srgbClr val="000000"/>
                  </a:solidFill>
                  <a:effectLst/>
                  <a:uFillTx/>
                  <a:latin typeface="+mj-lt"/>
                  <a:ea typeface="+mj-ea"/>
                  <a:cs typeface="+mj-cs"/>
                  <a:sym typeface="Calibri"/>
                </a:rPr>
                <a:t> [log(</a:t>
              </a:r>
              <a:r>
                <a:rPr kumimoji="0" lang="en-AU" sz="2000" b="0" i="0" u="none" strike="noStrike" cap="none" spc="0" normalizeH="0" dirty="0" err="1">
                  <a:ln>
                    <a:noFill/>
                  </a:ln>
                  <a:solidFill>
                    <a:srgbClr val="000000"/>
                  </a:solidFill>
                  <a:effectLst/>
                  <a:uFillTx/>
                  <a:latin typeface="+mj-lt"/>
                  <a:ea typeface="+mj-ea"/>
                  <a:cs typeface="+mj-cs"/>
                  <a:sym typeface="Calibri"/>
                </a:rPr>
                <a:t>D</a:t>
              </a:r>
              <a:r>
                <a:rPr kumimoji="0" lang="en-AU" sz="1600" b="0" i="0" u="none" strike="noStrike" cap="none" spc="0" normalizeH="0" dirty="0" err="1">
                  <a:ln>
                    <a:noFill/>
                  </a:ln>
                  <a:solidFill>
                    <a:srgbClr val="000000"/>
                  </a:solidFill>
                  <a:effectLst/>
                  <a:uFillTx/>
                  <a:latin typeface="+mj-lt"/>
                  <a:ea typeface="+mj-ea"/>
                  <a:cs typeface="+mj-cs"/>
                  <a:sym typeface="Calibri"/>
                </a:rPr>
                <a:t>z</a:t>
              </a:r>
              <a:r>
                <a:rPr lang="en-AU" sz="2000" dirty="0"/>
                <a:t>/D</a:t>
              </a:r>
              <a:r>
                <a:rPr lang="en-AU" sz="1400" dirty="0"/>
                <a:t>t</a:t>
              </a:r>
              <a:r>
                <a:rPr lang="en-AU" sz="2000" dirty="0"/>
                <a:t>)]</a:t>
              </a:r>
              <a:endParaRPr kumimoji="0" lang="en-AU" sz="2000" b="0" i="0" u="none" strike="noStrike" cap="none" spc="0" normalizeH="0" dirty="0">
                <a:ln>
                  <a:noFill/>
                </a:ln>
                <a:solidFill>
                  <a:srgbClr val="000000"/>
                </a:solidFill>
                <a:effectLst/>
                <a:uFillTx/>
                <a:latin typeface="+mj-lt"/>
                <a:ea typeface="+mj-ea"/>
                <a:cs typeface="+mj-cs"/>
                <a:sym typeface="Calibri"/>
              </a:endParaRPr>
            </a:p>
          </p:txBody>
        </p:sp>
      </p:grpSp>
      <p:cxnSp>
        <p:nvCxnSpPr>
          <p:cNvPr id="9" name="Straight Arrow Connector 8">
            <a:extLst>
              <a:ext uri="{FF2B5EF4-FFF2-40B4-BE49-F238E27FC236}">
                <a16:creationId xmlns:a16="http://schemas.microsoft.com/office/drawing/2014/main" id="{BB5D3BBC-9424-A52F-5362-04D09C893A10}"/>
              </a:ext>
            </a:extLst>
          </p:cNvPr>
          <p:cNvCxnSpPr>
            <a:cxnSpLocks/>
          </p:cNvCxnSpPr>
          <p:nvPr/>
        </p:nvCxnSpPr>
        <p:spPr>
          <a:xfrm>
            <a:off x="3863432" y="2991342"/>
            <a:ext cx="0" cy="650492"/>
          </a:xfrm>
          <a:prstGeom prst="straightConnector1">
            <a:avLst/>
          </a:prstGeom>
          <a:noFill/>
          <a:ln w="38100" cap="flat">
            <a:solidFill>
              <a:srgbClr val="FF0000"/>
            </a:solidFill>
            <a:prstDash val="solid"/>
            <a:miter lim="800000"/>
            <a:headEnd type="triangle"/>
            <a:tailEnd type="triangle"/>
          </a:ln>
          <a:effectLst/>
          <a:sp3d/>
        </p:spPr>
        <p:style>
          <a:lnRef idx="0">
            <a:scrgbClr r="0" g="0" b="0"/>
          </a:lnRef>
          <a:fillRef idx="0">
            <a:scrgbClr r="0" g="0" b="0"/>
          </a:fillRef>
          <a:effectRef idx="0">
            <a:scrgbClr r="0" g="0" b="0"/>
          </a:effectRef>
          <a:fontRef idx="none"/>
        </p:style>
      </p:cxnSp>
      <p:sp>
        <p:nvSpPr>
          <p:cNvPr id="14" name="Oval 13">
            <a:extLst>
              <a:ext uri="{FF2B5EF4-FFF2-40B4-BE49-F238E27FC236}">
                <a16:creationId xmlns:a16="http://schemas.microsoft.com/office/drawing/2014/main" id="{84B25A9C-2371-9147-AC05-84533C0727B7}"/>
              </a:ext>
            </a:extLst>
          </p:cNvPr>
          <p:cNvSpPr/>
          <p:nvPr/>
        </p:nvSpPr>
        <p:spPr>
          <a:xfrm>
            <a:off x="3356308" y="2804209"/>
            <a:ext cx="1014248" cy="1024758"/>
          </a:xfrm>
          <a:prstGeom prst="ellipse">
            <a:avLst/>
          </a:prstGeom>
          <a:noFill/>
          <a:ln w="19050" cap="flat">
            <a:solidFill>
              <a:srgbClr val="FF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AU" sz="1800" b="0" i="0" u="none" strike="noStrike" cap="none" spc="0" normalizeH="0" baseline="0">
              <a:ln>
                <a:noFill/>
              </a:ln>
              <a:solidFill>
                <a:srgbClr val="000000"/>
              </a:solidFill>
              <a:effectLst/>
              <a:uFillTx/>
              <a:latin typeface="+mj-lt"/>
              <a:ea typeface="+mj-ea"/>
              <a:cs typeface="+mj-cs"/>
              <a:sym typeface="Calibri"/>
            </a:endParaRPr>
          </a:p>
        </p:txBody>
      </p:sp>
      <p:cxnSp>
        <p:nvCxnSpPr>
          <p:cNvPr id="16" name="Straight Connector 15">
            <a:extLst>
              <a:ext uri="{FF2B5EF4-FFF2-40B4-BE49-F238E27FC236}">
                <a16:creationId xmlns:a16="http://schemas.microsoft.com/office/drawing/2014/main" id="{65839330-7E35-37C5-FDDF-A6FBEE7336F5}"/>
              </a:ext>
            </a:extLst>
          </p:cNvPr>
          <p:cNvCxnSpPr>
            <a:cxnSpLocks/>
            <a:stCxn id="14" idx="0"/>
          </p:cNvCxnSpPr>
          <p:nvPr/>
        </p:nvCxnSpPr>
        <p:spPr>
          <a:xfrm flipV="1">
            <a:off x="3863432" y="1808163"/>
            <a:ext cx="3676273" cy="996046"/>
          </a:xfrm>
          <a:prstGeom prst="line">
            <a:avLst/>
          </a:prstGeom>
          <a:ln>
            <a:solidFill>
              <a:srgbClr val="FF0000"/>
            </a:solidFill>
          </a:ln>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8072C8FE-9D35-2F7B-1CFB-5C9976386EBE}"/>
              </a:ext>
            </a:extLst>
          </p:cNvPr>
          <p:cNvCxnSpPr>
            <a:stCxn id="14" idx="4"/>
          </p:cNvCxnSpPr>
          <p:nvPr/>
        </p:nvCxnSpPr>
        <p:spPr>
          <a:xfrm>
            <a:off x="3863432" y="3828967"/>
            <a:ext cx="3676273" cy="1418698"/>
          </a:xfrm>
          <a:prstGeom prst="line">
            <a:avLst/>
          </a:prstGeom>
          <a:noFill/>
          <a:ln w="12700" cap="flat">
            <a:solidFill>
              <a:srgbClr val="FF0000"/>
            </a:solidFill>
            <a:prstDash val="solid"/>
            <a:miter lim="800000"/>
          </a:ln>
          <a:effectLst/>
          <a:sp3d/>
        </p:spPr>
        <p:style>
          <a:lnRef idx="0">
            <a:scrgbClr r="0" g="0" b="0"/>
          </a:lnRef>
          <a:fillRef idx="0">
            <a:scrgbClr r="0" g="0" b="0"/>
          </a:fillRef>
          <a:effectRef idx="0">
            <a:scrgbClr r="0" g="0" b="0"/>
          </a:effectRef>
          <a:fontRef idx="none"/>
        </p:style>
      </p:cxnSp>
      <p:cxnSp>
        <p:nvCxnSpPr>
          <p:cNvPr id="21" name="Straight Arrow Connector 20">
            <a:extLst>
              <a:ext uri="{FF2B5EF4-FFF2-40B4-BE49-F238E27FC236}">
                <a16:creationId xmlns:a16="http://schemas.microsoft.com/office/drawing/2014/main" id="{D92DA2DA-6583-F29A-E39F-78AD92C0B6BA}"/>
              </a:ext>
            </a:extLst>
          </p:cNvPr>
          <p:cNvCxnSpPr>
            <a:cxnSpLocks/>
          </p:cNvCxnSpPr>
          <p:nvPr/>
        </p:nvCxnSpPr>
        <p:spPr>
          <a:xfrm>
            <a:off x="5094194" y="2922500"/>
            <a:ext cx="0" cy="628910"/>
          </a:xfrm>
          <a:prstGeom prst="straightConnector1">
            <a:avLst/>
          </a:prstGeom>
          <a:noFill/>
          <a:ln w="38100" cap="flat">
            <a:solidFill>
              <a:srgbClr val="0E0EFF"/>
            </a:solidFill>
            <a:prstDash val="solid"/>
            <a:miter lim="800000"/>
            <a:headEnd type="triangle"/>
            <a:tailEnd type="triangle"/>
          </a:ln>
          <a:effectLst/>
          <a:sp3d/>
        </p:spPr>
        <p:style>
          <a:lnRef idx="0">
            <a:scrgbClr r="0" g="0" b="0"/>
          </a:lnRef>
          <a:fillRef idx="0">
            <a:scrgbClr r="0" g="0" b="0"/>
          </a:fillRef>
          <a:effectRef idx="0">
            <a:scrgbClr r="0" g="0" b="0"/>
          </a:effectRef>
          <a:fontRef idx="none"/>
        </p:style>
      </p:cxnSp>
      <p:sp>
        <p:nvSpPr>
          <p:cNvPr id="24" name="Oval 23">
            <a:extLst>
              <a:ext uri="{FF2B5EF4-FFF2-40B4-BE49-F238E27FC236}">
                <a16:creationId xmlns:a16="http://schemas.microsoft.com/office/drawing/2014/main" id="{DC2A6591-120E-6A1B-572A-8E5C9528FE5C}"/>
              </a:ext>
            </a:extLst>
          </p:cNvPr>
          <p:cNvSpPr/>
          <p:nvPr/>
        </p:nvSpPr>
        <p:spPr>
          <a:xfrm>
            <a:off x="4599682" y="2684463"/>
            <a:ext cx="1014248" cy="1024758"/>
          </a:xfrm>
          <a:prstGeom prst="ellipse">
            <a:avLst/>
          </a:prstGeom>
          <a:noFill/>
          <a:ln w="19050" cap="flat">
            <a:solidFill>
              <a:srgbClr val="0E0EF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AU" sz="1800" b="0" i="0" u="none" strike="noStrike" cap="none" spc="0" normalizeH="0" baseline="0">
              <a:ln>
                <a:noFill/>
              </a:ln>
              <a:solidFill>
                <a:srgbClr val="000000"/>
              </a:solidFill>
              <a:effectLst/>
              <a:uFillTx/>
              <a:latin typeface="+mj-lt"/>
              <a:ea typeface="+mj-ea"/>
              <a:cs typeface="+mj-cs"/>
              <a:sym typeface="Calibri"/>
            </a:endParaRPr>
          </a:p>
        </p:txBody>
      </p:sp>
      <p:cxnSp>
        <p:nvCxnSpPr>
          <p:cNvPr id="26" name="Straight Connector 25">
            <a:extLst>
              <a:ext uri="{FF2B5EF4-FFF2-40B4-BE49-F238E27FC236}">
                <a16:creationId xmlns:a16="http://schemas.microsoft.com/office/drawing/2014/main" id="{F07BF9F8-6DBA-0809-63C4-F00E0302A7B2}"/>
              </a:ext>
            </a:extLst>
          </p:cNvPr>
          <p:cNvCxnSpPr>
            <a:cxnSpLocks/>
            <a:stCxn id="24" idx="4"/>
          </p:cNvCxnSpPr>
          <p:nvPr/>
        </p:nvCxnSpPr>
        <p:spPr>
          <a:xfrm>
            <a:off x="5106806" y="3709221"/>
            <a:ext cx="2432899" cy="1532633"/>
          </a:xfrm>
          <a:prstGeom prst="line">
            <a:avLst/>
          </a:prstGeom>
          <a:noFill/>
          <a:ln w="12700" cap="flat">
            <a:solidFill>
              <a:srgbClr val="0E0EFF"/>
            </a:solidFill>
            <a:prstDash val="solid"/>
            <a:miter lim="800000"/>
          </a:ln>
          <a:effectLst/>
          <a:sp3d/>
        </p:spPr>
        <p:style>
          <a:lnRef idx="0">
            <a:scrgbClr r="0" g="0" b="0"/>
          </a:lnRef>
          <a:fillRef idx="0">
            <a:scrgbClr r="0" g="0" b="0"/>
          </a:fillRef>
          <a:effectRef idx="0">
            <a:scrgbClr r="0" g="0" b="0"/>
          </a:effectRef>
          <a:fontRef idx="none"/>
        </p:style>
      </p:cxnSp>
      <p:cxnSp>
        <p:nvCxnSpPr>
          <p:cNvPr id="29" name="Straight Connector 28">
            <a:extLst>
              <a:ext uri="{FF2B5EF4-FFF2-40B4-BE49-F238E27FC236}">
                <a16:creationId xmlns:a16="http://schemas.microsoft.com/office/drawing/2014/main" id="{13E15B11-2498-B277-E8F8-0F665D29F531}"/>
              </a:ext>
            </a:extLst>
          </p:cNvPr>
          <p:cNvCxnSpPr>
            <a:cxnSpLocks/>
            <a:stCxn id="24" idx="0"/>
          </p:cNvCxnSpPr>
          <p:nvPr/>
        </p:nvCxnSpPr>
        <p:spPr>
          <a:xfrm flipV="1">
            <a:off x="5106806" y="1808163"/>
            <a:ext cx="2432899" cy="876300"/>
          </a:xfrm>
          <a:prstGeom prst="line">
            <a:avLst/>
          </a:prstGeom>
          <a:noFill/>
          <a:ln w="12700" cap="flat">
            <a:solidFill>
              <a:srgbClr val="0E0EFF"/>
            </a:solidFill>
            <a:prstDash val="solid"/>
            <a:miter lim="800000"/>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4664812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AFF925-B104-6FB9-A8D6-2B248D3F9F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F77285C-D9D9-9EE7-ED48-DD853EC24F2A}"/>
              </a:ext>
            </a:extLst>
          </p:cNvPr>
          <p:cNvSpPr>
            <a:spLocks noGrp="1"/>
          </p:cNvSpPr>
          <p:nvPr>
            <p:ph type="title"/>
          </p:nvPr>
        </p:nvSpPr>
        <p:spPr/>
        <p:txBody>
          <a:bodyPr/>
          <a:lstStyle/>
          <a:p>
            <a:r>
              <a:rPr lang="en-AU" dirty="0"/>
              <a:t>Existing Measurements</a:t>
            </a:r>
          </a:p>
        </p:txBody>
      </p:sp>
      <p:pic>
        <p:nvPicPr>
          <p:cNvPr id="5" name="Picture 4">
            <a:extLst>
              <a:ext uri="{FF2B5EF4-FFF2-40B4-BE49-F238E27FC236}">
                <a16:creationId xmlns:a16="http://schemas.microsoft.com/office/drawing/2014/main" id="{2C0FC558-40D1-7141-3312-6755CBD4E5A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360678" y="401321"/>
            <a:ext cx="12913356" cy="6456677"/>
          </a:xfrm>
          <a:prstGeom prst="rect">
            <a:avLst/>
          </a:prstGeom>
        </p:spPr>
      </p:pic>
    </p:spTree>
    <p:extLst>
      <p:ext uri="{BB962C8B-B14F-4D97-AF65-F5344CB8AC3E}">
        <p14:creationId xmlns:p14="http://schemas.microsoft.com/office/powerpoint/2010/main" val="800372842"/>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5C81A7-5D0F-75D8-DA23-52CC5785BEC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BF5F5FD-66CF-49F0-6F8F-52D9DE0C72E7}"/>
              </a:ext>
            </a:extLst>
          </p:cNvPr>
          <p:cNvSpPr>
            <a:spLocks noGrp="1"/>
          </p:cNvSpPr>
          <p:nvPr>
            <p:ph type="title"/>
          </p:nvPr>
        </p:nvSpPr>
        <p:spPr/>
        <p:txBody>
          <a:bodyPr/>
          <a:lstStyle/>
          <a:p>
            <a:r>
              <a:rPr lang="en-AU" dirty="0"/>
              <a:t>DESI Measurements</a:t>
            </a:r>
          </a:p>
        </p:txBody>
      </p:sp>
      <p:pic>
        <p:nvPicPr>
          <p:cNvPr id="5" name="Picture 4">
            <a:extLst>
              <a:ext uri="{FF2B5EF4-FFF2-40B4-BE49-F238E27FC236}">
                <a16:creationId xmlns:a16="http://schemas.microsoft.com/office/drawing/2014/main" id="{9B6E3A10-2F45-8E17-CDF8-514C83429BE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360680" y="401320"/>
            <a:ext cx="12913359" cy="6456679"/>
          </a:xfrm>
          <a:prstGeom prst="rect">
            <a:avLst/>
          </a:prstGeom>
        </p:spPr>
      </p:pic>
    </p:spTree>
    <p:extLst>
      <p:ext uri="{BB962C8B-B14F-4D97-AF65-F5344CB8AC3E}">
        <p14:creationId xmlns:p14="http://schemas.microsoft.com/office/powerpoint/2010/main" val="737801650"/>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443FC8-2375-2266-84D8-ED97A83F1F1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A87B85A-0E83-02D6-DF35-FCD59809072D}"/>
              </a:ext>
            </a:extLst>
          </p:cNvPr>
          <p:cNvSpPr>
            <a:spLocks noGrp="1"/>
          </p:cNvSpPr>
          <p:nvPr>
            <p:ph type="title"/>
          </p:nvPr>
        </p:nvSpPr>
        <p:spPr/>
        <p:txBody>
          <a:bodyPr/>
          <a:lstStyle/>
          <a:p>
            <a:r>
              <a:rPr lang="en-AU" dirty="0"/>
              <a:t>DESI Measurements</a:t>
            </a:r>
          </a:p>
        </p:txBody>
      </p:sp>
      <p:pic>
        <p:nvPicPr>
          <p:cNvPr id="5" name="Picture 4">
            <a:extLst>
              <a:ext uri="{FF2B5EF4-FFF2-40B4-BE49-F238E27FC236}">
                <a16:creationId xmlns:a16="http://schemas.microsoft.com/office/drawing/2014/main" id="{0858873A-0D5E-753C-5732-D37A6DB8256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360678" y="401321"/>
            <a:ext cx="12913356" cy="6456677"/>
          </a:xfrm>
          <a:prstGeom prst="rect">
            <a:avLst/>
          </a:prstGeom>
        </p:spPr>
      </p:pic>
    </p:spTree>
    <p:extLst>
      <p:ext uri="{BB962C8B-B14F-4D97-AF65-F5344CB8AC3E}">
        <p14:creationId xmlns:p14="http://schemas.microsoft.com/office/powerpoint/2010/main" val="11528252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ositioners.mp4" descr="positioners.mp4">
            <a:hlinkClick r:id="" action="ppaction://media"/>
            <a:extLst>
              <a:ext uri="{FF2B5EF4-FFF2-40B4-BE49-F238E27FC236}">
                <a16:creationId xmlns:a16="http://schemas.microsoft.com/office/drawing/2014/main" id="{AB9229C0-F1DC-F2F2-3076-B2DB665B7A4A}"/>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917763" y="276242"/>
            <a:ext cx="6987605" cy="3930528"/>
          </a:xfrm>
          <a:prstGeom prst="rect">
            <a:avLst/>
          </a:prstGeom>
        </p:spPr>
      </p:pic>
      <p:pic>
        <p:nvPicPr>
          <p:cNvPr id="4" name="Picture 4">
            <a:extLst>
              <a:ext uri="{FF2B5EF4-FFF2-40B4-BE49-F238E27FC236}">
                <a16:creationId xmlns:a16="http://schemas.microsoft.com/office/drawing/2014/main" id="{9D449093-755F-AFDC-25E8-4C6CCF3C37B2}"/>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3640" t="15156" r="13983" b="13447"/>
          <a:stretch>
            <a:fillRect/>
          </a:stretch>
        </p:blipFill>
        <p:spPr bwMode="auto">
          <a:xfrm>
            <a:off x="0" y="3028674"/>
            <a:ext cx="5928462" cy="381284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54F0F3F3-CBA8-417C-DAAE-CB92E101E7DC}"/>
              </a:ext>
            </a:extLst>
          </p:cNvPr>
          <p:cNvSpPr txBox="1"/>
          <p:nvPr/>
        </p:nvSpPr>
        <p:spPr>
          <a:xfrm>
            <a:off x="6992967" y="4535044"/>
            <a:ext cx="4310768" cy="1754326"/>
          </a:xfrm>
          <a:prstGeom prst="rect">
            <a:avLst/>
          </a:prstGeom>
          <a:noFill/>
        </p:spPr>
        <p:txBody>
          <a:bodyPr wrap="square" rtlCol="0">
            <a:spAutoFit/>
          </a:bodyPr>
          <a:lstStyle/>
          <a:p>
            <a:r>
              <a:rPr lang="en-AU" sz="3600" dirty="0">
                <a:cs typeface="Biome" panose="020B0503030204020804" pitchFamily="34" charset="0"/>
              </a:rPr>
              <a:t>Obtaining spectra approximately every 20 minutes</a:t>
            </a:r>
            <a:endParaRPr lang="en-GB" sz="3600" dirty="0">
              <a:cs typeface="Biome" panose="020B0503030204020804" pitchFamily="34" charset="0"/>
            </a:endParaRPr>
          </a:p>
        </p:txBody>
      </p:sp>
      <p:sp>
        <p:nvSpPr>
          <p:cNvPr id="13" name="TextBox 12">
            <a:extLst>
              <a:ext uri="{FF2B5EF4-FFF2-40B4-BE49-F238E27FC236}">
                <a16:creationId xmlns:a16="http://schemas.microsoft.com/office/drawing/2014/main" id="{4219CF1B-1266-643B-2C10-A149B8AA209B}"/>
              </a:ext>
            </a:extLst>
          </p:cNvPr>
          <p:cNvSpPr txBox="1"/>
          <p:nvPr/>
        </p:nvSpPr>
        <p:spPr>
          <a:xfrm>
            <a:off x="286632" y="1469590"/>
            <a:ext cx="3810394" cy="1200329"/>
          </a:xfrm>
          <a:prstGeom prst="rect">
            <a:avLst/>
          </a:prstGeom>
          <a:noFill/>
        </p:spPr>
        <p:txBody>
          <a:bodyPr wrap="square" rtlCol="0">
            <a:spAutoFit/>
          </a:bodyPr>
          <a:lstStyle/>
          <a:p>
            <a:pPr algn="r"/>
            <a:r>
              <a:rPr lang="en-AU" sz="3600" dirty="0">
                <a:cs typeface="Biome" panose="020B0503030204020804" pitchFamily="34" charset="0"/>
              </a:rPr>
              <a:t>5000 robotically controlled fibres</a:t>
            </a:r>
            <a:endParaRPr lang="en-GB" sz="3600" dirty="0">
              <a:cs typeface="Biome" panose="020B0503030204020804" pitchFamily="34" charset="0"/>
            </a:endParaRPr>
          </a:p>
        </p:txBody>
      </p:sp>
    </p:spTree>
    <p:extLst>
      <p:ext uri="{BB962C8B-B14F-4D97-AF65-F5344CB8AC3E}">
        <p14:creationId xmlns:p14="http://schemas.microsoft.com/office/powerpoint/2010/main" val="24719777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mediacall" presetSubtype="0" fill="hold" nodeType="withEffect">
                                  <p:stCondLst>
                                    <p:cond delay="0"/>
                                  </p:stCondLst>
                                  <p:childTnLst>
                                    <p:cmd type="call" cmd="playFrom(0.0)">
                                      <p:cBhvr>
                                        <p:cTn id="8" dur="1111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9" fill="hold" display="0">
                  <p:stCondLst>
                    <p:cond delay="indefinite"/>
                  </p:stCondLst>
                </p:cTn>
                <p:tgtEl>
                  <p:spTgt spid="2"/>
                </p:tgtEl>
              </p:cMediaNode>
            </p:vide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E2E395-5D56-1C45-AAC0-D74C48F522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4B9F48-BC70-963B-6D6A-6F82E9B27916}"/>
              </a:ext>
            </a:extLst>
          </p:cNvPr>
          <p:cNvSpPr>
            <a:spLocks noGrp="1"/>
          </p:cNvSpPr>
          <p:nvPr>
            <p:ph type="title"/>
          </p:nvPr>
        </p:nvSpPr>
        <p:spPr/>
        <p:txBody>
          <a:bodyPr/>
          <a:lstStyle/>
          <a:p>
            <a:r>
              <a:rPr lang="en-AU" dirty="0"/>
              <a:t>DESI DR1 PV Survey </a:t>
            </a:r>
          </a:p>
        </p:txBody>
      </p:sp>
      <p:cxnSp>
        <p:nvCxnSpPr>
          <p:cNvPr id="19" name="Straight Connector 18">
            <a:extLst>
              <a:ext uri="{FF2B5EF4-FFF2-40B4-BE49-F238E27FC236}">
                <a16:creationId xmlns:a16="http://schemas.microsoft.com/office/drawing/2014/main" id="{22D0873A-FDE7-E3D6-06ED-E7D1F897A3D6}"/>
              </a:ext>
            </a:extLst>
          </p:cNvPr>
          <p:cNvCxnSpPr>
            <a:cxnSpLocks/>
          </p:cNvCxnSpPr>
          <p:nvPr/>
        </p:nvCxnSpPr>
        <p:spPr>
          <a:xfrm flipH="1" flipV="1">
            <a:off x="2763145" y="4211870"/>
            <a:ext cx="6703948" cy="0"/>
          </a:xfrm>
          <a:prstGeom prst="line">
            <a:avLst/>
          </a:prstGeom>
          <a:ln w="19050"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 name="Straight Connector 20">
            <a:extLst>
              <a:ext uri="{FF2B5EF4-FFF2-40B4-BE49-F238E27FC236}">
                <a16:creationId xmlns:a16="http://schemas.microsoft.com/office/drawing/2014/main" id="{96BF48BE-6325-AAAC-42E3-1CE0786B3EF3}"/>
              </a:ext>
            </a:extLst>
          </p:cNvPr>
          <p:cNvCxnSpPr>
            <a:cxnSpLocks/>
          </p:cNvCxnSpPr>
          <p:nvPr/>
        </p:nvCxnSpPr>
        <p:spPr>
          <a:xfrm>
            <a:off x="2765038" y="4207283"/>
            <a:ext cx="0" cy="605909"/>
          </a:xfrm>
          <a:prstGeom prst="line">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3" name="Straight Connector 22">
            <a:extLst>
              <a:ext uri="{FF2B5EF4-FFF2-40B4-BE49-F238E27FC236}">
                <a16:creationId xmlns:a16="http://schemas.microsoft.com/office/drawing/2014/main" id="{1FC481BE-E5CF-20D6-DCAD-306600AEF8DF}"/>
              </a:ext>
            </a:extLst>
          </p:cNvPr>
          <p:cNvCxnSpPr>
            <a:cxnSpLocks/>
          </p:cNvCxnSpPr>
          <p:nvPr/>
        </p:nvCxnSpPr>
        <p:spPr>
          <a:xfrm flipH="1">
            <a:off x="4963319" y="4210912"/>
            <a:ext cx="2009" cy="605908"/>
          </a:xfrm>
          <a:prstGeom prst="line">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5" name="Straight Connector 24">
            <a:extLst>
              <a:ext uri="{FF2B5EF4-FFF2-40B4-BE49-F238E27FC236}">
                <a16:creationId xmlns:a16="http://schemas.microsoft.com/office/drawing/2014/main" id="{7D753B23-2883-8DDC-936D-45D1B105520B}"/>
              </a:ext>
            </a:extLst>
          </p:cNvPr>
          <p:cNvCxnSpPr>
            <a:cxnSpLocks/>
          </p:cNvCxnSpPr>
          <p:nvPr/>
        </p:nvCxnSpPr>
        <p:spPr>
          <a:xfrm>
            <a:off x="7224832" y="4217687"/>
            <a:ext cx="0" cy="605909"/>
          </a:xfrm>
          <a:prstGeom prst="line">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592118C5-376C-B048-EEA3-A40BCEB76DB3}"/>
              </a:ext>
            </a:extLst>
          </p:cNvPr>
          <p:cNvCxnSpPr>
            <a:stCxn id="7" idx="3"/>
            <a:endCxn id="14" idx="1"/>
          </p:cNvCxnSpPr>
          <p:nvPr/>
        </p:nvCxnSpPr>
        <p:spPr>
          <a:xfrm>
            <a:off x="8342812" y="3138661"/>
            <a:ext cx="1099972" cy="0"/>
          </a:xfrm>
          <a:prstGeom prst="line">
            <a:avLst/>
          </a:prstGeom>
          <a:ln w="19050"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34" name="Straight Connector 33">
            <a:extLst>
              <a:ext uri="{FF2B5EF4-FFF2-40B4-BE49-F238E27FC236}">
                <a16:creationId xmlns:a16="http://schemas.microsoft.com/office/drawing/2014/main" id="{7B9F38B0-FABE-BAFD-F225-055919745678}"/>
              </a:ext>
            </a:extLst>
          </p:cNvPr>
          <p:cNvCxnSpPr>
            <a:cxnSpLocks/>
          </p:cNvCxnSpPr>
          <p:nvPr/>
        </p:nvCxnSpPr>
        <p:spPr>
          <a:xfrm flipH="1">
            <a:off x="2749216" y="3138660"/>
            <a:ext cx="1099972" cy="0"/>
          </a:xfrm>
          <a:prstGeom prst="line">
            <a:avLst/>
          </a:prstGeom>
          <a:ln w="19050"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35" name="Straight Connector 34">
            <a:extLst>
              <a:ext uri="{FF2B5EF4-FFF2-40B4-BE49-F238E27FC236}">
                <a16:creationId xmlns:a16="http://schemas.microsoft.com/office/drawing/2014/main" id="{057DCF09-3590-9156-4A5D-C3900166A513}"/>
              </a:ext>
            </a:extLst>
          </p:cNvPr>
          <p:cNvCxnSpPr>
            <a:cxnSpLocks/>
            <a:stCxn id="5" idx="2"/>
            <a:endCxn id="7" idx="0"/>
          </p:cNvCxnSpPr>
          <p:nvPr/>
        </p:nvCxnSpPr>
        <p:spPr>
          <a:xfrm rot="16200000" flipH="1">
            <a:off x="5093908" y="1776432"/>
            <a:ext cx="749664" cy="1254520"/>
          </a:xfrm>
          <a:prstGeom prst="bentConnector3">
            <a:avLst>
              <a:gd name="adj1" fmla="val 50000"/>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8" name="Straight Connector 37">
            <a:extLst>
              <a:ext uri="{FF2B5EF4-FFF2-40B4-BE49-F238E27FC236}">
                <a16:creationId xmlns:a16="http://schemas.microsoft.com/office/drawing/2014/main" id="{551FF81E-7BD1-1A2F-4497-2883637E8FDD}"/>
              </a:ext>
            </a:extLst>
          </p:cNvPr>
          <p:cNvCxnSpPr>
            <a:cxnSpLocks/>
            <a:stCxn id="6" idx="2"/>
            <a:endCxn id="7" idx="0"/>
          </p:cNvCxnSpPr>
          <p:nvPr/>
        </p:nvCxnSpPr>
        <p:spPr>
          <a:xfrm rot="5400000">
            <a:off x="6348428" y="1776430"/>
            <a:ext cx="749666" cy="1254522"/>
          </a:xfrm>
          <a:prstGeom prst="bentConnector3">
            <a:avLst>
              <a:gd name="adj1" fmla="val 50000"/>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EB6F6168-9E11-26B0-942F-7BD715918746}"/>
              </a:ext>
            </a:extLst>
          </p:cNvPr>
          <p:cNvCxnSpPr>
            <a:cxnSpLocks/>
          </p:cNvCxnSpPr>
          <p:nvPr/>
        </p:nvCxnSpPr>
        <p:spPr>
          <a:xfrm>
            <a:off x="6093990" y="3498481"/>
            <a:ext cx="0" cy="708802"/>
          </a:xfrm>
          <a:prstGeom prst="line">
            <a:avLst/>
          </a:prstGeom>
          <a:ln w="19050"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 name="Rectangle 4">
            <a:extLst>
              <a:ext uri="{FF2B5EF4-FFF2-40B4-BE49-F238E27FC236}">
                <a16:creationId xmlns:a16="http://schemas.microsoft.com/office/drawing/2014/main" id="{1A46F816-95F3-FADD-24CE-0CD588B27AF2}"/>
              </a:ext>
            </a:extLst>
          </p:cNvPr>
          <p:cNvSpPr/>
          <p:nvPr/>
        </p:nvSpPr>
        <p:spPr>
          <a:xfrm>
            <a:off x="3958061" y="1236559"/>
            <a:ext cx="1766838" cy="792301"/>
          </a:xfrm>
          <a:prstGeom prst="rect">
            <a:avLst/>
          </a:prstGeom>
          <a:ln/>
        </p:spPr>
        <p:style>
          <a:lnRef idx="2">
            <a:schemeClr val="accent5"/>
          </a:lnRef>
          <a:fillRef idx="1">
            <a:schemeClr val="lt1"/>
          </a:fillRef>
          <a:effectRef idx="0">
            <a:schemeClr val="accent5"/>
          </a:effectRef>
          <a:fontRef idx="minor">
            <a:schemeClr val="dk1"/>
          </a:fontRef>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1800" b="0" i="0" u="none" strike="noStrike" cap="none" spc="0" normalizeH="0" baseline="0" dirty="0">
                <a:ln>
                  <a:noFill/>
                </a:ln>
                <a:solidFill>
                  <a:srgbClr val="000000"/>
                </a:solidFill>
                <a:effectLst/>
                <a:uFillTx/>
                <a:ea typeface="+mj-ea"/>
                <a:cs typeface="+mj-cs"/>
                <a:sym typeface="Calibri"/>
              </a:rPr>
              <a:t>Fundamental Plane</a:t>
            </a:r>
          </a:p>
        </p:txBody>
      </p:sp>
      <p:sp>
        <p:nvSpPr>
          <p:cNvPr id="6" name="Rectangle 5">
            <a:extLst>
              <a:ext uri="{FF2B5EF4-FFF2-40B4-BE49-F238E27FC236}">
                <a16:creationId xmlns:a16="http://schemas.microsoft.com/office/drawing/2014/main" id="{7ADBC154-CFB7-022B-361E-83F851E03DE1}"/>
              </a:ext>
            </a:extLst>
          </p:cNvPr>
          <p:cNvSpPr/>
          <p:nvPr/>
        </p:nvSpPr>
        <p:spPr>
          <a:xfrm>
            <a:off x="6467103" y="1236558"/>
            <a:ext cx="1766838" cy="792300"/>
          </a:xfrm>
          <a:prstGeom prst="rect">
            <a:avLst/>
          </a:prstGeom>
          <a:ln/>
        </p:spPr>
        <p:style>
          <a:lnRef idx="2">
            <a:schemeClr val="accent5"/>
          </a:lnRef>
          <a:fillRef idx="1">
            <a:schemeClr val="lt1"/>
          </a:fillRef>
          <a:effectRef idx="0">
            <a:schemeClr val="accent5"/>
          </a:effectRef>
          <a:fontRef idx="minor">
            <a:schemeClr val="dk1"/>
          </a:fontRef>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AU" dirty="0"/>
              <a:t>Tully Fisher</a:t>
            </a:r>
            <a:endParaRPr kumimoji="0" lang="en-AU" sz="1800" b="0" i="0" u="none" strike="noStrike" cap="none" spc="0" normalizeH="0" baseline="0" dirty="0">
              <a:ln>
                <a:noFill/>
              </a:ln>
              <a:solidFill>
                <a:srgbClr val="000000"/>
              </a:solidFill>
              <a:effectLst/>
              <a:uFillTx/>
              <a:latin typeface="+mj-lt"/>
              <a:ea typeface="+mj-ea"/>
              <a:cs typeface="+mj-cs"/>
              <a:sym typeface="Calibri"/>
            </a:endParaRPr>
          </a:p>
        </p:txBody>
      </p:sp>
      <p:sp>
        <p:nvSpPr>
          <p:cNvPr id="7" name="Rectangle 6">
            <a:extLst>
              <a:ext uri="{FF2B5EF4-FFF2-40B4-BE49-F238E27FC236}">
                <a16:creationId xmlns:a16="http://schemas.microsoft.com/office/drawing/2014/main" id="{D69B6937-4A43-98DB-FACF-01512D39C79D}"/>
              </a:ext>
            </a:extLst>
          </p:cNvPr>
          <p:cNvSpPr/>
          <p:nvPr/>
        </p:nvSpPr>
        <p:spPr>
          <a:xfrm>
            <a:off x="3849187" y="2778524"/>
            <a:ext cx="4493625" cy="720274"/>
          </a:xfrm>
          <a:prstGeom prst="rect">
            <a:avLst/>
          </a:prstGeom>
          <a:ln/>
        </p:spPr>
        <p:style>
          <a:lnRef idx="2">
            <a:schemeClr val="accent3"/>
          </a:lnRef>
          <a:fillRef idx="1">
            <a:schemeClr val="lt1"/>
          </a:fillRef>
          <a:effectRef idx="0">
            <a:schemeClr val="accent3"/>
          </a:effectRef>
          <a:fontRef idx="minor">
            <a:schemeClr val="dk1"/>
          </a:fontRef>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1800" b="0" i="0" u="none" strike="noStrike" cap="none" spc="0" normalizeH="0" baseline="0" dirty="0">
                <a:ln>
                  <a:noFill/>
                </a:ln>
                <a:solidFill>
                  <a:srgbClr val="000000"/>
                </a:solidFill>
                <a:effectLst/>
                <a:uFillTx/>
                <a:ea typeface="+mj-ea"/>
                <a:cs typeface="+mj-cs"/>
                <a:sym typeface="Calibri"/>
              </a:rPr>
              <a:t>Combined Sample</a:t>
            </a:r>
          </a:p>
        </p:txBody>
      </p:sp>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83D5A24B-EB38-04D1-D67C-72CD31CBBEF0}"/>
                  </a:ext>
                </a:extLst>
              </p:cNvPr>
              <p:cNvSpPr/>
              <p:nvPr/>
            </p:nvSpPr>
            <p:spPr>
              <a:xfrm>
                <a:off x="680870" y="2500601"/>
                <a:ext cx="2068345" cy="1263315"/>
              </a:xfrm>
              <a:prstGeom prst="rect">
                <a:avLst/>
              </a:prstGeom>
              <a:ln/>
            </p:spPr>
            <p:style>
              <a:lnRef idx="2">
                <a:schemeClr val="accent4"/>
              </a:lnRef>
              <a:fillRef idx="1">
                <a:schemeClr val="lt1"/>
              </a:fillRef>
              <a:effectRef idx="0">
                <a:schemeClr val="accent4"/>
              </a:effectRef>
              <a:fontRef idx="minor">
                <a:schemeClr val="dk1"/>
              </a:fontRef>
            </p:style>
            <p:txBody>
              <a:bodyPr rot="0" spcFirstLastPara="1" vertOverflow="overflow" horzOverflow="overflow" vert="horz" wrap="square" lIns="45719" tIns="45719" rIns="45719" bIns="45719" numCol="1" spcCol="38100" rtlCol="0" anchor="ctr">
                <a:noAutofit/>
              </a:bodyPr>
              <a:lstStyle/>
              <a:p>
                <a:pPr algn="ctr"/>
                <a:r>
                  <a:rPr kumimoji="0" lang="en-AU" sz="1800" b="0" i="0" u="none" strike="noStrike" cap="none" spc="0" normalizeH="0" baseline="0" dirty="0">
                    <a:ln>
                      <a:noFill/>
                    </a:ln>
                    <a:solidFill>
                      <a:srgbClr val="000000"/>
                    </a:solidFill>
                    <a:effectLst/>
                    <a:uFillTx/>
                    <a:latin typeface="+mn-lt"/>
                    <a:ea typeface="+mj-ea"/>
                    <a:cs typeface="+mj-cs"/>
                    <a:sym typeface="Calibri"/>
                  </a:rPr>
                  <a:t>Zero-pointing and </a:t>
                </a:r>
              </a:p>
              <a:p>
                <a:pPr algn="ctr"/>
                <a14:m>
                  <m:oMath xmlns:m="http://schemas.openxmlformats.org/officeDocument/2006/math">
                    <m:sSub>
                      <m:sSubPr>
                        <m:ctrlPr>
                          <a:rPr kumimoji="0" lang="en-AU" sz="2000" b="0" i="1" u="none" strike="noStrike" cap="none" spc="0" normalizeH="0" baseline="0" smtClean="0">
                            <a:ln>
                              <a:noFill/>
                            </a:ln>
                            <a:solidFill>
                              <a:srgbClr val="000000"/>
                            </a:solidFill>
                            <a:effectLst/>
                            <a:uFillTx/>
                            <a:latin typeface="Cambria Math" panose="02040503050406030204" pitchFamily="18" charset="0"/>
                            <a:ea typeface="+mj-ea"/>
                            <a:cs typeface="+mj-cs"/>
                            <a:sym typeface="Calibri"/>
                          </a:rPr>
                        </m:ctrlPr>
                      </m:sSubPr>
                      <m:e>
                        <m:r>
                          <a:rPr kumimoji="0" lang="en-AU" sz="2000" b="0" i="1" u="none" strike="noStrike" cap="none" spc="0" normalizeH="0" baseline="0" smtClean="0">
                            <a:ln>
                              <a:noFill/>
                            </a:ln>
                            <a:solidFill>
                              <a:srgbClr val="000000"/>
                            </a:solidFill>
                            <a:effectLst/>
                            <a:uFillTx/>
                            <a:latin typeface="Cambria Math" panose="02040503050406030204" pitchFamily="18" charset="0"/>
                            <a:ea typeface="+mj-ea"/>
                            <a:cs typeface="+mj-cs"/>
                            <a:sym typeface="Calibri"/>
                          </a:rPr>
                          <m:t>𝐻</m:t>
                        </m:r>
                      </m:e>
                      <m:sub>
                        <m:r>
                          <a:rPr kumimoji="0" lang="en-AU" sz="2000" b="0" i="1" u="none" strike="noStrike" cap="none" spc="0" normalizeH="0" baseline="0" smtClean="0">
                            <a:ln>
                              <a:noFill/>
                            </a:ln>
                            <a:solidFill>
                              <a:srgbClr val="000000"/>
                            </a:solidFill>
                            <a:effectLst/>
                            <a:uFillTx/>
                            <a:latin typeface="Cambria Math" panose="02040503050406030204" pitchFamily="18" charset="0"/>
                            <a:ea typeface="+mj-ea"/>
                            <a:cs typeface="+mj-cs"/>
                            <a:sym typeface="Calibri"/>
                          </a:rPr>
                          <m:t>0</m:t>
                        </m:r>
                      </m:sub>
                    </m:sSub>
                  </m:oMath>
                </a14:m>
                <a:r>
                  <a:rPr kumimoji="0" lang="en-AU" sz="1800" b="0" i="0" u="none" strike="noStrike" cap="none" spc="0" normalizeH="0" baseline="0" dirty="0">
                    <a:ln>
                      <a:noFill/>
                    </a:ln>
                    <a:solidFill>
                      <a:srgbClr val="000000"/>
                    </a:solidFill>
                    <a:effectLst/>
                    <a:uFillTx/>
                    <a:latin typeface="+mn-lt"/>
                    <a:ea typeface="+mj-ea"/>
                    <a:cs typeface="+mj-cs"/>
                    <a:sym typeface="Calibri"/>
                  </a:rPr>
                  <a:t> constraints</a:t>
                </a:r>
              </a:p>
            </p:txBody>
          </p:sp>
        </mc:Choice>
        <mc:Fallback xmlns="">
          <p:sp>
            <p:nvSpPr>
              <p:cNvPr id="8" name="Rectangle 7">
                <a:extLst>
                  <a:ext uri="{FF2B5EF4-FFF2-40B4-BE49-F238E27FC236}">
                    <a16:creationId xmlns:a16="http://schemas.microsoft.com/office/drawing/2014/main" id="{4DD70999-928C-BD6A-BFEB-4671E6ADFFFE}"/>
                  </a:ext>
                </a:extLst>
              </p:cNvPr>
              <p:cNvSpPr>
                <a:spLocks noRot="1" noChangeAspect="1" noMove="1" noResize="1" noEditPoints="1" noAdjustHandles="1" noChangeArrowheads="1" noChangeShapeType="1" noTextEdit="1"/>
              </p:cNvSpPr>
              <p:nvPr/>
            </p:nvSpPr>
            <p:spPr>
              <a:xfrm>
                <a:off x="680870" y="2500601"/>
                <a:ext cx="2068345" cy="1263315"/>
              </a:xfrm>
              <a:prstGeom prst="rect">
                <a:avLst/>
              </a:prstGeom>
              <a:blipFill>
                <a:blip r:embed="rId2"/>
                <a:stretch>
                  <a:fillRect r="-2624"/>
                </a:stretch>
              </a:blipFill>
              <a:ln/>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DB5EA716-69A8-6238-3F1D-130344481AF6}"/>
                  </a:ext>
                </a:extLst>
              </p:cNvPr>
              <p:cNvSpPr/>
              <p:nvPr/>
            </p:nvSpPr>
            <p:spPr>
              <a:xfrm>
                <a:off x="1737955" y="4828285"/>
                <a:ext cx="1972343" cy="900377"/>
              </a:xfrm>
              <a:prstGeom prst="rect">
                <a:avLst/>
              </a:prstGeom>
              <a:ln/>
            </p:spPr>
            <p:style>
              <a:lnRef idx="2">
                <a:schemeClr val="accent2"/>
              </a:lnRef>
              <a:fillRef idx="1">
                <a:schemeClr val="lt1"/>
              </a:fillRef>
              <a:effectRef idx="0">
                <a:schemeClr val="accent2"/>
              </a:effectRef>
              <a:fontRef idx="minor">
                <a:schemeClr val="dk1"/>
              </a:fontRef>
            </p:style>
            <p:txBody>
              <a:bodyPr rot="0" spcFirstLastPara="1" vertOverflow="overflow" horzOverflow="overflow" vert="horz" wrap="square" lIns="45719" tIns="45719" rIns="45719" bIns="45719" numCol="1" spcCol="38100" rtlCol="0" anchor="ctr">
                <a:noAutofit/>
              </a:bodyPr>
              <a:lstStyle/>
              <a:p>
                <a:pPr algn="ctr"/>
                <a:r>
                  <a:rPr lang="en-AU" dirty="0"/>
                  <a:t>(v, </a:t>
                </a:r>
                <a14:m>
                  <m:oMath xmlns:m="http://schemas.openxmlformats.org/officeDocument/2006/math">
                    <m:r>
                      <a:rPr lang="en-AU" b="0" i="1" smtClean="0">
                        <a:latin typeface="Cambria Math" panose="02040503050406030204" pitchFamily="18" charset="0"/>
                      </a:rPr>
                      <m:t>𝛿</m:t>
                    </m:r>
                  </m:oMath>
                </a14:m>
                <a:r>
                  <a:rPr lang="en-AU" dirty="0"/>
                  <a:t>) correlation functions</a:t>
                </a:r>
                <a:r>
                  <a:rPr kumimoji="0" lang="en-AU" sz="1800" b="0" i="0" u="none" strike="noStrike" cap="none" spc="0" normalizeH="0" baseline="0" dirty="0">
                    <a:ln>
                      <a:noFill/>
                    </a:ln>
                    <a:solidFill>
                      <a:srgbClr val="000000"/>
                    </a:solidFill>
                    <a:effectLst/>
                    <a:uFillTx/>
                    <a:latin typeface="+mj-lt"/>
                    <a:ea typeface="+mj-ea"/>
                    <a:cs typeface="+mj-cs"/>
                    <a:sym typeface="Calibri"/>
                  </a:rPr>
                  <a:t> </a:t>
                </a:r>
              </a:p>
            </p:txBody>
          </p:sp>
        </mc:Choice>
        <mc:Fallback xmlns="">
          <p:sp>
            <p:nvSpPr>
              <p:cNvPr id="10" name="Rectangle 9">
                <a:extLst>
                  <a:ext uri="{FF2B5EF4-FFF2-40B4-BE49-F238E27FC236}">
                    <a16:creationId xmlns:a16="http://schemas.microsoft.com/office/drawing/2014/main" id="{43EE3936-A873-212F-BAE4-C874B81C9AEA}"/>
                  </a:ext>
                </a:extLst>
              </p:cNvPr>
              <p:cNvSpPr>
                <a:spLocks noRot="1" noChangeAspect="1" noMove="1" noResize="1" noEditPoints="1" noAdjustHandles="1" noChangeArrowheads="1" noChangeShapeType="1" noTextEdit="1"/>
              </p:cNvSpPr>
              <p:nvPr/>
            </p:nvSpPr>
            <p:spPr>
              <a:xfrm>
                <a:off x="1737955" y="4828285"/>
                <a:ext cx="1972343" cy="900377"/>
              </a:xfrm>
              <a:prstGeom prst="rect">
                <a:avLst/>
              </a:prstGeom>
              <a:blipFill>
                <a:blip r:embed="rId3"/>
                <a:stretch>
                  <a:fillRect r="-915"/>
                </a:stretch>
              </a:blipFill>
              <a:ln/>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1FF2E6A2-8FF4-6DC6-0064-452983E3384E}"/>
                  </a:ext>
                </a:extLst>
              </p:cNvPr>
              <p:cNvSpPr/>
              <p:nvPr/>
            </p:nvSpPr>
            <p:spPr>
              <a:xfrm>
                <a:off x="3988308" y="4832090"/>
                <a:ext cx="1972343" cy="900377"/>
              </a:xfrm>
              <a:prstGeom prst="rect">
                <a:avLst/>
              </a:prstGeom>
              <a:ln/>
            </p:spPr>
            <p:style>
              <a:lnRef idx="2">
                <a:schemeClr val="accent2"/>
              </a:lnRef>
              <a:fillRef idx="1">
                <a:schemeClr val="lt1"/>
              </a:fillRef>
              <a:effectRef idx="0">
                <a:schemeClr val="accent2"/>
              </a:effectRef>
              <a:fontRef idx="minor">
                <a:schemeClr val="dk1"/>
              </a:fontRef>
            </p:style>
            <p:txBody>
              <a:bodyPr rot="0" spcFirstLastPara="1" vertOverflow="overflow" horzOverflow="overflow" vert="horz" wrap="square" lIns="45719" tIns="45719" rIns="45719" bIns="45719" numCol="1" spcCol="38100" rtlCol="0" anchor="ctr">
                <a:noAutofit/>
              </a:bodyPr>
              <a:lstStyle/>
              <a:p>
                <a:pPr algn="ctr"/>
                <a:r>
                  <a:rPr lang="en-AU" dirty="0"/>
                  <a:t>(v, </a:t>
                </a:r>
                <a14:m>
                  <m:oMath xmlns:m="http://schemas.openxmlformats.org/officeDocument/2006/math">
                    <m:r>
                      <a:rPr lang="en-AU" b="0" i="1" smtClean="0">
                        <a:latin typeface="Cambria Math" panose="02040503050406030204" pitchFamily="18" charset="0"/>
                      </a:rPr>
                      <m:t>𝛿</m:t>
                    </m:r>
                  </m:oMath>
                </a14:m>
                <a:r>
                  <a:rPr lang="en-AU" dirty="0"/>
                  <a:t>) Power Spectrum</a:t>
                </a:r>
                <a:endParaRPr kumimoji="0" lang="en-AU" sz="1800" b="0" i="0" u="none" strike="noStrike" cap="none" spc="0" normalizeH="0" baseline="0" dirty="0">
                  <a:ln>
                    <a:noFill/>
                  </a:ln>
                  <a:solidFill>
                    <a:srgbClr val="000000"/>
                  </a:solidFill>
                  <a:effectLst/>
                  <a:uFillTx/>
                  <a:latin typeface="+mj-lt"/>
                  <a:ea typeface="+mj-ea"/>
                  <a:cs typeface="+mj-cs"/>
                  <a:sym typeface="Calibri"/>
                </a:endParaRPr>
              </a:p>
            </p:txBody>
          </p:sp>
        </mc:Choice>
        <mc:Fallback xmlns="">
          <p:sp>
            <p:nvSpPr>
              <p:cNvPr id="11" name="Rectangle 10">
                <a:extLst>
                  <a:ext uri="{FF2B5EF4-FFF2-40B4-BE49-F238E27FC236}">
                    <a16:creationId xmlns:a16="http://schemas.microsoft.com/office/drawing/2014/main" id="{C92C7969-E271-ECDE-A5EF-7DAC18BD3168}"/>
                  </a:ext>
                </a:extLst>
              </p:cNvPr>
              <p:cNvSpPr>
                <a:spLocks noRot="1" noChangeAspect="1" noMove="1" noResize="1" noEditPoints="1" noAdjustHandles="1" noChangeArrowheads="1" noChangeShapeType="1" noTextEdit="1"/>
              </p:cNvSpPr>
              <p:nvPr/>
            </p:nvSpPr>
            <p:spPr>
              <a:xfrm>
                <a:off x="3988308" y="4832090"/>
                <a:ext cx="1972343" cy="900377"/>
              </a:xfrm>
              <a:prstGeom prst="rect">
                <a:avLst/>
              </a:prstGeom>
              <a:blipFill>
                <a:blip r:embed="rId4"/>
                <a:stretch>
                  <a:fillRect/>
                </a:stretch>
              </a:blipFill>
              <a:ln/>
            </p:spPr>
            <p:txBody>
              <a:bodyPr/>
              <a:lstStyle/>
              <a:p>
                <a:r>
                  <a:rPr lang="en-AU">
                    <a:noFill/>
                  </a:rPr>
                  <a:t> </a:t>
                </a:r>
              </a:p>
            </p:txBody>
          </p:sp>
        </mc:Fallback>
      </mc:AlternateContent>
      <p:sp>
        <p:nvSpPr>
          <p:cNvPr id="12" name="Rectangle 11">
            <a:extLst>
              <a:ext uri="{FF2B5EF4-FFF2-40B4-BE49-F238E27FC236}">
                <a16:creationId xmlns:a16="http://schemas.microsoft.com/office/drawing/2014/main" id="{C2D55192-4588-8AD1-4AB7-2F00369FF666}"/>
              </a:ext>
            </a:extLst>
          </p:cNvPr>
          <p:cNvSpPr/>
          <p:nvPr/>
        </p:nvSpPr>
        <p:spPr>
          <a:xfrm>
            <a:off x="6238661" y="4830915"/>
            <a:ext cx="1972343" cy="900377"/>
          </a:xfrm>
          <a:prstGeom prst="rect">
            <a:avLst/>
          </a:prstGeom>
          <a:ln/>
        </p:spPr>
        <p:style>
          <a:lnRef idx="2">
            <a:schemeClr val="accent2"/>
          </a:lnRef>
          <a:fillRef idx="1">
            <a:schemeClr val="lt1"/>
          </a:fillRef>
          <a:effectRef idx="0">
            <a:schemeClr val="accent2"/>
          </a:effectRef>
          <a:fontRef idx="minor">
            <a:schemeClr val="dk1"/>
          </a:fontRef>
        </p:style>
        <p:txBody>
          <a:bodyPr rot="0" spcFirstLastPara="1" vertOverflow="overflow" horzOverflow="overflow" vert="horz" wrap="square" lIns="45719" tIns="45719" rIns="45719" bIns="45719" numCol="1" spcCol="38100" rtlCol="0" anchor="ctr">
            <a:noAutofit/>
          </a:bodyPr>
          <a:lstStyle/>
          <a:p>
            <a:pPr algn="ctr"/>
            <a:r>
              <a:rPr lang="en-AU" dirty="0"/>
              <a:t>Maximum Likelihood field</a:t>
            </a:r>
            <a:endParaRPr kumimoji="0" lang="en-AU" sz="1800" b="0" i="0" u="none" strike="noStrike" cap="none" spc="0" normalizeH="0" baseline="0" dirty="0">
              <a:ln>
                <a:noFill/>
              </a:ln>
              <a:solidFill>
                <a:srgbClr val="000000"/>
              </a:solidFill>
              <a:effectLst/>
              <a:uFillTx/>
              <a:latin typeface="+mj-lt"/>
              <a:ea typeface="+mj-ea"/>
              <a:cs typeface="+mj-cs"/>
              <a:sym typeface="Calibri"/>
            </a:endParaRPr>
          </a:p>
        </p:txBody>
      </p:sp>
      <p:sp>
        <p:nvSpPr>
          <p:cNvPr id="14" name="Rectangle 13">
            <a:extLst>
              <a:ext uri="{FF2B5EF4-FFF2-40B4-BE49-F238E27FC236}">
                <a16:creationId xmlns:a16="http://schemas.microsoft.com/office/drawing/2014/main" id="{0EA28B99-34C5-4B5F-2495-0F1E638A70B4}"/>
              </a:ext>
            </a:extLst>
          </p:cNvPr>
          <p:cNvSpPr/>
          <p:nvPr/>
        </p:nvSpPr>
        <p:spPr>
          <a:xfrm>
            <a:off x="9442784" y="2507003"/>
            <a:ext cx="2068345" cy="1263315"/>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45719" tIns="45719" rIns="45719" bIns="45719" numCol="1" spcCol="38100" rtlCol="0" anchor="ctr">
            <a:noAutofit/>
          </a:bodyPr>
          <a:lstStyle/>
          <a:p>
            <a:pPr algn="ctr"/>
            <a:r>
              <a:rPr kumimoji="0" lang="en-AU" sz="1800" b="0" i="0" u="none" strike="noStrike" cap="none" spc="0" normalizeH="0" baseline="0" dirty="0">
                <a:ln>
                  <a:noFill/>
                </a:ln>
                <a:solidFill>
                  <a:srgbClr val="000000"/>
                </a:solidFill>
                <a:effectLst/>
                <a:uFillTx/>
                <a:ea typeface="+mj-ea"/>
                <a:cs typeface="+mj-cs"/>
                <a:sym typeface="Calibri"/>
              </a:rPr>
              <a:t>Mock Catalogues</a:t>
            </a:r>
          </a:p>
        </p:txBody>
      </p:sp>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B8567BC5-80A2-4094-7F13-7E0441989459}"/>
                  </a:ext>
                </a:extLst>
              </p:cNvPr>
              <p:cNvSpPr txBox="1"/>
              <p:nvPr/>
            </p:nvSpPr>
            <p:spPr>
              <a:xfrm>
                <a:off x="1737955" y="5728666"/>
                <a:ext cx="8715310"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2000" b="0" i="0" u="none" strike="noStrike" cap="none" spc="0" normalizeH="0" baseline="0" dirty="0">
                    <a:ln>
                      <a:noFill/>
                    </a:ln>
                    <a:solidFill>
                      <a:srgbClr val="ED7D31"/>
                    </a:solidFill>
                    <a:effectLst/>
                    <a:uFillTx/>
                    <a:latin typeface="+mn-lt"/>
                    <a:ea typeface="+mj-ea"/>
                    <a:cs typeface="+mj-cs"/>
                    <a:sym typeface="Calibri"/>
                  </a:rPr>
                  <a:t>Structure formation rate (</a:t>
                </a:r>
                <a14:m>
                  <m:oMath xmlns:m="http://schemas.openxmlformats.org/officeDocument/2006/math">
                    <m:r>
                      <a:rPr kumimoji="0" lang="en-AU" sz="2000" b="0" i="1" u="none" strike="noStrike" cap="none" spc="0" normalizeH="0" baseline="0" smtClean="0">
                        <a:ln>
                          <a:noFill/>
                        </a:ln>
                        <a:solidFill>
                          <a:srgbClr val="ED7D31"/>
                        </a:solidFill>
                        <a:effectLst/>
                        <a:uFillTx/>
                        <a:latin typeface="Cambria Math" panose="02040503050406030204" pitchFamily="18" charset="0"/>
                        <a:ea typeface="+mj-ea"/>
                        <a:cs typeface="+mj-cs"/>
                        <a:sym typeface="Calibri"/>
                      </a:rPr>
                      <m:t>𝑓</m:t>
                    </m:r>
                    <m:sSub>
                      <m:sSubPr>
                        <m:ctrlPr>
                          <a:rPr kumimoji="0" lang="en-AU" sz="2000" b="0" i="1" u="none" strike="noStrike" cap="none" spc="0" normalizeH="0" baseline="0" smtClean="0">
                            <a:ln>
                              <a:noFill/>
                            </a:ln>
                            <a:solidFill>
                              <a:srgbClr val="ED7D31"/>
                            </a:solidFill>
                            <a:effectLst/>
                            <a:uFillTx/>
                            <a:latin typeface="Cambria Math" panose="02040503050406030204" pitchFamily="18" charset="0"/>
                            <a:ea typeface="+mj-ea"/>
                            <a:cs typeface="+mj-cs"/>
                            <a:sym typeface="Calibri"/>
                          </a:rPr>
                        </m:ctrlPr>
                      </m:sSubPr>
                      <m:e>
                        <m:r>
                          <a:rPr kumimoji="0" lang="en-AU" sz="2000" b="0" i="1" u="none" strike="noStrike" cap="none" spc="0" normalizeH="0" baseline="0" smtClean="0">
                            <a:ln>
                              <a:noFill/>
                            </a:ln>
                            <a:solidFill>
                              <a:srgbClr val="ED7D31"/>
                            </a:solidFill>
                            <a:effectLst/>
                            <a:uFillTx/>
                            <a:latin typeface="Cambria Math" panose="02040503050406030204" pitchFamily="18" charset="0"/>
                            <a:ea typeface="+mj-ea"/>
                            <a:cs typeface="+mj-cs"/>
                            <a:sym typeface="Calibri"/>
                          </a:rPr>
                          <m:t>𝜎</m:t>
                        </m:r>
                      </m:e>
                      <m:sub>
                        <m:r>
                          <a:rPr kumimoji="0" lang="en-AU" sz="2000" b="0" i="1" u="none" strike="noStrike" cap="none" spc="0" normalizeH="0" baseline="0" smtClean="0">
                            <a:ln>
                              <a:noFill/>
                            </a:ln>
                            <a:solidFill>
                              <a:srgbClr val="ED7D31"/>
                            </a:solidFill>
                            <a:effectLst/>
                            <a:uFillTx/>
                            <a:latin typeface="Cambria Math" panose="02040503050406030204" pitchFamily="18" charset="0"/>
                            <a:ea typeface="+mj-ea"/>
                            <a:cs typeface="+mj-cs"/>
                            <a:sym typeface="Calibri"/>
                          </a:rPr>
                          <m:t>8</m:t>
                        </m:r>
                      </m:sub>
                    </m:sSub>
                  </m:oMath>
                </a14:m>
                <a:r>
                  <a:rPr kumimoji="0" lang="en-AU" sz="2000" b="0" i="0" u="none" strike="noStrike" cap="none" spc="0" normalizeH="0" baseline="0" dirty="0">
                    <a:ln>
                      <a:noFill/>
                    </a:ln>
                    <a:solidFill>
                      <a:srgbClr val="ED7D31"/>
                    </a:solidFill>
                    <a:effectLst/>
                    <a:uFillTx/>
                    <a:latin typeface="+mn-lt"/>
                    <a:ea typeface="+mj-ea"/>
                    <a:cs typeface="+mj-cs"/>
                    <a:sym typeface="Calibri"/>
                  </a:rPr>
                  <a:t>) constraints</a:t>
                </a:r>
              </a:p>
            </p:txBody>
          </p:sp>
        </mc:Choice>
        <mc:Fallback xmlns="">
          <p:sp>
            <p:nvSpPr>
              <p:cNvPr id="76" name="TextBox 75">
                <a:extLst>
                  <a:ext uri="{FF2B5EF4-FFF2-40B4-BE49-F238E27FC236}">
                    <a16:creationId xmlns:a16="http://schemas.microsoft.com/office/drawing/2014/main" id="{BACB502A-BA9E-0A46-EE26-941289516A06}"/>
                  </a:ext>
                </a:extLst>
              </p:cNvPr>
              <p:cNvSpPr txBox="1">
                <a:spLocks noRot="1" noChangeAspect="1" noMove="1" noResize="1" noEditPoints="1" noAdjustHandles="1" noChangeArrowheads="1" noChangeShapeType="1" noTextEdit="1"/>
              </p:cNvSpPr>
              <p:nvPr/>
            </p:nvSpPr>
            <p:spPr>
              <a:xfrm>
                <a:off x="1737955" y="5728666"/>
                <a:ext cx="8715310" cy="400108"/>
              </a:xfrm>
              <a:prstGeom prst="rect">
                <a:avLst/>
              </a:prstGeom>
              <a:blipFill>
                <a:blip r:embed="rId5"/>
                <a:stretch>
                  <a:fillRect t="-7692" b="-29231"/>
                </a:stretch>
              </a:blipFill>
              <a:ln w="12700" cap="flat">
                <a:noFill/>
                <a:miter lim="400000"/>
              </a:ln>
              <a:effectLst/>
            </p:spPr>
            <p:txBody>
              <a:bodyPr/>
              <a:lstStyle/>
              <a:p>
                <a:r>
                  <a:rPr lang="en-AU">
                    <a:noFill/>
                  </a:rPr>
                  <a:t> </a:t>
                </a:r>
              </a:p>
            </p:txBody>
          </p:sp>
        </mc:Fallback>
      </mc:AlternateContent>
      <p:sp>
        <p:nvSpPr>
          <p:cNvPr id="77" name="Rectangle 76">
            <a:extLst>
              <a:ext uri="{FF2B5EF4-FFF2-40B4-BE49-F238E27FC236}">
                <a16:creationId xmlns:a16="http://schemas.microsoft.com/office/drawing/2014/main" id="{CE5E5EBD-0F59-9BFF-B8D9-94961610A556}"/>
              </a:ext>
            </a:extLst>
          </p:cNvPr>
          <p:cNvSpPr/>
          <p:nvPr/>
        </p:nvSpPr>
        <p:spPr>
          <a:xfrm>
            <a:off x="8480922" y="4829160"/>
            <a:ext cx="1972343" cy="900377"/>
          </a:xfrm>
          <a:prstGeom prst="rect">
            <a:avLst/>
          </a:prstGeom>
          <a:ln/>
        </p:spPr>
        <p:style>
          <a:lnRef idx="2">
            <a:schemeClr val="accent2"/>
          </a:lnRef>
          <a:fillRef idx="1">
            <a:schemeClr val="lt1"/>
          </a:fillRef>
          <a:effectRef idx="0">
            <a:schemeClr val="accent2"/>
          </a:effectRef>
          <a:fontRef idx="minor">
            <a:schemeClr val="dk1"/>
          </a:fontRef>
        </p:style>
        <p:txBody>
          <a:bodyPr rot="0" spcFirstLastPara="1" vertOverflow="overflow" horzOverflow="overflow" vert="horz" wrap="square" lIns="45719" tIns="45719" rIns="45719" bIns="45719" numCol="1" spcCol="38100" rtlCol="0" anchor="ctr">
            <a:noAutofit/>
          </a:bodyPr>
          <a:lstStyle/>
          <a:p>
            <a:pPr algn="ctr"/>
            <a:r>
              <a:rPr lang="en-AU" dirty="0"/>
              <a:t>Cross-correlations with Supernovae</a:t>
            </a:r>
            <a:endParaRPr kumimoji="0" lang="en-AU" sz="1800" b="0" i="0" u="none" strike="noStrike" cap="none" spc="0" normalizeH="0" baseline="0" dirty="0">
              <a:ln>
                <a:noFill/>
              </a:ln>
              <a:solidFill>
                <a:srgbClr val="000000"/>
              </a:solidFill>
              <a:effectLst/>
              <a:uFillTx/>
              <a:latin typeface="+mj-lt"/>
              <a:ea typeface="+mj-ea"/>
              <a:cs typeface="+mj-cs"/>
              <a:sym typeface="Calibri"/>
            </a:endParaRPr>
          </a:p>
        </p:txBody>
      </p:sp>
      <p:cxnSp>
        <p:nvCxnSpPr>
          <p:cNvPr id="78" name="Straight Connector 77">
            <a:extLst>
              <a:ext uri="{FF2B5EF4-FFF2-40B4-BE49-F238E27FC236}">
                <a16:creationId xmlns:a16="http://schemas.microsoft.com/office/drawing/2014/main" id="{A1FF3693-71B3-94A6-69FE-2093234A879C}"/>
              </a:ext>
            </a:extLst>
          </p:cNvPr>
          <p:cNvCxnSpPr>
            <a:cxnSpLocks/>
          </p:cNvCxnSpPr>
          <p:nvPr/>
        </p:nvCxnSpPr>
        <p:spPr>
          <a:xfrm>
            <a:off x="9467093" y="4208149"/>
            <a:ext cx="0" cy="605909"/>
          </a:xfrm>
          <a:prstGeom prst="line">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 name="TextBox 2">
            <a:extLst>
              <a:ext uri="{FF2B5EF4-FFF2-40B4-BE49-F238E27FC236}">
                <a16:creationId xmlns:a16="http://schemas.microsoft.com/office/drawing/2014/main" id="{247C5335-736F-3150-2ECB-788A66A19FC5}"/>
              </a:ext>
            </a:extLst>
          </p:cNvPr>
          <p:cNvSpPr txBox="1"/>
          <p:nvPr/>
        </p:nvSpPr>
        <p:spPr>
          <a:xfrm>
            <a:off x="3710298" y="844514"/>
            <a:ext cx="2208096"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1800" b="0" i="0" u="none" strike="noStrike" cap="none" spc="0" normalizeH="0" baseline="0" dirty="0">
                <a:ln>
                  <a:noFill/>
                </a:ln>
                <a:solidFill>
                  <a:srgbClr val="000000"/>
                </a:solidFill>
                <a:effectLst/>
                <a:uFillTx/>
                <a:latin typeface="+mj-lt"/>
                <a:ea typeface="+mj-ea"/>
                <a:cs typeface="+mj-cs"/>
                <a:sym typeface="Calibri"/>
              </a:rPr>
              <a:t>(Ross et al., in prep)</a:t>
            </a:r>
          </a:p>
        </p:txBody>
      </p:sp>
      <p:sp>
        <p:nvSpPr>
          <p:cNvPr id="4" name="TextBox 3">
            <a:extLst>
              <a:ext uri="{FF2B5EF4-FFF2-40B4-BE49-F238E27FC236}">
                <a16:creationId xmlns:a16="http://schemas.microsoft.com/office/drawing/2014/main" id="{AA322423-BD53-21C9-FF43-77D2C7D0E274}"/>
              </a:ext>
            </a:extLst>
          </p:cNvPr>
          <p:cNvSpPr txBox="1"/>
          <p:nvPr/>
        </p:nvSpPr>
        <p:spPr>
          <a:xfrm>
            <a:off x="6166157" y="844514"/>
            <a:ext cx="249987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1800" b="0" i="0" u="none" strike="noStrike" cap="none" spc="0" normalizeH="0" baseline="0" dirty="0">
                <a:ln>
                  <a:noFill/>
                </a:ln>
                <a:solidFill>
                  <a:srgbClr val="000000"/>
                </a:solidFill>
                <a:effectLst/>
                <a:uFillTx/>
                <a:latin typeface="+mj-lt"/>
                <a:ea typeface="+mj-ea"/>
                <a:cs typeface="+mj-cs"/>
                <a:sym typeface="Calibri"/>
              </a:rPr>
              <a:t>(Douglass et al., in prep)</a:t>
            </a:r>
          </a:p>
        </p:txBody>
      </p:sp>
      <p:sp>
        <p:nvSpPr>
          <p:cNvPr id="9" name="TextBox 8">
            <a:extLst>
              <a:ext uri="{FF2B5EF4-FFF2-40B4-BE49-F238E27FC236}">
                <a16:creationId xmlns:a16="http://schemas.microsoft.com/office/drawing/2014/main" id="{9AC9CA2D-A32A-CF6E-57B4-502B51A7410E}"/>
              </a:ext>
            </a:extLst>
          </p:cNvPr>
          <p:cNvSpPr txBox="1"/>
          <p:nvPr/>
        </p:nvSpPr>
        <p:spPr>
          <a:xfrm>
            <a:off x="9227020" y="2122571"/>
            <a:ext cx="249987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1800" b="0" i="0" u="none" strike="noStrike" cap="none" spc="0" normalizeH="0" baseline="0" dirty="0">
                <a:ln>
                  <a:noFill/>
                </a:ln>
                <a:solidFill>
                  <a:srgbClr val="000000"/>
                </a:solidFill>
                <a:effectLst/>
                <a:uFillTx/>
                <a:latin typeface="+mj-lt"/>
                <a:ea typeface="+mj-ea"/>
                <a:cs typeface="+mj-cs"/>
                <a:sym typeface="Calibri"/>
              </a:rPr>
              <a:t>(Bautista et al., in prep)</a:t>
            </a:r>
          </a:p>
        </p:txBody>
      </p:sp>
      <p:sp>
        <p:nvSpPr>
          <p:cNvPr id="13" name="TextBox 12">
            <a:extLst>
              <a:ext uri="{FF2B5EF4-FFF2-40B4-BE49-F238E27FC236}">
                <a16:creationId xmlns:a16="http://schemas.microsoft.com/office/drawing/2014/main" id="{D24FF929-F444-17EC-309F-34BE661C8B7B}"/>
              </a:ext>
            </a:extLst>
          </p:cNvPr>
          <p:cNvSpPr txBox="1"/>
          <p:nvPr/>
        </p:nvSpPr>
        <p:spPr>
          <a:xfrm>
            <a:off x="471789" y="2131271"/>
            <a:ext cx="249987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1800" b="0" i="0" u="none" strike="noStrike" cap="none" spc="0" normalizeH="0" baseline="0" dirty="0">
                <a:ln>
                  <a:noFill/>
                </a:ln>
                <a:solidFill>
                  <a:srgbClr val="000000"/>
                </a:solidFill>
                <a:effectLst/>
                <a:uFillTx/>
                <a:latin typeface="+mj-lt"/>
                <a:ea typeface="+mj-ea"/>
                <a:cs typeface="+mj-cs"/>
                <a:sym typeface="Calibri"/>
              </a:rPr>
              <a:t>(Carr et.al., in prep)</a:t>
            </a:r>
          </a:p>
        </p:txBody>
      </p:sp>
      <p:sp>
        <p:nvSpPr>
          <p:cNvPr id="15" name="TextBox 14">
            <a:extLst>
              <a:ext uri="{FF2B5EF4-FFF2-40B4-BE49-F238E27FC236}">
                <a16:creationId xmlns:a16="http://schemas.microsoft.com/office/drawing/2014/main" id="{72DE1E62-3FD4-7FAE-E64B-40E7F2D33D34}"/>
              </a:ext>
            </a:extLst>
          </p:cNvPr>
          <p:cNvSpPr txBox="1"/>
          <p:nvPr/>
        </p:nvSpPr>
        <p:spPr>
          <a:xfrm>
            <a:off x="9489431" y="4447402"/>
            <a:ext cx="249987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1800" b="0" i="0" u="none" strike="noStrike" cap="none" spc="0" normalizeH="0" baseline="0" dirty="0">
                <a:ln>
                  <a:noFill/>
                </a:ln>
                <a:solidFill>
                  <a:srgbClr val="000000"/>
                </a:solidFill>
                <a:effectLst/>
                <a:uFillTx/>
                <a:latin typeface="+mj-lt"/>
                <a:ea typeface="+mj-ea"/>
                <a:cs typeface="+mj-cs"/>
                <a:sym typeface="Calibri"/>
              </a:rPr>
              <a:t>(Nguyen et al., in prep)</a:t>
            </a:r>
          </a:p>
        </p:txBody>
      </p:sp>
      <p:sp>
        <p:nvSpPr>
          <p:cNvPr id="16" name="TextBox 15">
            <a:extLst>
              <a:ext uri="{FF2B5EF4-FFF2-40B4-BE49-F238E27FC236}">
                <a16:creationId xmlns:a16="http://schemas.microsoft.com/office/drawing/2014/main" id="{9BFB9DDE-04F4-D2B3-B286-1A2CEE036F00}"/>
              </a:ext>
            </a:extLst>
          </p:cNvPr>
          <p:cNvSpPr txBox="1"/>
          <p:nvPr/>
        </p:nvSpPr>
        <p:spPr>
          <a:xfrm>
            <a:off x="6016868" y="3842539"/>
            <a:ext cx="249987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1800" b="0" i="0" u="none" strike="noStrike" cap="none" spc="0" normalizeH="0" baseline="0" dirty="0">
                <a:ln>
                  <a:noFill/>
                </a:ln>
                <a:solidFill>
                  <a:srgbClr val="000000"/>
                </a:solidFill>
                <a:effectLst/>
                <a:uFillTx/>
                <a:latin typeface="+mj-lt"/>
                <a:ea typeface="+mj-ea"/>
                <a:cs typeface="+mj-cs"/>
                <a:sym typeface="Calibri"/>
              </a:rPr>
              <a:t>(Lai et al., in prep)</a:t>
            </a:r>
          </a:p>
        </p:txBody>
      </p:sp>
      <p:sp>
        <p:nvSpPr>
          <p:cNvPr id="17" name="TextBox 16">
            <a:extLst>
              <a:ext uri="{FF2B5EF4-FFF2-40B4-BE49-F238E27FC236}">
                <a16:creationId xmlns:a16="http://schemas.microsoft.com/office/drawing/2014/main" id="{38101882-8F64-C2AB-4440-A554787FB3B9}"/>
              </a:ext>
            </a:extLst>
          </p:cNvPr>
          <p:cNvSpPr txBox="1"/>
          <p:nvPr/>
        </p:nvSpPr>
        <p:spPr>
          <a:xfrm>
            <a:off x="3564410" y="3842540"/>
            <a:ext cx="249987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1800" b="0" i="0" u="none" strike="noStrike" cap="none" spc="0" normalizeH="0" baseline="0" dirty="0">
                <a:ln>
                  <a:noFill/>
                </a:ln>
                <a:solidFill>
                  <a:srgbClr val="000000"/>
                </a:solidFill>
                <a:effectLst/>
                <a:uFillTx/>
                <a:latin typeface="+mj-lt"/>
                <a:ea typeface="+mj-ea"/>
                <a:cs typeface="+mj-cs"/>
                <a:sym typeface="Calibri"/>
              </a:rPr>
              <a:t>(Qin et al., in prep)</a:t>
            </a:r>
          </a:p>
        </p:txBody>
      </p:sp>
      <p:sp>
        <p:nvSpPr>
          <p:cNvPr id="18" name="TextBox 17">
            <a:extLst>
              <a:ext uri="{FF2B5EF4-FFF2-40B4-BE49-F238E27FC236}">
                <a16:creationId xmlns:a16="http://schemas.microsoft.com/office/drawing/2014/main" id="{84035DBF-CB17-CCE4-519D-49CB4D41DDFD}"/>
              </a:ext>
            </a:extLst>
          </p:cNvPr>
          <p:cNvSpPr txBox="1"/>
          <p:nvPr/>
        </p:nvSpPr>
        <p:spPr>
          <a:xfrm>
            <a:off x="362356" y="4448668"/>
            <a:ext cx="249987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1800" b="0" i="0" u="none" strike="noStrike" cap="none" spc="0" normalizeH="0" baseline="0" dirty="0">
                <a:ln>
                  <a:noFill/>
                </a:ln>
                <a:solidFill>
                  <a:srgbClr val="000000"/>
                </a:solidFill>
                <a:effectLst/>
                <a:uFillTx/>
                <a:latin typeface="+mj-lt"/>
                <a:ea typeface="+mj-ea"/>
                <a:cs typeface="+mj-cs"/>
                <a:sym typeface="Calibri"/>
              </a:rPr>
              <a:t>(Turner et al., in prep)</a:t>
            </a:r>
          </a:p>
        </p:txBody>
      </p:sp>
      <p:sp>
        <p:nvSpPr>
          <p:cNvPr id="20" name="TextBox 19">
            <a:extLst>
              <a:ext uri="{FF2B5EF4-FFF2-40B4-BE49-F238E27FC236}">
                <a16:creationId xmlns:a16="http://schemas.microsoft.com/office/drawing/2014/main" id="{1EC26148-5B05-5582-6815-A12A87C9B6F5}"/>
              </a:ext>
            </a:extLst>
          </p:cNvPr>
          <p:cNvSpPr txBox="1"/>
          <p:nvPr/>
        </p:nvSpPr>
        <p:spPr>
          <a:xfrm>
            <a:off x="8744039" y="722476"/>
            <a:ext cx="3085277" cy="138499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2800" b="0" i="0" u="none" strike="noStrike" cap="none" spc="0" normalizeH="0" baseline="0" dirty="0">
                <a:ln>
                  <a:noFill/>
                </a:ln>
                <a:solidFill>
                  <a:srgbClr val="CC0000"/>
                </a:solidFill>
                <a:effectLst/>
                <a:uFillTx/>
                <a:latin typeface="+mj-lt"/>
                <a:ea typeface="+mj-ea"/>
                <a:cs typeface="+mj-cs"/>
                <a:sym typeface="Calibri"/>
              </a:rPr>
              <a:t>Currently drafting for December </a:t>
            </a:r>
          </a:p>
          <a:p>
            <a:pPr marL="0" marR="0" indent="0" algn="ctr" defTabSz="914400" rtl="0" fontAlgn="auto" latinLnBrk="0" hangingPunct="0">
              <a:lnSpc>
                <a:spcPct val="100000"/>
              </a:lnSpc>
              <a:spcBef>
                <a:spcPts val="0"/>
              </a:spcBef>
              <a:spcAft>
                <a:spcPts val="0"/>
              </a:spcAft>
              <a:buClrTx/>
              <a:buSzTx/>
              <a:buFontTx/>
              <a:buNone/>
              <a:tabLst/>
            </a:pPr>
            <a:r>
              <a:rPr lang="en-AU" sz="2800" dirty="0" err="1">
                <a:solidFill>
                  <a:srgbClr val="CC0000"/>
                </a:solidFill>
              </a:rPr>
              <a:t>arXiv</a:t>
            </a:r>
            <a:r>
              <a:rPr lang="en-AU" sz="2800" dirty="0">
                <a:solidFill>
                  <a:srgbClr val="CC0000"/>
                </a:solidFill>
              </a:rPr>
              <a:t> release</a:t>
            </a:r>
            <a:endParaRPr kumimoji="0" lang="en-AU" sz="2800" b="0" i="0" u="none" strike="noStrike" cap="none" spc="0" normalizeH="0" baseline="0" dirty="0">
              <a:ln>
                <a:noFill/>
              </a:ln>
              <a:solidFill>
                <a:srgbClr val="CC0000"/>
              </a:solidFill>
              <a:effectLst/>
              <a:uFillTx/>
              <a:latin typeface="+mj-lt"/>
              <a:ea typeface="+mj-ea"/>
              <a:cs typeface="+mj-cs"/>
              <a:sym typeface="Calibri"/>
            </a:endParaRPr>
          </a:p>
        </p:txBody>
      </p:sp>
    </p:spTree>
    <p:extLst>
      <p:ext uri="{BB962C8B-B14F-4D97-AF65-F5344CB8AC3E}">
        <p14:creationId xmlns:p14="http://schemas.microsoft.com/office/powerpoint/2010/main" val="2607402613"/>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8E2D303-7E4F-B545-8FEE-50551799522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78" name="TextBox 177"/>
          <p:cNvSpPr txBox="1"/>
          <p:nvPr/>
        </p:nvSpPr>
        <p:spPr>
          <a:xfrm>
            <a:off x="5331869" y="5328285"/>
            <a:ext cx="5462470" cy="1200329"/>
          </a:xfrm>
          <a:prstGeom prst="rect">
            <a:avLst/>
          </a:prstGeom>
          <a:noFill/>
        </p:spPr>
        <p:txBody>
          <a:bodyPr wrap="square" rtlCol="0">
            <a:spAutoFit/>
          </a:bodyPr>
          <a:lstStyle/>
          <a:p>
            <a:pPr algn="ctr"/>
            <a:r>
              <a:rPr lang="en-US" sz="3600" dirty="0">
                <a:solidFill>
                  <a:srgbClr val="FFFFFF"/>
                </a:solidFill>
              </a:rPr>
              <a:t>Thanks to our sponsors and </a:t>
            </a:r>
            <a:br>
              <a:rPr lang="en-US" sz="3600">
                <a:solidFill>
                  <a:srgbClr val="FFFFFF"/>
                </a:solidFill>
              </a:rPr>
            </a:br>
            <a:r>
              <a:rPr lang="en-US" sz="3600">
                <a:solidFill>
                  <a:srgbClr val="FFFFFF"/>
                </a:solidFill>
              </a:rPr>
              <a:t>72 </a:t>
            </a:r>
            <a:r>
              <a:rPr lang="en-US" sz="3600" dirty="0">
                <a:solidFill>
                  <a:srgbClr val="FFFFFF"/>
                </a:solidFill>
              </a:rPr>
              <a:t>Participating Institutions!</a:t>
            </a:r>
          </a:p>
        </p:txBody>
      </p:sp>
      <p:pic>
        <p:nvPicPr>
          <p:cNvPr id="12" name="Picture 11">
            <a:extLst>
              <a:ext uri="{FF2B5EF4-FFF2-40B4-BE49-F238E27FC236}">
                <a16:creationId xmlns:a16="http://schemas.microsoft.com/office/drawing/2014/main" id="{0BD769C3-1589-9445-92AD-46CB231A78D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987"/>
            <a:ext cx="5242559" cy="2301811"/>
          </a:xfrm>
          <a:prstGeom prst="rect">
            <a:avLst/>
          </a:prstGeom>
        </p:spPr>
      </p:pic>
      <p:grpSp>
        <p:nvGrpSpPr>
          <p:cNvPr id="29" name="Group 28">
            <a:extLst>
              <a:ext uri="{FF2B5EF4-FFF2-40B4-BE49-F238E27FC236}">
                <a16:creationId xmlns:a16="http://schemas.microsoft.com/office/drawing/2014/main" id="{3F044BA1-7A4C-9CF5-A2C7-B9B637A3F56C}"/>
              </a:ext>
            </a:extLst>
          </p:cNvPr>
          <p:cNvGrpSpPr/>
          <p:nvPr/>
        </p:nvGrpSpPr>
        <p:grpSpPr>
          <a:xfrm>
            <a:off x="368158" y="2478764"/>
            <a:ext cx="2589180" cy="4114801"/>
            <a:chOff x="368158" y="2478764"/>
            <a:chExt cx="2589180" cy="4114801"/>
          </a:xfrm>
        </p:grpSpPr>
        <p:grpSp>
          <p:nvGrpSpPr>
            <p:cNvPr id="30" name="Group 3">
              <a:extLst>
                <a:ext uri="{FF2B5EF4-FFF2-40B4-BE49-F238E27FC236}">
                  <a16:creationId xmlns:a16="http://schemas.microsoft.com/office/drawing/2014/main" id="{0773543B-FBE0-604E-6265-1AAA4FFE5EAB}"/>
                </a:ext>
              </a:extLst>
            </p:cNvPr>
            <p:cNvGrpSpPr/>
            <p:nvPr/>
          </p:nvGrpSpPr>
          <p:grpSpPr>
            <a:xfrm>
              <a:off x="368158" y="2478764"/>
              <a:ext cx="2589180" cy="4114801"/>
              <a:chOff x="0" y="0"/>
              <a:chExt cx="2589179" cy="4114800"/>
            </a:xfrm>
          </p:grpSpPr>
          <p:sp>
            <p:nvSpPr>
              <p:cNvPr id="32" name="Rectangle 1">
                <a:extLst>
                  <a:ext uri="{FF2B5EF4-FFF2-40B4-BE49-F238E27FC236}">
                    <a16:creationId xmlns:a16="http://schemas.microsoft.com/office/drawing/2014/main" id="{121F5182-A3BF-DA9D-28CD-15B8C8223D15}"/>
                  </a:ext>
                </a:extLst>
              </p:cNvPr>
              <p:cNvSpPr/>
              <p:nvPr/>
            </p:nvSpPr>
            <p:spPr>
              <a:xfrm>
                <a:off x="0" y="0"/>
                <a:ext cx="2589180" cy="4114800"/>
              </a:xfrm>
              <a:prstGeom prst="rect">
                <a:avLst/>
              </a:prstGeom>
              <a:solidFill>
                <a:srgbClr val="FFFFFF"/>
              </a:solidFill>
              <a:ln w="12700" cap="flat">
                <a:noFill/>
                <a:miter lim="400000"/>
              </a:ln>
              <a:effectLst>
                <a:outerShdw blurRad="38100" dist="23000" dir="5400000" rotWithShape="0">
                  <a:srgbClr val="000000">
                    <a:alpha val="35000"/>
                  </a:srgbClr>
                </a:outerShdw>
              </a:effectLst>
            </p:spPr>
            <p:txBody>
              <a:bodyPr wrap="square" lIns="45719" tIns="45719" rIns="45719" bIns="45719" numCol="1" anchor="ctr">
                <a:noAutofit/>
              </a:bodyPr>
              <a:lstStyle/>
              <a:p>
                <a:pPr algn="ctr">
                  <a:defRPr>
                    <a:solidFill>
                      <a:srgbClr val="FFFFFF"/>
                    </a:solidFill>
                  </a:defRPr>
                </a:pPr>
                <a:endParaRPr/>
              </a:p>
            </p:txBody>
          </p:sp>
          <p:pic>
            <p:nvPicPr>
              <p:cNvPr id="33" name="Picture 171" descr="Picture 171">
                <a:extLst>
                  <a:ext uri="{FF2B5EF4-FFF2-40B4-BE49-F238E27FC236}">
                    <a16:creationId xmlns:a16="http://schemas.microsoft.com/office/drawing/2014/main" id="{F9404D98-7BE9-8848-5BAC-9D3C315978AB}"/>
                  </a:ext>
                </a:extLst>
              </p:cNvPr>
              <p:cNvPicPr>
                <a:picLocks noChangeAspect="1"/>
              </p:cNvPicPr>
              <p:nvPr/>
            </p:nvPicPr>
            <p:blipFill>
              <a:blip r:embed="rId4"/>
              <a:stretch>
                <a:fillRect/>
              </a:stretch>
            </p:blipFill>
            <p:spPr>
              <a:xfrm>
                <a:off x="1585209" y="244449"/>
                <a:ext cx="967155" cy="967155"/>
              </a:xfrm>
              <a:prstGeom prst="rect">
                <a:avLst/>
              </a:prstGeom>
              <a:ln w="12700" cap="flat">
                <a:noFill/>
                <a:miter lim="400000"/>
              </a:ln>
              <a:effectLst/>
            </p:spPr>
          </p:pic>
          <p:pic>
            <p:nvPicPr>
              <p:cNvPr id="34" name="Picture 173" descr="Picture 173">
                <a:extLst>
                  <a:ext uri="{FF2B5EF4-FFF2-40B4-BE49-F238E27FC236}">
                    <a16:creationId xmlns:a16="http://schemas.microsoft.com/office/drawing/2014/main" id="{961D0429-7933-2CF4-7D6D-7C6A26359C96}"/>
                  </a:ext>
                </a:extLst>
              </p:cNvPr>
              <p:cNvPicPr>
                <a:picLocks noChangeAspect="1"/>
              </p:cNvPicPr>
              <p:nvPr/>
            </p:nvPicPr>
            <p:blipFill>
              <a:blip r:embed="rId5"/>
              <a:stretch>
                <a:fillRect/>
              </a:stretch>
            </p:blipFill>
            <p:spPr>
              <a:xfrm>
                <a:off x="66715" y="69067"/>
                <a:ext cx="1538189" cy="1471736"/>
              </a:xfrm>
              <a:prstGeom prst="rect">
                <a:avLst/>
              </a:prstGeom>
              <a:ln w="12700" cap="flat">
                <a:noFill/>
                <a:miter lim="400000"/>
              </a:ln>
              <a:effectLst/>
            </p:spPr>
          </p:pic>
          <p:pic>
            <p:nvPicPr>
              <p:cNvPr id="35" name="Picture 174" descr="Picture 174">
                <a:extLst>
                  <a:ext uri="{FF2B5EF4-FFF2-40B4-BE49-F238E27FC236}">
                    <a16:creationId xmlns:a16="http://schemas.microsoft.com/office/drawing/2014/main" id="{9E95EEA6-5732-922B-5704-D17F099EF574}"/>
                  </a:ext>
                </a:extLst>
              </p:cNvPr>
              <p:cNvPicPr>
                <a:picLocks noChangeAspect="1"/>
              </p:cNvPicPr>
              <p:nvPr/>
            </p:nvPicPr>
            <p:blipFill>
              <a:blip r:embed="rId6"/>
              <a:stretch>
                <a:fillRect/>
              </a:stretch>
            </p:blipFill>
            <p:spPr>
              <a:xfrm>
                <a:off x="1585762" y="1315102"/>
                <a:ext cx="903371" cy="738568"/>
              </a:xfrm>
              <a:prstGeom prst="rect">
                <a:avLst/>
              </a:prstGeom>
              <a:ln w="12700" cap="flat">
                <a:noFill/>
                <a:miter lim="400000"/>
              </a:ln>
              <a:effectLst/>
            </p:spPr>
          </p:pic>
          <p:pic>
            <p:nvPicPr>
              <p:cNvPr id="36" name="Picture 175" descr="Picture 175">
                <a:extLst>
                  <a:ext uri="{FF2B5EF4-FFF2-40B4-BE49-F238E27FC236}">
                    <a16:creationId xmlns:a16="http://schemas.microsoft.com/office/drawing/2014/main" id="{95FEBC22-2554-09B2-36CE-574ADECF9377}"/>
                  </a:ext>
                </a:extLst>
              </p:cNvPr>
              <p:cNvPicPr>
                <a:picLocks noChangeAspect="1"/>
              </p:cNvPicPr>
              <p:nvPr/>
            </p:nvPicPr>
            <p:blipFill>
              <a:blip r:embed="rId7"/>
              <a:stretch>
                <a:fillRect/>
              </a:stretch>
            </p:blipFill>
            <p:spPr>
              <a:xfrm>
                <a:off x="66715" y="3464829"/>
                <a:ext cx="2444011" cy="609206"/>
              </a:xfrm>
              <a:prstGeom prst="rect">
                <a:avLst/>
              </a:prstGeom>
              <a:ln w="12700" cap="flat">
                <a:noFill/>
                <a:miter lim="400000"/>
              </a:ln>
              <a:effectLst/>
            </p:spPr>
          </p:pic>
          <p:pic>
            <p:nvPicPr>
              <p:cNvPr id="37" name="Picture 167" descr="Picture 167">
                <a:extLst>
                  <a:ext uri="{FF2B5EF4-FFF2-40B4-BE49-F238E27FC236}">
                    <a16:creationId xmlns:a16="http://schemas.microsoft.com/office/drawing/2014/main" id="{AC8C3B5F-948E-4DA3-D3D9-7CFEFD1BF6AC}"/>
                  </a:ext>
                </a:extLst>
              </p:cNvPr>
              <p:cNvPicPr>
                <a:picLocks noChangeAspect="1"/>
              </p:cNvPicPr>
              <p:nvPr/>
            </p:nvPicPr>
            <p:blipFill>
              <a:blip r:embed="rId8"/>
              <a:stretch>
                <a:fillRect/>
              </a:stretch>
            </p:blipFill>
            <p:spPr>
              <a:xfrm>
                <a:off x="950944" y="2619958"/>
                <a:ext cx="1538189" cy="512731"/>
              </a:xfrm>
              <a:prstGeom prst="rect">
                <a:avLst/>
              </a:prstGeom>
              <a:ln w="12700" cap="flat">
                <a:noFill/>
                <a:miter lim="400000"/>
              </a:ln>
              <a:effectLst/>
            </p:spPr>
          </p:pic>
          <p:pic>
            <p:nvPicPr>
              <p:cNvPr id="38" name="Picture 178" descr="Picture 178">
                <a:extLst>
                  <a:ext uri="{FF2B5EF4-FFF2-40B4-BE49-F238E27FC236}">
                    <a16:creationId xmlns:a16="http://schemas.microsoft.com/office/drawing/2014/main" id="{D79F8D11-02FB-E36E-9E7D-3B15457DB9BE}"/>
                  </a:ext>
                </a:extLst>
              </p:cNvPr>
              <p:cNvPicPr>
                <a:picLocks noChangeAspect="1"/>
              </p:cNvPicPr>
              <p:nvPr/>
            </p:nvPicPr>
            <p:blipFill>
              <a:blip r:embed="rId9"/>
              <a:stretch>
                <a:fillRect/>
              </a:stretch>
            </p:blipFill>
            <p:spPr>
              <a:xfrm>
                <a:off x="0" y="1333507"/>
                <a:ext cx="1490519" cy="1001561"/>
              </a:xfrm>
              <a:prstGeom prst="rect">
                <a:avLst/>
              </a:prstGeom>
              <a:ln w="12700" cap="flat">
                <a:noFill/>
                <a:miter lim="400000"/>
              </a:ln>
              <a:effectLst/>
            </p:spPr>
          </p:pic>
          <p:pic>
            <p:nvPicPr>
              <p:cNvPr id="39" name="Picture 5" descr="Picture 5">
                <a:extLst>
                  <a:ext uri="{FF2B5EF4-FFF2-40B4-BE49-F238E27FC236}">
                    <a16:creationId xmlns:a16="http://schemas.microsoft.com/office/drawing/2014/main" id="{1F5416BD-40A1-D5B8-DA6A-B7E595E77946}"/>
                  </a:ext>
                </a:extLst>
              </p:cNvPr>
              <p:cNvPicPr>
                <a:picLocks noChangeAspect="1"/>
              </p:cNvPicPr>
              <p:nvPr/>
            </p:nvPicPr>
            <p:blipFill>
              <a:blip r:embed="rId10"/>
              <a:stretch>
                <a:fillRect/>
              </a:stretch>
            </p:blipFill>
            <p:spPr>
              <a:xfrm>
                <a:off x="324517" y="2088356"/>
                <a:ext cx="1943122" cy="553468"/>
              </a:xfrm>
              <a:prstGeom prst="rect">
                <a:avLst/>
              </a:prstGeom>
              <a:ln w="12700" cap="flat">
                <a:noFill/>
                <a:miter lim="400000"/>
              </a:ln>
              <a:effectLst/>
            </p:spPr>
          </p:pic>
          <p:pic>
            <p:nvPicPr>
              <p:cNvPr id="40" name="Picture 168" descr="Picture 168">
                <a:extLst>
                  <a:ext uri="{FF2B5EF4-FFF2-40B4-BE49-F238E27FC236}">
                    <a16:creationId xmlns:a16="http://schemas.microsoft.com/office/drawing/2014/main" id="{3E254492-F22C-579F-1E96-F5D268C7D0CA}"/>
                  </a:ext>
                </a:extLst>
              </p:cNvPr>
              <p:cNvPicPr>
                <a:picLocks noChangeAspect="1"/>
              </p:cNvPicPr>
              <p:nvPr/>
            </p:nvPicPr>
            <p:blipFill>
              <a:blip r:embed="rId11"/>
              <a:stretch>
                <a:fillRect/>
              </a:stretch>
            </p:blipFill>
            <p:spPr>
              <a:xfrm>
                <a:off x="968644" y="3049068"/>
                <a:ext cx="1538189" cy="512730"/>
              </a:xfrm>
              <a:prstGeom prst="rect">
                <a:avLst/>
              </a:prstGeom>
              <a:ln w="12700" cap="flat">
                <a:noFill/>
                <a:miter lim="400000"/>
              </a:ln>
              <a:effectLst/>
            </p:spPr>
          </p:pic>
        </p:grpSp>
        <p:pic>
          <p:nvPicPr>
            <p:cNvPr id="31" name="logo_conacyt_con_sintagma_azul_completo.png" descr="logo_conacyt_con_sintagma_azul_completo.png">
              <a:extLst>
                <a:ext uri="{FF2B5EF4-FFF2-40B4-BE49-F238E27FC236}">
                  <a16:creationId xmlns:a16="http://schemas.microsoft.com/office/drawing/2014/main" id="{5259D672-5C94-0333-54A2-11718F7EDC63}"/>
                </a:ext>
              </a:extLst>
            </p:cNvPr>
            <p:cNvPicPr>
              <a:picLocks noChangeAspect="1"/>
            </p:cNvPicPr>
            <p:nvPr/>
          </p:nvPicPr>
          <p:blipFill>
            <a:blip r:embed="rId12"/>
            <a:stretch>
              <a:fillRect/>
            </a:stretch>
          </p:blipFill>
          <p:spPr>
            <a:xfrm>
              <a:off x="430856" y="5200770"/>
              <a:ext cx="820227" cy="760761"/>
            </a:xfrm>
            <a:prstGeom prst="rect">
              <a:avLst/>
            </a:prstGeom>
            <a:ln w="12700">
              <a:miter lim="400000"/>
            </a:ln>
          </p:spPr>
        </p:pic>
      </p:grpSp>
    </p:spTree>
    <p:extLst>
      <p:ext uri="{BB962C8B-B14F-4D97-AF65-F5344CB8AC3E}">
        <p14:creationId xmlns:p14="http://schemas.microsoft.com/office/powerpoint/2010/main" val="19409942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CF3825-026D-E0C6-2E03-43C0761ADC45}"/>
              </a:ext>
            </a:extLst>
          </p:cNvPr>
          <p:cNvSpPr>
            <a:spLocks noGrp="1"/>
          </p:cNvSpPr>
          <p:nvPr>
            <p:ph type="title"/>
          </p:nvPr>
        </p:nvSpPr>
        <p:spPr/>
        <p:txBody>
          <a:bodyPr/>
          <a:lstStyle/>
          <a:p>
            <a:r>
              <a:rPr lang="en-AU" dirty="0"/>
              <a:t>Dark Energy Spectroscopic Instrument </a:t>
            </a:r>
          </a:p>
        </p:txBody>
      </p:sp>
      <p:pic>
        <p:nvPicPr>
          <p:cNvPr id="4" name="Picture 3">
            <a:extLst>
              <a:ext uri="{FF2B5EF4-FFF2-40B4-BE49-F238E27FC236}">
                <a16:creationId xmlns:a16="http://schemas.microsoft.com/office/drawing/2014/main" id="{8F070A25-C921-1E1B-2052-D926E30C9472}"/>
              </a:ext>
            </a:extLst>
          </p:cNvPr>
          <p:cNvPicPr>
            <a:picLocks noChangeAspect="1"/>
          </p:cNvPicPr>
          <p:nvPr/>
        </p:nvPicPr>
        <p:blipFill>
          <a:blip r:embed="rId2"/>
          <a:srcRect l="7368" r="6118"/>
          <a:stretch>
            <a:fillRect/>
          </a:stretch>
        </p:blipFill>
        <p:spPr>
          <a:xfrm>
            <a:off x="4452731" y="820175"/>
            <a:ext cx="7451508" cy="5742138"/>
          </a:xfrm>
          <a:prstGeom prst="rect">
            <a:avLst/>
          </a:prstGeom>
        </p:spPr>
      </p:pic>
      <p:sp>
        <p:nvSpPr>
          <p:cNvPr id="5" name="Content Placeholder 3">
            <a:extLst>
              <a:ext uri="{FF2B5EF4-FFF2-40B4-BE49-F238E27FC236}">
                <a16:creationId xmlns:a16="http://schemas.microsoft.com/office/drawing/2014/main" id="{45E37F1E-A28D-B3E7-7CD6-F8AF807C1623}"/>
              </a:ext>
            </a:extLst>
          </p:cNvPr>
          <p:cNvSpPr txBox="1">
            <a:spLocks/>
          </p:cNvSpPr>
          <p:nvPr/>
        </p:nvSpPr>
        <p:spPr>
          <a:xfrm>
            <a:off x="287761" y="1838859"/>
            <a:ext cx="4068418" cy="396170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3600" dirty="0">
                <a:latin typeface="+mj-lt"/>
              </a:rPr>
              <a:t>DESI Data Release 1</a:t>
            </a:r>
          </a:p>
          <a:p>
            <a:pPr>
              <a:spcAft>
                <a:spcPts val="1200"/>
              </a:spcAft>
            </a:pPr>
            <a:endParaRPr lang="en-US" sz="200" dirty="0">
              <a:latin typeface="+mj-lt"/>
            </a:endParaRPr>
          </a:p>
          <a:p>
            <a:pPr>
              <a:spcAft>
                <a:spcPts val="1200"/>
              </a:spcAft>
            </a:pPr>
            <a:r>
              <a:rPr lang="en-US" dirty="0">
                <a:latin typeface="+mj-lt"/>
              </a:rPr>
              <a:t>18.7 million objects:</a:t>
            </a:r>
          </a:p>
          <a:p>
            <a:pPr lvl="1">
              <a:spcAft>
                <a:spcPts val="1200"/>
              </a:spcAft>
            </a:pPr>
            <a:r>
              <a:rPr lang="en-US" dirty="0">
                <a:latin typeface="+mj-lt"/>
              </a:rPr>
              <a:t>4 million stars</a:t>
            </a:r>
          </a:p>
          <a:p>
            <a:pPr lvl="1">
              <a:spcAft>
                <a:spcPts val="1200"/>
              </a:spcAft>
            </a:pPr>
            <a:r>
              <a:rPr lang="en-US" dirty="0">
                <a:latin typeface="+mj-lt"/>
              </a:rPr>
              <a:t>13.1 million galaxies</a:t>
            </a:r>
          </a:p>
          <a:p>
            <a:pPr lvl="1">
              <a:spcAft>
                <a:spcPts val="1200"/>
              </a:spcAft>
            </a:pPr>
            <a:r>
              <a:rPr lang="en-US" dirty="0">
                <a:latin typeface="+mj-lt"/>
              </a:rPr>
              <a:t>1.6 million quasars</a:t>
            </a:r>
            <a:endParaRPr lang="en-US" sz="2000" dirty="0"/>
          </a:p>
          <a:p>
            <a:endParaRPr lang="en-US" sz="2000" dirty="0"/>
          </a:p>
        </p:txBody>
      </p:sp>
    </p:spTree>
    <p:extLst>
      <p:ext uri="{BB962C8B-B14F-4D97-AF65-F5344CB8AC3E}">
        <p14:creationId xmlns:p14="http://schemas.microsoft.com/office/powerpoint/2010/main" val="2442797834"/>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7A259-E6BD-E1BC-F947-5C58B64ADDBF}"/>
              </a:ext>
            </a:extLst>
          </p:cNvPr>
          <p:cNvSpPr>
            <a:spLocks noGrp="1"/>
          </p:cNvSpPr>
          <p:nvPr>
            <p:ph type="title"/>
          </p:nvPr>
        </p:nvSpPr>
        <p:spPr/>
        <p:txBody>
          <a:bodyPr/>
          <a:lstStyle/>
          <a:p>
            <a:r>
              <a:rPr lang="en-AU" dirty="0"/>
              <a:t>What are peculiar velocities?</a:t>
            </a:r>
          </a:p>
        </p:txBody>
      </p:sp>
      <p:grpSp>
        <p:nvGrpSpPr>
          <p:cNvPr id="3" name="Group 2">
            <a:extLst>
              <a:ext uri="{FF2B5EF4-FFF2-40B4-BE49-F238E27FC236}">
                <a16:creationId xmlns:a16="http://schemas.microsoft.com/office/drawing/2014/main" id="{087F39C1-E6FC-96F0-E2E0-EEB4C2E27B94}"/>
              </a:ext>
            </a:extLst>
          </p:cNvPr>
          <p:cNvGrpSpPr/>
          <p:nvPr/>
        </p:nvGrpSpPr>
        <p:grpSpPr>
          <a:xfrm>
            <a:off x="835264" y="1249481"/>
            <a:ext cx="4600336" cy="4955913"/>
            <a:chOff x="835264" y="634983"/>
            <a:chExt cx="4491082" cy="4986410"/>
          </a:xfrm>
        </p:grpSpPr>
        <p:pic>
          <p:nvPicPr>
            <p:cNvPr id="4" name="Picture 3">
              <a:extLst>
                <a:ext uri="{FF2B5EF4-FFF2-40B4-BE49-F238E27FC236}">
                  <a16:creationId xmlns:a16="http://schemas.microsoft.com/office/drawing/2014/main" id="{22A8471F-1757-6D98-1C07-F723F94118C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35264" y="634983"/>
              <a:ext cx="4491082" cy="4491082"/>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099790AE-26E2-ECDB-CCE4-08A069CF8279}"/>
                    </a:ext>
                  </a:extLst>
                </p:cNvPr>
                <p:cNvSpPr txBox="1"/>
                <p:nvPr/>
              </p:nvSpPr>
              <p:spPr>
                <a:xfrm>
                  <a:off x="1398936" y="5002052"/>
                  <a:ext cx="3100571" cy="61934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AU" sz="4000" b="0" i="1" smtClean="0">
                                <a:latin typeface="Cambria Math" panose="02040503050406030204" pitchFamily="18" charset="0"/>
                              </a:rPr>
                            </m:ctrlPr>
                          </m:sSubPr>
                          <m:e>
                            <m:r>
                              <a:rPr lang="en-AU" sz="4000" b="0" i="1" smtClean="0">
                                <a:latin typeface="Cambria Math" panose="02040503050406030204" pitchFamily="18" charset="0"/>
                              </a:rPr>
                              <m:t>𝑣</m:t>
                            </m:r>
                          </m:e>
                          <m:sub>
                            <m:r>
                              <a:rPr lang="en-AU" sz="4000" b="0" i="1" smtClean="0">
                                <a:latin typeface="Cambria Math" panose="02040503050406030204" pitchFamily="18" charset="0"/>
                              </a:rPr>
                              <m:t>𝑐𝑜𝑠𝑚𝑜</m:t>
                            </m:r>
                          </m:sub>
                        </m:sSub>
                        <m:r>
                          <a:rPr lang="en-AU" sz="4000" b="0" i="1" smtClean="0">
                            <a:latin typeface="Cambria Math" panose="02040503050406030204" pitchFamily="18" charset="0"/>
                          </a:rPr>
                          <m:t>=</m:t>
                        </m:r>
                        <m:sSub>
                          <m:sSubPr>
                            <m:ctrlPr>
                              <a:rPr lang="en-AU" sz="4000" b="0" i="1" smtClean="0">
                                <a:latin typeface="Cambria Math" panose="02040503050406030204" pitchFamily="18" charset="0"/>
                              </a:rPr>
                            </m:ctrlPr>
                          </m:sSubPr>
                          <m:e>
                            <m:r>
                              <a:rPr lang="en-AU" sz="4000" b="0" i="1" smtClean="0">
                                <a:latin typeface="Cambria Math" panose="02040503050406030204" pitchFamily="18" charset="0"/>
                              </a:rPr>
                              <m:t>𝐻</m:t>
                            </m:r>
                          </m:e>
                          <m:sub>
                            <m:r>
                              <a:rPr lang="en-AU" sz="4000" b="0" i="1" smtClean="0">
                                <a:latin typeface="Cambria Math" panose="02040503050406030204" pitchFamily="18" charset="0"/>
                              </a:rPr>
                              <m:t>0</m:t>
                            </m:r>
                          </m:sub>
                        </m:sSub>
                        <m:r>
                          <a:rPr lang="en-AU" sz="4000" b="0" i="1" smtClean="0">
                            <a:latin typeface="Cambria Math" panose="02040503050406030204" pitchFamily="18" charset="0"/>
                          </a:rPr>
                          <m:t>𝐷</m:t>
                        </m:r>
                      </m:oMath>
                    </m:oMathPara>
                  </a14:m>
                  <a:endParaRPr lang="en-AU" sz="4000" dirty="0"/>
                </a:p>
              </p:txBody>
            </p:sp>
          </mc:Choice>
          <mc:Fallback xmlns="">
            <p:sp>
              <p:nvSpPr>
                <p:cNvPr id="5" name="TextBox 4">
                  <a:extLst>
                    <a:ext uri="{FF2B5EF4-FFF2-40B4-BE49-F238E27FC236}">
                      <a16:creationId xmlns:a16="http://schemas.microsoft.com/office/drawing/2014/main" id="{099790AE-26E2-ECDB-CCE4-08A069CF8279}"/>
                    </a:ext>
                  </a:extLst>
                </p:cNvPr>
                <p:cNvSpPr txBox="1">
                  <a:spLocks noRot="1" noChangeAspect="1" noMove="1" noResize="1" noEditPoints="1" noAdjustHandles="1" noChangeArrowheads="1" noChangeShapeType="1" noTextEdit="1"/>
                </p:cNvSpPr>
                <p:nvPr/>
              </p:nvSpPr>
              <p:spPr>
                <a:xfrm>
                  <a:off x="1398936" y="5002052"/>
                  <a:ext cx="3100571" cy="619341"/>
                </a:xfrm>
                <a:prstGeom prst="rect">
                  <a:avLst/>
                </a:prstGeom>
                <a:blipFill>
                  <a:blip r:embed="rId3"/>
                  <a:stretch>
                    <a:fillRect/>
                  </a:stretch>
                </a:blipFill>
              </p:spPr>
              <p:txBody>
                <a:bodyPr/>
                <a:lstStyle/>
                <a:p>
                  <a:r>
                    <a:rPr lang="en-AU">
                      <a:noFill/>
                    </a:rPr>
                    <a:t> </a:t>
                  </a:r>
                </a:p>
              </p:txBody>
            </p:sp>
          </mc:Fallback>
        </mc:AlternateContent>
      </p:grpSp>
      <p:grpSp>
        <p:nvGrpSpPr>
          <p:cNvPr id="6" name="Group 5">
            <a:extLst>
              <a:ext uri="{FF2B5EF4-FFF2-40B4-BE49-F238E27FC236}">
                <a16:creationId xmlns:a16="http://schemas.microsoft.com/office/drawing/2014/main" id="{77A64D4E-431D-2BE3-9C23-8518701FEF8C}"/>
              </a:ext>
            </a:extLst>
          </p:cNvPr>
          <p:cNvGrpSpPr/>
          <p:nvPr/>
        </p:nvGrpSpPr>
        <p:grpSpPr>
          <a:xfrm>
            <a:off x="6376170" y="1249481"/>
            <a:ext cx="4823882" cy="5094996"/>
            <a:chOff x="6702169" y="639294"/>
            <a:chExt cx="4721036" cy="5123505"/>
          </a:xfrm>
        </p:grpSpPr>
        <p:pic>
          <p:nvPicPr>
            <p:cNvPr id="7" name="Picture 6">
              <a:extLst>
                <a:ext uri="{FF2B5EF4-FFF2-40B4-BE49-F238E27FC236}">
                  <a16:creationId xmlns:a16="http://schemas.microsoft.com/office/drawing/2014/main" id="{C29F5C94-0519-0115-A8E3-FE4CDCCEAA9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930405" y="639294"/>
              <a:ext cx="4492800" cy="4492800"/>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E43F07B-64B4-A1BE-2D93-15DFC928416B}"/>
                    </a:ext>
                  </a:extLst>
                </p:cNvPr>
                <p:cNvSpPr txBox="1"/>
                <p:nvPr/>
              </p:nvSpPr>
              <p:spPr>
                <a:xfrm>
                  <a:off x="6702169" y="5018584"/>
                  <a:ext cx="4504101" cy="744215"/>
                </a:xfrm>
                <a:prstGeom prst="rect">
                  <a:avLst/>
                </a:prstGeom>
                <a:noFill/>
              </p:spPr>
              <p:txBody>
                <a:bodyPr wrap="none" lIns="0" tIns="0" rIns="0" bIns="0" rtlCol="0">
                  <a:spAutoFit/>
                </a:bodyPr>
                <a:lstStyle/>
                <a:p>
                  <a:pPr defTabSz="969264">
                    <a:spcAft>
                      <a:spcPts val="600"/>
                    </a:spcAft>
                  </a:pPr>
                  <a14:m>
                    <m:oMathPara xmlns:m="http://schemas.openxmlformats.org/officeDocument/2006/math">
                      <m:oMathParaPr>
                        <m:jc m:val="centerGroup"/>
                      </m:oMathParaPr>
                      <m:oMath xmlns:m="http://schemas.openxmlformats.org/officeDocument/2006/math">
                        <m:sSub>
                          <m:sSubPr>
                            <m:ctrlPr>
                              <a:rPr lang="en-AU" sz="4000" i="1" kern="1200" smtClean="0">
                                <a:solidFill>
                                  <a:schemeClr val="tx1"/>
                                </a:solidFill>
                                <a:latin typeface="Cambria Math" panose="02040503050406030204" pitchFamily="18" charset="0"/>
                              </a:rPr>
                            </m:ctrlPr>
                          </m:sSubPr>
                          <m:e>
                            <m:r>
                              <a:rPr lang="en-AU" sz="4000" i="1" kern="1200">
                                <a:solidFill>
                                  <a:schemeClr val="tx1"/>
                                </a:solidFill>
                                <a:latin typeface="Cambria Math" panose="02040503050406030204" pitchFamily="18" charset="0"/>
                              </a:rPr>
                              <m:t>𝑣</m:t>
                            </m:r>
                          </m:e>
                          <m:sub>
                            <m:r>
                              <a:rPr lang="en-AU" sz="4000" i="1" kern="1200">
                                <a:solidFill>
                                  <a:schemeClr val="tx1"/>
                                </a:solidFill>
                                <a:latin typeface="Cambria Math" panose="02040503050406030204" pitchFamily="18" charset="0"/>
                              </a:rPr>
                              <m:t>𝑝𝑒𝑐</m:t>
                            </m:r>
                          </m:sub>
                        </m:sSub>
                        <m:r>
                          <a:rPr lang="en-AU" sz="4000" i="1" kern="1200">
                            <a:solidFill>
                              <a:schemeClr val="tx1"/>
                            </a:solidFill>
                            <a:latin typeface="Cambria Math" panose="02040503050406030204" pitchFamily="18" charset="0"/>
                          </a:rPr>
                          <m:t>=</m:t>
                        </m:r>
                        <m:sSub>
                          <m:sSubPr>
                            <m:ctrlPr>
                              <a:rPr lang="en-AU" sz="4000" i="1" kern="1200">
                                <a:solidFill>
                                  <a:schemeClr val="tx1"/>
                                </a:solidFill>
                                <a:latin typeface="Cambria Math" panose="02040503050406030204" pitchFamily="18" charset="0"/>
                              </a:rPr>
                            </m:ctrlPr>
                          </m:sSubPr>
                          <m:e>
                            <m:r>
                              <a:rPr lang="en-AU" sz="4000" i="1" kern="1200">
                                <a:solidFill>
                                  <a:schemeClr val="tx1"/>
                                </a:solidFill>
                                <a:latin typeface="Cambria Math" panose="02040503050406030204" pitchFamily="18" charset="0"/>
                              </a:rPr>
                              <m:t>𝑣</m:t>
                            </m:r>
                          </m:e>
                          <m:sub>
                            <m:r>
                              <a:rPr lang="en-AU" sz="4000" i="1" kern="1200">
                                <a:solidFill>
                                  <a:schemeClr val="tx1"/>
                                </a:solidFill>
                                <a:latin typeface="Cambria Math" panose="02040503050406030204" pitchFamily="18" charset="0"/>
                              </a:rPr>
                              <m:t>𝑡𝑜𝑡</m:t>
                            </m:r>
                          </m:sub>
                        </m:sSub>
                        <m:r>
                          <a:rPr lang="en-AU" sz="4000" i="1" kern="1200">
                            <a:solidFill>
                              <a:schemeClr val="tx1"/>
                            </a:solidFill>
                            <a:latin typeface="Cambria Math" panose="02040503050406030204" pitchFamily="18" charset="0"/>
                          </a:rPr>
                          <m:t>−</m:t>
                        </m:r>
                        <m:sSub>
                          <m:sSubPr>
                            <m:ctrlPr>
                              <a:rPr lang="en-AU" sz="4000" i="1" kern="1200">
                                <a:solidFill>
                                  <a:schemeClr val="tx1"/>
                                </a:solidFill>
                                <a:latin typeface="Cambria Math" panose="02040503050406030204" pitchFamily="18" charset="0"/>
                              </a:rPr>
                            </m:ctrlPr>
                          </m:sSubPr>
                          <m:e>
                            <m:r>
                              <a:rPr lang="en-AU" sz="4000" i="1" kern="1200">
                                <a:solidFill>
                                  <a:schemeClr val="tx1"/>
                                </a:solidFill>
                                <a:latin typeface="Cambria Math" panose="02040503050406030204" pitchFamily="18" charset="0"/>
                              </a:rPr>
                              <m:t>𝑣</m:t>
                            </m:r>
                          </m:e>
                          <m:sub>
                            <m:r>
                              <a:rPr lang="en-AU" sz="4000" b="0" i="1" kern="1200" smtClean="0">
                                <a:solidFill>
                                  <a:schemeClr val="tx1"/>
                                </a:solidFill>
                                <a:latin typeface="Cambria Math" panose="02040503050406030204" pitchFamily="18" charset="0"/>
                              </a:rPr>
                              <m:t>𝑐𝑜𝑠𝑚𝑜</m:t>
                            </m:r>
                          </m:sub>
                        </m:sSub>
                      </m:oMath>
                    </m:oMathPara>
                  </a14:m>
                  <a:endParaRPr lang="en-AU" sz="4000" dirty="0"/>
                </a:p>
              </p:txBody>
            </p:sp>
          </mc:Choice>
          <mc:Fallback xmlns="">
            <p:sp>
              <p:nvSpPr>
                <p:cNvPr id="8" name="TextBox 7">
                  <a:extLst>
                    <a:ext uri="{FF2B5EF4-FFF2-40B4-BE49-F238E27FC236}">
                      <a16:creationId xmlns:a16="http://schemas.microsoft.com/office/drawing/2014/main" id="{8E43F07B-64B4-A1BE-2D93-15DFC928416B}"/>
                    </a:ext>
                  </a:extLst>
                </p:cNvPr>
                <p:cNvSpPr txBox="1">
                  <a:spLocks noRot="1" noChangeAspect="1" noMove="1" noResize="1" noEditPoints="1" noAdjustHandles="1" noChangeArrowheads="1" noChangeShapeType="1" noTextEdit="1"/>
                </p:cNvSpPr>
                <p:nvPr/>
              </p:nvSpPr>
              <p:spPr>
                <a:xfrm>
                  <a:off x="6702169" y="5018584"/>
                  <a:ext cx="4504101" cy="744215"/>
                </a:xfrm>
                <a:prstGeom prst="rect">
                  <a:avLst/>
                </a:prstGeom>
                <a:blipFill>
                  <a:blip r:embed="rId5"/>
                  <a:stretch>
                    <a:fillRect/>
                  </a:stretch>
                </a:blipFill>
              </p:spPr>
              <p:txBody>
                <a:bodyPr/>
                <a:lstStyle/>
                <a:p>
                  <a:r>
                    <a:rPr lang="en-AU">
                      <a:noFill/>
                    </a:rPr>
                    <a:t> </a:t>
                  </a:r>
                </a:p>
              </p:txBody>
            </p:sp>
          </mc:Fallback>
        </mc:AlternateContent>
      </p:grpSp>
    </p:spTree>
    <p:extLst>
      <p:ext uri="{BB962C8B-B14F-4D97-AF65-F5344CB8AC3E}">
        <p14:creationId xmlns:p14="http://schemas.microsoft.com/office/powerpoint/2010/main" val="132385204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47C7840C-56B4-637A-6D60-79B1248E9674}"/>
              </a:ext>
            </a:extLst>
          </p:cNvPr>
          <p:cNvGrpSpPr/>
          <p:nvPr/>
        </p:nvGrpSpPr>
        <p:grpSpPr>
          <a:xfrm>
            <a:off x="318288" y="2254286"/>
            <a:ext cx="5554152" cy="3346376"/>
            <a:chOff x="318288" y="2717660"/>
            <a:chExt cx="5554152" cy="3346376"/>
          </a:xfrm>
        </p:grpSpPr>
        <p:pic>
          <p:nvPicPr>
            <p:cNvPr id="9" name="Picture 6" descr="The expansion of the Universe is faster than expected | Nature Reviews  Physics">
              <a:extLst>
                <a:ext uri="{FF2B5EF4-FFF2-40B4-BE49-F238E27FC236}">
                  <a16:creationId xmlns:a16="http://schemas.microsoft.com/office/drawing/2014/main" id="{7E594899-2682-0BBB-4C1A-13E8BC34824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18288" y="2717660"/>
              <a:ext cx="5554152" cy="334637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92B9AE40-C333-D963-A117-3C66B6E8A52D}"/>
                </a:ext>
              </a:extLst>
            </p:cNvPr>
            <p:cNvSpPr txBox="1"/>
            <p:nvPr/>
          </p:nvSpPr>
          <p:spPr>
            <a:xfrm>
              <a:off x="318288" y="5756259"/>
              <a:ext cx="3061607" cy="307777"/>
            </a:xfrm>
            <a:prstGeom prst="rect">
              <a:avLst/>
            </a:prstGeom>
            <a:noFill/>
          </p:spPr>
          <p:txBody>
            <a:bodyPr wrap="square" rtlCol="0">
              <a:spAutoFit/>
            </a:bodyPr>
            <a:lstStyle/>
            <a:p>
              <a:r>
                <a:rPr lang="en-AU" sz="1400" dirty="0"/>
                <a:t>(Riess et al., 2019)</a:t>
              </a:r>
            </a:p>
          </p:txBody>
        </p:sp>
      </p:grpSp>
      <p:grpSp>
        <p:nvGrpSpPr>
          <p:cNvPr id="15" name="Group 14">
            <a:extLst>
              <a:ext uri="{FF2B5EF4-FFF2-40B4-BE49-F238E27FC236}">
                <a16:creationId xmlns:a16="http://schemas.microsoft.com/office/drawing/2014/main" id="{C0332771-FF7F-CA79-E468-56F1A7AAA197}"/>
              </a:ext>
            </a:extLst>
          </p:cNvPr>
          <p:cNvGrpSpPr/>
          <p:nvPr/>
        </p:nvGrpSpPr>
        <p:grpSpPr>
          <a:xfrm>
            <a:off x="6284586" y="427744"/>
            <a:ext cx="5589126" cy="2844702"/>
            <a:chOff x="6284586" y="2796186"/>
            <a:chExt cx="5589126" cy="2844702"/>
          </a:xfrm>
        </p:grpSpPr>
        <p:pic>
          <p:nvPicPr>
            <p:cNvPr id="10" name="Picture 9" descr="A diagram of a graph&#10;&#10;Description automatically generated">
              <a:extLst>
                <a:ext uri="{FF2B5EF4-FFF2-40B4-BE49-F238E27FC236}">
                  <a16:creationId xmlns:a16="http://schemas.microsoft.com/office/drawing/2014/main" id="{81804AB1-A277-5FF0-6314-2D30BF72DB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4586" y="3027972"/>
              <a:ext cx="5589126" cy="2612916"/>
            </a:xfrm>
            <a:prstGeom prst="rect">
              <a:avLst/>
            </a:prstGeom>
          </p:spPr>
        </p:pic>
        <p:sp>
          <p:nvSpPr>
            <p:cNvPr id="13" name="TextBox 12">
              <a:extLst>
                <a:ext uri="{FF2B5EF4-FFF2-40B4-BE49-F238E27FC236}">
                  <a16:creationId xmlns:a16="http://schemas.microsoft.com/office/drawing/2014/main" id="{7692339C-74E5-CD77-420C-EC2E46E8C5D2}"/>
                </a:ext>
              </a:extLst>
            </p:cNvPr>
            <p:cNvSpPr txBox="1"/>
            <p:nvPr/>
          </p:nvSpPr>
          <p:spPr>
            <a:xfrm>
              <a:off x="8732277" y="2796186"/>
              <a:ext cx="3061607" cy="307777"/>
            </a:xfrm>
            <a:prstGeom prst="rect">
              <a:avLst/>
            </a:prstGeom>
            <a:noFill/>
          </p:spPr>
          <p:txBody>
            <a:bodyPr wrap="square" rtlCol="0">
              <a:spAutoFit/>
            </a:bodyPr>
            <a:lstStyle/>
            <a:p>
              <a:pPr algn="r"/>
              <a:r>
                <a:rPr lang="en-AU" sz="1400" dirty="0"/>
                <a:t>(</a:t>
              </a:r>
              <a:r>
                <a:rPr lang="en-AU" sz="1400" dirty="0" err="1"/>
                <a:t>Douspis</a:t>
              </a:r>
              <a:r>
                <a:rPr lang="en-AU" sz="1400" dirty="0"/>
                <a:t> et al., 2018)</a:t>
              </a:r>
            </a:p>
          </p:txBody>
        </p:sp>
      </p:grpSp>
      <p:pic>
        <p:nvPicPr>
          <p:cNvPr id="5" name="Picture 4" descr="A graph of a graph&#10;&#10;AI-generated content may be incorrect.">
            <a:extLst>
              <a:ext uri="{FF2B5EF4-FFF2-40B4-BE49-F238E27FC236}">
                <a16:creationId xmlns:a16="http://schemas.microsoft.com/office/drawing/2014/main" id="{55ACB827-61ED-B798-57BA-21FDCBAA07DA}"/>
              </a:ext>
            </a:extLst>
          </p:cNvPr>
          <p:cNvPicPr>
            <a:picLocks noChangeAspect="1"/>
          </p:cNvPicPr>
          <p:nvPr/>
        </p:nvPicPr>
        <p:blipFill>
          <a:blip r:embed="rId4">
            <a:extLst>
              <a:ext uri="{28A0092B-C50C-407E-A947-70E740481C1C}">
                <a14:useLocalDpi xmlns:a14="http://schemas.microsoft.com/office/drawing/2010/main" val="0"/>
              </a:ext>
            </a:extLst>
          </a:blip>
          <a:srcRect t="4529" r="18215" b="11833"/>
          <a:stretch>
            <a:fillRect/>
          </a:stretch>
        </p:blipFill>
        <p:spPr>
          <a:xfrm>
            <a:off x="6646887" y="3332276"/>
            <a:ext cx="4770665" cy="3277120"/>
          </a:xfrm>
          <a:prstGeom prst="rect">
            <a:avLst/>
          </a:prstGeom>
        </p:spPr>
      </p:pic>
      <p:sp>
        <p:nvSpPr>
          <p:cNvPr id="8" name="TextBox 7">
            <a:extLst>
              <a:ext uri="{FF2B5EF4-FFF2-40B4-BE49-F238E27FC236}">
                <a16:creationId xmlns:a16="http://schemas.microsoft.com/office/drawing/2014/main" id="{BC110B69-FA1D-C209-D2F4-60400999FF9C}"/>
              </a:ext>
            </a:extLst>
          </p:cNvPr>
          <p:cNvSpPr txBox="1"/>
          <p:nvPr/>
        </p:nvSpPr>
        <p:spPr>
          <a:xfrm>
            <a:off x="8790201" y="6226802"/>
            <a:ext cx="3061607" cy="307777"/>
          </a:xfrm>
          <a:prstGeom prst="rect">
            <a:avLst/>
          </a:prstGeom>
          <a:noFill/>
        </p:spPr>
        <p:txBody>
          <a:bodyPr wrap="square" rtlCol="0">
            <a:spAutoFit/>
          </a:bodyPr>
          <a:lstStyle/>
          <a:p>
            <a:pPr algn="r"/>
            <a:r>
              <a:rPr lang="en-AU" sz="1400" dirty="0"/>
              <a:t>(</a:t>
            </a:r>
            <a:r>
              <a:rPr lang="en-AU" sz="1400" dirty="0" err="1"/>
              <a:t>Whitford</a:t>
            </a:r>
            <a:r>
              <a:rPr lang="en-AU" sz="1400" dirty="0"/>
              <a:t> et al., 2023)</a:t>
            </a:r>
          </a:p>
        </p:txBody>
      </p:sp>
      <p:sp>
        <p:nvSpPr>
          <p:cNvPr id="6" name="Title 1">
            <a:extLst>
              <a:ext uri="{FF2B5EF4-FFF2-40B4-BE49-F238E27FC236}">
                <a16:creationId xmlns:a16="http://schemas.microsoft.com/office/drawing/2014/main" id="{BE462AD8-0AA7-B074-DCE9-B9D2C7D2E241}"/>
              </a:ext>
            </a:extLst>
          </p:cNvPr>
          <p:cNvSpPr txBox="1">
            <a:spLocks/>
          </p:cNvSpPr>
          <p:nvPr/>
        </p:nvSpPr>
        <p:spPr>
          <a:xfrm>
            <a:off x="838200" y="1226098"/>
            <a:ext cx="10515600" cy="89221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742950" indent="-742950">
              <a:buFont typeface="+mj-lt"/>
              <a:buAutoNum type="arabicPeriod"/>
            </a:pPr>
            <a:r>
              <a:rPr lang="en-AU" dirty="0"/>
              <a:t> Tests of GR</a:t>
            </a:r>
          </a:p>
        </p:txBody>
      </p:sp>
      <p:sp>
        <p:nvSpPr>
          <p:cNvPr id="2" name="Title 1">
            <a:extLst>
              <a:ext uri="{FF2B5EF4-FFF2-40B4-BE49-F238E27FC236}">
                <a16:creationId xmlns:a16="http://schemas.microsoft.com/office/drawing/2014/main" id="{00229A82-B1BA-F369-E0C0-F0A06E6BF7ED}"/>
              </a:ext>
            </a:extLst>
          </p:cNvPr>
          <p:cNvSpPr>
            <a:spLocks noGrp="1"/>
          </p:cNvSpPr>
          <p:nvPr>
            <p:ph type="title"/>
          </p:nvPr>
        </p:nvSpPr>
        <p:spPr/>
        <p:txBody>
          <a:bodyPr/>
          <a:lstStyle/>
          <a:p>
            <a:r>
              <a:rPr lang="en-AU" dirty="0"/>
              <a:t>Why measure PVs?</a:t>
            </a:r>
          </a:p>
        </p:txBody>
      </p:sp>
    </p:spTree>
    <p:extLst>
      <p:ext uri="{BB962C8B-B14F-4D97-AF65-F5344CB8AC3E}">
        <p14:creationId xmlns:p14="http://schemas.microsoft.com/office/powerpoint/2010/main" val="37121757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BCD97C-DF69-56CE-861C-083842731F42}"/>
            </a:ext>
          </a:extLst>
        </p:cNvPr>
        <p:cNvGrpSpPr/>
        <p:nvPr/>
      </p:nvGrpSpPr>
      <p:grpSpPr>
        <a:xfrm>
          <a:off x="0" y="0"/>
          <a:ext cx="0" cy="0"/>
          <a:chOff x="0" y="0"/>
          <a:chExt cx="0" cy="0"/>
        </a:xfrm>
      </p:grpSpPr>
      <p:pic>
        <p:nvPicPr>
          <p:cNvPr id="17" name="Picture 16">
            <a:extLst>
              <a:ext uri="{FF2B5EF4-FFF2-40B4-BE49-F238E27FC236}">
                <a16:creationId xmlns:a16="http://schemas.microsoft.com/office/drawing/2014/main" id="{F083B9C4-AB0C-6D98-203D-28A48549BECD}"/>
              </a:ext>
            </a:extLst>
          </p:cNvPr>
          <p:cNvPicPr>
            <a:picLocks noChangeAspect="1"/>
          </p:cNvPicPr>
          <p:nvPr/>
        </p:nvPicPr>
        <p:blipFill>
          <a:blip r:embed="rId2"/>
          <a:srcRect l="5139" r="18972"/>
          <a:stretch>
            <a:fillRect/>
          </a:stretch>
        </p:blipFill>
        <p:spPr>
          <a:xfrm>
            <a:off x="370318" y="2118311"/>
            <a:ext cx="5968190" cy="4423718"/>
          </a:xfrm>
          <a:prstGeom prst="rect">
            <a:avLst/>
          </a:prstGeom>
        </p:spPr>
      </p:pic>
      <p:sp>
        <p:nvSpPr>
          <p:cNvPr id="18" name="Title 1">
            <a:extLst>
              <a:ext uri="{FF2B5EF4-FFF2-40B4-BE49-F238E27FC236}">
                <a16:creationId xmlns:a16="http://schemas.microsoft.com/office/drawing/2014/main" id="{686B76BD-13E9-94BD-4AA1-C3CA7D58E44A}"/>
              </a:ext>
            </a:extLst>
          </p:cNvPr>
          <p:cNvSpPr txBox="1">
            <a:spLocks/>
          </p:cNvSpPr>
          <p:nvPr/>
        </p:nvSpPr>
        <p:spPr>
          <a:xfrm>
            <a:off x="838200" y="1226098"/>
            <a:ext cx="10515600" cy="89221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742950" indent="-742950">
              <a:buFont typeface="+mj-lt"/>
              <a:buAutoNum type="arabicPeriod" startAt="2"/>
            </a:pPr>
            <a:r>
              <a:rPr lang="en-AU" dirty="0"/>
              <a:t>Local Structure</a:t>
            </a:r>
          </a:p>
        </p:txBody>
      </p:sp>
      <p:pic>
        <p:nvPicPr>
          <p:cNvPr id="3074" name="Picture 2" descr="Laniakea Supercluster. The yellow structure is the Laniakea supercluster,  which contains about 100,000 galaxies. The red dot in the image is the  Milky Way “our home” which contains about 300 billion stars,">
            <a:extLst>
              <a:ext uri="{FF2B5EF4-FFF2-40B4-BE49-F238E27FC236}">
                <a16:creationId xmlns:a16="http://schemas.microsoft.com/office/drawing/2014/main" id="{F0D79782-5D17-464A-C5DF-8628BBE2300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8" t="10126" r="328"/>
          <a:stretch>
            <a:fillRect/>
          </a:stretch>
        </p:blipFill>
        <p:spPr bwMode="auto">
          <a:xfrm>
            <a:off x="6642340" y="690225"/>
            <a:ext cx="5255543" cy="585180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019EF56E-DD51-605D-73FF-7741DB1476EA}"/>
              </a:ext>
            </a:extLst>
          </p:cNvPr>
          <p:cNvSpPr>
            <a:spLocks noGrp="1"/>
          </p:cNvSpPr>
          <p:nvPr>
            <p:ph type="title"/>
          </p:nvPr>
        </p:nvSpPr>
        <p:spPr/>
        <p:txBody>
          <a:bodyPr/>
          <a:lstStyle/>
          <a:p>
            <a:r>
              <a:rPr lang="en-AU" dirty="0"/>
              <a:t>Why measure PVs?</a:t>
            </a:r>
          </a:p>
        </p:txBody>
      </p:sp>
    </p:spTree>
    <p:extLst>
      <p:ext uri="{BB962C8B-B14F-4D97-AF65-F5344CB8AC3E}">
        <p14:creationId xmlns:p14="http://schemas.microsoft.com/office/powerpoint/2010/main" val="3984260979"/>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570A72-32AB-278F-4B9A-E0B6EE2C8893}"/>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715A8FEA-6ABD-4B0B-7CC1-ABCE70E74C92}"/>
              </a:ext>
            </a:extLst>
          </p:cNvPr>
          <p:cNvSpPr txBox="1">
            <a:spLocks/>
          </p:cNvSpPr>
          <p:nvPr/>
        </p:nvSpPr>
        <p:spPr>
          <a:xfrm>
            <a:off x="838200" y="1226098"/>
            <a:ext cx="6958914" cy="123289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742950" indent="-742950">
              <a:buFont typeface="+mj-lt"/>
              <a:buAutoNum type="arabicPeriod" startAt="3"/>
            </a:pPr>
            <a:r>
              <a:rPr lang="en-AU" dirty="0"/>
              <a:t>Reconstructions</a:t>
            </a:r>
          </a:p>
        </p:txBody>
      </p:sp>
      <p:pic>
        <p:nvPicPr>
          <p:cNvPr id="2" name="Picture 2" descr="Cosmic Flows image of Galaxy Density and Flow Streamlines in the area of the Laniakea Supercluster and Surrounding Region">
            <a:extLst>
              <a:ext uri="{FF2B5EF4-FFF2-40B4-BE49-F238E27FC236}">
                <a16:creationId xmlns:a16="http://schemas.microsoft.com/office/drawing/2014/main" id="{EDD9FE70-090C-1B68-CCCC-2106EEE580D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516" t="9338" r="7667" b="8194"/>
          <a:stretch>
            <a:fillRect/>
          </a:stretch>
        </p:blipFill>
        <p:spPr bwMode="auto">
          <a:xfrm>
            <a:off x="583331" y="2118311"/>
            <a:ext cx="5179637" cy="433113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6: Initial density and peculiar velocity field built by using ...">
            <a:extLst>
              <a:ext uri="{FF2B5EF4-FFF2-40B4-BE49-F238E27FC236}">
                <a16:creationId xmlns:a16="http://schemas.microsoft.com/office/drawing/2014/main" id="{65D68325-19D9-364A-194D-E4F75D5BA1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1959" y="621455"/>
            <a:ext cx="6124232" cy="6115050"/>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F65BC02B-A9FC-1D3B-480D-1B0A22322D9D}"/>
              </a:ext>
            </a:extLst>
          </p:cNvPr>
          <p:cNvSpPr>
            <a:spLocks noGrp="1"/>
          </p:cNvSpPr>
          <p:nvPr>
            <p:ph type="title"/>
          </p:nvPr>
        </p:nvSpPr>
        <p:spPr/>
        <p:txBody>
          <a:bodyPr/>
          <a:lstStyle/>
          <a:p>
            <a:r>
              <a:rPr lang="en-AU" dirty="0"/>
              <a:t>Why measure PVs?</a:t>
            </a:r>
          </a:p>
        </p:txBody>
      </p:sp>
    </p:spTree>
    <p:extLst>
      <p:ext uri="{BB962C8B-B14F-4D97-AF65-F5344CB8AC3E}">
        <p14:creationId xmlns:p14="http://schemas.microsoft.com/office/powerpoint/2010/main" val="125578417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B299D-160F-3992-0DB8-5059E9F66B69}"/>
              </a:ext>
            </a:extLst>
          </p:cNvPr>
          <p:cNvSpPr>
            <a:spLocks noGrp="1"/>
          </p:cNvSpPr>
          <p:nvPr>
            <p:ph type="title"/>
          </p:nvPr>
        </p:nvSpPr>
        <p:spPr/>
        <p:txBody>
          <a:bodyPr/>
          <a:lstStyle/>
          <a:p>
            <a:r>
              <a:rPr lang="en-AU" dirty="0"/>
              <a:t>DESI PV Survey</a:t>
            </a:r>
          </a:p>
        </p:txBody>
      </p:sp>
      <p:sp>
        <p:nvSpPr>
          <p:cNvPr id="11" name="TextBox 10">
            <a:extLst>
              <a:ext uri="{FF2B5EF4-FFF2-40B4-BE49-F238E27FC236}">
                <a16:creationId xmlns:a16="http://schemas.microsoft.com/office/drawing/2014/main" id="{59C371FC-AA64-78F0-C844-9E8D3349B697}"/>
              </a:ext>
            </a:extLst>
          </p:cNvPr>
          <p:cNvSpPr txBox="1"/>
          <p:nvPr/>
        </p:nvSpPr>
        <p:spPr>
          <a:xfrm>
            <a:off x="1121274" y="1357122"/>
            <a:ext cx="4142384" cy="5847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AU" sz="3200" dirty="0">
                <a:solidFill>
                  <a:schemeClr val="tx1"/>
                </a:solidFill>
                <a:latin typeface="Biome" panose="020B0503030204020804" pitchFamily="34" charset="0"/>
                <a:cs typeface="Biome" panose="020B0503030204020804" pitchFamily="34" charset="0"/>
              </a:rPr>
              <a:t>Fundamental Plane</a:t>
            </a:r>
            <a:endParaRPr kumimoji="0" lang="en-GB" sz="3200" b="0" i="0" u="none" strike="noStrike" kern="1200" cap="none" spc="0" normalizeH="0" baseline="0" noProof="0" dirty="0">
              <a:ln>
                <a:noFill/>
              </a:ln>
              <a:solidFill>
                <a:schemeClr val="tx1"/>
              </a:solidFill>
              <a:effectLst/>
              <a:uLnTx/>
              <a:uFillTx/>
              <a:latin typeface="Biome" panose="020B0503030204020804" pitchFamily="34" charset="0"/>
              <a:ea typeface="+mn-ea"/>
              <a:cs typeface="Biome" panose="020B0503030204020804" pitchFamily="34" charset="0"/>
            </a:endParaRPr>
          </a:p>
        </p:txBody>
      </p:sp>
      <p:sp>
        <p:nvSpPr>
          <p:cNvPr id="12" name="TextBox 11">
            <a:extLst>
              <a:ext uri="{FF2B5EF4-FFF2-40B4-BE49-F238E27FC236}">
                <a16:creationId xmlns:a16="http://schemas.microsoft.com/office/drawing/2014/main" id="{4B22DCDF-EB74-B191-5E03-363D39324F6C}"/>
              </a:ext>
            </a:extLst>
          </p:cNvPr>
          <p:cNvSpPr txBox="1"/>
          <p:nvPr/>
        </p:nvSpPr>
        <p:spPr>
          <a:xfrm>
            <a:off x="6992183" y="1350495"/>
            <a:ext cx="4142384" cy="5847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AU" sz="3200" dirty="0">
                <a:solidFill>
                  <a:schemeClr val="tx1"/>
                </a:solidFill>
                <a:latin typeface="Biome" panose="020B0503030204020804" pitchFamily="34" charset="0"/>
                <a:cs typeface="Biome" panose="020B0503030204020804" pitchFamily="34" charset="0"/>
              </a:rPr>
              <a:t>Tully Fisher</a:t>
            </a:r>
            <a:endParaRPr kumimoji="0" lang="en-GB" sz="3200" b="0" i="0" u="none" strike="noStrike" kern="1200" cap="none" spc="0" normalizeH="0" baseline="0" noProof="0" dirty="0">
              <a:ln>
                <a:noFill/>
              </a:ln>
              <a:solidFill>
                <a:schemeClr val="tx1"/>
              </a:solidFill>
              <a:effectLst/>
              <a:uLnTx/>
              <a:uFillTx/>
              <a:latin typeface="Biome" panose="020B0503030204020804" pitchFamily="34" charset="0"/>
              <a:ea typeface="+mn-ea"/>
              <a:cs typeface="Biome" panose="020B0503030204020804" pitchFamily="34" charset="0"/>
            </a:endParaRPr>
          </a:p>
        </p:txBody>
      </p:sp>
      <p:pic>
        <p:nvPicPr>
          <p:cNvPr id="13" name="Picture 2">
            <a:extLst>
              <a:ext uri="{FF2B5EF4-FFF2-40B4-BE49-F238E27FC236}">
                <a16:creationId xmlns:a16="http://schemas.microsoft.com/office/drawing/2014/main" id="{27A02D96-A1E8-DD06-93F3-31CDDE32FB44}"/>
              </a:ext>
            </a:extLst>
          </p:cNvPr>
          <p:cNvPicPr>
            <a:picLocks noChangeAspect="1" noChangeArrowheads="1"/>
          </p:cNvPicPr>
          <p:nvPr/>
        </p:nvPicPr>
        <p:blipFill>
          <a:blip r:embed="rId3">
            <a:extLst>
              <a:ext uri="{96DAC541-7B7A-43D3-8B79-37D633B846F1}">
                <asvg:svgBlip xmlns:asvg="http://schemas.microsoft.com/office/drawing/2016/SVG/main" r:embed="rId4"/>
              </a:ext>
            </a:extLst>
          </a:blip>
          <a:srcRect t="11536" b="11536"/>
          <a:stretch/>
        </p:blipFill>
        <p:spPr bwMode="auto">
          <a:xfrm>
            <a:off x="6881883" y="1978849"/>
            <a:ext cx="4235299" cy="3258107"/>
          </a:xfrm>
          <a:prstGeom prst="ellipse">
            <a:avLst/>
          </a:prstGeom>
          <a:noFill/>
          <a:extLst>
            <a:ext uri="{909E8E84-426E-40DD-AFC4-6F175D3DCCD1}">
              <a14:hiddenFill xmlns:a14="http://schemas.microsoft.com/office/drawing/2010/main">
                <a:solidFill>
                  <a:srgbClr val="FFFFFF"/>
                </a:solidFill>
              </a14:hiddenFill>
            </a:ext>
          </a:extLst>
        </p:spPr>
      </p:pic>
      <p:pic>
        <p:nvPicPr>
          <p:cNvPr id="15" name="Picture 2">
            <a:extLst>
              <a:ext uri="{FF2B5EF4-FFF2-40B4-BE49-F238E27FC236}">
                <a16:creationId xmlns:a16="http://schemas.microsoft.com/office/drawing/2014/main" id="{3AF73F75-B424-57EF-58A3-5EECD12EA2D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2103" r="2103"/>
          <a:stretch/>
        </p:blipFill>
        <p:spPr bwMode="auto">
          <a:xfrm>
            <a:off x="1074817" y="1978849"/>
            <a:ext cx="4235299" cy="3258107"/>
          </a:xfrm>
          <a:prstGeom prst="ellipse">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95B99065-17AA-0897-B7B4-0209BF9CBB91}"/>
              </a:ext>
            </a:extLst>
          </p:cNvPr>
          <p:cNvSpPr txBox="1"/>
          <p:nvPr/>
        </p:nvSpPr>
        <p:spPr>
          <a:xfrm>
            <a:off x="1724787" y="5307038"/>
            <a:ext cx="2935357" cy="120032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AU" sz="2400" b="0" i="0" u="none" strike="noStrike" cap="none" spc="0" normalizeH="0" baseline="0" dirty="0">
                <a:ln>
                  <a:noFill/>
                </a:ln>
                <a:solidFill>
                  <a:srgbClr val="000000"/>
                </a:solidFill>
                <a:effectLst/>
                <a:uFillTx/>
                <a:latin typeface="+mj-lt"/>
                <a:ea typeface="+mj-ea"/>
                <a:cs typeface="+mj-cs"/>
                <a:sym typeface="Calibri"/>
              </a:rPr>
              <a:t>Velocity Dispersion </a:t>
            </a: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lang="en-AU" sz="2400" dirty="0"/>
              <a:t>Surface Brightness</a:t>
            </a: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AU" sz="2400" b="0" i="0" u="none" strike="noStrike" cap="none" spc="0" normalizeH="0" baseline="0" dirty="0">
                <a:ln>
                  <a:noFill/>
                </a:ln>
                <a:solidFill>
                  <a:srgbClr val="000000"/>
                </a:solidFill>
                <a:effectLst/>
                <a:uFillTx/>
                <a:latin typeface="+mj-lt"/>
                <a:ea typeface="+mj-ea"/>
                <a:cs typeface="+mj-cs"/>
                <a:sym typeface="Calibri"/>
              </a:rPr>
              <a:t>Angular Diameter</a:t>
            </a:r>
          </a:p>
        </p:txBody>
      </p:sp>
      <p:sp>
        <p:nvSpPr>
          <p:cNvPr id="17" name="TextBox 16">
            <a:extLst>
              <a:ext uri="{FF2B5EF4-FFF2-40B4-BE49-F238E27FC236}">
                <a16:creationId xmlns:a16="http://schemas.microsoft.com/office/drawing/2014/main" id="{1BEF8755-E6BF-3DFD-D833-077ED7414F79}"/>
              </a:ext>
            </a:extLst>
          </p:cNvPr>
          <p:cNvSpPr txBox="1"/>
          <p:nvPr/>
        </p:nvSpPr>
        <p:spPr>
          <a:xfrm>
            <a:off x="7568801" y="5313665"/>
            <a:ext cx="2989147" cy="120032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AU" sz="2400" b="0" i="0" u="none" strike="noStrike" cap="none" spc="0" normalizeH="0" baseline="0" dirty="0">
                <a:ln>
                  <a:noFill/>
                </a:ln>
                <a:solidFill>
                  <a:srgbClr val="000000"/>
                </a:solidFill>
                <a:effectLst/>
                <a:uFillTx/>
                <a:latin typeface="+mj-lt"/>
                <a:ea typeface="+mj-ea"/>
                <a:cs typeface="+mj-cs"/>
                <a:sym typeface="Calibri"/>
              </a:rPr>
              <a:t>Rotational velocity</a:t>
            </a:r>
          </a:p>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AU" sz="2400" b="0" i="0" u="none" strike="noStrike" cap="none" spc="0" normalizeH="0" baseline="0" dirty="0">
                <a:ln>
                  <a:noFill/>
                </a:ln>
                <a:solidFill>
                  <a:srgbClr val="000000"/>
                </a:solidFill>
                <a:effectLst/>
                <a:uFillTx/>
                <a:latin typeface="+mj-lt"/>
                <a:ea typeface="+mj-ea"/>
                <a:cs typeface="+mj-cs"/>
                <a:sym typeface="Calibri"/>
              </a:rPr>
              <a:t>Apparent </a:t>
            </a:r>
            <a:r>
              <a:rPr lang="en-AU" sz="2400" dirty="0"/>
              <a:t>magnitude</a:t>
            </a:r>
            <a:endParaRPr kumimoji="0" lang="en-AU" sz="2400" b="0" i="0" u="none" strike="noStrike" cap="none" spc="0" normalizeH="0" baseline="0" dirty="0">
              <a:ln>
                <a:noFill/>
              </a:ln>
              <a:solidFill>
                <a:srgbClr val="000000"/>
              </a:solidFill>
              <a:effectLst/>
              <a:uFillTx/>
              <a:latin typeface="+mj-lt"/>
              <a:ea typeface="+mj-ea"/>
              <a:cs typeface="+mj-cs"/>
              <a:sym typeface="Calibri"/>
            </a:endParaRPr>
          </a:p>
        </p:txBody>
      </p:sp>
      <p:cxnSp>
        <p:nvCxnSpPr>
          <p:cNvPr id="19" name="Straight Connector 18">
            <a:extLst>
              <a:ext uri="{FF2B5EF4-FFF2-40B4-BE49-F238E27FC236}">
                <a16:creationId xmlns:a16="http://schemas.microsoft.com/office/drawing/2014/main" id="{21E13A85-BA7F-5F74-AE84-4580D770FE13}"/>
              </a:ext>
            </a:extLst>
          </p:cNvPr>
          <p:cNvCxnSpPr>
            <a:cxnSpLocks/>
          </p:cNvCxnSpPr>
          <p:nvPr/>
        </p:nvCxnSpPr>
        <p:spPr>
          <a:xfrm>
            <a:off x="6096000" y="1477618"/>
            <a:ext cx="0" cy="4850296"/>
          </a:xfrm>
          <a:prstGeom prst="line">
            <a:avLst/>
          </a:prstGeom>
          <a:ln w="381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88648897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53A2C-D761-4EA2-C400-B8262839ED6B}"/>
              </a:ext>
            </a:extLst>
          </p:cNvPr>
          <p:cNvSpPr>
            <a:spLocks noGrp="1"/>
          </p:cNvSpPr>
          <p:nvPr>
            <p:ph type="title"/>
          </p:nvPr>
        </p:nvSpPr>
        <p:spPr/>
        <p:txBody>
          <a:bodyPr/>
          <a:lstStyle/>
          <a:p>
            <a:r>
              <a:rPr lang="en-AU" dirty="0"/>
              <a:t>Outcomes and DR1 papers</a:t>
            </a:r>
          </a:p>
        </p:txBody>
      </p:sp>
      <p:cxnSp>
        <p:nvCxnSpPr>
          <p:cNvPr id="19" name="Straight Connector 18">
            <a:extLst>
              <a:ext uri="{FF2B5EF4-FFF2-40B4-BE49-F238E27FC236}">
                <a16:creationId xmlns:a16="http://schemas.microsoft.com/office/drawing/2014/main" id="{6C9A2022-ABEA-E45D-8DDA-EFBEC42ECD70}"/>
              </a:ext>
            </a:extLst>
          </p:cNvPr>
          <p:cNvCxnSpPr>
            <a:cxnSpLocks/>
          </p:cNvCxnSpPr>
          <p:nvPr/>
        </p:nvCxnSpPr>
        <p:spPr>
          <a:xfrm flipH="1" flipV="1">
            <a:off x="2763145" y="4211870"/>
            <a:ext cx="6703948" cy="0"/>
          </a:xfrm>
          <a:prstGeom prst="line">
            <a:avLst/>
          </a:prstGeom>
          <a:ln w="19050"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 name="Straight Connector 20">
            <a:extLst>
              <a:ext uri="{FF2B5EF4-FFF2-40B4-BE49-F238E27FC236}">
                <a16:creationId xmlns:a16="http://schemas.microsoft.com/office/drawing/2014/main" id="{0077BDCC-C299-9A2E-A1AA-1079D3C1FD5E}"/>
              </a:ext>
            </a:extLst>
          </p:cNvPr>
          <p:cNvCxnSpPr>
            <a:cxnSpLocks/>
          </p:cNvCxnSpPr>
          <p:nvPr/>
        </p:nvCxnSpPr>
        <p:spPr>
          <a:xfrm>
            <a:off x="2765038" y="4207283"/>
            <a:ext cx="0" cy="605909"/>
          </a:xfrm>
          <a:prstGeom prst="line">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3" name="Straight Connector 22">
            <a:extLst>
              <a:ext uri="{FF2B5EF4-FFF2-40B4-BE49-F238E27FC236}">
                <a16:creationId xmlns:a16="http://schemas.microsoft.com/office/drawing/2014/main" id="{0353E462-4457-CC41-EE35-E56D0E61C021}"/>
              </a:ext>
            </a:extLst>
          </p:cNvPr>
          <p:cNvCxnSpPr>
            <a:cxnSpLocks/>
          </p:cNvCxnSpPr>
          <p:nvPr/>
        </p:nvCxnSpPr>
        <p:spPr>
          <a:xfrm flipH="1">
            <a:off x="4963319" y="4210912"/>
            <a:ext cx="2009" cy="605908"/>
          </a:xfrm>
          <a:prstGeom prst="line">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5" name="Straight Connector 24">
            <a:extLst>
              <a:ext uri="{FF2B5EF4-FFF2-40B4-BE49-F238E27FC236}">
                <a16:creationId xmlns:a16="http://schemas.microsoft.com/office/drawing/2014/main" id="{791C0E0F-34B0-44B1-C131-4FB408184FF9}"/>
              </a:ext>
            </a:extLst>
          </p:cNvPr>
          <p:cNvCxnSpPr>
            <a:cxnSpLocks/>
          </p:cNvCxnSpPr>
          <p:nvPr/>
        </p:nvCxnSpPr>
        <p:spPr>
          <a:xfrm>
            <a:off x="7224832" y="4217687"/>
            <a:ext cx="0" cy="605909"/>
          </a:xfrm>
          <a:prstGeom prst="line">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6695FB99-3B10-B595-D226-80B47603304B}"/>
              </a:ext>
            </a:extLst>
          </p:cNvPr>
          <p:cNvCxnSpPr>
            <a:stCxn id="7" idx="3"/>
            <a:endCxn id="14" idx="1"/>
          </p:cNvCxnSpPr>
          <p:nvPr/>
        </p:nvCxnSpPr>
        <p:spPr>
          <a:xfrm>
            <a:off x="8342812" y="3138661"/>
            <a:ext cx="1099972" cy="0"/>
          </a:xfrm>
          <a:prstGeom prst="line">
            <a:avLst/>
          </a:prstGeom>
          <a:ln w="19050"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34" name="Straight Connector 33">
            <a:extLst>
              <a:ext uri="{FF2B5EF4-FFF2-40B4-BE49-F238E27FC236}">
                <a16:creationId xmlns:a16="http://schemas.microsoft.com/office/drawing/2014/main" id="{C97CFD56-B56F-2BC4-9380-4DF1E6CDE411}"/>
              </a:ext>
            </a:extLst>
          </p:cNvPr>
          <p:cNvCxnSpPr>
            <a:cxnSpLocks/>
          </p:cNvCxnSpPr>
          <p:nvPr/>
        </p:nvCxnSpPr>
        <p:spPr>
          <a:xfrm flipH="1">
            <a:off x="2749216" y="3138660"/>
            <a:ext cx="1099972" cy="0"/>
          </a:xfrm>
          <a:prstGeom prst="line">
            <a:avLst/>
          </a:prstGeom>
          <a:ln w="19050"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35" name="Straight Connector 34">
            <a:extLst>
              <a:ext uri="{FF2B5EF4-FFF2-40B4-BE49-F238E27FC236}">
                <a16:creationId xmlns:a16="http://schemas.microsoft.com/office/drawing/2014/main" id="{9869FFE9-F161-C237-7C3F-B2A3D084C0F9}"/>
              </a:ext>
            </a:extLst>
          </p:cNvPr>
          <p:cNvCxnSpPr>
            <a:cxnSpLocks/>
            <a:stCxn id="5" idx="2"/>
            <a:endCxn id="7" idx="0"/>
          </p:cNvCxnSpPr>
          <p:nvPr/>
        </p:nvCxnSpPr>
        <p:spPr>
          <a:xfrm rot="16200000" flipH="1">
            <a:off x="5093908" y="1776432"/>
            <a:ext cx="749664" cy="1254520"/>
          </a:xfrm>
          <a:prstGeom prst="bentConnector3">
            <a:avLst>
              <a:gd name="adj1" fmla="val 50000"/>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8" name="Straight Connector 37">
            <a:extLst>
              <a:ext uri="{FF2B5EF4-FFF2-40B4-BE49-F238E27FC236}">
                <a16:creationId xmlns:a16="http://schemas.microsoft.com/office/drawing/2014/main" id="{2E185E82-19E8-ADF5-638E-13D0BACEEF8D}"/>
              </a:ext>
            </a:extLst>
          </p:cNvPr>
          <p:cNvCxnSpPr>
            <a:cxnSpLocks/>
            <a:stCxn id="6" idx="2"/>
            <a:endCxn id="7" idx="0"/>
          </p:cNvCxnSpPr>
          <p:nvPr/>
        </p:nvCxnSpPr>
        <p:spPr>
          <a:xfrm rot="5400000">
            <a:off x="6348428" y="1776430"/>
            <a:ext cx="749666" cy="1254522"/>
          </a:xfrm>
          <a:prstGeom prst="bentConnector3">
            <a:avLst>
              <a:gd name="adj1" fmla="val 50000"/>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0FF0E2F4-7CD1-5189-FF33-DD7392304511}"/>
              </a:ext>
            </a:extLst>
          </p:cNvPr>
          <p:cNvCxnSpPr>
            <a:cxnSpLocks/>
          </p:cNvCxnSpPr>
          <p:nvPr/>
        </p:nvCxnSpPr>
        <p:spPr>
          <a:xfrm>
            <a:off x="6093990" y="3498481"/>
            <a:ext cx="0" cy="708802"/>
          </a:xfrm>
          <a:prstGeom prst="line">
            <a:avLst/>
          </a:prstGeom>
          <a:ln w="19050"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 name="Rectangle 4">
            <a:extLst>
              <a:ext uri="{FF2B5EF4-FFF2-40B4-BE49-F238E27FC236}">
                <a16:creationId xmlns:a16="http://schemas.microsoft.com/office/drawing/2014/main" id="{64269040-2ED3-78A2-FB4B-DB3801AEF18A}"/>
              </a:ext>
            </a:extLst>
          </p:cNvPr>
          <p:cNvSpPr/>
          <p:nvPr/>
        </p:nvSpPr>
        <p:spPr>
          <a:xfrm>
            <a:off x="3958061" y="1236559"/>
            <a:ext cx="1766838" cy="792301"/>
          </a:xfrm>
          <a:prstGeom prst="rect">
            <a:avLst/>
          </a:prstGeom>
          <a:ln/>
        </p:spPr>
        <p:style>
          <a:lnRef idx="2">
            <a:schemeClr val="accent5"/>
          </a:lnRef>
          <a:fillRef idx="1">
            <a:schemeClr val="lt1"/>
          </a:fillRef>
          <a:effectRef idx="0">
            <a:schemeClr val="accent5"/>
          </a:effectRef>
          <a:fontRef idx="minor">
            <a:schemeClr val="dk1"/>
          </a:fontRef>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1800" b="0" i="0" u="none" strike="noStrike" cap="none" spc="0" normalizeH="0" baseline="0" dirty="0">
                <a:ln>
                  <a:noFill/>
                </a:ln>
                <a:solidFill>
                  <a:srgbClr val="000000"/>
                </a:solidFill>
                <a:effectLst/>
                <a:uFillTx/>
                <a:ea typeface="+mj-ea"/>
                <a:cs typeface="+mj-cs"/>
                <a:sym typeface="Calibri"/>
              </a:rPr>
              <a:t>Fundamental Plane</a:t>
            </a:r>
          </a:p>
        </p:txBody>
      </p:sp>
      <p:sp>
        <p:nvSpPr>
          <p:cNvPr id="6" name="Rectangle 5">
            <a:extLst>
              <a:ext uri="{FF2B5EF4-FFF2-40B4-BE49-F238E27FC236}">
                <a16:creationId xmlns:a16="http://schemas.microsoft.com/office/drawing/2014/main" id="{E9A6E407-8025-F271-72AF-52200F0D7C3A}"/>
              </a:ext>
            </a:extLst>
          </p:cNvPr>
          <p:cNvSpPr/>
          <p:nvPr/>
        </p:nvSpPr>
        <p:spPr>
          <a:xfrm>
            <a:off x="6467103" y="1236558"/>
            <a:ext cx="1766838" cy="792300"/>
          </a:xfrm>
          <a:prstGeom prst="rect">
            <a:avLst/>
          </a:prstGeom>
          <a:ln/>
        </p:spPr>
        <p:style>
          <a:lnRef idx="2">
            <a:schemeClr val="accent5"/>
          </a:lnRef>
          <a:fillRef idx="1">
            <a:schemeClr val="lt1"/>
          </a:fillRef>
          <a:effectRef idx="0">
            <a:schemeClr val="accent5"/>
          </a:effectRef>
          <a:fontRef idx="minor">
            <a:schemeClr val="dk1"/>
          </a:fontRef>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AU" dirty="0"/>
              <a:t>Tully Fisher</a:t>
            </a:r>
            <a:endParaRPr kumimoji="0" lang="en-AU" sz="1800" b="0" i="0" u="none" strike="noStrike" cap="none" spc="0" normalizeH="0" baseline="0" dirty="0">
              <a:ln>
                <a:noFill/>
              </a:ln>
              <a:solidFill>
                <a:srgbClr val="000000"/>
              </a:solidFill>
              <a:effectLst/>
              <a:uFillTx/>
              <a:latin typeface="+mj-lt"/>
              <a:ea typeface="+mj-ea"/>
              <a:cs typeface="+mj-cs"/>
              <a:sym typeface="Calibri"/>
            </a:endParaRPr>
          </a:p>
        </p:txBody>
      </p:sp>
      <p:sp>
        <p:nvSpPr>
          <p:cNvPr id="7" name="Rectangle 6">
            <a:extLst>
              <a:ext uri="{FF2B5EF4-FFF2-40B4-BE49-F238E27FC236}">
                <a16:creationId xmlns:a16="http://schemas.microsoft.com/office/drawing/2014/main" id="{5A6303C9-9BCE-9611-5BE9-A752FAB20C2D}"/>
              </a:ext>
            </a:extLst>
          </p:cNvPr>
          <p:cNvSpPr/>
          <p:nvPr/>
        </p:nvSpPr>
        <p:spPr>
          <a:xfrm>
            <a:off x="3849187" y="2778524"/>
            <a:ext cx="4493625" cy="720274"/>
          </a:xfrm>
          <a:prstGeom prst="rect">
            <a:avLst/>
          </a:prstGeom>
          <a:ln/>
        </p:spPr>
        <p:style>
          <a:lnRef idx="2">
            <a:schemeClr val="accent3"/>
          </a:lnRef>
          <a:fillRef idx="1">
            <a:schemeClr val="lt1"/>
          </a:fillRef>
          <a:effectRef idx="0">
            <a:schemeClr val="accent3"/>
          </a:effectRef>
          <a:fontRef idx="minor">
            <a:schemeClr val="dk1"/>
          </a:fontRef>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1800" b="0" i="0" u="none" strike="noStrike" cap="none" spc="0" normalizeH="0" baseline="0" dirty="0">
                <a:ln>
                  <a:noFill/>
                </a:ln>
                <a:solidFill>
                  <a:srgbClr val="000000"/>
                </a:solidFill>
                <a:effectLst/>
                <a:uFillTx/>
                <a:ea typeface="+mj-ea"/>
                <a:cs typeface="+mj-cs"/>
                <a:sym typeface="Calibri"/>
              </a:rPr>
              <a:t>Combined Sample</a:t>
            </a:r>
          </a:p>
        </p:txBody>
      </p:sp>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4DD70999-928C-BD6A-BFEB-4671E6ADFFFE}"/>
                  </a:ext>
                </a:extLst>
              </p:cNvPr>
              <p:cNvSpPr/>
              <p:nvPr/>
            </p:nvSpPr>
            <p:spPr>
              <a:xfrm>
                <a:off x="680870" y="2500601"/>
                <a:ext cx="2068345" cy="1263315"/>
              </a:xfrm>
              <a:prstGeom prst="rect">
                <a:avLst/>
              </a:prstGeom>
              <a:ln/>
            </p:spPr>
            <p:style>
              <a:lnRef idx="2">
                <a:schemeClr val="accent4"/>
              </a:lnRef>
              <a:fillRef idx="1">
                <a:schemeClr val="lt1"/>
              </a:fillRef>
              <a:effectRef idx="0">
                <a:schemeClr val="accent4"/>
              </a:effectRef>
              <a:fontRef idx="minor">
                <a:schemeClr val="dk1"/>
              </a:fontRef>
            </p:style>
            <p:txBody>
              <a:bodyPr rot="0" spcFirstLastPara="1" vertOverflow="overflow" horzOverflow="overflow" vert="horz" wrap="square" lIns="45719" tIns="45719" rIns="45719" bIns="45719" numCol="1" spcCol="38100" rtlCol="0" anchor="ctr">
                <a:noAutofit/>
              </a:bodyPr>
              <a:lstStyle/>
              <a:p>
                <a:pPr algn="ctr"/>
                <a:r>
                  <a:rPr kumimoji="0" lang="en-AU" sz="1800" b="0" i="0" u="none" strike="noStrike" cap="none" spc="0" normalizeH="0" baseline="0" dirty="0">
                    <a:ln>
                      <a:noFill/>
                    </a:ln>
                    <a:solidFill>
                      <a:srgbClr val="000000"/>
                    </a:solidFill>
                    <a:effectLst/>
                    <a:uFillTx/>
                    <a:latin typeface="+mn-lt"/>
                    <a:ea typeface="+mj-ea"/>
                    <a:cs typeface="+mj-cs"/>
                    <a:sym typeface="Calibri"/>
                  </a:rPr>
                  <a:t>Zero-pointing and </a:t>
                </a:r>
              </a:p>
              <a:p>
                <a:pPr algn="ctr"/>
                <a14:m>
                  <m:oMath xmlns:m="http://schemas.openxmlformats.org/officeDocument/2006/math">
                    <m:sSub>
                      <m:sSubPr>
                        <m:ctrlPr>
                          <a:rPr kumimoji="0" lang="en-AU" sz="2000" b="0" i="1" u="none" strike="noStrike" cap="none" spc="0" normalizeH="0" baseline="0" smtClean="0">
                            <a:ln>
                              <a:noFill/>
                            </a:ln>
                            <a:solidFill>
                              <a:srgbClr val="000000"/>
                            </a:solidFill>
                            <a:effectLst/>
                            <a:uFillTx/>
                            <a:latin typeface="Cambria Math" panose="02040503050406030204" pitchFamily="18" charset="0"/>
                            <a:ea typeface="+mj-ea"/>
                            <a:cs typeface="+mj-cs"/>
                            <a:sym typeface="Calibri"/>
                          </a:rPr>
                        </m:ctrlPr>
                      </m:sSubPr>
                      <m:e>
                        <m:r>
                          <a:rPr kumimoji="0" lang="en-AU" sz="2000" b="0" i="1" u="none" strike="noStrike" cap="none" spc="0" normalizeH="0" baseline="0" smtClean="0">
                            <a:ln>
                              <a:noFill/>
                            </a:ln>
                            <a:solidFill>
                              <a:srgbClr val="000000"/>
                            </a:solidFill>
                            <a:effectLst/>
                            <a:uFillTx/>
                            <a:latin typeface="Cambria Math" panose="02040503050406030204" pitchFamily="18" charset="0"/>
                            <a:ea typeface="+mj-ea"/>
                            <a:cs typeface="+mj-cs"/>
                            <a:sym typeface="Calibri"/>
                          </a:rPr>
                          <m:t>𝐻</m:t>
                        </m:r>
                      </m:e>
                      <m:sub>
                        <m:r>
                          <a:rPr kumimoji="0" lang="en-AU" sz="2000" b="0" i="1" u="none" strike="noStrike" cap="none" spc="0" normalizeH="0" baseline="0" smtClean="0">
                            <a:ln>
                              <a:noFill/>
                            </a:ln>
                            <a:solidFill>
                              <a:srgbClr val="000000"/>
                            </a:solidFill>
                            <a:effectLst/>
                            <a:uFillTx/>
                            <a:latin typeface="Cambria Math" panose="02040503050406030204" pitchFamily="18" charset="0"/>
                            <a:ea typeface="+mj-ea"/>
                            <a:cs typeface="+mj-cs"/>
                            <a:sym typeface="Calibri"/>
                          </a:rPr>
                          <m:t>0</m:t>
                        </m:r>
                      </m:sub>
                    </m:sSub>
                  </m:oMath>
                </a14:m>
                <a:r>
                  <a:rPr kumimoji="0" lang="en-AU" sz="1800" b="0" i="0" u="none" strike="noStrike" cap="none" spc="0" normalizeH="0" baseline="0" dirty="0">
                    <a:ln>
                      <a:noFill/>
                    </a:ln>
                    <a:solidFill>
                      <a:srgbClr val="000000"/>
                    </a:solidFill>
                    <a:effectLst/>
                    <a:uFillTx/>
                    <a:latin typeface="+mn-lt"/>
                    <a:ea typeface="+mj-ea"/>
                    <a:cs typeface="+mj-cs"/>
                    <a:sym typeface="Calibri"/>
                  </a:rPr>
                  <a:t> constraints</a:t>
                </a:r>
              </a:p>
            </p:txBody>
          </p:sp>
        </mc:Choice>
        <mc:Fallback xmlns="">
          <p:sp>
            <p:nvSpPr>
              <p:cNvPr id="8" name="Rectangle 7">
                <a:extLst>
                  <a:ext uri="{FF2B5EF4-FFF2-40B4-BE49-F238E27FC236}">
                    <a16:creationId xmlns:a16="http://schemas.microsoft.com/office/drawing/2014/main" id="{4DD70999-928C-BD6A-BFEB-4671E6ADFFFE}"/>
                  </a:ext>
                </a:extLst>
              </p:cNvPr>
              <p:cNvSpPr>
                <a:spLocks noRot="1" noChangeAspect="1" noMove="1" noResize="1" noEditPoints="1" noAdjustHandles="1" noChangeArrowheads="1" noChangeShapeType="1" noTextEdit="1"/>
              </p:cNvSpPr>
              <p:nvPr/>
            </p:nvSpPr>
            <p:spPr>
              <a:xfrm>
                <a:off x="680870" y="2500601"/>
                <a:ext cx="2068345" cy="1263315"/>
              </a:xfrm>
              <a:prstGeom prst="rect">
                <a:avLst/>
              </a:prstGeom>
              <a:blipFill>
                <a:blip r:embed="rId2"/>
                <a:stretch>
                  <a:fillRect r="-2624"/>
                </a:stretch>
              </a:blipFill>
              <a:ln/>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43EE3936-A873-212F-BAE4-C874B81C9AEA}"/>
                  </a:ext>
                </a:extLst>
              </p:cNvPr>
              <p:cNvSpPr/>
              <p:nvPr/>
            </p:nvSpPr>
            <p:spPr>
              <a:xfrm>
                <a:off x="1737955" y="4828285"/>
                <a:ext cx="1972343" cy="900377"/>
              </a:xfrm>
              <a:prstGeom prst="rect">
                <a:avLst/>
              </a:prstGeom>
              <a:ln/>
            </p:spPr>
            <p:style>
              <a:lnRef idx="2">
                <a:schemeClr val="accent2"/>
              </a:lnRef>
              <a:fillRef idx="1">
                <a:schemeClr val="lt1"/>
              </a:fillRef>
              <a:effectRef idx="0">
                <a:schemeClr val="accent2"/>
              </a:effectRef>
              <a:fontRef idx="minor">
                <a:schemeClr val="dk1"/>
              </a:fontRef>
            </p:style>
            <p:txBody>
              <a:bodyPr rot="0" spcFirstLastPara="1" vertOverflow="overflow" horzOverflow="overflow" vert="horz" wrap="square" lIns="45719" tIns="45719" rIns="45719" bIns="45719" numCol="1" spcCol="38100" rtlCol="0" anchor="ctr">
                <a:noAutofit/>
              </a:bodyPr>
              <a:lstStyle/>
              <a:p>
                <a:pPr algn="ctr"/>
                <a:r>
                  <a:rPr lang="en-AU" dirty="0"/>
                  <a:t>(v, </a:t>
                </a:r>
                <a14:m>
                  <m:oMath xmlns:m="http://schemas.openxmlformats.org/officeDocument/2006/math">
                    <m:r>
                      <a:rPr lang="en-AU" b="0" i="1" smtClean="0">
                        <a:latin typeface="Cambria Math" panose="02040503050406030204" pitchFamily="18" charset="0"/>
                      </a:rPr>
                      <m:t>𝛿</m:t>
                    </m:r>
                  </m:oMath>
                </a14:m>
                <a:r>
                  <a:rPr lang="en-AU" dirty="0"/>
                  <a:t>) correlation functions</a:t>
                </a:r>
                <a:r>
                  <a:rPr kumimoji="0" lang="en-AU" sz="1800" b="0" i="0" u="none" strike="noStrike" cap="none" spc="0" normalizeH="0" baseline="0" dirty="0">
                    <a:ln>
                      <a:noFill/>
                    </a:ln>
                    <a:solidFill>
                      <a:srgbClr val="000000"/>
                    </a:solidFill>
                    <a:effectLst/>
                    <a:uFillTx/>
                    <a:latin typeface="+mj-lt"/>
                    <a:ea typeface="+mj-ea"/>
                    <a:cs typeface="+mj-cs"/>
                    <a:sym typeface="Calibri"/>
                  </a:rPr>
                  <a:t> </a:t>
                </a:r>
              </a:p>
            </p:txBody>
          </p:sp>
        </mc:Choice>
        <mc:Fallback xmlns="">
          <p:sp>
            <p:nvSpPr>
              <p:cNvPr id="10" name="Rectangle 9">
                <a:extLst>
                  <a:ext uri="{FF2B5EF4-FFF2-40B4-BE49-F238E27FC236}">
                    <a16:creationId xmlns:a16="http://schemas.microsoft.com/office/drawing/2014/main" id="{43EE3936-A873-212F-BAE4-C874B81C9AEA}"/>
                  </a:ext>
                </a:extLst>
              </p:cNvPr>
              <p:cNvSpPr>
                <a:spLocks noRot="1" noChangeAspect="1" noMove="1" noResize="1" noEditPoints="1" noAdjustHandles="1" noChangeArrowheads="1" noChangeShapeType="1" noTextEdit="1"/>
              </p:cNvSpPr>
              <p:nvPr/>
            </p:nvSpPr>
            <p:spPr>
              <a:xfrm>
                <a:off x="1737955" y="4828285"/>
                <a:ext cx="1972343" cy="900377"/>
              </a:xfrm>
              <a:prstGeom prst="rect">
                <a:avLst/>
              </a:prstGeom>
              <a:blipFill>
                <a:blip r:embed="rId3"/>
                <a:stretch>
                  <a:fillRect r="-915"/>
                </a:stretch>
              </a:blipFill>
              <a:ln/>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C92C7969-E271-ECDE-A5EF-7DAC18BD3168}"/>
                  </a:ext>
                </a:extLst>
              </p:cNvPr>
              <p:cNvSpPr/>
              <p:nvPr/>
            </p:nvSpPr>
            <p:spPr>
              <a:xfrm>
                <a:off x="3988308" y="4832090"/>
                <a:ext cx="1972343" cy="900377"/>
              </a:xfrm>
              <a:prstGeom prst="rect">
                <a:avLst/>
              </a:prstGeom>
              <a:ln/>
            </p:spPr>
            <p:style>
              <a:lnRef idx="2">
                <a:schemeClr val="accent2"/>
              </a:lnRef>
              <a:fillRef idx="1">
                <a:schemeClr val="lt1"/>
              </a:fillRef>
              <a:effectRef idx="0">
                <a:schemeClr val="accent2"/>
              </a:effectRef>
              <a:fontRef idx="minor">
                <a:schemeClr val="dk1"/>
              </a:fontRef>
            </p:style>
            <p:txBody>
              <a:bodyPr rot="0" spcFirstLastPara="1" vertOverflow="overflow" horzOverflow="overflow" vert="horz" wrap="square" lIns="45719" tIns="45719" rIns="45719" bIns="45719" numCol="1" spcCol="38100" rtlCol="0" anchor="ctr">
                <a:noAutofit/>
              </a:bodyPr>
              <a:lstStyle/>
              <a:p>
                <a:pPr algn="ctr"/>
                <a:r>
                  <a:rPr lang="en-AU" dirty="0"/>
                  <a:t>(v, </a:t>
                </a:r>
                <a14:m>
                  <m:oMath xmlns:m="http://schemas.openxmlformats.org/officeDocument/2006/math">
                    <m:r>
                      <a:rPr lang="en-AU" b="0" i="1" smtClean="0">
                        <a:latin typeface="Cambria Math" panose="02040503050406030204" pitchFamily="18" charset="0"/>
                      </a:rPr>
                      <m:t>𝛿</m:t>
                    </m:r>
                  </m:oMath>
                </a14:m>
                <a:r>
                  <a:rPr lang="en-AU" dirty="0"/>
                  <a:t>) Power Spectrum</a:t>
                </a:r>
                <a:endParaRPr kumimoji="0" lang="en-AU" sz="1800" b="0" i="0" u="none" strike="noStrike" cap="none" spc="0" normalizeH="0" baseline="0" dirty="0">
                  <a:ln>
                    <a:noFill/>
                  </a:ln>
                  <a:solidFill>
                    <a:srgbClr val="000000"/>
                  </a:solidFill>
                  <a:effectLst/>
                  <a:uFillTx/>
                  <a:latin typeface="+mj-lt"/>
                  <a:ea typeface="+mj-ea"/>
                  <a:cs typeface="+mj-cs"/>
                  <a:sym typeface="Calibri"/>
                </a:endParaRPr>
              </a:p>
            </p:txBody>
          </p:sp>
        </mc:Choice>
        <mc:Fallback xmlns="">
          <p:sp>
            <p:nvSpPr>
              <p:cNvPr id="11" name="Rectangle 10">
                <a:extLst>
                  <a:ext uri="{FF2B5EF4-FFF2-40B4-BE49-F238E27FC236}">
                    <a16:creationId xmlns:a16="http://schemas.microsoft.com/office/drawing/2014/main" id="{C92C7969-E271-ECDE-A5EF-7DAC18BD3168}"/>
                  </a:ext>
                </a:extLst>
              </p:cNvPr>
              <p:cNvSpPr>
                <a:spLocks noRot="1" noChangeAspect="1" noMove="1" noResize="1" noEditPoints="1" noAdjustHandles="1" noChangeArrowheads="1" noChangeShapeType="1" noTextEdit="1"/>
              </p:cNvSpPr>
              <p:nvPr/>
            </p:nvSpPr>
            <p:spPr>
              <a:xfrm>
                <a:off x="3988308" y="4832090"/>
                <a:ext cx="1972343" cy="900377"/>
              </a:xfrm>
              <a:prstGeom prst="rect">
                <a:avLst/>
              </a:prstGeom>
              <a:blipFill>
                <a:blip r:embed="rId4"/>
                <a:stretch>
                  <a:fillRect/>
                </a:stretch>
              </a:blipFill>
              <a:ln/>
            </p:spPr>
            <p:txBody>
              <a:bodyPr/>
              <a:lstStyle/>
              <a:p>
                <a:r>
                  <a:rPr lang="en-AU">
                    <a:noFill/>
                  </a:rPr>
                  <a:t> </a:t>
                </a:r>
              </a:p>
            </p:txBody>
          </p:sp>
        </mc:Fallback>
      </mc:AlternateContent>
      <p:sp>
        <p:nvSpPr>
          <p:cNvPr id="12" name="Rectangle 11">
            <a:extLst>
              <a:ext uri="{FF2B5EF4-FFF2-40B4-BE49-F238E27FC236}">
                <a16:creationId xmlns:a16="http://schemas.microsoft.com/office/drawing/2014/main" id="{E95A7129-DA1E-FF30-2FA9-7F3AE6F1F232}"/>
              </a:ext>
            </a:extLst>
          </p:cNvPr>
          <p:cNvSpPr/>
          <p:nvPr/>
        </p:nvSpPr>
        <p:spPr>
          <a:xfrm>
            <a:off x="6238661" y="4830915"/>
            <a:ext cx="1972343" cy="900377"/>
          </a:xfrm>
          <a:prstGeom prst="rect">
            <a:avLst/>
          </a:prstGeom>
          <a:ln/>
        </p:spPr>
        <p:style>
          <a:lnRef idx="2">
            <a:schemeClr val="accent2"/>
          </a:lnRef>
          <a:fillRef idx="1">
            <a:schemeClr val="lt1"/>
          </a:fillRef>
          <a:effectRef idx="0">
            <a:schemeClr val="accent2"/>
          </a:effectRef>
          <a:fontRef idx="minor">
            <a:schemeClr val="dk1"/>
          </a:fontRef>
        </p:style>
        <p:txBody>
          <a:bodyPr rot="0" spcFirstLastPara="1" vertOverflow="overflow" horzOverflow="overflow" vert="horz" wrap="square" lIns="45719" tIns="45719" rIns="45719" bIns="45719" numCol="1" spcCol="38100" rtlCol="0" anchor="ctr">
            <a:noAutofit/>
          </a:bodyPr>
          <a:lstStyle/>
          <a:p>
            <a:pPr algn="ctr"/>
            <a:r>
              <a:rPr lang="en-AU" dirty="0"/>
              <a:t>Maximum Likelihood field</a:t>
            </a:r>
            <a:endParaRPr kumimoji="0" lang="en-AU" sz="1800" b="0" i="0" u="none" strike="noStrike" cap="none" spc="0" normalizeH="0" baseline="0" dirty="0">
              <a:ln>
                <a:noFill/>
              </a:ln>
              <a:solidFill>
                <a:srgbClr val="000000"/>
              </a:solidFill>
              <a:effectLst/>
              <a:uFillTx/>
              <a:latin typeface="+mj-lt"/>
              <a:ea typeface="+mj-ea"/>
              <a:cs typeface="+mj-cs"/>
              <a:sym typeface="Calibri"/>
            </a:endParaRPr>
          </a:p>
        </p:txBody>
      </p:sp>
      <p:sp>
        <p:nvSpPr>
          <p:cNvPr id="14" name="Rectangle 13">
            <a:extLst>
              <a:ext uri="{FF2B5EF4-FFF2-40B4-BE49-F238E27FC236}">
                <a16:creationId xmlns:a16="http://schemas.microsoft.com/office/drawing/2014/main" id="{3C481D86-C8AB-128F-90E8-8B3C634934EE}"/>
              </a:ext>
            </a:extLst>
          </p:cNvPr>
          <p:cNvSpPr/>
          <p:nvPr/>
        </p:nvSpPr>
        <p:spPr>
          <a:xfrm>
            <a:off x="9442784" y="2507003"/>
            <a:ext cx="2068345" cy="1263315"/>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45719" tIns="45719" rIns="45719" bIns="45719" numCol="1" spcCol="38100" rtlCol="0" anchor="ctr">
            <a:noAutofit/>
          </a:bodyPr>
          <a:lstStyle/>
          <a:p>
            <a:pPr algn="ctr"/>
            <a:r>
              <a:rPr kumimoji="0" lang="en-AU" sz="1800" b="0" i="0" u="none" strike="noStrike" cap="none" spc="0" normalizeH="0" baseline="0" dirty="0">
                <a:ln>
                  <a:noFill/>
                </a:ln>
                <a:solidFill>
                  <a:srgbClr val="000000"/>
                </a:solidFill>
                <a:effectLst/>
                <a:uFillTx/>
                <a:ea typeface="+mj-ea"/>
                <a:cs typeface="+mj-cs"/>
                <a:sym typeface="Calibri"/>
              </a:rPr>
              <a:t>Mock Catalogues</a:t>
            </a:r>
          </a:p>
        </p:txBody>
      </p:sp>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BACB502A-BA9E-0A46-EE26-941289516A06}"/>
                  </a:ext>
                </a:extLst>
              </p:cNvPr>
              <p:cNvSpPr txBox="1"/>
              <p:nvPr/>
            </p:nvSpPr>
            <p:spPr>
              <a:xfrm>
                <a:off x="1737955" y="5728666"/>
                <a:ext cx="8715310"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2000" b="0" i="0" u="none" strike="noStrike" cap="none" spc="0" normalizeH="0" baseline="0" dirty="0">
                    <a:ln>
                      <a:noFill/>
                    </a:ln>
                    <a:solidFill>
                      <a:srgbClr val="ED7D31"/>
                    </a:solidFill>
                    <a:effectLst/>
                    <a:uFillTx/>
                    <a:latin typeface="+mn-lt"/>
                    <a:ea typeface="+mj-ea"/>
                    <a:cs typeface="+mj-cs"/>
                    <a:sym typeface="Calibri"/>
                  </a:rPr>
                  <a:t>Structure formation rate (</a:t>
                </a:r>
                <a14:m>
                  <m:oMath xmlns:m="http://schemas.openxmlformats.org/officeDocument/2006/math">
                    <m:r>
                      <a:rPr kumimoji="0" lang="en-AU" sz="2000" b="0" i="1" u="none" strike="noStrike" cap="none" spc="0" normalizeH="0" baseline="0" smtClean="0">
                        <a:ln>
                          <a:noFill/>
                        </a:ln>
                        <a:solidFill>
                          <a:srgbClr val="ED7D31"/>
                        </a:solidFill>
                        <a:effectLst/>
                        <a:uFillTx/>
                        <a:latin typeface="Cambria Math" panose="02040503050406030204" pitchFamily="18" charset="0"/>
                        <a:ea typeface="+mj-ea"/>
                        <a:cs typeface="+mj-cs"/>
                        <a:sym typeface="Calibri"/>
                      </a:rPr>
                      <m:t>𝑓</m:t>
                    </m:r>
                    <m:sSub>
                      <m:sSubPr>
                        <m:ctrlPr>
                          <a:rPr kumimoji="0" lang="en-AU" sz="2000" b="0" i="1" u="none" strike="noStrike" cap="none" spc="0" normalizeH="0" baseline="0" smtClean="0">
                            <a:ln>
                              <a:noFill/>
                            </a:ln>
                            <a:solidFill>
                              <a:srgbClr val="ED7D31"/>
                            </a:solidFill>
                            <a:effectLst/>
                            <a:uFillTx/>
                            <a:latin typeface="Cambria Math" panose="02040503050406030204" pitchFamily="18" charset="0"/>
                            <a:ea typeface="+mj-ea"/>
                            <a:cs typeface="+mj-cs"/>
                            <a:sym typeface="Calibri"/>
                          </a:rPr>
                        </m:ctrlPr>
                      </m:sSubPr>
                      <m:e>
                        <m:r>
                          <a:rPr kumimoji="0" lang="en-AU" sz="2000" b="0" i="1" u="none" strike="noStrike" cap="none" spc="0" normalizeH="0" baseline="0" smtClean="0">
                            <a:ln>
                              <a:noFill/>
                            </a:ln>
                            <a:solidFill>
                              <a:srgbClr val="ED7D31"/>
                            </a:solidFill>
                            <a:effectLst/>
                            <a:uFillTx/>
                            <a:latin typeface="Cambria Math" panose="02040503050406030204" pitchFamily="18" charset="0"/>
                            <a:ea typeface="+mj-ea"/>
                            <a:cs typeface="+mj-cs"/>
                            <a:sym typeface="Calibri"/>
                          </a:rPr>
                          <m:t>𝜎</m:t>
                        </m:r>
                      </m:e>
                      <m:sub>
                        <m:r>
                          <a:rPr kumimoji="0" lang="en-AU" sz="2000" b="0" i="1" u="none" strike="noStrike" cap="none" spc="0" normalizeH="0" baseline="0" smtClean="0">
                            <a:ln>
                              <a:noFill/>
                            </a:ln>
                            <a:solidFill>
                              <a:srgbClr val="ED7D31"/>
                            </a:solidFill>
                            <a:effectLst/>
                            <a:uFillTx/>
                            <a:latin typeface="Cambria Math" panose="02040503050406030204" pitchFamily="18" charset="0"/>
                            <a:ea typeface="+mj-ea"/>
                            <a:cs typeface="+mj-cs"/>
                            <a:sym typeface="Calibri"/>
                          </a:rPr>
                          <m:t>8</m:t>
                        </m:r>
                      </m:sub>
                    </m:sSub>
                  </m:oMath>
                </a14:m>
                <a:r>
                  <a:rPr kumimoji="0" lang="en-AU" sz="2000" b="0" i="0" u="none" strike="noStrike" cap="none" spc="0" normalizeH="0" baseline="0" dirty="0">
                    <a:ln>
                      <a:noFill/>
                    </a:ln>
                    <a:solidFill>
                      <a:srgbClr val="ED7D31"/>
                    </a:solidFill>
                    <a:effectLst/>
                    <a:uFillTx/>
                    <a:latin typeface="+mn-lt"/>
                    <a:ea typeface="+mj-ea"/>
                    <a:cs typeface="+mj-cs"/>
                    <a:sym typeface="Calibri"/>
                  </a:rPr>
                  <a:t>) constraints</a:t>
                </a:r>
              </a:p>
            </p:txBody>
          </p:sp>
        </mc:Choice>
        <mc:Fallback xmlns="">
          <p:sp>
            <p:nvSpPr>
              <p:cNvPr id="76" name="TextBox 75">
                <a:extLst>
                  <a:ext uri="{FF2B5EF4-FFF2-40B4-BE49-F238E27FC236}">
                    <a16:creationId xmlns:a16="http://schemas.microsoft.com/office/drawing/2014/main" id="{BACB502A-BA9E-0A46-EE26-941289516A06}"/>
                  </a:ext>
                </a:extLst>
              </p:cNvPr>
              <p:cNvSpPr txBox="1">
                <a:spLocks noRot="1" noChangeAspect="1" noMove="1" noResize="1" noEditPoints="1" noAdjustHandles="1" noChangeArrowheads="1" noChangeShapeType="1" noTextEdit="1"/>
              </p:cNvSpPr>
              <p:nvPr/>
            </p:nvSpPr>
            <p:spPr>
              <a:xfrm>
                <a:off x="1737955" y="5728666"/>
                <a:ext cx="8715310" cy="400108"/>
              </a:xfrm>
              <a:prstGeom prst="rect">
                <a:avLst/>
              </a:prstGeom>
              <a:blipFill>
                <a:blip r:embed="rId5"/>
                <a:stretch>
                  <a:fillRect t="-7692" b="-29231"/>
                </a:stretch>
              </a:blipFill>
              <a:ln w="12700" cap="flat">
                <a:noFill/>
                <a:miter lim="400000"/>
              </a:ln>
              <a:effectLst/>
            </p:spPr>
            <p:txBody>
              <a:bodyPr/>
              <a:lstStyle/>
              <a:p>
                <a:r>
                  <a:rPr lang="en-AU">
                    <a:noFill/>
                  </a:rPr>
                  <a:t> </a:t>
                </a:r>
              </a:p>
            </p:txBody>
          </p:sp>
        </mc:Fallback>
      </mc:AlternateContent>
      <p:sp>
        <p:nvSpPr>
          <p:cNvPr id="77" name="Rectangle 76">
            <a:extLst>
              <a:ext uri="{FF2B5EF4-FFF2-40B4-BE49-F238E27FC236}">
                <a16:creationId xmlns:a16="http://schemas.microsoft.com/office/drawing/2014/main" id="{B48CED3B-6444-6DEE-5C66-08E14D6E850B}"/>
              </a:ext>
            </a:extLst>
          </p:cNvPr>
          <p:cNvSpPr/>
          <p:nvPr/>
        </p:nvSpPr>
        <p:spPr>
          <a:xfrm>
            <a:off x="8480922" y="4829160"/>
            <a:ext cx="1972343" cy="900377"/>
          </a:xfrm>
          <a:prstGeom prst="rect">
            <a:avLst/>
          </a:prstGeom>
          <a:ln/>
        </p:spPr>
        <p:style>
          <a:lnRef idx="2">
            <a:schemeClr val="accent2"/>
          </a:lnRef>
          <a:fillRef idx="1">
            <a:schemeClr val="lt1"/>
          </a:fillRef>
          <a:effectRef idx="0">
            <a:schemeClr val="accent2"/>
          </a:effectRef>
          <a:fontRef idx="minor">
            <a:schemeClr val="dk1"/>
          </a:fontRef>
        </p:style>
        <p:txBody>
          <a:bodyPr rot="0" spcFirstLastPara="1" vertOverflow="overflow" horzOverflow="overflow" vert="horz" wrap="square" lIns="45719" tIns="45719" rIns="45719" bIns="45719" numCol="1" spcCol="38100" rtlCol="0" anchor="ctr">
            <a:noAutofit/>
          </a:bodyPr>
          <a:lstStyle/>
          <a:p>
            <a:pPr algn="ctr"/>
            <a:r>
              <a:rPr lang="en-AU" dirty="0"/>
              <a:t>Cross-correlations with Supernovae</a:t>
            </a:r>
            <a:endParaRPr kumimoji="0" lang="en-AU" sz="1800" b="0" i="0" u="none" strike="noStrike" cap="none" spc="0" normalizeH="0" baseline="0" dirty="0">
              <a:ln>
                <a:noFill/>
              </a:ln>
              <a:solidFill>
                <a:srgbClr val="000000"/>
              </a:solidFill>
              <a:effectLst/>
              <a:uFillTx/>
              <a:latin typeface="+mj-lt"/>
              <a:ea typeface="+mj-ea"/>
              <a:cs typeface="+mj-cs"/>
              <a:sym typeface="Calibri"/>
            </a:endParaRPr>
          </a:p>
        </p:txBody>
      </p:sp>
      <p:cxnSp>
        <p:nvCxnSpPr>
          <p:cNvPr id="78" name="Straight Connector 77">
            <a:extLst>
              <a:ext uri="{FF2B5EF4-FFF2-40B4-BE49-F238E27FC236}">
                <a16:creationId xmlns:a16="http://schemas.microsoft.com/office/drawing/2014/main" id="{7F62B9B4-AACF-E17E-E166-6B1E597D0128}"/>
              </a:ext>
            </a:extLst>
          </p:cNvPr>
          <p:cNvCxnSpPr>
            <a:cxnSpLocks/>
          </p:cNvCxnSpPr>
          <p:nvPr/>
        </p:nvCxnSpPr>
        <p:spPr>
          <a:xfrm>
            <a:off x="9467093" y="4208149"/>
            <a:ext cx="0" cy="605909"/>
          </a:xfrm>
          <a:prstGeom prst="line">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 name="TextBox 2">
            <a:extLst>
              <a:ext uri="{FF2B5EF4-FFF2-40B4-BE49-F238E27FC236}">
                <a16:creationId xmlns:a16="http://schemas.microsoft.com/office/drawing/2014/main" id="{E7B19CAA-F966-77AE-8EC5-4CD08721AB8E}"/>
              </a:ext>
            </a:extLst>
          </p:cNvPr>
          <p:cNvSpPr txBox="1"/>
          <p:nvPr/>
        </p:nvSpPr>
        <p:spPr>
          <a:xfrm>
            <a:off x="3710298" y="844514"/>
            <a:ext cx="2208096"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1800" b="0" i="0" u="none" strike="noStrike" cap="none" spc="0" normalizeH="0" baseline="0" dirty="0">
                <a:ln>
                  <a:noFill/>
                </a:ln>
                <a:solidFill>
                  <a:srgbClr val="000000"/>
                </a:solidFill>
                <a:effectLst/>
                <a:uFillTx/>
                <a:latin typeface="+mj-lt"/>
                <a:ea typeface="+mj-ea"/>
                <a:cs typeface="+mj-cs"/>
                <a:sym typeface="Calibri"/>
              </a:rPr>
              <a:t>(Ross et al., in prep)</a:t>
            </a:r>
          </a:p>
        </p:txBody>
      </p:sp>
      <p:sp>
        <p:nvSpPr>
          <p:cNvPr id="4" name="TextBox 3">
            <a:extLst>
              <a:ext uri="{FF2B5EF4-FFF2-40B4-BE49-F238E27FC236}">
                <a16:creationId xmlns:a16="http://schemas.microsoft.com/office/drawing/2014/main" id="{7B502557-8BAC-8393-A966-32EB3580FC5E}"/>
              </a:ext>
            </a:extLst>
          </p:cNvPr>
          <p:cNvSpPr txBox="1"/>
          <p:nvPr/>
        </p:nvSpPr>
        <p:spPr>
          <a:xfrm>
            <a:off x="6166157" y="844514"/>
            <a:ext cx="249987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1800" b="0" i="0" u="none" strike="noStrike" cap="none" spc="0" normalizeH="0" baseline="0" dirty="0">
                <a:ln>
                  <a:noFill/>
                </a:ln>
                <a:solidFill>
                  <a:srgbClr val="000000"/>
                </a:solidFill>
                <a:effectLst/>
                <a:uFillTx/>
                <a:latin typeface="+mj-lt"/>
                <a:ea typeface="+mj-ea"/>
                <a:cs typeface="+mj-cs"/>
                <a:sym typeface="Calibri"/>
              </a:rPr>
              <a:t>(Douglass et al., in prep)</a:t>
            </a:r>
          </a:p>
        </p:txBody>
      </p:sp>
      <p:sp>
        <p:nvSpPr>
          <p:cNvPr id="9" name="TextBox 8">
            <a:extLst>
              <a:ext uri="{FF2B5EF4-FFF2-40B4-BE49-F238E27FC236}">
                <a16:creationId xmlns:a16="http://schemas.microsoft.com/office/drawing/2014/main" id="{F1F7C525-5656-8675-222C-743727147DB0}"/>
              </a:ext>
            </a:extLst>
          </p:cNvPr>
          <p:cNvSpPr txBox="1"/>
          <p:nvPr/>
        </p:nvSpPr>
        <p:spPr>
          <a:xfrm>
            <a:off x="9227020" y="2122571"/>
            <a:ext cx="249987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1800" b="0" i="0" u="none" strike="noStrike" cap="none" spc="0" normalizeH="0" baseline="0" dirty="0">
                <a:ln>
                  <a:noFill/>
                </a:ln>
                <a:solidFill>
                  <a:srgbClr val="000000"/>
                </a:solidFill>
                <a:effectLst/>
                <a:uFillTx/>
                <a:latin typeface="+mj-lt"/>
                <a:ea typeface="+mj-ea"/>
                <a:cs typeface="+mj-cs"/>
                <a:sym typeface="Calibri"/>
              </a:rPr>
              <a:t>(Bautista et al., in prep)</a:t>
            </a:r>
          </a:p>
        </p:txBody>
      </p:sp>
      <p:sp>
        <p:nvSpPr>
          <p:cNvPr id="13" name="TextBox 12">
            <a:extLst>
              <a:ext uri="{FF2B5EF4-FFF2-40B4-BE49-F238E27FC236}">
                <a16:creationId xmlns:a16="http://schemas.microsoft.com/office/drawing/2014/main" id="{68BBE0A0-1326-EEA9-F0F2-6E7CC24EB4DA}"/>
              </a:ext>
            </a:extLst>
          </p:cNvPr>
          <p:cNvSpPr txBox="1"/>
          <p:nvPr/>
        </p:nvSpPr>
        <p:spPr>
          <a:xfrm>
            <a:off x="471789" y="2131271"/>
            <a:ext cx="249987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1800" b="0" i="0" u="none" strike="noStrike" cap="none" spc="0" normalizeH="0" baseline="0" dirty="0">
                <a:ln>
                  <a:noFill/>
                </a:ln>
                <a:solidFill>
                  <a:srgbClr val="000000"/>
                </a:solidFill>
                <a:effectLst/>
                <a:uFillTx/>
                <a:latin typeface="+mj-lt"/>
                <a:ea typeface="+mj-ea"/>
                <a:cs typeface="+mj-cs"/>
                <a:sym typeface="Calibri"/>
              </a:rPr>
              <a:t>(Carr et.al., in prep)</a:t>
            </a:r>
          </a:p>
        </p:txBody>
      </p:sp>
      <p:sp>
        <p:nvSpPr>
          <p:cNvPr id="15" name="TextBox 14">
            <a:extLst>
              <a:ext uri="{FF2B5EF4-FFF2-40B4-BE49-F238E27FC236}">
                <a16:creationId xmlns:a16="http://schemas.microsoft.com/office/drawing/2014/main" id="{B74AA0D4-9CED-9223-F5F0-1F779D0BC9BE}"/>
              </a:ext>
            </a:extLst>
          </p:cNvPr>
          <p:cNvSpPr txBox="1"/>
          <p:nvPr/>
        </p:nvSpPr>
        <p:spPr>
          <a:xfrm>
            <a:off x="9489431" y="4447402"/>
            <a:ext cx="249987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1800" b="0" i="0" u="none" strike="noStrike" cap="none" spc="0" normalizeH="0" baseline="0" dirty="0">
                <a:ln>
                  <a:noFill/>
                </a:ln>
                <a:solidFill>
                  <a:srgbClr val="000000"/>
                </a:solidFill>
                <a:effectLst/>
                <a:uFillTx/>
                <a:latin typeface="+mj-lt"/>
                <a:ea typeface="+mj-ea"/>
                <a:cs typeface="+mj-cs"/>
                <a:sym typeface="Calibri"/>
              </a:rPr>
              <a:t>(Nguyen et al., in prep)</a:t>
            </a:r>
          </a:p>
        </p:txBody>
      </p:sp>
      <p:sp>
        <p:nvSpPr>
          <p:cNvPr id="16" name="TextBox 15">
            <a:extLst>
              <a:ext uri="{FF2B5EF4-FFF2-40B4-BE49-F238E27FC236}">
                <a16:creationId xmlns:a16="http://schemas.microsoft.com/office/drawing/2014/main" id="{ECA8333E-4FD8-843F-ED45-EC471FFC40D8}"/>
              </a:ext>
            </a:extLst>
          </p:cNvPr>
          <p:cNvSpPr txBox="1"/>
          <p:nvPr/>
        </p:nvSpPr>
        <p:spPr>
          <a:xfrm>
            <a:off x="6016868" y="3842539"/>
            <a:ext cx="249987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1800" b="0" i="0" u="none" strike="noStrike" cap="none" spc="0" normalizeH="0" baseline="0" dirty="0">
                <a:ln>
                  <a:noFill/>
                </a:ln>
                <a:solidFill>
                  <a:srgbClr val="000000"/>
                </a:solidFill>
                <a:effectLst/>
                <a:uFillTx/>
                <a:latin typeface="+mj-lt"/>
                <a:ea typeface="+mj-ea"/>
                <a:cs typeface="+mj-cs"/>
                <a:sym typeface="Calibri"/>
              </a:rPr>
              <a:t>(Lai et al., in prep)</a:t>
            </a:r>
          </a:p>
        </p:txBody>
      </p:sp>
      <p:sp>
        <p:nvSpPr>
          <p:cNvPr id="17" name="TextBox 16">
            <a:extLst>
              <a:ext uri="{FF2B5EF4-FFF2-40B4-BE49-F238E27FC236}">
                <a16:creationId xmlns:a16="http://schemas.microsoft.com/office/drawing/2014/main" id="{CA34E50C-CE35-DE1F-6BF2-FBFDA34A7D9D}"/>
              </a:ext>
            </a:extLst>
          </p:cNvPr>
          <p:cNvSpPr txBox="1"/>
          <p:nvPr/>
        </p:nvSpPr>
        <p:spPr>
          <a:xfrm>
            <a:off x="3564410" y="3842540"/>
            <a:ext cx="249987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1800" b="0" i="0" u="none" strike="noStrike" cap="none" spc="0" normalizeH="0" baseline="0" dirty="0">
                <a:ln>
                  <a:noFill/>
                </a:ln>
                <a:solidFill>
                  <a:srgbClr val="000000"/>
                </a:solidFill>
                <a:effectLst/>
                <a:uFillTx/>
                <a:latin typeface="+mj-lt"/>
                <a:ea typeface="+mj-ea"/>
                <a:cs typeface="+mj-cs"/>
                <a:sym typeface="Calibri"/>
              </a:rPr>
              <a:t>(Qin et al., in prep)</a:t>
            </a:r>
          </a:p>
        </p:txBody>
      </p:sp>
      <p:sp>
        <p:nvSpPr>
          <p:cNvPr id="18" name="TextBox 17">
            <a:extLst>
              <a:ext uri="{FF2B5EF4-FFF2-40B4-BE49-F238E27FC236}">
                <a16:creationId xmlns:a16="http://schemas.microsoft.com/office/drawing/2014/main" id="{EB708ABE-8DCE-B592-F4F2-796320C4EEE7}"/>
              </a:ext>
            </a:extLst>
          </p:cNvPr>
          <p:cNvSpPr txBox="1"/>
          <p:nvPr/>
        </p:nvSpPr>
        <p:spPr>
          <a:xfrm>
            <a:off x="362356" y="4448668"/>
            <a:ext cx="249987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AU" sz="1800" b="0" i="0" u="none" strike="noStrike" cap="none" spc="0" normalizeH="0" baseline="0" dirty="0">
                <a:ln>
                  <a:noFill/>
                </a:ln>
                <a:solidFill>
                  <a:srgbClr val="000000"/>
                </a:solidFill>
                <a:effectLst/>
                <a:uFillTx/>
                <a:latin typeface="+mj-lt"/>
                <a:ea typeface="+mj-ea"/>
                <a:cs typeface="+mj-cs"/>
                <a:sym typeface="Calibri"/>
              </a:rPr>
              <a:t>(Turner et al., in prep)</a:t>
            </a:r>
          </a:p>
        </p:txBody>
      </p:sp>
    </p:spTree>
    <p:extLst>
      <p:ext uri="{BB962C8B-B14F-4D97-AF65-F5344CB8AC3E}">
        <p14:creationId xmlns:p14="http://schemas.microsoft.com/office/powerpoint/2010/main" val="3729766069"/>
      </p:ext>
    </p:extLst>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2171</TotalTime>
  <Words>486</Words>
  <Application>Microsoft Office PowerPoint</Application>
  <PresentationFormat>Widescreen</PresentationFormat>
  <Paragraphs>112</Paragraphs>
  <Slides>21</Slides>
  <Notes>5</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나눔고딕</vt:lpstr>
      <vt:lpstr>Aptos Display</vt:lpstr>
      <vt:lpstr>Arial</vt:lpstr>
      <vt:lpstr>Biome</vt:lpstr>
      <vt:lpstr>Calibri</vt:lpstr>
      <vt:lpstr>Cambria Math</vt:lpstr>
      <vt:lpstr>Office Theme</vt:lpstr>
      <vt:lpstr>DESI Peculiar Velocity Survey DR1 Fundamental Plane</vt:lpstr>
      <vt:lpstr>PowerPoint Presentation</vt:lpstr>
      <vt:lpstr>Dark Energy Spectroscopic Instrument </vt:lpstr>
      <vt:lpstr>What are peculiar velocities?</vt:lpstr>
      <vt:lpstr>Why measure PVs?</vt:lpstr>
      <vt:lpstr>Why measure PVs?</vt:lpstr>
      <vt:lpstr>Why measure PVs?</vt:lpstr>
      <vt:lpstr>DESI PV Survey</vt:lpstr>
      <vt:lpstr>Outcomes and DR1 papers</vt:lpstr>
      <vt:lpstr>DR1 Fundamental Plane Sample</vt:lpstr>
      <vt:lpstr>Velocity Dispersions</vt:lpstr>
      <vt:lpstr>PowerPoint Presentation</vt:lpstr>
      <vt:lpstr>Velocity dispersion validation</vt:lpstr>
      <vt:lpstr>Systematics</vt:lpstr>
      <vt:lpstr>DR1 Fundamental Plane Sample</vt:lpstr>
      <vt:lpstr>DR1 Fundamental Plane Sample</vt:lpstr>
      <vt:lpstr>Existing Measurements</vt:lpstr>
      <vt:lpstr>DESI Measurements</vt:lpstr>
      <vt:lpstr>DESI Measurements</vt:lpstr>
      <vt:lpstr>DESI DR1 PV Survey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Dark Energy Spectroscopic Instrument (DESI): An Overview </dc:title>
  <cp:lastModifiedBy>Caitlin Ross</cp:lastModifiedBy>
  <cp:revision>10</cp:revision>
  <dcterms:modified xsi:type="dcterms:W3CDTF">2025-09-09T09:25:13Z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f488380-630a-4f55-a077-a19445e3f360_Enabled">
    <vt:lpwstr>true</vt:lpwstr>
  </property>
  <property fmtid="{D5CDD505-2E9C-101B-9397-08002B2CF9AE}" pid="3" name="MSIP_Label_0f488380-630a-4f55-a077-a19445e3f360_SetDate">
    <vt:lpwstr>2025-01-28T06:42:26Z</vt:lpwstr>
  </property>
  <property fmtid="{D5CDD505-2E9C-101B-9397-08002B2CF9AE}" pid="4" name="MSIP_Label_0f488380-630a-4f55-a077-a19445e3f360_Method">
    <vt:lpwstr>Standard</vt:lpwstr>
  </property>
  <property fmtid="{D5CDD505-2E9C-101B-9397-08002B2CF9AE}" pid="5" name="MSIP_Label_0f488380-630a-4f55-a077-a19445e3f360_Name">
    <vt:lpwstr>OFFICIAL - INTERNAL</vt:lpwstr>
  </property>
  <property fmtid="{D5CDD505-2E9C-101B-9397-08002B2CF9AE}" pid="6" name="MSIP_Label_0f488380-630a-4f55-a077-a19445e3f360_SiteId">
    <vt:lpwstr>b6e377cf-9db3-46cb-91a2-fad9605bb15c</vt:lpwstr>
  </property>
  <property fmtid="{D5CDD505-2E9C-101B-9397-08002B2CF9AE}" pid="7" name="MSIP_Label_0f488380-630a-4f55-a077-a19445e3f360_ActionId">
    <vt:lpwstr>c6a77687-dc13-4e1d-a739-467cce8b4be8</vt:lpwstr>
  </property>
  <property fmtid="{D5CDD505-2E9C-101B-9397-08002B2CF9AE}" pid="8" name="MSIP_Label_0f488380-630a-4f55-a077-a19445e3f360_ContentBits">
    <vt:lpwstr>0</vt:lpwstr>
  </property>
</Properties>
</file>