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8" r:id="rId2"/>
    <p:sldId id="257" r:id="rId3"/>
  </p:sldIdLst>
  <p:sldSz cx="9906000" cy="6858000" type="A4"/>
  <p:notesSz cx="6794500" cy="9931400"/>
  <p:defaultTextStyle>
    <a:defPPr>
      <a:defRPr lang="it-IT"/>
    </a:defPPr>
    <a:lvl1pPr marL="0" algn="l" defTabSz="9143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64" algn="l" defTabSz="9143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29" algn="l" defTabSz="9143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94" algn="l" defTabSz="9143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58" algn="l" defTabSz="9143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823" algn="l" defTabSz="9143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87" algn="l" defTabSz="9143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153" algn="l" defTabSz="9143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317" algn="l" defTabSz="914329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030A0"/>
    <a:srgbClr val="990000"/>
    <a:srgbClr val="EDEAC9"/>
    <a:srgbClr val="EBE0CB"/>
    <a:srgbClr val="FFFFC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35" autoAdjust="0"/>
  </p:normalViewPr>
  <p:slideViewPr>
    <p:cSldViewPr>
      <p:cViewPr>
        <p:scale>
          <a:sx n="93" d="100"/>
          <a:sy n="93" d="100"/>
        </p:scale>
        <p:origin x="1824" y="64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77850" y="1371601"/>
            <a:ext cx="8505952" cy="1828800"/>
          </a:xfrm>
          <a:prstGeom prst="rect">
            <a:avLst/>
          </a:prstGeom>
          <a:ln>
            <a:noFill/>
          </a:ln>
        </p:spPr>
        <p:txBody>
          <a:bodyPr vert="horz" lIns="91433" tIns="0" rIns="18287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77850" y="3228537"/>
            <a:ext cx="8509254" cy="1752600"/>
          </a:xfrm>
          <a:prstGeom prst="rect">
            <a:avLst/>
          </a:prstGeom>
        </p:spPr>
        <p:txBody>
          <a:bodyPr lIns="0" tIns="45716" rIns="18287" bIns="45716"/>
          <a:lstStyle>
            <a:lvl1pPr marL="0" marR="45716" indent="0" algn="r">
              <a:buNone/>
              <a:defRPr>
                <a:solidFill>
                  <a:schemeClr val="tx1"/>
                </a:solidFill>
              </a:defRPr>
            </a:lvl1pPr>
            <a:lvl2pPr marL="457164" indent="0" algn="ctr">
              <a:buNone/>
            </a:lvl2pPr>
            <a:lvl3pPr marL="914329" indent="0" algn="ctr">
              <a:buNone/>
            </a:lvl3pPr>
            <a:lvl4pPr marL="1371494" indent="0" algn="ctr">
              <a:buNone/>
            </a:lvl4pPr>
            <a:lvl5pPr marL="1828658" indent="0" algn="ctr">
              <a:buNone/>
            </a:lvl5pPr>
            <a:lvl6pPr marL="2285823" indent="0" algn="ctr">
              <a:buNone/>
            </a:lvl6pPr>
            <a:lvl7pPr marL="2742987" indent="0" algn="ctr">
              <a:buNone/>
            </a:lvl7pPr>
            <a:lvl8pPr marL="3200153" indent="0" algn="ctr">
              <a:buNone/>
            </a:lvl8pPr>
            <a:lvl9pPr marL="3657317" indent="0" algn="ctr">
              <a:buNone/>
            </a:lvl9pPr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769B38C9-1995-4251-9AE4-FF91DBEAAF91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endParaRPr lang="it-IT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53ECEEC0-5735-49F6-8FB3-FB5017FB78DD}" type="slidenum">
              <a:rPr lang="it-IT" smtClean="0"/>
              <a:t>‹#›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704088"/>
            <a:ext cx="8915400" cy="1143000"/>
          </a:xfrm>
          <a:prstGeom prst="rect">
            <a:avLst/>
          </a:prstGeom>
        </p:spPr>
        <p:txBody>
          <a:bodyPr lIns="91433" tIns="45716" rIns="91433" bIns="45716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1" y="1935480"/>
            <a:ext cx="8915400" cy="4389120"/>
          </a:xfrm>
          <a:prstGeom prst="rect">
            <a:avLst/>
          </a:prstGeom>
        </p:spPr>
        <p:txBody>
          <a:bodyPr vert="eaVert" lIns="91433" tIns="45716" rIns="91433" bIns="45716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769B38C9-1995-4251-9AE4-FF91DBEAAF91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53ECEEC0-5735-49F6-8FB3-FB5017FB78DD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  <a:prstGeom prst="rect">
            <a:avLst/>
          </a:prstGeom>
        </p:spPr>
        <p:txBody>
          <a:bodyPr vert="eaVert" lIns="91433" tIns="45716" rIns="91433" bIns="45716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  <a:prstGeom prst="rect">
            <a:avLst/>
          </a:prstGeom>
        </p:spPr>
        <p:txBody>
          <a:bodyPr vert="eaVert" lIns="91433" tIns="45716" rIns="91433" bIns="45716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769B38C9-1995-4251-9AE4-FF91DBEAAF91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53ECEEC0-5735-49F6-8FB3-FB5017FB78DD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prstGeom prst="rect">
            <a:avLst/>
          </a:prstGeom>
          <a:ln>
            <a:noFill/>
          </a:ln>
        </p:spPr>
        <p:txBody>
          <a:bodyPr vert="horz" lIns="91433" tIns="0" rIns="91433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74548" y="2704665"/>
            <a:ext cx="8420100" cy="1509712"/>
          </a:xfrm>
          <a:prstGeom prst="rect">
            <a:avLst/>
          </a:prstGeom>
        </p:spPr>
        <p:txBody>
          <a:bodyPr lIns="45716" tIns="45716" rIns="45716" bIns="45716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769B38C9-1995-4251-9AE4-FF91DBEAAF91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53ECEEC0-5735-49F6-8FB3-FB5017FB78DD}" type="slidenum">
              <a:rPr lang="it-IT" smtClean="0"/>
              <a:t>‹#›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704088"/>
            <a:ext cx="8915400" cy="1143000"/>
          </a:xfrm>
          <a:prstGeom prst="rect">
            <a:avLst/>
          </a:prstGeom>
        </p:spPr>
        <p:txBody>
          <a:bodyPr lIns="91433" tIns="45716" rIns="91433" bIns="45716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920086"/>
            <a:ext cx="4375150" cy="4434840"/>
          </a:xfrm>
          <a:prstGeom prst="rect">
            <a:avLst/>
          </a:prstGeom>
        </p:spPr>
        <p:txBody>
          <a:bodyPr lIns="91433" tIns="45716" rIns="91433" bIns="45716"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920086"/>
            <a:ext cx="4375150" cy="4434840"/>
          </a:xfrm>
          <a:prstGeom prst="rect">
            <a:avLst/>
          </a:prstGeom>
        </p:spPr>
        <p:txBody>
          <a:bodyPr lIns="91433" tIns="45716" rIns="91433" bIns="45716"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769B38C9-1995-4251-9AE4-FF91DBEAAF91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53ECEEC0-5735-49F6-8FB3-FB5017FB78DD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704088"/>
            <a:ext cx="8915400" cy="1143000"/>
          </a:xfrm>
          <a:prstGeom prst="rect">
            <a:avLst/>
          </a:prstGeom>
        </p:spPr>
        <p:txBody>
          <a:bodyPr lIns="91433" tIns="45716" rIns="91433" bIns="45716" anchor="b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855248"/>
            <a:ext cx="4376870" cy="659352"/>
          </a:xfrm>
          <a:prstGeom prst="rect">
            <a:avLst/>
          </a:prstGeom>
        </p:spPr>
        <p:txBody>
          <a:bodyPr lIns="45716" tIns="0" rIns="45716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032112" y="1859761"/>
            <a:ext cx="4378590" cy="654843"/>
          </a:xfrm>
          <a:prstGeom prst="rect">
            <a:avLst/>
          </a:prstGeom>
        </p:spPr>
        <p:txBody>
          <a:bodyPr lIns="45716" tIns="0" rIns="45716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95301" y="2514601"/>
            <a:ext cx="4376870" cy="3845720"/>
          </a:xfrm>
          <a:prstGeom prst="rect">
            <a:avLst/>
          </a:prstGeom>
        </p:spPr>
        <p:txBody>
          <a:bodyPr lIns="91433" tIns="0" rIns="91433" bIns="45716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2" y="2514601"/>
            <a:ext cx="4378590" cy="3845720"/>
          </a:xfrm>
          <a:prstGeom prst="rect">
            <a:avLst/>
          </a:prstGeom>
        </p:spPr>
        <p:txBody>
          <a:bodyPr lIns="91433" tIns="0" rIns="91433" bIns="45716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769B38C9-1995-4251-9AE4-FF91DBEAAF91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53ECEEC0-5735-49F6-8FB3-FB5017FB78DD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1" y="704088"/>
            <a:ext cx="8997950" cy="1143000"/>
          </a:xfrm>
          <a:prstGeom prst="rect">
            <a:avLst/>
          </a:prstGeom>
        </p:spPr>
        <p:txBody>
          <a:bodyPr vert="horz" lIns="91433" tIns="45716" rIns="91433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769B38C9-1995-4251-9AE4-FF91DBEAAF91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53ECEEC0-5735-49F6-8FB3-FB5017FB78DD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  <a:prstGeom prst="rect">
            <a:avLst/>
          </a:prstGeom>
        </p:spPr>
        <p:txBody>
          <a:bodyPr lIns="0" tIns="45716" rIns="91433" bIns="45716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  <a:prstGeom prst="rect">
            <a:avLst/>
          </a:prstGeom>
        </p:spPr>
        <p:txBody>
          <a:bodyPr lIns="18287" tIns="45716" rIns="18287" bIns="45716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872972" y="1676400"/>
            <a:ext cx="5537729" cy="4572000"/>
          </a:xfrm>
          <a:prstGeom prst="rect">
            <a:avLst/>
          </a:prstGeom>
        </p:spPr>
        <p:txBody>
          <a:bodyPr lIns="91433" tIns="0" rIns="91433" bIns="45716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95300" y="6356354"/>
            <a:ext cx="23114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769B38C9-1995-4251-9AE4-FF91DBEAAF91}" type="datetimeFigureOut">
              <a:rPr lang="it-IT" smtClean="0"/>
              <a:t>19/11/2024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89250" y="6356354"/>
            <a:ext cx="36322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585200" y="6356354"/>
            <a:ext cx="825500" cy="365125"/>
          </a:xfrm>
          <a:prstGeom prst="rect">
            <a:avLst/>
          </a:prstGeom>
        </p:spPr>
        <p:txBody>
          <a:bodyPr lIns="91433" tIns="45716" rIns="91433" bIns="45716"/>
          <a:lstStyle/>
          <a:p>
            <a:fld id="{53ECEEC0-5735-49F6-8FB3-FB5017FB78DD}" type="slidenum">
              <a:rPr lang="it-IT" smtClean="0"/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>
            <a:spLocks/>
          </p:cNvSpPr>
          <p:nvPr/>
        </p:nvSpPr>
        <p:spPr bwMode="auto">
          <a:xfrm flipV="1">
            <a:off x="-10319" y="5661248"/>
            <a:ext cx="9926638" cy="119675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3" tIns="45716" rIns="91433" bIns="45716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98608"/>
            <a:ext cx="3829066" cy="70560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991467" y="-90443"/>
            <a:ext cx="1914533" cy="705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299" indent="-274299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31" indent="-246869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9" indent="-246869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628" indent="-210296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926" indent="-210296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225" indent="-210296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092" indent="-182866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390" indent="-182866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688" indent="-182866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1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3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9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2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8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15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317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080792" y="5749339"/>
            <a:ext cx="3423298" cy="800211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endParaRPr lang="en-US" sz="1400" dirty="0">
              <a:solidFill>
                <a:schemeClr val="accent4">
                  <a:lumMod val="50000"/>
                </a:schemeClr>
              </a:solidFill>
              <a:latin typeface="Gadugi" panose="020B0502040204020203" pitchFamily="34" charset="0"/>
              <a:ea typeface="Gadugi" panose="020B0502040204020203" pitchFamily="34" charset="0"/>
              <a:cs typeface="Vijaya" panose="020B0604020202020204" pitchFamily="34" charset="0"/>
            </a:endParaRPr>
          </a:p>
          <a:p>
            <a:pPr algn="ctr"/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Please wear your </a:t>
            </a:r>
          </a:p>
          <a:p>
            <a:pPr algn="ctr"/>
            <a:r>
              <a:rPr lang="en-US" sz="1600" b="1" dirty="0">
                <a:solidFill>
                  <a:schemeClr val="accent4">
                    <a:lumMod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id badge</a:t>
            </a:r>
            <a:r>
              <a:rPr lang="en-US" sz="1600" dirty="0">
                <a:solidFill>
                  <a:schemeClr val="accent4">
                    <a:lumMod val="50000"/>
                  </a:schemeClr>
                </a:solidFill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</a:t>
            </a:r>
            <a:endParaRPr lang="it-IT" sz="1600" dirty="0">
              <a:solidFill>
                <a:schemeClr val="accent4">
                  <a:lumMod val="50000"/>
                </a:schemeClr>
              </a:solidFill>
              <a:latin typeface="Gadugi" panose="020B0502040204020203" pitchFamily="34" charset="0"/>
              <a:ea typeface="Gadugi" panose="020B0502040204020203" pitchFamily="34" charset="0"/>
              <a:cs typeface="Vijaya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8249" y="6038854"/>
            <a:ext cx="1008380" cy="51181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80894" y="500659"/>
            <a:ext cx="4824536" cy="1384986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en-GB" sz="2800" dirty="0">
                <a:latin typeface="Gadugi" panose="020B0502040204020203" pitchFamily="34" charset="0"/>
                <a:ea typeface="Gadugi" panose="020B0502040204020203" pitchFamily="34" charset="0"/>
              </a:rPr>
              <a:t>27 and 28 November, 2024</a:t>
            </a:r>
          </a:p>
          <a:p>
            <a:pPr algn="ctr"/>
            <a:endParaRPr lang="en-US" sz="2800" dirty="0">
              <a:latin typeface="Gadugi" panose="020B0502040204020203" pitchFamily="34" charset="0"/>
              <a:ea typeface="Gadugi" panose="020B0502040204020203" pitchFamily="34" charset="0"/>
              <a:cs typeface="Vijaya" panose="020B0604020202020204" pitchFamily="34" charset="0"/>
            </a:endParaRPr>
          </a:p>
          <a:p>
            <a:pPr algn="ctr"/>
            <a:r>
              <a:rPr lang="en-US" sz="2800" b="1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h: 12.15</a:t>
            </a:r>
            <a:endParaRPr lang="it-IT" sz="2000" b="1" dirty="0">
              <a:solidFill>
                <a:schemeClr val="bg1"/>
              </a:solidFill>
              <a:cs typeface="Vijaya" panose="020B060402020202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BA65CF-C32D-4313-8B71-528095CE2CD6}"/>
              </a:ext>
            </a:extLst>
          </p:cNvPr>
          <p:cNvSpPr txBox="1"/>
          <p:nvPr/>
        </p:nvSpPr>
        <p:spPr>
          <a:xfrm>
            <a:off x="920418" y="446797"/>
            <a:ext cx="2592422" cy="1200321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TCM-42</a:t>
            </a:r>
          </a:p>
          <a:p>
            <a:pPr algn="ctr"/>
            <a:r>
              <a:rPr lang="it-IT" sz="3600" b="1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Light lunch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16CC281-5FF8-4721-9387-9C936128CFA8}"/>
              </a:ext>
            </a:extLst>
          </p:cNvPr>
          <p:cNvSpPr txBox="1"/>
          <p:nvPr/>
        </p:nvSpPr>
        <p:spPr>
          <a:xfrm>
            <a:off x="488504" y="2080543"/>
            <a:ext cx="5472608" cy="523212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it-IT" sz="2800" b="1" dirty="0">
                <a:solidFill>
                  <a:schemeClr val="accent2"/>
                </a:solidFill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Aula Tavoli- CNR </a:t>
            </a:r>
            <a:r>
              <a:rPr lang="it-IT" sz="2800" b="1" dirty="0" err="1">
                <a:solidFill>
                  <a:schemeClr val="accent2"/>
                </a:solidFill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Research</a:t>
            </a:r>
            <a:r>
              <a:rPr lang="it-IT" sz="2800" b="1" dirty="0">
                <a:solidFill>
                  <a:schemeClr val="accent2"/>
                </a:solidFill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area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0808786-FFFF-4E6E-8FD4-D52DB7AAB8B4}"/>
              </a:ext>
            </a:extLst>
          </p:cNvPr>
          <p:cNvSpPr txBox="1"/>
          <p:nvPr/>
        </p:nvSpPr>
        <p:spPr>
          <a:xfrm>
            <a:off x="1856656" y="2924944"/>
            <a:ext cx="6192688" cy="2062095"/>
          </a:xfrm>
          <a:prstGeom prst="rect">
            <a:avLst/>
          </a:prstGeom>
          <a:noFill/>
        </p:spPr>
        <p:txBody>
          <a:bodyPr wrap="square" lIns="91433" tIns="45716" rIns="91433" bIns="45716" rtlCol="0">
            <a:spAutoFit/>
          </a:bodyPr>
          <a:lstStyle/>
          <a:p>
            <a:pPr algn="ctr"/>
            <a:r>
              <a:rPr lang="it-IT" sz="2000" i="1" dirty="0">
                <a:latin typeface="Gadugi" panose="020B0502040204020203" pitchFamily="34" charset="0"/>
                <a:ea typeface="Gadugi" panose="020B0502040204020203" pitchFamily="34" charset="0"/>
              </a:rPr>
              <a:t>Ticket of 10€ </a:t>
            </a:r>
            <a:r>
              <a:rPr lang="it-IT" sz="2000" i="1" dirty="0" err="1">
                <a:latin typeface="Gadugi" panose="020B0502040204020203" pitchFamily="34" charset="0"/>
                <a:ea typeface="Gadugi" panose="020B0502040204020203" pitchFamily="34" charset="0"/>
              </a:rPr>
              <a:t>each</a:t>
            </a:r>
            <a:r>
              <a:rPr lang="it-IT" sz="2000" i="1" dirty="0">
                <a:latin typeface="Gadugi" panose="020B0502040204020203" pitchFamily="34" charset="0"/>
                <a:ea typeface="Gadugi" panose="020B0502040204020203" pitchFamily="34" charset="0"/>
              </a:rPr>
              <a:t> lunch to be </a:t>
            </a:r>
            <a:r>
              <a:rPr lang="it-IT" sz="2000" i="1" dirty="0" err="1">
                <a:latin typeface="Gadugi" panose="020B0502040204020203" pitchFamily="34" charset="0"/>
                <a:ea typeface="Gadugi" panose="020B0502040204020203" pitchFamily="34" charset="0"/>
              </a:rPr>
              <a:t>paid</a:t>
            </a:r>
            <a:r>
              <a:rPr lang="it-IT" sz="2000" i="1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  <a:r>
              <a:rPr lang="it-IT" sz="2000" i="1" u="sng" dirty="0" err="1">
                <a:latin typeface="Gadugi" panose="020B0502040204020203" pitchFamily="34" charset="0"/>
                <a:ea typeface="Gadugi" panose="020B0502040204020203" pitchFamily="34" charset="0"/>
              </a:rPr>
              <a:t>as</a:t>
            </a:r>
            <a:r>
              <a:rPr lang="it-IT" sz="2000" i="1" u="sng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  <a:r>
              <a:rPr lang="it-IT" sz="2000" i="1" u="sng" dirty="0" err="1">
                <a:latin typeface="Gadugi" panose="020B0502040204020203" pitchFamily="34" charset="0"/>
                <a:ea typeface="Gadugi" panose="020B0502040204020203" pitchFamily="34" charset="0"/>
              </a:rPr>
              <a:t>reserved</a:t>
            </a:r>
            <a:r>
              <a:rPr lang="it-IT" sz="2000" i="1" u="sng" dirty="0">
                <a:latin typeface="Gadugi" panose="020B0502040204020203" pitchFamily="34" charset="0"/>
                <a:ea typeface="Gadugi" panose="020B0502040204020203" pitchFamily="34" charset="0"/>
              </a:rPr>
              <a:t> </a:t>
            </a:r>
            <a:r>
              <a:rPr lang="it-IT" sz="2000" i="1" dirty="0" err="1">
                <a:latin typeface="Gadugi" panose="020B0502040204020203" pitchFamily="34" charset="0"/>
                <a:ea typeface="Gadugi" panose="020B0502040204020203" pitchFamily="34" charset="0"/>
              </a:rPr>
              <a:t>at</a:t>
            </a:r>
            <a:r>
              <a:rPr lang="it-IT" sz="2000" i="1" dirty="0">
                <a:latin typeface="Gadugi" panose="020B0502040204020203" pitchFamily="34" charset="0"/>
                <a:ea typeface="Gadugi" panose="020B0502040204020203" pitchFamily="34" charset="0"/>
              </a:rPr>
              <a:t> the Conference desk </a:t>
            </a:r>
            <a:r>
              <a:rPr lang="it-IT" sz="2000" b="1" i="1" u="sng" dirty="0">
                <a:latin typeface="Gadugi" panose="020B0502040204020203" pitchFamily="34" charset="0"/>
                <a:ea typeface="Gadugi" panose="020B0502040204020203" pitchFamily="34" charset="0"/>
              </a:rPr>
              <a:t>ONLY CASH </a:t>
            </a:r>
            <a:br>
              <a:rPr lang="it-IT" sz="2000" i="1" dirty="0">
                <a:latin typeface="Gadugi" panose="020B0502040204020203" pitchFamily="34" charset="0"/>
                <a:ea typeface="Gadugi" panose="020B0502040204020203" pitchFamily="34" charset="0"/>
              </a:rPr>
            </a:br>
            <a:endParaRPr lang="it-IT" sz="1600" b="1" i="1" dirty="0">
              <a:solidFill>
                <a:schemeClr val="bg1"/>
              </a:solidFill>
              <a:latin typeface="Gadugi" panose="020B0502040204020203" pitchFamily="34" charset="0"/>
              <a:ea typeface="Gadugi" panose="020B0502040204020203" pitchFamily="34" charset="0"/>
              <a:cs typeface="Vijaya" panose="020B0604020202020204" pitchFamily="34" charset="0"/>
            </a:endParaRPr>
          </a:p>
          <a:p>
            <a:pPr algn="ctr"/>
            <a:r>
              <a:rPr lang="it-IT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You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</a:t>
            </a:r>
            <a:r>
              <a:rPr lang="it-IT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will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</a:t>
            </a:r>
            <a:r>
              <a:rPr lang="it-IT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find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coloured stickers on the back of </a:t>
            </a:r>
            <a:r>
              <a:rPr lang="it-IT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your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badge </a:t>
            </a:r>
          </a:p>
          <a:p>
            <a:pPr algn="ctr"/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(      for 27 Nov. and      for 28 Nov.)</a:t>
            </a:r>
          </a:p>
          <a:p>
            <a:pPr algn="ctr"/>
            <a:r>
              <a:rPr lang="it-IT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Receipts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</a:t>
            </a:r>
            <a:r>
              <a:rPr lang="it-IT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will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be </a:t>
            </a:r>
            <a:r>
              <a:rPr lang="it-IT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distributed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</a:t>
            </a:r>
            <a:r>
              <a:rPr lang="it-IT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if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</a:t>
            </a:r>
            <a:r>
              <a:rPr lang="it-IT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needed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on </a:t>
            </a:r>
            <a:r>
              <a:rPr lang="it-IT" b="1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Thursday</a:t>
            </a:r>
            <a:r>
              <a:rPr lang="it-IT" b="1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28 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November </a:t>
            </a:r>
            <a:r>
              <a:rPr lang="it-IT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during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the </a:t>
            </a:r>
            <a:r>
              <a:rPr lang="it-IT" dirty="0" err="1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morning</a:t>
            </a:r>
            <a:r>
              <a:rPr lang="it-IT" dirty="0">
                <a:latin typeface="Gadugi" panose="020B0502040204020203" pitchFamily="34" charset="0"/>
                <a:ea typeface="Gadugi" panose="020B0502040204020203" pitchFamily="34" charset="0"/>
                <a:cs typeface="Vijaya" panose="020B0604020202020204" pitchFamily="34" charset="0"/>
              </a:rPr>
              <a:t> coffee break</a:t>
            </a:r>
            <a:endParaRPr lang="it-IT" sz="2400" dirty="0">
              <a:latin typeface="Gadugi" panose="020B0502040204020203" pitchFamily="34" charset="0"/>
              <a:ea typeface="Gadugi" panose="020B0502040204020203" pitchFamily="34" charset="0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C798695E-37D2-4C65-916D-E041A1839FDC}"/>
              </a:ext>
            </a:extLst>
          </p:cNvPr>
          <p:cNvSpPr/>
          <p:nvPr/>
        </p:nvSpPr>
        <p:spPr>
          <a:xfrm>
            <a:off x="3297017" y="4106642"/>
            <a:ext cx="287831" cy="28803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971E117-D0C7-4ACD-BF6C-1BACDF631E93}"/>
              </a:ext>
            </a:extLst>
          </p:cNvPr>
          <p:cNvSpPr/>
          <p:nvPr/>
        </p:nvSpPr>
        <p:spPr>
          <a:xfrm>
            <a:off x="5241032" y="4106642"/>
            <a:ext cx="287831" cy="28803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674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387BD801-36C0-4AD7-83B6-54AFA3F0FC38}"/>
              </a:ext>
            </a:extLst>
          </p:cNvPr>
          <p:cNvGrpSpPr/>
          <p:nvPr/>
        </p:nvGrpSpPr>
        <p:grpSpPr>
          <a:xfrm>
            <a:off x="560512" y="764704"/>
            <a:ext cx="3566516" cy="4780162"/>
            <a:chOff x="560512" y="764704"/>
            <a:chExt cx="3566516" cy="4780162"/>
          </a:xfrm>
        </p:grpSpPr>
        <p:cxnSp>
          <p:nvCxnSpPr>
            <p:cNvPr id="5" name="Connector: Elbow 4">
              <a:extLst>
                <a:ext uri="{FF2B5EF4-FFF2-40B4-BE49-F238E27FC236}">
                  <a16:creationId xmlns:a16="http://schemas.microsoft.com/office/drawing/2014/main" id="{D75CC56A-EECF-420D-AF93-13F06971BBCD}"/>
                </a:ext>
              </a:extLst>
            </p:cNvPr>
            <p:cNvCxnSpPr/>
            <p:nvPr/>
          </p:nvCxnSpPr>
          <p:spPr>
            <a:xfrm>
              <a:off x="2216696" y="908720"/>
              <a:ext cx="914400" cy="914400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0DE5B51-E181-4F72-9A49-E119780CD938}"/>
                </a:ext>
              </a:extLst>
            </p:cNvPr>
            <p:cNvGrpSpPr/>
            <p:nvPr/>
          </p:nvGrpSpPr>
          <p:grpSpPr>
            <a:xfrm>
              <a:off x="560512" y="764704"/>
              <a:ext cx="3566516" cy="4780162"/>
              <a:chOff x="1438172" y="260648"/>
              <a:chExt cx="3566516" cy="4780162"/>
            </a:xfrm>
          </p:grpSpPr>
          <p:pic>
            <p:nvPicPr>
              <p:cNvPr id="3" name="Picture 2">
                <a:extLst>
                  <a:ext uri="{FF2B5EF4-FFF2-40B4-BE49-F238E27FC236}">
                    <a16:creationId xmlns:a16="http://schemas.microsoft.com/office/drawing/2014/main" id="{DD1ED6E8-1174-4354-9E04-6F63DF9129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438172" y="260648"/>
                <a:ext cx="3566516" cy="4780162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4FC8BA23-77E5-4D6F-8CE4-498E4B8F1384}"/>
                  </a:ext>
                </a:extLst>
              </p:cNvPr>
              <p:cNvSpPr/>
              <p:nvPr/>
            </p:nvSpPr>
            <p:spPr>
              <a:xfrm rot="1055100">
                <a:off x="2078631" y="846445"/>
                <a:ext cx="2192346" cy="3900632"/>
              </a:xfrm>
              <a:prstGeom prst="rect">
                <a:avLst/>
              </a:prstGeom>
              <a:noFill/>
              <a:ln w="38100">
                <a:solidFill>
                  <a:srgbClr val="FFFF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11628C78-A6DD-48D2-9BF9-968AEFE2E215}"/>
                </a:ext>
              </a:extLst>
            </p:cNvPr>
            <p:cNvSpPr/>
            <p:nvPr/>
          </p:nvSpPr>
          <p:spPr>
            <a:xfrm>
              <a:off x="3296816" y="2276872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C5161B89-38C6-41BF-B8B6-E11419BBE622}"/>
                </a:ext>
              </a:extLst>
            </p:cNvPr>
            <p:cNvSpPr/>
            <p:nvPr/>
          </p:nvSpPr>
          <p:spPr>
            <a:xfrm>
              <a:off x="1991231" y="3892923"/>
              <a:ext cx="144016" cy="144016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36139B8-8E7C-4531-9D06-3AB1C9A6DE16}"/>
                </a:ext>
              </a:extLst>
            </p:cNvPr>
            <p:cNvSpPr/>
            <p:nvPr/>
          </p:nvSpPr>
          <p:spPr>
            <a:xfrm>
              <a:off x="1627332" y="5142753"/>
              <a:ext cx="144016" cy="144016"/>
            </a:xfrm>
            <a:prstGeom prst="ellipse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B4567C3-7037-4D01-B90E-5086AD941E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44688" y="2204864"/>
              <a:ext cx="689635" cy="1800200"/>
            </a:xfrm>
            <a:prstGeom prst="line">
              <a:avLst/>
            </a:prstGeom>
            <a:ln w="57150"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C972A78-506B-461D-ABBC-CBA71C3BC344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2879528" y="2176055"/>
              <a:ext cx="438379" cy="121908"/>
            </a:xfrm>
            <a:prstGeom prst="line">
              <a:avLst/>
            </a:prstGeom>
            <a:ln w="57150">
              <a:solidFill>
                <a:srgbClr val="FFFF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CBCF80C-6566-4C19-951D-FCE165CF1D6F}"/>
              </a:ext>
            </a:extLst>
          </p:cNvPr>
          <p:cNvSpPr txBox="1"/>
          <p:nvPr/>
        </p:nvSpPr>
        <p:spPr>
          <a:xfrm>
            <a:off x="662965" y="5836930"/>
            <a:ext cx="2858796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latin typeface="+mj-lt"/>
              </a:rPr>
              <a:t>CNR </a:t>
            </a:r>
            <a:r>
              <a:rPr lang="it-IT" dirty="0" err="1">
                <a:latin typeface="+mj-lt"/>
              </a:rPr>
              <a:t>Research</a:t>
            </a:r>
            <a:r>
              <a:rPr lang="it-IT" dirty="0">
                <a:latin typeface="+mj-lt"/>
              </a:rPr>
              <a:t> Area </a:t>
            </a:r>
            <a:r>
              <a:rPr lang="it-IT" dirty="0" err="1">
                <a:latin typeface="+mj-lt"/>
              </a:rPr>
              <a:t>entrance</a:t>
            </a:r>
            <a:endParaRPr lang="en-US" dirty="0"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DDCC522-2139-4F24-A47C-909C3D89A2B1}"/>
              </a:ext>
            </a:extLst>
          </p:cNvPr>
          <p:cNvSpPr txBox="1"/>
          <p:nvPr/>
        </p:nvSpPr>
        <p:spPr>
          <a:xfrm>
            <a:off x="4255811" y="3318600"/>
            <a:ext cx="4153573" cy="64633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it-IT" dirty="0">
                <a:latin typeface="+mj-lt"/>
              </a:rPr>
              <a:t>«Aula Tavoli» 2</a:t>
            </a:r>
            <a:r>
              <a:rPr lang="it-IT" baseline="30000" dirty="0">
                <a:latin typeface="+mj-lt"/>
              </a:rPr>
              <a:t>nd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floor</a:t>
            </a:r>
            <a:r>
              <a:rPr lang="it-IT" dirty="0">
                <a:latin typeface="+mj-lt"/>
              </a:rPr>
              <a:t> </a:t>
            </a:r>
          </a:p>
          <a:p>
            <a:pPr algn="ctr"/>
            <a:r>
              <a:rPr lang="it-IT" dirty="0">
                <a:latin typeface="+mj-lt"/>
              </a:rPr>
              <a:t>5 minutes </a:t>
            </a:r>
            <a:r>
              <a:rPr lang="it-IT" dirty="0" err="1">
                <a:latin typeface="+mj-lt"/>
              </a:rPr>
              <a:t>walk</a:t>
            </a:r>
            <a:r>
              <a:rPr lang="it-IT" dirty="0">
                <a:latin typeface="+mj-lt"/>
              </a:rPr>
              <a:t> from </a:t>
            </a:r>
            <a:r>
              <a:rPr lang="it-IT" dirty="0" err="1">
                <a:latin typeface="+mj-lt"/>
              </a:rPr>
              <a:t>Plenary</a:t>
            </a:r>
            <a:r>
              <a:rPr lang="it-IT" dirty="0">
                <a:latin typeface="+mj-lt"/>
              </a:rPr>
              <a:t> session room</a:t>
            </a:r>
            <a:endParaRPr lang="en-US" dirty="0">
              <a:latin typeface="+mj-lt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F85BA2-6C41-4252-AB0D-9B2E9DDD61E5}"/>
              </a:ext>
            </a:extLst>
          </p:cNvPr>
          <p:cNvSpPr txBox="1"/>
          <p:nvPr/>
        </p:nvSpPr>
        <p:spPr>
          <a:xfrm>
            <a:off x="4232920" y="2113297"/>
            <a:ext cx="4748288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>
                <a:latin typeface="+mj-lt"/>
              </a:rPr>
              <a:t>«NBTF </a:t>
            </a:r>
            <a:r>
              <a:rPr lang="it-IT" dirty="0" err="1">
                <a:latin typeface="+mj-lt"/>
              </a:rPr>
              <a:t>Teaching</a:t>
            </a:r>
            <a:r>
              <a:rPr lang="it-IT" dirty="0">
                <a:latin typeface="+mj-lt"/>
              </a:rPr>
              <a:t> room –P</a:t>
            </a:r>
            <a:r>
              <a:rPr lang="it-IT">
                <a:latin typeface="+mj-lt"/>
              </a:rPr>
              <a:t>lenary</a:t>
            </a:r>
            <a:r>
              <a:rPr lang="it-IT" dirty="0">
                <a:latin typeface="+mj-lt"/>
              </a:rPr>
              <a:t> session» 3</a:t>
            </a:r>
            <a:r>
              <a:rPr lang="it-IT" baseline="30000" dirty="0">
                <a:latin typeface="+mj-lt"/>
              </a:rPr>
              <a:t>rd</a:t>
            </a:r>
            <a:r>
              <a:rPr lang="it-IT" dirty="0">
                <a:latin typeface="+mj-lt"/>
              </a:rPr>
              <a:t> </a:t>
            </a:r>
            <a:r>
              <a:rPr lang="it-IT" dirty="0" err="1">
                <a:latin typeface="+mj-lt"/>
              </a:rPr>
              <a:t>floor</a:t>
            </a:r>
            <a:endParaRPr lang="en-US" dirty="0">
              <a:latin typeface="+mj-lt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79D4822-E083-49D3-8B37-905C70F25395}"/>
              </a:ext>
            </a:extLst>
          </p:cNvPr>
          <p:cNvCxnSpPr/>
          <p:nvPr/>
        </p:nvCxnSpPr>
        <p:spPr>
          <a:xfrm flipH="1" flipV="1">
            <a:off x="1712640" y="5301208"/>
            <a:ext cx="144016" cy="53572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E85900B-6AD4-4410-878C-DBF90A07D94D}"/>
              </a:ext>
            </a:extLst>
          </p:cNvPr>
          <p:cNvCxnSpPr>
            <a:cxnSpLocks/>
          </p:cNvCxnSpPr>
          <p:nvPr/>
        </p:nvCxnSpPr>
        <p:spPr>
          <a:xfrm flipH="1">
            <a:off x="2153910" y="3933056"/>
            <a:ext cx="2088000" cy="75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10F1D6E-8C02-4638-A78E-4361F79B1889}"/>
              </a:ext>
            </a:extLst>
          </p:cNvPr>
          <p:cNvCxnSpPr>
            <a:cxnSpLocks/>
          </p:cNvCxnSpPr>
          <p:nvPr/>
        </p:nvCxnSpPr>
        <p:spPr>
          <a:xfrm flipH="1">
            <a:off x="3458920" y="2325968"/>
            <a:ext cx="774000" cy="2277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EF2182C6-4CA7-4BDD-B2EC-19A30C3EA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2472" y="5108534"/>
            <a:ext cx="519618" cy="42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9385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1895</TotalTime>
  <Words>103</Words>
  <Application>Microsoft Office PowerPoint</Application>
  <PresentationFormat>A4 Paper (210x297 mm)</PresentationFormat>
  <Paragraphs>17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Constantia</vt:lpstr>
      <vt:lpstr>Gadugi</vt:lpstr>
      <vt:lpstr>Wingdings 2</vt:lpstr>
      <vt:lpstr>Flow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Basso Margherita</dc:creator>
  <cp:lastModifiedBy>Basso Margherita</cp:lastModifiedBy>
  <cp:revision>56</cp:revision>
  <cp:lastPrinted>2024-11-12T11:11:31Z</cp:lastPrinted>
  <dcterms:created xsi:type="dcterms:W3CDTF">2019-02-04T13:14:59Z</dcterms:created>
  <dcterms:modified xsi:type="dcterms:W3CDTF">2024-11-19T10:12:09Z</dcterms:modified>
</cp:coreProperties>
</file>