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99" d="100"/>
          <a:sy n="99" d="100"/>
        </p:scale>
        <p:origin x="108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E9C28-046F-4258-8B95-C1BBFBBB95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0C65D2-0AA6-4670-B6CD-CA9C7F4927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1A119F-4C7C-4198-924A-11D816EB0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0946C-A13C-4A0F-85DB-5B3DAD7A671D}" type="datetimeFigureOut">
              <a:rPr lang="it-IT" smtClean="0"/>
              <a:t>14/11/2024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97A5AA-CA6E-404F-9EE5-A60FE1FC9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BA9696-7596-4F19-B2CC-3F9C405BA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501B7-B443-4BA8-9E5A-215FB87C3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9881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FEEE6-3A58-485D-98BF-8A4995211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F0656F-3DCC-41BB-ACFB-3569EB8DCF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F67297-642D-45B8-B3A0-7BF165BD2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0946C-A13C-4A0F-85DB-5B3DAD7A671D}" type="datetimeFigureOut">
              <a:rPr lang="it-IT" smtClean="0"/>
              <a:t>14/11/2024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230253-CBEC-487B-8FCE-590889DC1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3622D-E32B-4990-9AB3-B8C944303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501B7-B443-4BA8-9E5A-215FB87C3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3689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3D46972-83B8-4E9A-BFA1-18C0E7FBBF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2C1454-43DD-47D5-85F3-1022FFDA65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32FE12-73BF-4AF8-9ACA-51E97D5EB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0946C-A13C-4A0F-85DB-5B3DAD7A671D}" type="datetimeFigureOut">
              <a:rPr lang="it-IT" smtClean="0"/>
              <a:t>14/11/2024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D18792-EE29-407F-AA5B-D623D28B2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C6D025-8917-489D-B0C2-1084ADB5D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501B7-B443-4BA8-9E5A-215FB87C3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8271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AFE52-0E1E-4FB0-9636-7295DD720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4BAE5-69C7-4B71-AB6F-B513D6DB4F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A51DB9-92D7-4B64-B428-45D3EDA67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0946C-A13C-4A0F-85DB-5B3DAD7A671D}" type="datetimeFigureOut">
              <a:rPr lang="it-IT" smtClean="0"/>
              <a:t>14/11/2024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7DFF51-9EC1-4455-B4A9-7CC45B5FE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49EA6-388E-4D10-B5A3-7E91165B4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501B7-B443-4BA8-9E5A-215FB87C3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7475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433E0-0CCA-4EB1-B303-485038B0D2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571484-EC87-4A3C-BF49-3862785FD5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FA7F4A-91CA-48DA-A75B-0DEE46377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0946C-A13C-4A0F-85DB-5B3DAD7A671D}" type="datetimeFigureOut">
              <a:rPr lang="it-IT" smtClean="0"/>
              <a:t>14/11/2024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D6C30D-FF50-4030-AF33-9BB3F85DA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333266-FAE0-4105-8B51-817DD55DF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501B7-B443-4BA8-9E5A-215FB87C3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3750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381B8-4695-45CE-B476-A0DAB8A89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728D73-597E-4397-AAE2-097E5D2914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07C990-1A6D-44E7-8402-BBB473BC48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E84B39-8E4A-48BD-9E81-0BBB9195F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0946C-A13C-4A0F-85DB-5B3DAD7A671D}" type="datetimeFigureOut">
              <a:rPr lang="it-IT" smtClean="0"/>
              <a:t>14/11/2024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E179D5-7D13-43E1-BB6D-D8D52BFB0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82E174-D392-4EC5-835C-17968C956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501B7-B443-4BA8-9E5A-215FB87C3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0323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7D299-02DA-449F-BD84-FC274732B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962708-02F1-4049-8182-99003462C1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E3B4E0-3377-4BBD-BC1A-3DCBBC1486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CEEB83-65A0-4E88-81C8-208B2C2C1C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F66B29-83A2-4476-A066-815A4A33E6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5BFEE3-258A-4EEA-B684-F9436B916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0946C-A13C-4A0F-85DB-5B3DAD7A671D}" type="datetimeFigureOut">
              <a:rPr lang="it-IT" smtClean="0"/>
              <a:t>14/11/2024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254E5F-93FC-44F5-9E53-5EC9729E1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073064-CA4F-43A3-862C-4C6361F5D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501B7-B443-4BA8-9E5A-215FB87C3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3714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CC770-A25C-425F-846C-1CF1FA666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B19009-FFD9-4540-9430-B70B71697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0946C-A13C-4A0F-85DB-5B3DAD7A671D}" type="datetimeFigureOut">
              <a:rPr lang="it-IT" smtClean="0"/>
              <a:t>14/11/2024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C0A148-DA16-4240-9A73-FBC13281F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A7B2EB-B35B-4D0C-AD28-D57803C3E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501B7-B443-4BA8-9E5A-215FB87C3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4115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46EC88-0B87-4A87-B596-A7CC95B07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0946C-A13C-4A0F-85DB-5B3DAD7A671D}" type="datetimeFigureOut">
              <a:rPr lang="it-IT" smtClean="0"/>
              <a:t>14/11/2024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85792A-F72C-4F3E-9885-AAF6A164C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03C4CE-35BF-4618-89C8-11373491F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501B7-B443-4BA8-9E5A-215FB87C3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3071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44573-374A-48ED-AD0C-FDCD46F9C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9B1392-F3BE-4A82-885A-A43D380273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19731E-3611-4B0B-84D3-477AD5A088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E3A8E8-7314-4688-96A1-C2FD355D7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0946C-A13C-4A0F-85DB-5B3DAD7A671D}" type="datetimeFigureOut">
              <a:rPr lang="it-IT" smtClean="0"/>
              <a:t>14/11/2024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6E7B28-0D41-4187-9381-3B3A1EA59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DBD884-6883-4486-83CA-CB7E2E5C3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501B7-B443-4BA8-9E5A-215FB87C3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4519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2B6B5-8BC4-4CB4-8271-FE43C5541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4082A-3A3B-4C61-8ED0-88D959F0BD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65514C-400D-4347-BA4C-31F61D8AA7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CE17C8-D95A-4E81-B53D-36628313D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0946C-A13C-4A0F-85DB-5B3DAD7A671D}" type="datetimeFigureOut">
              <a:rPr lang="it-IT" smtClean="0"/>
              <a:t>14/11/2024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3F187B-7219-42BA-B754-FBE87F12A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B847EB-CB8C-47FC-913F-52C9D8EDD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501B7-B443-4BA8-9E5A-215FB87C3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5383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C6F698-C23A-4F27-98E2-AE5B3D667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E21F73-B573-46F0-AB49-E3F78CF691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D3DA5C-B11F-40A6-AA5F-92F19D5528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0946C-A13C-4A0F-85DB-5B3DAD7A671D}" type="datetimeFigureOut">
              <a:rPr lang="it-IT" smtClean="0"/>
              <a:t>14/11/2024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B22297-AABD-48F9-88FC-DFD7E97A83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361998-2E72-47F8-8147-B90B67A9B0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501B7-B443-4BA8-9E5A-215FB87C3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361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67FFCD2-12D0-43F9-BD62-8B8E49A7BE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965" y="122136"/>
            <a:ext cx="11410722" cy="6613728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FB5D20C6-067E-443A-B6A5-F4A0F7A8DAB8}"/>
              </a:ext>
            </a:extLst>
          </p:cNvPr>
          <p:cNvSpPr/>
          <p:nvPr/>
        </p:nvSpPr>
        <p:spPr>
          <a:xfrm>
            <a:off x="7924799" y="4291066"/>
            <a:ext cx="1219200" cy="461665"/>
          </a:xfrm>
          <a:prstGeom prst="ellipse">
            <a:avLst/>
          </a:prstGeom>
          <a:noFill/>
          <a:ln w="19050"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FAF93E1-C25A-4577-9858-E13301181C54}"/>
              </a:ext>
            </a:extLst>
          </p:cNvPr>
          <p:cNvSpPr/>
          <p:nvPr/>
        </p:nvSpPr>
        <p:spPr>
          <a:xfrm>
            <a:off x="5457566" y="2935932"/>
            <a:ext cx="1008000" cy="504000"/>
          </a:xfrm>
          <a:prstGeom prst="ellipse">
            <a:avLst/>
          </a:prstGeom>
          <a:noFill/>
          <a:ln w="19050"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0E8A125-E6A7-418F-92ED-F194393B8361}"/>
              </a:ext>
            </a:extLst>
          </p:cNvPr>
          <p:cNvSpPr/>
          <p:nvPr/>
        </p:nvSpPr>
        <p:spPr>
          <a:xfrm>
            <a:off x="6465566" y="3089188"/>
            <a:ext cx="355364" cy="345990"/>
          </a:xfrm>
          <a:prstGeom prst="ellipse">
            <a:avLst/>
          </a:prstGeom>
          <a:solidFill>
            <a:srgbClr val="00B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93033FA-BE4F-4E44-B362-98724EF06B90}"/>
              </a:ext>
            </a:extLst>
          </p:cNvPr>
          <p:cNvSpPr/>
          <p:nvPr/>
        </p:nvSpPr>
        <p:spPr>
          <a:xfrm>
            <a:off x="7891847" y="4398157"/>
            <a:ext cx="355364" cy="345990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F86562-B047-4D19-896D-504619F7C06A}"/>
              </a:ext>
            </a:extLst>
          </p:cNvPr>
          <p:cNvSpPr txBox="1"/>
          <p:nvPr/>
        </p:nvSpPr>
        <p:spPr>
          <a:xfrm>
            <a:off x="5852326" y="2438103"/>
            <a:ext cx="1672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rgbClr val="FF0000"/>
                </a:solidFill>
              </a:rPr>
              <a:t>Pick-up point </a:t>
            </a:r>
            <a:r>
              <a:rPr lang="it-IT" sz="1200" b="1" dirty="0"/>
              <a:t>1</a:t>
            </a:r>
            <a:br>
              <a:rPr lang="it-IT" sz="1200" b="1" dirty="0">
                <a:solidFill>
                  <a:srgbClr val="FF0000"/>
                </a:solidFill>
              </a:rPr>
            </a:br>
            <a:r>
              <a:rPr lang="it-IT" sz="1200" b="1" dirty="0">
                <a:solidFill>
                  <a:srgbClr val="FF0000"/>
                </a:solidFill>
              </a:rPr>
              <a:t>Hotel NH Mantegna Via Tommaseo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656C480-B8CD-4050-9DD9-A62470119A45}"/>
              </a:ext>
            </a:extLst>
          </p:cNvPr>
          <p:cNvSpPr txBox="1"/>
          <p:nvPr/>
        </p:nvSpPr>
        <p:spPr>
          <a:xfrm>
            <a:off x="7808818" y="4707082"/>
            <a:ext cx="1994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rgbClr val="FF0000"/>
                </a:solidFill>
              </a:rPr>
              <a:t>Pick-up point </a:t>
            </a:r>
            <a:r>
              <a:rPr lang="it-IT" sz="1200" b="1" dirty="0"/>
              <a:t>2</a:t>
            </a:r>
            <a:br>
              <a:rPr lang="it-IT" sz="1200" b="1" dirty="0">
                <a:solidFill>
                  <a:srgbClr val="FF0000"/>
                </a:solidFill>
              </a:rPr>
            </a:br>
            <a:r>
              <a:rPr lang="it-IT" sz="1200" b="1" dirty="0">
                <a:solidFill>
                  <a:srgbClr val="FF0000"/>
                </a:solidFill>
              </a:rPr>
              <a:t>Hotel Galileo Via Venezia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706420-FE66-4958-88E9-253ACFAAE399}"/>
              </a:ext>
            </a:extLst>
          </p:cNvPr>
          <p:cNvSpPr txBox="1"/>
          <p:nvPr/>
        </p:nvSpPr>
        <p:spPr>
          <a:xfrm>
            <a:off x="8030975" y="119593"/>
            <a:ext cx="3509715" cy="258532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800" b="1" dirty="0">
                <a:solidFill>
                  <a:srgbClr val="FF0000"/>
                </a:solidFill>
              </a:rPr>
              <a:t>Pick-up point 1</a:t>
            </a:r>
            <a:r>
              <a:rPr lang="it-IT" sz="1800" b="1" dirty="0"/>
              <a:t> </a:t>
            </a:r>
          </a:p>
          <a:p>
            <a:r>
              <a:rPr lang="it-IT" sz="1800" b="1" dirty="0">
                <a:solidFill>
                  <a:srgbClr val="FF0000"/>
                </a:solidFill>
              </a:rPr>
              <a:t>Hotel NH Mantegna Via Tommaseo</a:t>
            </a:r>
          </a:p>
          <a:p>
            <a:r>
              <a:rPr lang="it-IT" b="1" dirty="0"/>
              <a:t>27 and 28 November- 8.30 </a:t>
            </a:r>
            <a:r>
              <a:rPr lang="it-IT" b="1" dirty="0" err="1"/>
              <a:t>am</a:t>
            </a:r>
            <a:br>
              <a:rPr lang="it-IT" b="1" dirty="0">
                <a:solidFill>
                  <a:srgbClr val="FF0000"/>
                </a:solidFill>
              </a:rPr>
            </a:br>
            <a:endParaRPr lang="it-IT" sz="1800" b="1" dirty="0">
              <a:solidFill>
                <a:srgbClr val="FF0000"/>
              </a:solidFill>
            </a:endParaRPr>
          </a:p>
          <a:p>
            <a:r>
              <a:rPr lang="it-IT" sz="1800" b="1" dirty="0">
                <a:solidFill>
                  <a:srgbClr val="FF0000"/>
                </a:solidFill>
              </a:rPr>
              <a:t>Pick-up point 2</a:t>
            </a:r>
            <a:br>
              <a:rPr lang="it-IT" sz="1800" b="1" dirty="0">
                <a:solidFill>
                  <a:srgbClr val="FF0000"/>
                </a:solidFill>
              </a:rPr>
            </a:br>
            <a:r>
              <a:rPr lang="it-IT" sz="1800" b="1" dirty="0">
                <a:solidFill>
                  <a:srgbClr val="FF0000"/>
                </a:solidFill>
              </a:rPr>
              <a:t>Hotel Galileo Via Venezia</a:t>
            </a:r>
            <a:endParaRPr lang="en-US" sz="1800" b="1" dirty="0">
              <a:solidFill>
                <a:srgbClr val="FF0000"/>
              </a:solidFill>
            </a:endParaRPr>
          </a:p>
          <a:p>
            <a:r>
              <a:rPr lang="it-IT" sz="1800" b="1" dirty="0"/>
              <a:t>27 and 28 November- 8.35 </a:t>
            </a:r>
            <a:r>
              <a:rPr lang="it-IT" sz="1800" b="1" dirty="0" err="1"/>
              <a:t>am</a:t>
            </a:r>
            <a:endParaRPr lang="it-IT" sz="1800" b="1" dirty="0"/>
          </a:p>
          <a:p>
            <a:endParaRPr lang="it-IT" b="1" dirty="0">
              <a:solidFill>
                <a:srgbClr val="FF0000"/>
              </a:solidFill>
            </a:endParaRPr>
          </a:p>
          <a:p>
            <a:r>
              <a:rPr lang="it-IT" sz="1800" b="1" i="1" dirty="0">
                <a:solidFill>
                  <a:schemeClr val="bg2">
                    <a:lumMod val="25000"/>
                  </a:schemeClr>
                </a:solidFill>
              </a:rPr>
              <a:t>Service by «</a:t>
            </a:r>
            <a:r>
              <a:rPr lang="it-IT" sz="1800" b="1" i="1" dirty="0" err="1">
                <a:solidFill>
                  <a:schemeClr val="bg2">
                    <a:lumMod val="25000"/>
                  </a:schemeClr>
                </a:solidFill>
              </a:rPr>
              <a:t>Michielotto</a:t>
            </a:r>
            <a:r>
              <a:rPr lang="it-IT" sz="1800" b="1" i="1" dirty="0">
                <a:solidFill>
                  <a:schemeClr val="bg2">
                    <a:lumMod val="25000"/>
                  </a:schemeClr>
                </a:solidFill>
              </a:rPr>
              <a:t> Bus»</a:t>
            </a:r>
            <a:endParaRPr lang="en-US" sz="18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2988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7141</TotalTime>
  <Words>52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Basso Margherita</dc:creator>
  <cp:lastModifiedBy>Basso Margherita</cp:lastModifiedBy>
  <cp:revision>12</cp:revision>
  <dcterms:created xsi:type="dcterms:W3CDTF">2024-09-20T14:08:14Z</dcterms:created>
  <dcterms:modified xsi:type="dcterms:W3CDTF">2024-11-14T08:25:45Z</dcterms:modified>
</cp:coreProperties>
</file>