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7"/>
  </p:notesMasterIdLst>
  <p:sldIdLst>
    <p:sldId id="311" r:id="rId2"/>
    <p:sldId id="312" r:id="rId3"/>
    <p:sldId id="313" r:id="rId4"/>
    <p:sldId id="347" r:id="rId5"/>
    <p:sldId id="326" r:id="rId6"/>
    <p:sldId id="349" r:id="rId7"/>
    <p:sldId id="258" r:id="rId8"/>
    <p:sldId id="277" r:id="rId9"/>
    <p:sldId id="351" r:id="rId10"/>
    <p:sldId id="354" r:id="rId11"/>
    <p:sldId id="352" r:id="rId12"/>
    <p:sldId id="353" r:id="rId13"/>
    <p:sldId id="316" r:id="rId14"/>
    <p:sldId id="356" r:id="rId15"/>
    <p:sldId id="365" r:id="rId16"/>
    <p:sldId id="358" r:id="rId17"/>
    <p:sldId id="344" r:id="rId18"/>
    <p:sldId id="346" r:id="rId19"/>
    <p:sldId id="362" r:id="rId20"/>
    <p:sldId id="367" r:id="rId21"/>
    <p:sldId id="370" r:id="rId22"/>
    <p:sldId id="317" r:id="rId23"/>
    <p:sldId id="371" r:id="rId24"/>
    <p:sldId id="364" r:id="rId25"/>
    <p:sldId id="30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12D8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3" autoAdjust="0"/>
    <p:restoredTop sz="93065" autoAdjust="0"/>
  </p:normalViewPr>
  <p:slideViewPr>
    <p:cSldViewPr snapToGrid="0">
      <p:cViewPr varScale="1">
        <p:scale>
          <a:sx n="56" d="100"/>
          <a:sy n="56" d="100"/>
        </p:scale>
        <p:origin x="924" y="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weta Sharma" userId="ea71c513-55ca-44b2-8587-2afeb7d84d8b" providerId="ADAL" clId="{D1E282AA-DE60-415C-AC9E-F1526D842428}"/>
    <pc:docChg chg="undo custSel addSld delSld modSld">
      <pc:chgData name="Shweta Sharma" userId="ea71c513-55ca-44b2-8587-2afeb7d84d8b" providerId="ADAL" clId="{D1E282AA-DE60-415C-AC9E-F1526D842428}" dt="2022-10-05T10:15:12.013" v="2305" actId="14100"/>
      <pc:docMkLst>
        <pc:docMk/>
      </pc:docMkLst>
      <pc:sldChg chg="modSp mod">
        <pc:chgData name="Shweta Sharma" userId="ea71c513-55ca-44b2-8587-2afeb7d84d8b" providerId="ADAL" clId="{D1E282AA-DE60-415C-AC9E-F1526D842428}" dt="2022-10-04T14:22:35.136" v="1750" actId="20577"/>
        <pc:sldMkLst>
          <pc:docMk/>
          <pc:sldMk cId="949355406" sldId="309"/>
        </pc:sldMkLst>
        <pc:spChg chg="mod">
          <ac:chgData name="Shweta Sharma" userId="ea71c513-55ca-44b2-8587-2afeb7d84d8b" providerId="ADAL" clId="{D1E282AA-DE60-415C-AC9E-F1526D842428}" dt="2022-10-04T14:22:35.136" v="1750" actId="20577"/>
          <ac:spMkLst>
            <pc:docMk/>
            <pc:sldMk cId="949355406" sldId="309"/>
            <ac:spMk id="2" creationId="{00000000-0000-0000-0000-000000000000}"/>
          </ac:spMkLst>
        </pc:spChg>
      </pc:sldChg>
      <pc:sldChg chg="addSp delSp modSp mod">
        <pc:chgData name="Shweta Sharma" userId="ea71c513-55ca-44b2-8587-2afeb7d84d8b" providerId="ADAL" clId="{D1E282AA-DE60-415C-AC9E-F1526D842428}" dt="2022-10-05T08:21:17.232" v="1763" actId="1038"/>
        <pc:sldMkLst>
          <pc:docMk/>
          <pc:sldMk cId="1102909795" sldId="311"/>
        </pc:sldMkLst>
        <pc:spChg chg="mod">
          <ac:chgData name="Shweta Sharma" userId="ea71c513-55ca-44b2-8587-2afeb7d84d8b" providerId="ADAL" clId="{D1E282AA-DE60-415C-AC9E-F1526D842428}" dt="2022-10-04T14:19:22.731" v="1732" actId="1076"/>
          <ac:spMkLst>
            <pc:docMk/>
            <pc:sldMk cId="1102909795" sldId="311"/>
            <ac:spMk id="5" creationId="{00000000-0000-0000-0000-000000000000}"/>
          </ac:spMkLst>
        </pc:spChg>
        <pc:spChg chg="add del mod">
          <ac:chgData name="Shweta Sharma" userId="ea71c513-55ca-44b2-8587-2afeb7d84d8b" providerId="ADAL" clId="{D1E282AA-DE60-415C-AC9E-F1526D842428}" dt="2022-10-04T14:08:12.055" v="1542" actId="21"/>
          <ac:spMkLst>
            <pc:docMk/>
            <pc:sldMk cId="1102909795" sldId="311"/>
            <ac:spMk id="7" creationId="{DADF27FA-A260-D2CC-A358-E91AE89C9CDD}"/>
          </ac:spMkLst>
        </pc:spChg>
        <pc:grpChg chg="add del mod">
          <ac:chgData name="Shweta Sharma" userId="ea71c513-55ca-44b2-8587-2afeb7d84d8b" providerId="ADAL" clId="{D1E282AA-DE60-415C-AC9E-F1526D842428}" dt="2022-10-04T14:19:06.964" v="1729" actId="21"/>
          <ac:grpSpMkLst>
            <pc:docMk/>
            <pc:sldMk cId="1102909795" sldId="311"/>
            <ac:grpSpMk id="9" creationId="{03F03DB7-2ACE-381B-F145-3A0243EEC186}"/>
          </ac:grpSpMkLst>
        </pc:grpChg>
        <pc:picChg chg="mod">
          <ac:chgData name="Shweta Sharma" userId="ea71c513-55ca-44b2-8587-2afeb7d84d8b" providerId="ADAL" clId="{D1E282AA-DE60-415C-AC9E-F1526D842428}" dt="2022-10-04T14:19:00.964" v="1726" actId="1076"/>
          <ac:picMkLst>
            <pc:docMk/>
            <pc:sldMk cId="1102909795" sldId="311"/>
            <ac:picMk id="3" creationId="{00000000-0000-0000-0000-000000000000}"/>
          </ac:picMkLst>
        </pc:picChg>
        <pc:picChg chg="add mod">
          <ac:chgData name="Shweta Sharma" userId="ea71c513-55ca-44b2-8587-2afeb7d84d8b" providerId="ADAL" clId="{D1E282AA-DE60-415C-AC9E-F1526D842428}" dt="2022-10-04T14:19:04.279" v="1727" actId="1076"/>
          <ac:picMkLst>
            <pc:docMk/>
            <pc:sldMk cId="1102909795" sldId="311"/>
            <ac:picMk id="8" creationId="{AFA7D515-BED5-134E-A6FC-6C382F310F53}"/>
          </ac:picMkLst>
        </pc:picChg>
        <pc:picChg chg="add mod">
          <ac:chgData name="Shweta Sharma" userId="ea71c513-55ca-44b2-8587-2afeb7d84d8b" providerId="ADAL" clId="{D1E282AA-DE60-415C-AC9E-F1526D842428}" dt="2022-10-05T08:21:17.232" v="1763" actId="1038"/>
          <ac:picMkLst>
            <pc:docMk/>
            <pc:sldMk cId="1102909795" sldId="311"/>
            <ac:picMk id="10" creationId="{90F493E0-24D4-523E-0C0E-28B48250175E}"/>
          </ac:picMkLst>
        </pc:picChg>
      </pc:sldChg>
      <pc:sldChg chg="delSp modSp mod">
        <pc:chgData name="Shweta Sharma" userId="ea71c513-55ca-44b2-8587-2afeb7d84d8b" providerId="ADAL" clId="{D1E282AA-DE60-415C-AC9E-F1526D842428}" dt="2022-10-04T14:17:12.542" v="1723" actId="57"/>
        <pc:sldMkLst>
          <pc:docMk/>
          <pc:sldMk cId="2902262643" sldId="317"/>
        </pc:sldMkLst>
        <pc:spChg chg="del mod">
          <ac:chgData name="Shweta Sharma" userId="ea71c513-55ca-44b2-8587-2afeb7d84d8b" providerId="ADAL" clId="{D1E282AA-DE60-415C-AC9E-F1526D842428}" dt="2022-10-04T13:51:20.054" v="1180"/>
          <ac:spMkLst>
            <pc:docMk/>
            <pc:sldMk cId="2902262643" sldId="317"/>
            <ac:spMk id="3" creationId="{0DA42D6E-AC1A-499B-A0BA-E9954296B9FB}"/>
          </ac:spMkLst>
        </pc:spChg>
        <pc:spChg chg="mod">
          <ac:chgData name="Shweta Sharma" userId="ea71c513-55ca-44b2-8587-2afeb7d84d8b" providerId="ADAL" clId="{D1E282AA-DE60-415C-AC9E-F1526D842428}" dt="2022-10-04T13:48:47.779" v="992" actId="14100"/>
          <ac:spMkLst>
            <pc:docMk/>
            <pc:sldMk cId="2902262643" sldId="317"/>
            <ac:spMk id="4" creationId="{00000000-0000-0000-0000-000000000000}"/>
          </ac:spMkLst>
        </pc:spChg>
        <pc:spChg chg="mod">
          <ac:chgData name="Shweta Sharma" userId="ea71c513-55ca-44b2-8587-2afeb7d84d8b" providerId="ADAL" clId="{D1E282AA-DE60-415C-AC9E-F1526D842428}" dt="2022-10-04T14:17:12.542" v="1723" actId="57"/>
          <ac:spMkLst>
            <pc:docMk/>
            <pc:sldMk cId="2902262643" sldId="317"/>
            <ac:spMk id="5" creationId="{00000000-0000-0000-0000-000000000000}"/>
          </ac:spMkLst>
        </pc:spChg>
      </pc:sldChg>
      <pc:sldChg chg="addSp delSp modSp mod">
        <pc:chgData name="Shweta Sharma" userId="ea71c513-55ca-44b2-8587-2afeb7d84d8b" providerId="ADAL" clId="{D1E282AA-DE60-415C-AC9E-F1526D842428}" dt="2022-10-05T09:38:17.727" v="2121" actId="478"/>
        <pc:sldMkLst>
          <pc:docMk/>
          <pc:sldMk cId="3079020649" sldId="326"/>
        </pc:sldMkLst>
        <pc:spChg chg="add mod">
          <ac:chgData name="Shweta Sharma" userId="ea71c513-55ca-44b2-8587-2afeb7d84d8b" providerId="ADAL" clId="{D1E282AA-DE60-415C-AC9E-F1526D842428}" dt="2022-10-04T10:03:50.309" v="128" actId="1076"/>
          <ac:spMkLst>
            <pc:docMk/>
            <pc:sldMk cId="3079020649" sldId="326"/>
            <ac:spMk id="5" creationId="{D7A4540E-339A-AB63-FA7D-0FD119A54715}"/>
          </ac:spMkLst>
        </pc:spChg>
        <pc:spChg chg="add del mod">
          <ac:chgData name="Shweta Sharma" userId="ea71c513-55ca-44b2-8587-2afeb7d84d8b" providerId="ADAL" clId="{D1E282AA-DE60-415C-AC9E-F1526D842428}" dt="2022-10-05T09:37:23.355" v="2105" actId="21"/>
          <ac:spMkLst>
            <pc:docMk/>
            <pc:sldMk cId="3079020649" sldId="326"/>
            <ac:spMk id="7" creationId="{FD270D34-59A4-0F53-7032-F7EB919CD3F3}"/>
          </ac:spMkLst>
        </pc:spChg>
        <pc:picChg chg="del mod">
          <ac:chgData name="Shweta Sharma" userId="ea71c513-55ca-44b2-8587-2afeb7d84d8b" providerId="ADAL" clId="{D1E282AA-DE60-415C-AC9E-F1526D842428}" dt="2022-10-05T09:38:17.727" v="2121" actId="478"/>
          <ac:picMkLst>
            <pc:docMk/>
            <pc:sldMk cId="3079020649" sldId="326"/>
            <ac:picMk id="3" creationId="{00000000-0000-0000-0000-000000000000}"/>
          </ac:picMkLst>
        </pc:picChg>
        <pc:picChg chg="add mod">
          <ac:chgData name="Shweta Sharma" userId="ea71c513-55ca-44b2-8587-2afeb7d84d8b" providerId="ADAL" clId="{D1E282AA-DE60-415C-AC9E-F1526D842428}" dt="2022-10-05T09:37:56.034" v="2114" actId="1076"/>
          <ac:picMkLst>
            <pc:docMk/>
            <pc:sldMk cId="3079020649" sldId="326"/>
            <ac:picMk id="9" creationId="{B8D65E0B-2B8E-86C1-B186-D8571EBBAB47}"/>
          </ac:picMkLst>
        </pc:picChg>
        <pc:picChg chg="mod">
          <ac:chgData name="Shweta Sharma" userId="ea71c513-55ca-44b2-8587-2afeb7d84d8b" providerId="ADAL" clId="{D1E282AA-DE60-415C-AC9E-F1526D842428}" dt="2022-10-05T09:38:00.150" v="2117" actId="1076"/>
          <ac:picMkLst>
            <pc:docMk/>
            <pc:sldMk cId="3079020649" sldId="326"/>
            <ac:picMk id="14" creationId="{00000000-0000-0000-0000-000000000000}"/>
          </ac:picMkLst>
        </pc:picChg>
      </pc:sldChg>
      <pc:sldChg chg="modSp mod">
        <pc:chgData name="Shweta Sharma" userId="ea71c513-55ca-44b2-8587-2afeb7d84d8b" providerId="ADAL" clId="{D1E282AA-DE60-415C-AC9E-F1526D842428}" dt="2022-10-04T10:01:41.795" v="47" actId="20577"/>
        <pc:sldMkLst>
          <pc:docMk/>
          <pc:sldMk cId="970882322" sldId="347"/>
        </pc:sldMkLst>
        <pc:spChg chg="mod">
          <ac:chgData name="Shweta Sharma" userId="ea71c513-55ca-44b2-8587-2afeb7d84d8b" providerId="ADAL" clId="{D1E282AA-DE60-415C-AC9E-F1526D842428}" dt="2022-10-04T10:01:15.843" v="42" actId="58"/>
          <ac:spMkLst>
            <pc:docMk/>
            <pc:sldMk cId="970882322" sldId="347"/>
            <ac:spMk id="12" creationId="{00000000-0000-0000-0000-000000000000}"/>
          </ac:spMkLst>
        </pc:spChg>
        <pc:spChg chg="mod">
          <ac:chgData name="Shweta Sharma" userId="ea71c513-55ca-44b2-8587-2afeb7d84d8b" providerId="ADAL" clId="{D1E282AA-DE60-415C-AC9E-F1526D842428}" dt="2022-10-04T10:01:41.795" v="47" actId="20577"/>
          <ac:spMkLst>
            <pc:docMk/>
            <pc:sldMk cId="970882322" sldId="347"/>
            <ac:spMk id="15" creationId="{00000000-0000-0000-0000-000000000000}"/>
          </ac:spMkLst>
        </pc:spChg>
      </pc:sldChg>
      <pc:sldChg chg="modSp mod">
        <pc:chgData name="Shweta Sharma" userId="ea71c513-55ca-44b2-8587-2afeb7d84d8b" providerId="ADAL" clId="{D1E282AA-DE60-415C-AC9E-F1526D842428}" dt="2022-10-05T10:12:08.674" v="2291" actId="1076"/>
        <pc:sldMkLst>
          <pc:docMk/>
          <pc:sldMk cId="460700015" sldId="349"/>
        </pc:sldMkLst>
        <pc:spChg chg="mod">
          <ac:chgData name="Shweta Sharma" userId="ea71c513-55ca-44b2-8587-2afeb7d84d8b" providerId="ADAL" clId="{D1E282AA-DE60-415C-AC9E-F1526D842428}" dt="2022-10-05T09:35:41.837" v="1995" actId="1076"/>
          <ac:spMkLst>
            <pc:docMk/>
            <pc:sldMk cId="460700015" sldId="349"/>
            <ac:spMk id="6" creationId="{00000000-0000-0000-0000-000000000000}"/>
          </ac:spMkLst>
        </pc:spChg>
        <pc:spChg chg="mod">
          <ac:chgData name="Shweta Sharma" userId="ea71c513-55ca-44b2-8587-2afeb7d84d8b" providerId="ADAL" clId="{D1E282AA-DE60-415C-AC9E-F1526D842428}" dt="2022-10-05T10:12:08.674" v="2291" actId="1076"/>
          <ac:spMkLst>
            <pc:docMk/>
            <pc:sldMk cId="460700015" sldId="349"/>
            <ac:spMk id="7" creationId="{00000000-0000-0000-0000-000000000000}"/>
          </ac:spMkLst>
        </pc:spChg>
        <pc:picChg chg="mod">
          <ac:chgData name="Shweta Sharma" userId="ea71c513-55ca-44b2-8587-2afeb7d84d8b" providerId="ADAL" clId="{D1E282AA-DE60-415C-AC9E-F1526D842428}" dt="2022-10-05T10:12:02.764" v="2290" actId="1037"/>
          <ac:picMkLst>
            <pc:docMk/>
            <pc:sldMk cId="460700015" sldId="349"/>
            <ac:picMk id="3" creationId="{00000000-0000-0000-0000-000000000000}"/>
          </ac:picMkLst>
        </pc:picChg>
        <pc:picChg chg="mod">
          <ac:chgData name="Shweta Sharma" userId="ea71c513-55ca-44b2-8587-2afeb7d84d8b" providerId="ADAL" clId="{D1E282AA-DE60-415C-AC9E-F1526D842428}" dt="2022-10-05T09:35:37.781" v="1994" actId="1076"/>
          <ac:picMkLst>
            <pc:docMk/>
            <pc:sldMk cId="460700015" sldId="349"/>
            <ac:picMk id="5" creationId="{47A827FE-6879-400A-8314-4D057CB81AC1}"/>
          </ac:picMkLst>
        </pc:picChg>
      </pc:sldChg>
      <pc:sldChg chg="addSp delSp modSp mod">
        <pc:chgData name="Shweta Sharma" userId="ea71c513-55ca-44b2-8587-2afeb7d84d8b" providerId="ADAL" clId="{D1E282AA-DE60-415C-AC9E-F1526D842428}" dt="2022-10-05T10:13:15.343" v="2295" actId="1076"/>
        <pc:sldMkLst>
          <pc:docMk/>
          <pc:sldMk cId="1988535585" sldId="353"/>
        </pc:sldMkLst>
        <pc:spChg chg="mod">
          <ac:chgData name="Shweta Sharma" userId="ea71c513-55ca-44b2-8587-2afeb7d84d8b" providerId="ADAL" clId="{D1E282AA-DE60-415C-AC9E-F1526D842428}" dt="2022-10-05T10:13:09.272" v="2293" actId="1076"/>
          <ac:spMkLst>
            <pc:docMk/>
            <pc:sldMk cId="1988535585" sldId="353"/>
            <ac:spMk id="14" creationId="{00000000-0000-0000-0000-000000000000}"/>
          </ac:spMkLst>
        </pc:spChg>
        <pc:spChg chg="mod">
          <ac:chgData name="Shweta Sharma" userId="ea71c513-55ca-44b2-8587-2afeb7d84d8b" providerId="ADAL" clId="{D1E282AA-DE60-415C-AC9E-F1526D842428}" dt="2022-10-05T10:03:14.262" v="2137" actId="20577"/>
          <ac:spMkLst>
            <pc:docMk/>
            <pc:sldMk cId="1988535585" sldId="353"/>
            <ac:spMk id="22" creationId="{00000000-0000-0000-0000-000000000000}"/>
          </ac:spMkLst>
        </pc:spChg>
        <pc:grpChg chg="mod">
          <ac:chgData name="Shweta Sharma" userId="ea71c513-55ca-44b2-8587-2afeb7d84d8b" providerId="ADAL" clId="{D1E282AA-DE60-415C-AC9E-F1526D842428}" dt="2022-10-05T10:13:12.090" v="2294" actId="1076"/>
          <ac:grpSpMkLst>
            <pc:docMk/>
            <pc:sldMk cId="1988535585" sldId="353"/>
            <ac:grpSpMk id="15" creationId="{00000000-0000-0000-0000-000000000000}"/>
          </ac:grpSpMkLst>
        </pc:grpChg>
        <pc:grpChg chg="mod">
          <ac:chgData name="Shweta Sharma" userId="ea71c513-55ca-44b2-8587-2afeb7d84d8b" providerId="ADAL" clId="{D1E282AA-DE60-415C-AC9E-F1526D842428}" dt="2022-10-05T10:13:15.343" v="2295" actId="1076"/>
          <ac:grpSpMkLst>
            <pc:docMk/>
            <pc:sldMk cId="1988535585" sldId="353"/>
            <ac:grpSpMk id="16" creationId="{00000000-0000-0000-0000-000000000000}"/>
          </ac:grpSpMkLst>
        </pc:grpChg>
        <pc:picChg chg="add mod modCrop">
          <ac:chgData name="Shweta Sharma" userId="ea71c513-55ca-44b2-8587-2afeb7d84d8b" providerId="ADAL" clId="{D1E282AA-DE60-415C-AC9E-F1526D842428}" dt="2022-10-05T09:11:42.010" v="1946" actId="1076"/>
          <ac:picMkLst>
            <pc:docMk/>
            <pc:sldMk cId="1988535585" sldId="353"/>
            <ac:picMk id="7" creationId="{8E1B7B04-2DB0-284F-E220-93F118F8B7F2}"/>
          </ac:picMkLst>
        </pc:picChg>
        <pc:picChg chg="mod">
          <ac:chgData name="Shweta Sharma" userId="ea71c513-55ca-44b2-8587-2afeb7d84d8b" providerId="ADAL" clId="{D1E282AA-DE60-415C-AC9E-F1526D842428}" dt="2022-10-05T10:11:28.533" v="2288" actId="208"/>
          <ac:picMkLst>
            <pc:docMk/>
            <pc:sldMk cId="1988535585" sldId="353"/>
            <ac:picMk id="8" creationId="{00000000-0000-0000-0000-000000000000}"/>
          </ac:picMkLst>
        </pc:picChg>
        <pc:picChg chg="mod">
          <ac:chgData name="Shweta Sharma" userId="ea71c513-55ca-44b2-8587-2afeb7d84d8b" providerId="ADAL" clId="{D1E282AA-DE60-415C-AC9E-F1526D842428}" dt="2022-10-05T09:11:41.461" v="1945" actId="1076"/>
          <ac:picMkLst>
            <pc:docMk/>
            <pc:sldMk cId="1988535585" sldId="353"/>
            <ac:picMk id="13" creationId="{00000000-0000-0000-0000-000000000000}"/>
          </ac:picMkLst>
        </pc:picChg>
        <pc:picChg chg="mod">
          <ac:chgData name="Shweta Sharma" userId="ea71c513-55ca-44b2-8587-2afeb7d84d8b" providerId="ADAL" clId="{D1E282AA-DE60-415C-AC9E-F1526D842428}" dt="2022-10-05T10:13:05.276" v="2292" actId="1076"/>
          <ac:picMkLst>
            <pc:docMk/>
            <pc:sldMk cId="1988535585" sldId="353"/>
            <ac:picMk id="19" creationId="{00000000-0000-0000-0000-000000000000}"/>
          </ac:picMkLst>
        </pc:picChg>
        <pc:picChg chg="del">
          <ac:chgData name="Shweta Sharma" userId="ea71c513-55ca-44b2-8587-2afeb7d84d8b" providerId="ADAL" clId="{D1E282AA-DE60-415C-AC9E-F1526D842428}" dt="2022-10-05T09:06:32.271" v="1907" actId="478"/>
          <ac:picMkLst>
            <pc:docMk/>
            <pc:sldMk cId="1988535585" sldId="353"/>
            <ac:picMk id="21" creationId="{CD77754C-2B36-A107-9BCF-B9973AB10E0A}"/>
          </ac:picMkLst>
        </pc:picChg>
      </pc:sldChg>
      <pc:sldChg chg="addSp delSp modSp mod">
        <pc:chgData name="Shweta Sharma" userId="ea71c513-55ca-44b2-8587-2afeb7d84d8b" providerId="ADAL" clId="{D1E282AA-DE60-415C-AC9E-F1526D842428}" dt="2022-10-05T10:10:12.642" v="2287" actId="14100"/>
        <pc:sldMkLst>
          <pc:docMk/>
          <pc:sldMk cId="3130460957" sldId="356"/>
        </pc:sldMkLst>
        <pc:spChg chg="add del mod">
          <ac:chgData name="Shweta Sharma" userId="ea71c513-55ca-44b2-8587-2afeb7d84d8b" providerId="ADAL" clId="{D1E282AA-DE60-415C-AC9E-F1526D842428}" dt="2022-10-05T10:07:15.963" v="2244" actId="478"/>
          <ac:spMkLst>
            <pc:docMk/>
            <pc:sldMk cId="3130460957" sldId="356"/>
            <ac:spMk id="9" creationId="{8D442CFF-43A3-B583-AB90-6BA080995F11}"/>
          </ac:spMkLst>
        </pc:spChg>
        <pc:spChg chg="mod">
          <ac:chgData name="Shweta Sharma" userId="ea71c513-55ca-44b2-8587-2afeb7d84d8b" providerId="ADAL" clId="{D1E282AA-DE60-415C-AC9E-F1526D842428}" dt="2022-10-05T10:03:22.299" v="2139" actId="20577"/>
          <ac:spMkLst>
            <pc:docMk/>
            <pc:sldMk cId="3130460957" sldId="356"/>
            <ac:spMk id="10" creationId="{00000000-0000-0000-0000-000000000000}"/>
          </ac:spMkLst>
        </pc:spChg>
        <pc:spChg chg="add del mod">
          <ac:chgData name="Shweta Sharma" userId="ea71c513-55ca-44b2-8587-2afeb7d84d8b" providerId="ADAL" clId="{D1E282AA-DE60-415C-AC9E-F1526D842428}" dt="2022-10-05T10:09:07.483" v="2260" actId="21"/>
          <ac:spMkLst>
            <pc:docMk/>
            <pc:sldMk cId="3130460957" sldId="356"/>
            <ac:spMk id="14" creationId="{B9C86BD1-78A3-D6A5-98C8-01776EB92B91}"/>
          </ac:spMkLst>
        </pc:spChg>
        <pc:grpChg chg="add del mod">
          <ac:chgData name="Shweta Sharma" userId="ea71c513-55ca-44b2-8587-2afeb7d84d8b" providerId="ADAL" clId="{D1E282AA-DE60-415C-AC9E-F1526D842428}" dt="2022-10-05T10:09:41.946" v="2281" actId="164"/>
          <ac:grpSpMkLst>
            <pc:docMk/>
            <pc:sldMk cId="3130460957" sldId="356"/>
            <ac:grpSpMk id="16" creationId="{5949DDEF-65B5-D096-E541-959589619651}"/>
          </ac:grpSpMkLst>
        </pc:grpChg>
        <pc:grpChg chg="add del mod">
          <ac:chgData name="Shweta Sharma" userId="ea71c513-55ca-44b2-8587-2afeb7d84d8b" providerId="ADAL" clId="{D1E282AA-DE60-415C-AC9E-F1526D842428}" dt="2022-10-05T10:09:56.859" v="2284" actId="21"/>
          <ac:grpSpMkLst>
            <pc:docMk/>
            <pc:sldMk cId="3130460957" sldId="356"/>
            <ac:grpSpMk id="17" creationId="{998A7D0F-5711-E4FB-27A5-C3DFB91C6A20}"/>
          </ac:grpSpMkLst>
        </pc:grpChg>
        <pc:picChg chg="mod">
          <ac:chgData name="Shweta Sharma" userId="ea71c513-55ca-44b2-8587-2afeb7d84d8b" providerId="ADAL" clId="{D1E282AA-DE60-415C-AC9E-F1526D842428}" dt="2022-10-05T10:09:52.357" v="2282" actId="164"/>
          <ac:picMkLst>
            <pc:docMk/>
            <pc:sldMk cId="3130460957" sldId="356"/>
            <ac:picMk id="4" creationId="{00000000-0000-0000-0000-000000000000}"/>
          </ac:picMkLst>
        </pc:picChg>
        <pc:picChg chg="add del mod">
          <ac:chgData name="Shweta Sharma" userId="ea71c513-55ca-44b2-8587-2afeb7d84d8b" providerId="ADAL" clId="{D1E282AA-DE60-415C-AC9E-F1526D842428}" dt="2022-10-05T08:52:35.732" v="1818"/>
          <ac:picMkLst>
            <pc:docMk/>
            <pc:sldMk cId="3130460957" sldId="356"/>
            <ac:picMk id="5" creationId="{2896B226-F1F6-6870-6AEC-7F94A9838B9F}"/>
          </ac:picMkLst>
        </pc:picChg>
        <pc:picChg chg="add mod">
          <ac:chgData name="Shweta Sharma" userId="ea71c513-55ca-44b2-8587-2afeb7d84d8b" providerId="ADAL" clId="{D1E282AA-DE60-415C-AC9E-F1526D842428}" dt="2022-10-05T08:57:47.738" v="1838" actId="14100"/>
          <ac:picMkLst>
            <pc:docMk/>
            <pc:sldMk cId="3130460957" sldId="356"/>
            <ac:picMk id="7" creationId="{4F879491-0633-1B5E-D4AB-4D8E7181B21E}"/>
          </ac:picMkLst>
        </pc:picChg>
        <pc:picChg chg="add mod">
          <ac:chgData name="Shweta Sharma" userId="ea71c513-55ca-44b2-8587-2afeb7d84d8b" providerId="ADAL" clId="{D1E282AA-DE60-415C-AC9E-F1526D842428}" dt="2022-10-05T10:09:52.357" v="2282" actId="164"/>
          <ac:picMkLst>
            <pc:docMk/>
            <pc:sldMk cId="3130460957" sldId="356"/>
            <ac:picMk id="11" creationId="{5EAD52C4-76BB-76BE-E7E1-0FE3FEC0508F}"/>
          </ac:picMkLst>
        </pc:picChg>
        <pc:picChg chg="del mod modCrop">
          <ac:chgData name="Shweta Sharma" userId="ea71c513-55ca-44b2-8587-2afeb7d84d8b" providerId="ADAL" clId="{D1E282AA-DE60-415C-AC9E-F1526D842428}" dt="2022-10-05T08:52:26.844" v="1814" actId="478"/>
          <ac:picMkLst>
            <pc:docMk/>
            <pc:sldMk cId="3130460957" sldId="356"/>
            <ac:picMk id="12" creationId="{DE5DD710-FF79-E402-C719-94BEB88F18FC}"/>
          </ac:picMkLst>
        </pc:picChg>
        <pc:picChg chg="add mod">
          <ac:chgData name="Shweta Sharma" userId="ea71c513-55ca-44b2-8587-2afeb7d84d8b" providerId="ADAL" clId="{D1E282AA-DE60-415C-AC9E-F1526D842428}" dt="2022-10-05T10:09:52.357" v="2282" actId="164"/>
          <ac:picMkLst>
            <pc:docMk/>
            <pc:sldMk cId="3130460957" sldId="356"/>
            <ac:picMk id="13" creationId="{C019C75C-71FE-A723-491E-18342A32D9CF}"/>
          </ac:picMkLst>
        </pc:picChg>
        <pc:picChg chg="add mod">
          <ac:chgData name="Shweta Sharma" userId="ea71c513-55ca-44b2-8587-2afeb7d84d8b" providerId="ADAL" clId="{D1E282AA-DE60-415C-AC9E-F1526D842428}" dt="2022-10-05T10:09:52.357" v="2282" actId="164"/>
          <ac:picMkLst>
            <pc:docMk/>
            <pc:sldMk cId="3130460957" sldId="356"/>
            <ac:picMk id="15" creationId="{8DF6C0B2-2545-42F7-E7AE-26DCA19011B7}"/>
          </ac:picMkLst>
        </pc:picChg>
        <pc:picChg chg="add mod">
          <ac:chgData name="Shweta Sharma" userId="ea71c513-55ca-44b2-8587-2afeb7d84d8b" providerId="ADAL" clId="{D1E282AA-DE60-415C-AC9E-F1526D842428}" dt="2022-10-05T10:10:12.642" v="2287" actId="14100"/>
          <ac:picMkLst>
            <pc:docMk/>
            <pc:sldMk cId="3130460957" sldId="356"/>
            <ac:picMk id="18" creationId="{85CF1C80-C73E-D00A-F11A-F4A5161A1DFB}"/>
          </ac:picMkLst>
        </pc:picChg>
      </pc:sldChg>
      <pc:sldChg chg="modSp mod">
        <pc:chgData name="Shweta Sharma" userId="ea71c513-55ca-44b2-8587-2afeb7d84d8b" providerId="ADAL" clId="{D1E282AA-DE60-415C-AC9E-F1526D842428}" dt="2022-10-04T10:24:07.491" v="132" actId="1076"/>
        <pc:sldMkLst>
          <pc:docMk/>
          <pc:sldMk cId="768540101" sldId="362"/>
        </pc:sldMkLst>
        <pc:picChg chg="mod">
          <ac:chgData name="Shweta Sharma" userId="ea71c513-55ca-44b2-8587-2afeb7d84d8b" providerId="ADAL" clId="{D1E282AA-DE60-415C-AC9E-F1526D842428}" dt="2022-10-04T10:24:07.491" v="132" actId="1076"/>
          <ac:picMkLst>
            <pc:docMk/>
            <pc:sldMk cId="768540101" sldId="362"/>
            <ac:picMk id="14" creationId="{00000000-0000-0000-0000-000000000000}"/>
          </ac:picMkLst>
        </pc:picChg>
      </pc:sldChg>
      <pc:sldChg chg="addSp modSp mod">
        <pc:chgData name="Shweta Sharma" userId="ea71c513-55ca-44b2-8587-2afeb7d84d8b" providerId="ADAL" clId="{D1E282AA-DE60-415C-AC9E-F1526D842428}" dt="2022-10-04T14:22:31.412" v="1749" actId="1076"/>
        <pc:sldMkLst>
          <pc:docMk/>
          <pc:sldMk cId="894040033" sldId="364"/>
        </pc:sldMkLst>
        <pc:spChg chg="add mod">
          <ac:chgData name="Shweta Sharma" userId="ea71c513-55ca-44b2-8587-2afeb7d84d8b" providerId="ADAL" clId="{D1E282AA-DE60-415C-AC9E-F1526D842428}" dt="2022-10-04T14:22:31.412" v="1749" actId="1076"/>
          <ac:spMkLst>
            <pc:docMk/>
            <pc:sldMk cId="894040033" sldId="364"/>
            <ac:spMk id="2" creationId="{2BA569DB-7941-0B4D-FD0E-6D63BCDFA1D9}"/>
          </ac:spMkLst>
        </pc:spChg>
      </pc:sldChg>
      <pc:sldChg chg="modSp mod">
        <pc:chgData name="Shweta Sharma" userId="ea71c513-55ca-44b2-8587-2afeb7d84d8b" providerId="ADAL" clId="{D1E282AA-DE60-415C-AC9E-F1526D842428}" dt="2022-10-04T09:55:09.200" v="40" actId="1076"/>
        <pc:sldMkLst>
          <pc:docMk/>
          <pc:sldMk cId="2570960695" sldId="365"/>
        </pc:sldMkLst>
        <pc:spChg chg="mod">
          <ac:chgData name="Shweta Sharma" userId="ea71c513-55ca-44b2-8587-2afeb7d84d8b" providerId="ADAL" clId="{D1E282AA-DE60-415C-AC9E-F1526D842428}" dt="2022-10-04T09:55:09.200" v="40" actId="1076"/>
          <ac:spMkLst>
            <pc:docMk/>
            <pc:sldMk cId="2570960695" sldId="365"/>
            <ac:spMk id="4" creationId="{00000000-0000-0000-0000-000000000000}"/>
          </ac:spMkLst>
        </pc:spChg>
      </pc:sldChg>
      <pc:sldChg chg="del">
        <pc:chgData name="Shweta Sharma" userId="ea71c513-55ca-44b2-8587-2afeb7d84d8b" providerId="ADAL" clId="{D1E282AA-DE60-415C-AC9E-F1526D842428}" dt="2022-10-04T09:46:55.699" v="0" actId="47"/>
        <pc:sldMkLst>
          <pc:docMk/>
          <pc:sldMk cId="3455842644" sldId="366"/>
        </pc:sldMkLst>
      </pc:sldChg>
      <pc:sldChg chg="addSp delSp modSp mod">
        <pc:chgData name="Shweta Sharma" userId="ea71c513-55ca-44b2-8587-2afeb7d84d8b" providerId="ADAL" clId="{D1E282AA-DE60-415C-AC9E-F1526D842428}" dt="2022-10-05T10:15:12.013" v="2305" actId="14100"/>
        <pc:sldMkLst>
          <pc:docMk/>
          <pc:sldMk cId="4244212722" sldId="367"/>
        </pc:sldMkLst>
        <pc:spChg chg="add mod">
          <ac:chgData name="Shweta Sharma" userId="ea71c513-55ca-44b2-8587-2afeb7d84d8b" providerId="ADAL" clId="{D1E282AA-DE60-415C-AC9E-F1526D842428}" dt="2022-10-04T13:29:08.519" v="293" actId="164"/>
          <ac:spMkLst>
            <pc:docMk/>
            <pc:sldMk cId="4244212722" sldId="367"/>
            <ac:spMk id="4" creationId="{92DBF50A-78C0-9C44-4CF9-01A3B8AA4BD7}"/>
          </ac:spMkLst>
        </pc:spChg>
        <pc:spChg chg="add del">
          <ac:chgData name="Shweta Sharma" userId="ea71c513-55ca-44b2-8587-2afeb7d84d8b" providerId="ADAL" clId="{D1E282AA-DE60-415C-AC9E-F1526D842428}" dt="2022-10-04T10:36:06.757" v="138" actId="478"/>
          <ac:spMkLst>
            <pc:docMk/>
            <pc:sldMk cId="4244212722" sldId="367"/>
            <ac:spMk id="6" creationId="{A3364F0A-6F53-41FA-6512-A06EF082C51B}"/>
          </ac:spMkLst>
        </pc:spChg>
        <pc:spChg chg="add mod">
          <ac:chgData name="Shweta Sharma" userId="ea71c513-55ca-44b2-8587-2afeb7d84d8b" providerId="ADAL" clId="{D1E282AA-DE60-415C-AC9E-F1526D842428}" dt="2022-10-05T10:15:12.013" v="2305" actId="14100"/>
          <ac:spMkLst>
            <pc:docMk/>
            <pc:sldMk cId="4244212722" sldId="367"/>
            <ac:spMk id="7" creationId="{09B214A3-C401-0C6E-057A-F88BC7EAA139}"/>
          </ac:spMkLst>
        </pc:spChg>
        <pc:spChg chg="add mod">
          <ac:chgData name="Shweta Sharma" userId="ea71c513-55ca-44b2-8587-2afeb7d84d8b" providerId="ADAL" clId="{D1E282AA-DE60-415C-AC9E-F1526D842428}" dt="2022-10-04T13:29:28.666" v="297" actId="1076"/>
          <ac:spMkLst>
            <pc:docMk/>
            <pc:sldMk cId="4244212722" sldId="367"/>
            <ac:spMk id="8" creationId="{94AB42A5-363F-8723-4450-F748ED879D61}"/>
          </ac:spMkLst>
        </pc:spChg>
        <pc:grpChg chg="add mod">
          <ac:chgData name="Shweta Sharma" userId="ea71c513-55ca-44b2-8587-2afeb7d84d8b" providerId="ADAL" clId="{D1E282AA-DE60-415C-AC9E-F1526D842428}" dt="2022-10-04T13:29:08.519" v="293" actId="164"/>
          <ac:grpSpMkLst>
            <pc:docMk/>
            <pc:sldMk cId="4244212722" sldId="367"/>
            <ac:grpSpMk id="9" creationId="{08DEA2C5-F17B-BCDB-7A15-3A0D3B597512}"/>
          </ac:grpSpMkLst>
        </pc:grpChg>
        <pc:picChg chg="add del mod">
          <ac:chgData name="Shweta Sharma" userId="ea71c513-55ca-44b2-8587-2afeb7d84d8b" providerId="ADAL" clId="{D1E282AA-DE60-415C-AC9E-F1526D842428}" dt="2022-10-04T10:42:14.806" v="139" actId="478"/>
          <ac:picMkLst>
            <pc:docMk/>
            <pc:sldMk cId="4244212722" sldId="367"/>
            <ac:picMk id="4" creationId="{76827991-0213-3C30-39C3-093BC276B8F4}"/>
          </ac:picMkLst>
        </pc:picChg>
        <pc:picChg chg="del">
          <ac:chgData name="Shweta Sharma" userId="ea71c513-55ca-44b2-8587-2afeb7d84d8b" providerId="ADAL" clId="{D1E282AA-DE60-415C-AC9E-F1526D842428}" dt="2022-10-04T09:47:17.708" v="2" actId="478"/>
          <ac:picMkLst>
            <pc:docMk/>
            <pc:sldMk cId="4244212722" sldId="367"/>
            <ac:picMk id="5" creationId="{00000000-0000-0000-0000-000000000000}"/>
          </ac:picMkLst>
        </pc:picChg>
        <pc:picChg chg="add del mod modCrop">
          <ac:chgData name="Shweta Sharma" userId="ea71c513-55ca-44b2-8587-2afeb7d84d8b" providerId="ADAL" clId="{D1E282AA-DE60-415C-AC9E-F1526D842428}" dt="2022-10-04T10:43:01.866" v="143" actId="478"/>
          <ac:picMkLst>
            <pc:docMk/>
            <pc:sldMk cId="4244212722" sldId="367"/>
            <ac:picMk id="8" creationId="{D860F65A-A84A-B7F3-BD65-F3FE5154C218}"/>
          </ac:picMkLst>
        </pc:picChg>
        <pc:picChg chg="mod">
          <ac:chgData name="Shweta Sharma" userId="ea71c513-55ca-44b2-8587-2afeb7d84d8b" providerId="ADAL" clId="{D1E282AA-DE60-415C-AC9E-F1526D842428}" dt="2022-10-04T13:22:34.045" v="206" actId="1076"/>
          <ac:picMkLst>
            <pc:docMk/>
            <pc:sldMk cId="4244212722" sldId="367"/>
            <ac:picMk id="10" creationId="{00000000-0000-0000-0000-000000000000}"/>
          </ac:picMkLst>
        </pc:picChg>
        <pc:picChg chg="add del mod modCrop">
          <ac:chgData name="Shweta Sharma" userId="ea71c513-55ca-44b2-8587-2afeb7d84d8b" providerId="ADAL" clId="{D1E282AA-DE60-415C-AC9E-F1526D842428}" dt="2022-10-04T10:43:55.729" v="151" actId="21"/>
          <ac:picMkLst>
            <pc:docMk/>
            <pc:sldMk cId="4244212722" sldId="367"/>
            <ac:picMk id="11" creationId="{212F14D8-2ED6-7C0B-CB46-18E09063D316}"/>
          </ac:picMkLst>
        </pc:picChg>
        <pc:picChg chg="add mod">
          <ac:chgData name="Shweta Sharma" userId="ea71c513-55ca-44b2-8587-2afeb7d84d8b" providerId="ADAL" clId="{D1E282AA-DE60-415C-AC9E-F1526D842428}" dt="2022-10-04T13:29:08.519" v="293" actId="164"/>
          <ac:picMkLst>
            <pc:docMk/>
            <pc:sldMk cId="4244212722" sldId="367"/>
            <ac:picMk id="12" creationId="{9FF60F80-A628-EC54-F0D2-FFB813291876}"/>
          </ac:picMkLst>
        </pc:picChg>
        <pc:cxnChg chg="add mod">
          <ac:chgData name="Shweta Sharma" userId="ea71c513-55ca-44b2-8587-2afeb7d84d8b" providerId="ADAL" clId="{D1E282AA-DE60-415C-AC9E-F1526D842428}" dt="2022-10-05T10:14:57.888" v="2302" actId="1582"/>
          <ac:cxnSpMkLst>
            <pc:docMk/>
            <pc:sldMk cId="4244212722" sldId="367"/>
            <ac:cxnSpMk id="6" creationId="{671C3164-886B-44A9-2563-32B580B2DF4A}"/>
          </ac:cxnSpMkLst>
        </pc:cxnChg>
      </pc:sldChg>
      <pc:sldChg chg="del">
        <pc:chgData name="Shweta Sharma" userId="ea71c513-55ca-44b2-8587-2afeb7d84d8b" providerId="ADAL" clId="{D1E282AA-DE60-415C-AC9E-F1526D842428}" dt="2022-10-04T09:46:59.276" v="1" actId="47"/>
        <pc:sldMkLst>
          <pc:docMk/>
          <pc:sldMk cId="834642698" sldId="368"/>
        </pc:sldMkLst>
      </pc:sldChg>
      <pc:sldChg chg="del">
        <pc:chgData name="Shweta Sharma" userId="ea71c513-55ca-44b2-8587-2afeb7d84d8b" providerId="ADAL" clId="{D1E282AA-DE60-415C-AC9E-F1526D842428}" dt="2022-10-04T13:57:18.980" v="1532" actId="47"/>
        <pc:sldMkLst>
          <pc:docMk/>
          <pc:sldMk cId="1621855436" sldId="369"/>
        </pc:sldMkLst>
      </pc:sldChg>
      <pc:sldChg chg="addSp modSp new mod modClrScheme chgLayout">
        <pc:chgData name="Shweta Sharma" userId="ea71c513-55ca-44b2-8587-2afeb7d84d8b" providerId="ADAL" clId="{D1E282AA-DE60-415C-AC9E-F1526D842428}" dt="2022-10-04T13:47:10.795" v="944" actId="2710"/>
        <pc:sldMkLst>
          <pc:docMk/>
          <pc:sldMk cId="594920617" sldId="370"/>
        </pc:sldMkLst>
        <pc:spChg chg="mod ord">
          <ac:chgData name="Shweta Sharma" userId="ea71c513-55ca-44b2-8587-2afeb7d84d8b" providerId="ADAL" clId="{D1E282AA-DE60-415C-AC9E-F1526D842428}" dt="2022-10-04T13:26:29.487" v="231" actId="700"/>
          <ac:spMkLst>
            <pc:docMk/>
            <pc:sldMk cId="594920617" sldId="370"/>
            <ac:spMk id="2" creationId="{B977C1EA-12C7-B659-78E8-6AC96CF6DDD1}"/>
          </ac:spMkLst>
        </pc:spChg>
        <pc:spChg chg="mod ord">
          <ac:chgData name="Shweta Sharma" userId="ea71c513-55ca-44b2-8587-2afeb7d84d8b" providerId="ADAL" clId="{D1E282AA-DE60-415C-AC9E-F1526D842428}" dt="2022-10-04T13:26:29.487" v="231" actId="700"/>
          <ac:spMkLst>
            <pc:docMk/>
            <pc:sldMk cId="594920617" sldId="370"/>
            <ac:spMk id="3" creationId="{62078BA2-CD4B-55EC-5C4A-33B9624182F8}"/>
          </ac:spMkLst>
        </pc:spChg>
        <pc:spChg chg="add mod ord">
          <ac:chgData name="Shweta Sharma" userId="ea71c513-55ca-44b2-8587-2afeb7d84d8b" providerId="ADAL" clId="{D1E282AA-DE60-415C-AC9E-F1526D842428}" dt="2022-10-04T13:29:53.039" v="340" actId="20577"/>
          <ac:spMkLst>
            <pc:docMk/>
            <pc:sldMk cId="594920617" sldId="370"/>
            <ac:spMk id="4" creationId="{D10B10D8-714C-0F73-61ED-54BFD4A853E9}"/>
          </ac:spMkLst>
        </pc:spChg>
        <pc:spChg chg="add mod ord">
          <ac:chgData name="Shweta Sharma" userId="ea71c513-55ca-44b2-8587-2afeb7d84d8b" providerId="ADAL" clId="{D1E282AA-DE60-415C-AC9E-F1526D842428}" dt="2022-10-04T13:47:10.795" v="944" actId="2710"/>
          <ac:spMkLst>
            <pc:docMk/>
            <pc:sldMk cId="594920617" sldId="370"/>
            <ac:spMk id="5" creationId="{062B2408-5DA7-F688-33FE-AF01C2876154}"/>
          </ac:spMkLst>
        </pc:spChg>
      </pc:sldChg>
      <pc:sldChg chg="modSp new mod">
        <pc:chgData name="Shweta Sharma" userId="ea71c513-55ca-44b2-8587-2afeb7d84d8b" providerId="ADAL" clId="{D1E282AA-DE60-415C-AC9E-F1526D842428}" dt="2022-10-05T09:21:42.686" v="1988" actId="57"/>
        <pc:sldMkLst>
          <pc:docMk/>
          <pc:sldMk cId="1255448906" sldId="371"/>
        </pc:sldMkLst>
        <pc:spChg chg="mod">
          <ac:chgData name="Shweta Sharma" userId="ea71c513-55ca-44b2-8587-2afeb7d84d8b" providerId="ADAL" clId="{D1E282AA-DE60-415C-AC9E-F1526D842428}" dt="2022-10-04T13:56:49.413" v="1531" actId="14100"/>
          <ac:spMkLst>
            <pc:docMk/>
            <pc:sldMk cId="1255448906" sldId="371"/>
            <ac:spMk id="2" creationId="{C44B1F6D-DF13-AF41-3C80-32F2939B22CA}"/>
          </ac:spMkLst>
        </pc:spChg>
        <pc:spChg chg="mod">
          <ac:chgData name="Shweta Sharma" userId="ea71c513-55ca-44b2-8587-2afeb7d84d8b" providerId="ADAL" clId="{D1E282AA-DE60-415C-AC9E-F1526D842428}" dt="2022-10-05T09:21:42.686" v="1988" actId="57"/>
          <ac:spMkLst>
            <pc:docMk/>
            <pc:sldMk cId="1255448906" sldId="371"/>
            <ac:spMk id="3" creationId="{1C57B000-AD10-5EAE-E6F5-E384A704015D}"/>
          </ac:spMkLst>
        </pc:spChg>
      </pc:sldChg>
      <pc:sldChg chg="addSp delSp modSp add del mod">
        <pc:chgData name="Shweta Sharma" userId="ea71c513-55ca-44b2-8587-2afeb7d84d8b" providerId="ADAL" clId="{D1E282AA-DE60-415C-AC9E-F1526D842428}" dt="2022-10-05T08:58:06.965" v="1841" actId="47"/>
        <pc:sldMkLst>
          <pc:docMk/>
          <pc:sldMk cId="469015440" sldId="372"/>
        </pc:sldMkLst>
        <pc:spChg chg="del mod">
          <ac:chgData name="Shweta Sharma" userId="ea71c513-55ca-44b2-8587-2afeb7d84d8b" providerId="ADAL" clId="{D1E282AA-DE60-415C-AC9E-F1526D842428}" dt="2022-10-05T08:51:08.458" v="1785" actId="478"/>
          <ac:spMkLst>
            <pc:docMk/>
            <pc:sldMk cId="469015440" sldId="372"/>
            <ac:spMk id="10" creationId="{00000000-0000-0000-0000-000000000000}"/>
          </ac:spMkLst>
        </pc:spChg>
        <pc:grpChg chg="add mod">
          <ac:chgData name="Shweta Sharma" userId="ea71c513-55ca-44b2-8587-2afeb7d84d8b" providerId="ADAL" clId="{D1E282AA-DE60-415C-AC9E-F1526D842428}" dt="2022-10-05T08:57:23.053" v="1833" actId="14100"/>
          <ac:grpSpMkLst>
            <pc:docMk/>
            <pc:sldMk cId="469015440" sldId="372"/>
            <ac:grpSpMk id="9" creationId="{FAFE07ED-D448-E6B9-B7F5-FA28DE043B3B}"/>
          </ac:grpSpMkLst>
        </pc:grpChg>
        <pc:picChg chg="del">
          <ac:chgData name="Shweta Sharma" userId="ea71c513-55ca-44b2-8587-2afeb7d84d8b" providerId="ADAL" clId="{D1E282AA-DE60-415C-AC9E-F1526D842428}" dt="2022-10-05T08:48:31.886" v="1766" actId="478"/>
          <ac:picMkLst>
            <pc:docMk/>
            <pc:sldMk cId="469015440" sldId="372"/>
            <ac:picMk id="4" creationId="{00000000-0000-0000-0000-000000000000}"/>
          </ac:picMkLst>
        </pc:picChg>
        <pc:picChg chg="add mod modCrop">
          <ac:chgData name="Shweta Sharma" userId="ea71c513-55ca-44b2-8587-2afeb7d84d8b" providerId="ADAL" clId="{D1E282AA-DE60-415C-AC9E-F1526D842428}" dt="2022-10-05T08:56:48.650" v="1832" actId="1037"/>
          <ac:picMkLst>
            <pc:docMk/>
            <pc:sldMk cId="469015440" sldId="372"/>
            <ac:picMk id="5" creationId="{5DBF5B52-6B05-E9EE-95BD-48F7830DA3D8}"/>
          </ac:picMkLst>
        </pc:picChg>
        <pc:picChg chg="add mod modCrop">
          <ac:chgData name="Shweta Sharma" userId="ea71c513-55ca-44b2-8587-2afeb7d84d8b" providerId="ADAL" clId="{D1E282AA-DE60-415C-AC9E-F1526D842428}" dt="2022-10-05T08:52:19.722" v="1812" actId="164"/>
          <ac:picMkLst>
            <pc:docMk/>
            <pc:sldMk cId="469015440" sldId="372"/>
            <ac:picMk id="7" creationId="{9B241747-85B8-991F-8ECB-D9989ABF1AED}"/>
          </ac:picMkLst>
        </pc:picChg>
        <pc:picChg chg="del mod modCrop">
          <ac:chgData name="Shweta Sharma" userId="ea71c513-55ca-44b2-8587-2afeb7d84d8b" providerId="ADAL" clId="{D1E282AA-DE60-415C-AC9E-F1526D842428}" dt="2022-10-05T08:50:55.469" v="1780" actId="478"/>
          <ac:picMkLst>
            <pc:docMk/>
            <pc:sldMk cId="469015440" sldId="372"/>
            <ac:picMk id="12" creationId="{DE5DD710-FF79-E402-C719-94BEB88F18FC}"/>
          </ac:picMkLst>
        </pc:picChg>
      </pc:sldChg>
      <pc:sldChg chg="addSp delSp modSp add del mod">
        <pc:chgData name="Shweta Sharma" userId="ea71c513-55ca-44b2-8587-2afeb7d84d8b" providerId="ADAL" clId="{D1E282AA-DE60-415C-AC9E-F1526D842428}" dt="2022-10-05T09:08:21.624" v="1927" actId="47"/>
        <pc:sldMkLst>
          <pc:docMk/>
          <pc:sldMk cId="777219763" sldId="372"/>
        </pc:sldMkLst>
        <pc:spChg chg="del mod">
          <ac:chgData name="Shweta Sharma" userId="ea71c513-55ca-44b2-8587-2afeb7d84d8b" providerId="ADAL" clId="{D1E282AA-DE60-415C-AC9E-F1526D842428}" dt="2022-10-05T08:59:17.511" v="1852" actId="478"/>
          <ac:spMkLst>
            <pc:docMk/>
            <pc:sldMk cId="777219763" sldId="372"/>
            <ac:spMk id="2" creationId="{00000000-0000-0000-0000-000000000000}"/>
          </ac:spMkLst>
        </pc:spChg>
        <pc:spChg chg="add del mod">
          <ac:chgData name="Shweta Sharma" userId="ea71c513-55ca-44b2-8587-2afeb7d84d8b" providerId="ADAL" clId="{D1E282AA-DE60-415C-AC9E-F1526D842428}" dt="2022-10-05T08:59:21.499" v="1854" actId="478"/>
          <ac:spMkLst>
            <pc:docMk/>
            <pc:sldMk cId="777219763" sldId="372"/>
            <ac:spMk id="7" creationId="{B3B45A94-BB37-AEF6-9B50-3EA344B32966}"/>
          </ac:spMkLst>
        </pc:spChg>
        <pc:spChg chg="del">
          <ac:chgData name="Shweta Sharma" userId="ea71c513-55ca-44b2-8587-2afeb7d84d8b" providerId="ADAL" clId="{D1E282AA-DE60-415C-AC9E-F1526D842428}" dt="2022-10-05T08:59:09.753" v="1849" actId="478"/>
          <ac:spMkLst>
            <pc:docMk/>
            <pc:sldMk cId="777219763" sldId="372"/>
            <ac:spMk id="14" creationId="{00000000-0000-0000-0000-000000000000}"/>
          </ac:spMkLst>
        </pc:spChg>
        <pc:spChg chg="del mod">
          <ac:chgData name="Shweta Sharma" userId="ea71c513-55ca-44b2-8587-2afeb7d84d8b" providerId="ADAL" clId="{D1E282AA-DE60-415C-AC9E-F1526D842428}" dt="2022-10-05T08:59:44.745" v="1857" actId="478"/>
          <ac:spMkLst>
            <pc:docMk/>
            <pc:sldMk cId="777219763" sldId="372"/>
            <ac:spMk id="22" creationId="{00000000-0000-0000-0000-000000000000}"/>
          </ac:spMkLst>
        </pc:spChg>
        <pc:grpChg chg="add mod">
          <ac:chgData name="Shweta Sharma" userId="ea71c513-55ca-44b2-8587-2afeb7d84d8b" providerId="ADAL" clId="{D1E282AA-DE60-415C-AC9E-F1526D842428}" dt="2022-10-05T09:01:52.129" v="1898" actId="164"/>
          <ac:grpSpMkLst>
            <pc:docMk/>
            <pc:sldMk cId="777219763" sldId="372"/>
            <ac:grpSpMk id="12" creationId="{26BC27E7-72E7-899D-A66E-C69195B6B3A0}"/>
          </ac:grpSpMkLst>
        </pc:grpChg>
        <pc:grpChg chg="del">
          <ac:chgData name="Shweta Sharma" userId="ea71c513-55ca-44b2-8587-2afeb7d84d8b" providerId="ADAL" clId="{D1E282AA-DE60-415C-AC9E-F1526D842428}" dt="2022-10-05T08:59:01.052" v="1845" actId="478"/>
          <ac:grpSpMkLst>
            <pc:docMk/>
            <pc:sldMk cId="777219763" sldId="372"/>
            <ac:grpSpMk id="15" creationId="{00000000-0000-0000-0000-000000000000}"/>
          </ac:grpSpMkLst>
        </pc:grpChg>
        <pc:grpChg chg="del">
          <ac:chgData name="Shweta Sharma" userId="ea71c513-55ca-44b2-8587-2afeb7d84d8b" providerId="ADAL" clId="{D1E282AA-DE60-415C-AC9E-F1526D842428}" dt="2022-10-05T08:59:03.714" v="1846" actId="478"/>
          <ac:grpSpMkLst>
            <pc:docMk/>
            <pc:sldMk cId="777219763" sldId="372"/>
            <ac:grpSpMk id="16" creationId="{00000000-0000-0000-0000-000000000000}"/>
          </ac:grpSpMkLst>
        </pc:grpChg>
        <pc:picChg chg="add mod modCrop">
          <ac:chgData name="Shweta Sharma" userId="ea71c513-55ca-44b2-8587-2afeb7d84d8b" providerId="ADAL" clId="{D1E282AA-DE60-415C-AC9E-F1526D842428}" dt="2022-10-05T09:01:52.129" v="1898" actId="164"/>
          <ac:picMkLst>
            <pc:docMk/>
            <pc:sldMk cId="777219763" sldId="372"/>
            <ac:picMk id="11" creationId="{20889183-5AF7-D161-EBFB-9EBFCD89F1F0}"/>
          </ac:picMkLst>
        </pc:picChg>
        <pc:picChg chg="del">
          <ac:chgData name="Shweta Sharma" userId="ea71c513-55ca-44b2-8587-2afeb7d84d8b" providerId="ADAL" clId="{D1E282AA-DE60-415C-AC9E-F1526D842428}" dt="2022-10-05T08:59:05.419" v="1847" actId="478"/>
          <ac:picMkLst>
            <pc:docMk/>
            <pc:sldMk cId="777219763" sldId="372"/>
            <ac:picMk id="13" creationId="{00000000-0000-0000-0000-000000000000}"/>
          </ac:picMkLst>
        </pc:picChg>
        <pc:picChg chg="add mod">
          <ac:chgData name="Shweta Sharma" userId="ea71c513-55ca-44b2-8587-2afeb7d84d8b" providerId="ADAL" clId="{D1E282AA-DE60-415C-AC9E-F1526D842428}" dt="2022-10-05T09:02:27.144" v="1906" actId="1076"/>
          <ac:picMkLst>
            <pc:docMk/>
            <pc:sldMk cId="777219763" sldId="372"/>
            <ac:picMk id="18" creationId="{8490455C-1429-634E-D7C9-6418E7353ABD}"/>
          </ac:picMkLst>
        </pc:picChg>
        <pc:picChg chg="del">
          <ac:chgData name="Shweta Sharma" userId="ea71c513-55ca-44b2-8587-2afeb7d84d8b" providerId="ADAL" clId="{D1E282AA-DE60-415C-AC9E-F1526D842428}" dt="2022-10-05T08:59:07.758" v="1848" actId="478"/>
          <ac:picMkLst>
            <pc:docMk/>
            <pc:sldMk cId="777219763" sldId="372"/>
            <ac:picMk id="19" creationId="{00000000-0000-0000-0000-000000000000}"/>
          </ac:picMkLst>
        </pc:picChg>
        <pc:picChg chg="mod modCrop">
          <ac:chgData name="Shweta Sharma" userId="ea71c513-55ca-44b2-8587-2afeb7d84d8b" providerId="ADAL" clId="{D1E282AA-DE60-415C-AC9E-F1526D842428}" dt="2022-10-05T09:01:52.129" v="1898" actId="164"/>
          <ac:picMkLst>
            <pc:docMk/>
            <pc:sldMk cId="777219763" sldId="372"/>
            <ac:picMk id="21" creationId="{CD77754C-2B36-A107-9BCF-B9973AB10E0A}"/>
          </ac:picMkLst>
        </pc:picChg>
      </pc:sldChg>
      <pc:sldChg chg="new del">
        <pc:chgData name="Shweta Sharma" userId="ea71c513-55ca-44b2-8587-2afeb7d84d8b" providerId="ADAL" clId="{D1E282AA-DE60-415C-AC9E-F1526D842428}" dt="2022-10-05T10:00:29.819" v="2125" actId="47"/>
        <pc:sldMkLst>
          <pc:docMk/>
          <pc:sldMk cId="1128296643" sldId="372"/>
        </pc:sldMkLst>
      </pc:sldChg>
      <pc:sldChg chg="new del">
        <pc:chgData name="Shweta Sharma" userId="ea71c513-55ca-44b2-8587-2afeb7d84d8b" providerId="ADAL" clId="{D1E282AA-DE60-415C-AC9E-F1526D842428}" dt="2022-10-05T08:58:20.525" v="1843" actId="47"/>
        <pc:sldMkLst>
          <pc:docMk/>
          <pc:sldMk cId="3151201047" sldId="372"/>
        </pc:sldMkLst>
      </pc:sldChg>
      <pc:sldChg chg="new del">
        <pc:chgData name="Shweta Sharma" userId="ea71c513-55ca-44b2-8587-2afeb7d84d8b" providerId="ADAL" clId="{D1E282AA-DE60-415C-AC9E-F1526D842428}" dt="2022-10-05T10:00:28.345" v="2124" actId="47"/>
        <pc:sldMkLst>
          <pc:docMk/>
          <pc:sldMk cId="1207881013" sldId="37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C70B7-5B99-4837-8185-D6227C7576DD}" type="datetimeFigureOut">
              <a:rPr lang="en-US" smtClean="0"/>
              <a:t>10/5/2022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37EAA-412A-4EE4-9E48-209E64FCF3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66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937EAA-412A-4EE4-9E48-209E64FCF38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906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937EAA-412A-4EE4-9E48-209E64FCF38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612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37EAA-412A-4EE4-9E48-209E64FCF38E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215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A4F9-A1FD-4696-99BB-4E717C57FFF5}" type="datetime1">
              <a:rPr lang="en-US" smtClean="0"/>
              <a:t>10/5/2022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839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71FDD-D27D-429C-BD95-18F1D535CAFA}" type="datetime1">
              <a:rPr lang="en-US" smtClean="0"/>
              <a:t>10/5/2022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59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09AF-B35D-43A8-9EAC-85C694AD87B1}" type="datetime1">
              <a:rPr lang="en-US" smtClean="0"/>
              <a:t>10/5/2022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580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6C76B-2F25-422F-9162-AB7BCAF5DA7F}" type="datetime1">
              <a:rPr lang="en-US" smtClean="0"/>
              <a:t>10/5/2022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99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F530A-CD2F-44AD-88F8-974ACE7652BD}" type="datetime1">
              <a:rPr lang="en-US" smtClean="0"/>
              <a:t>10/5/2022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757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25D2F-4658-4860-8665-DB1657FB837F}" type="datetime1">
              <a:rPr lang="en-US" smtClean="0"/>
              <a:t>10/5/2022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725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F37B-6B80-49AF-ACE5-2BF9268D8372}" type="datetime1">
              <a:rPr lang="en-US" smtClean="0"/>
              <a:t>10/5/2022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06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EF0D-F4D1-46A1-9D83-64A8FCEB5167}" type="datetime1">
              <a:rPr lang="en-US" smtClean="0"/>
              <a:t>10/5/2022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065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BABA-46FA-4872-85E7-FEC3F7FAD0F6}" type="datetime1">
              <a:rPr lang="en-US" smtClean="0"/>
              <a:t>10/5/2022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766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E839-EC3A-4BB8-93BA-656843D7EC5D}" type="datetime1">
              <a:rPr lang="en-US" smtClean="0"/>
              <a:t>10/5/2022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16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F4F1-A116-4335-AA1B-8F3B7778D2C9}" type="datetime1">
              <a:rPr lang="en-US" smtClean="0"/>
              <a:t>10/5/2022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77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57CC3-A499-4B12-AFA4-9E7FF5E6A4D0}" type="datetime1">
              <a:rPr lang="en-US" smtClean="0"/>
              <a:t>10/5/2022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NIBS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244E3-EA34-425D-8C37-E4FB30CC6B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660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24911" y="294289"/>
            <a:ext cx="10195034" cy="1489355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A compact ECR plasma source for large</a:t>
            </a:r>
            <a:b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area H</a:t>
            </a:r>
            <a:r>
              <a:rPr lang="en-US" sz="3600" b="1" baseline="30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-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 ion production</a:t>
            </a:r>
            <a:endParaRPr lang="en-US" sz="4800" cap="non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709810" y="2114361"/>
            <a:ext cx="9144000" cy="210505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</a:p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Shweta Sharma</a:t>
            </a:r>
          </a:p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 Physics Lab</a:t>
            </a:r>
          </a:p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Energy Science &amp; Engineering</a:t>
            </a:r>
          </a:p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IIT, Delhi</a:t>
            </a:r>
          </a:p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9945" y="169596"/>
            <a:ext cx="951058" cy="9693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F493E0-24D4-523E-0C0E-28B482501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902" y="4021171"/>
            <a:ext cx="4352921" cy="262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909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4933" y="96023"/>
            <a:ext cx="3818467" cy="829799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>
            <a:normAutofit/>
          </a:bodyPr>
          <a:lstStyle/>
          <a:p>
            <a:pPr algn="ctr"/>
            <a:r>
              <a:rPr lang="en-US" sz="2400" b="1" cap="none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Cusp Configuration (contd.. ) 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3673" y="96023"/>
            <a:ext cx="951058" cy="969348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11AA8E0-0CE5-4B85-81FE-8CF89E0A8FB1}"/>
              </a:ext>
            </a:extLst>
          </p:cNvPr>
          <p:cNvGrpSpPr/>
          <p:nvPr/>
        </p:nvGrpSpPr>
        <p:grpSpPr>
          <a:xfrm>
            <a:off x="374530" y="1483060"/>
            <a:ext cx="3833010" cy="4479243"/>
            <a:chOff x="8674984" y="1309651"/>
            <a:chExt cx="3927621" cy="5004875"/>
          </a:xfrm>
        </p:grpSpPr>
        <p:sp>
          <p:nvSpPr>
            <p:cNvPr id="11" name="TextBox 10"/>
            <p:cNvSpPr txBox="1"/>
            <p:nvPr/>
          </p:nvSpPr>
          <p:spPr>
            <a:xfrm>
              <a:off x="8848095" y="5661129"/>
              <a:ext cx="3581400" cy="653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Plasma inside the chamber showing cusp configuration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60A6CC4-5ACE-4F8B-A9AF-87BEB43459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2100"/>
            <a:stretch/>
          </p:blipFill>
          <p:spPr>
            <a:xfrm>
              <a:off x="8674984" y="1309651"/>
              <a:ext cx="3927621" cy="433632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4F1B4C8-293D-4079-9390-11A9CAC2C2EF}"/>
              </a:ext>
            </a:extLst>
          </p:cNvPr>
          <p:cNvSpPr txBox="1"/>
          <p:nvPr/>
        </p:nvSpPr>
        <p:spPr>
          <a:xfrm>
            <a:off x="4478474" y="2685133"/>
            <a:ext cx="80860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Cross-Talk between the plasma sources led to</a:t>
            </a:r>
          </a:p>
          <a:p>
            <a:pPr algn="ctr"/>
            <a:r>
              <a:rPr lang="en-I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Fluctuating reflected power and </a:t>
            </a:r>
          </a:p>
          <a:p>
            <a:pPr algn="ctr"/>
            <a:r>
              <a:rPr lang="en-I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Unstable Plasma Formation was observed</a:t>
            </a:r>
          </a:p>
          <a:p>
            <a:pPr algn="ctr"/>
            <a:r>
              <a:rPr lang="en-I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Investigated Further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497568" y="3153319"/>
            <a:ext cx="439159" cy="47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581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689" y="1071272"/>
            <a:ext cx="4569600" cy="41599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7824" y="209123"/>
            <a:ext cx="4351436" cy="69413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2. </a:t>
            </a:r>
            <a:r>
              <a:rPr lang="en-US" sz="2400" b="1" cap="none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Unipolar Configuration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8489" y="96023"/>
            <a:ext cx="951058" cy="96934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3068" y="1065371"/>
            <a:ext cx="4131732" cy="415357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00" y="5231232"/>
            <a:ext cx="4041575" cy="80088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5795" y="5253168"/>
            <a:ext cx="2826930" cy="77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468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6651" y="164610"/>
            <a:ext cx="4351436" cy="69413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>
            <a:noAutofit/>
          </a:bodyPr>
          <a:lstStyle/>
          <a:p>
            <a:pPr algn="ctr"/>
            <a:r>
              <a:rPr lang="en-US" sz="2400" b="1" cap="none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Unipolar Configuration </a:t>
            </a:r>
            <a:br>
              <a:rPr lang="en-US" sz="2400" b="1" cap="none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(</a:t>
            </a:r>
            <a:r>
              <a:rPr lang="en-US" sz="2400" b="1" dirty="0" err="1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cntd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.. )</a:t>
            </a:r>
            <a:endParaRPr lang="en-US" sz="2400" b="1" cap="none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8180" y="27003"/>
            <a:ext cx="951058" cy="96934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12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8945" y="5353227"/>
            <a:ext cx="6930419" cy="1705294"/>
          </a:xfrm>
          <a:prstGeom prst="rect">
            <a:avLst/>
          </a:prstGeom>
        </p:spPr>
      </p:pic>
      <p:sp>
        <p:nvSpPr>
          <p:cNvPr id="14" name="Down Arrow 13"/>
          <p:cNvSpPr/>
          <p:nvPr/>
        </p:nvSpPr>
        <p:spPr>
          <a:xfrm>
            <a:off x="1586123" y="734763"/>
            <a:ext cx="382594" cy="437947"/>
          </a:xfrm>
          <a:prstGeom prst="down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35" y="164610"/>
            <a:ext cx="3173371" cy="588054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59499" y="1176261"/>
            <a:ext cx="3503777" cy="2652415"/>
            <a:chOff x="759000" y="811867"/>
            <a:chExt cx="3903312" cy="303330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/>
            <a:srcRect b="41793"/>
            <a:stretch/>
          </p:blipFill>
          <p:spPr>
            <a:xfrm>
              <a:off x="759000" y="815819"/>
              <a:ext cx="3903312" cy="3029350"/>
            </a:xfrm>
            <a:prstGeom prst="rect">
              <a:avLst/>
            </a:prstGeom>
            <a:ln w="12700" cap="sq">
              <a:solidFill>
                <a:schemeClr val="tx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1549817" y="811867"/>
              <a:ext cx="28415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6 CEPS Sources @ Top Dome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58429" y="3829073"/>
            <a:ext cx="3505916" cy="2931450"/>
            <a:chOff x="4935951" y="731276"/>
            <a:chExt cx="3110304" cy="250091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6"/>
            <a:srcRect b="39694"/>
            <a:stretch/>
          </p:blipFill>
          <p:spPr>
            <a:xfrm>
              <a:off x="4935951" y="731276"/>
              <a:ext cx="3110304" cy="250091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5239629" y="784675"/>
              <a:ext cx="24029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7 CEPS Sources @ Top Dome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868593" y="996351"/>
            <a:ext cx="3150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 Profiles @ 400W; 2mTorr</a:t>
            </a:r>
          </a:p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Radial Probe LP 1 &amp; LP 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1B7B04-2DB0-284F-E220-93F118F8B7F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54" r="6069" b="4567"/>
          <a:stretch/>
        </p:blipFill>
        <p:spPr>
          <a:xfrm>
            <a:off x="4255495" y="1570831"/>
            <a:ext cx="4612057" cy="37239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88535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9423" y="125023"/>
            <a:ext cx="7744177" cy="556009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en-US" sz="2400" b="1" cap="none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3. Flaring Field Configuration With Single CEPS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9096" y="154918"/>
            <a:ext cx="951058" cy="96934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69820-AB3B-414C-964B-E56ACDC85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463822" y="1232736"/>
            <a:ext cx="5994400" cy="4919708"/>
            <a:chOff x="5398793" y="1178501"/>
            <a:chExt cx="6261917" cy="5216878"/>
          </a:xfrm>
        </p:grpSpPr>
        <p:sp>
          <p:nvSpPr>
            <p:cNvPr id="17" name="TextBox 16"/>
            <p:cNvSpPr txBox="1"/>
            <p:nvPr/>
          </p:nvSpPr>
          <p:spPr>
            <a:xfrm>
              <a:off x="6118129" y="5810604"/>
              <a:ext cx="49964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Simulated M.F. lines emanating from single CEPS magnet</a:t>
              </a:r>
            </a:p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using Comsol Multiphysics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l="5127" t="412" r="2183" b="4039"/>
            <a:stretch/>
          </p:blipFill>
          <p:spPr>
            <a:xfrm>
              <a:off x="5398793" y="1178501"/>
              <a:ext cx="6261917" cy="453883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01" y="1444825"/>
            <a:ext cx="4285336" cy="4560864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5257800" y="873131"/>
            <a:ext cx="6437489" cy="4749321"/>
            <a:chOff x="5337504" y="925689"/>
            <a:chExt cx="6357785" cy="4696763"/>
          </a:xfrm>
        </p:grpSpPr>
        <p:cxnSp>
          <p:nvCxnSpPr>
            <p:cNvPr id="8" name="Straight Arrow Connector 7"/>
            <p:cNvCxnSpPr/>
            <p:nvPr/>
          </p:nvCxnSpPr>
          <p:spPr>
            <a:xfrm flipV="1">
              <a:off x="5340326" y="925689"/>
              <a:ext cx="21896" cy="46752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337504" y="5603677"/>
              <a:ext cx="6357785" cy="187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5337504" y="824089"/>
            <a:ext cx="2904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Georgia" panose="02040502050405020303" pitchFamily="18" charset="0"/>
              </a:rPr>
              <a:t>Z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459925" y="5318758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Georgia" panose="02040502050405020303" pitchFamily="18" charset="0"/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325860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7327" y="66763"/>
            <a:ext cx="951058" cy="969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96022"/>
            <a:ext cx="1922321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Georgia" panose="02040502050405020303" pitchFamily="18" charset="0"/>
              </a:rPr>
              <a:t>RESULTS: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2597F9-E4E7-4EA9-A901-137759375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14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30559" y="357631"/>
            <a:ext cx="3516027" cy="64633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 Profiles @ 400W; 2mTorr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Radial Probe LP 1 &amp; LP 3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879491-0633-1B5E-D4AB-4D8E7181B2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14001"/>
            <a:ext cx="5824880" cy="459972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5CF1C80-C73E-D00A-F11A-F4A5161A1D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725" y="862874"/>
            <a:ext cx="5770267" cy="563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460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NIBS 2022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62594" y="2060222"/>
            <a:ext cx="7015639" cy="10772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Detailed characterization of chamber </a:t>
            </a:r>
          </a:p>
          <a:p>
            <a:pPr algn="ctr"/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single CEPS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570960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NIBS 2022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498666" y="6356350"/>
            <a:ext cx="855133" cy="365125"/>
          </a:xfrm>
        </p:spPr>
        <p:txBody>
          <a:bodyPr/>
          <a:lstStyle/>
          <a:p>
            <a:fld id="{8BA244E3-EA34-425D-8C37-E4FB30CC6B39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312DA5-A678-B896-44AE-30D351841BAF}"/>
              </a:ext>
            </a:extLst>
          </p:cNvPr>
          <p:cNvSpPr txBox="1"/>
          <p:nvPr/>
        </p:nvSpPr>
        <p:spPr>
          <a:xfrm>
            <a:off x="2629523" y="57151"/>
            <a:ext cx="6729754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Pressure Variation from 1-5 mTorr @ 400W</a:t>
            </a:r>
          </a:p>
          <a:p>
            <a:pPr algn="ctr"/>
            <a:r>
              <a:rPr lang="en-IN" sz="20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Using Axial probe LP4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249" y="1190404"/>
            <a:ext cx="4718584" cy="556877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5" name="Straight Connector 14"/>
          <p:cNvCxnSpPr/>
          <p:nvPr/>
        </p:nvCxnSpPr>
        <p:spPr>
          <a:xfrm>
            <a:off x="5638800" y="765037"/>
            <a:ext cx="5644" cy="6092963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0603" y="1598368"/>
            <a:ext cx="5804148" cy="47579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184" y="57151"/>
            <a:ext cx="951058" cy="9693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6422" y="905774"/>
            <a:ext cx="4468755" cy="7681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9628" y="765037"/>
            <a:ext cx="3590855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460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CB84C8-4F91-11B2-FB9A-F0435E86C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34F9A7-67BB-CFDA-A73A-8DCAE0F53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17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C0D09E-513E-FC85-275E-96A2D2217963}"/>
              </a:ext>
            </a:extLst>
          </p:cNvPr>
          <p:cNvSpPr txBox="1"/>
          <p:nvPr/>
        </p:nvSpPr>
        <p:spPr>
          <a:xfrm>
            <a:off x="3765846" y="488324"/>
            <a:ext cx="51090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Plasma Density &amp; Electron Temperature :</a:t>
            </a:r>
          </a:p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@ 400W</a:t>
            </a:r>
          </a:p>
          <a:p>
            <a:pPr algn="ctr"/>
            <a:r>
              <a:rPr lang="en-US" b="1" dirty="0">
                <a:solidFill>
                  <a:srgbClr val="00B050"/>
                </a:solidFill>
                <a:latin typeface="Georgia" panose="02040502050405020303" pitchFamily="18" charset="0"/>
              </a:rPr>
              <a:t>2mTorr</a:t>
            </a:r>
            <a:endParaRPr lang="en-US" b="1" dirty="0">
              <a:solidFill>
                <a:srgbClr val="2A12D8"/>
              </a:solidFill>
              <a:latin typeface="Georgia" panose="020405020504050203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635FF6-F5C0-E61A-8B02-3F248C7C8D58}"/>
              </a:ext>
            </a:extLst>
          </p:cNvPr>
          <p:cNvSpPr txBox="1"/>
          <p:nvPr/>
        </p:nvSpPr>
        <p:spPr>
          <a:xfrm>
            <a:off x="3252188" y="60822"/>
            <a:ext cx="613640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Radial Variations @ Various Planes :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449" y="1411654"/>
            <a:ext cx="8718036" cy="520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969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873F56-0C6F-DB31-030A-0A9AD3004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18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04" y="969787"/>
            <a:ext cx="4139772" cy="4855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9076" y="244433"/>
            <a:ext cx="3878627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 Variation in radial direction</a:t>
            </a:r>
          </a:p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@ 400W_ Z = 37.5cm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512" y="128058"/>
            <a:ext cx="7472488" cy="53865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4645756" y="5503783"/>
            <a:ext cx="754624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Streamline plot of magnetic flux density of single CEPS magnet: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image shows 3 planes of chamber based on the distance away from the CEPS magnet namely 22.5cm, 37.5cm &amp; 47.5cm and the span of magnetic field lines covered in the respective planes.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**Z=0 has been assigned to top dome inner surface</a:t>
            </a:r>
          </a:p>
        </p:txBody>
      </p:sp>
    </p:spTree>
    <p:extLst>
      <p:ext uri="{BB962C8B-B14F-4D97-AF65-F5344CB8AC3E}">
        <p14:creationId xmlns:p14="http://schemas.microsoft.com/office/powerpoint/2010/main" val="2882985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NIBS 2022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19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643773" y="383822"/>
            <a:ext cx="6904454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lgDash"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Exploring Plasma Parameters close to CEPS mouth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3627" y="1075767"/>
            <a:ext cx="3917145" cy="49887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69" y="3256904"/>
            <a:ext cx="7842314" cy="21617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 flipH="1">
            <a:off x="470816" y="2299954"/>
            <a:ext cx="7450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Specially designed capped Langmuir Probe </a:t>
            </a:r>
          </a:p>
          <a:p>
            <a:pPr algn="ctr"/>
            <a:r>
              <a:rPr lang="en-US" sz="20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to safeguard the probe from harsh plasma environment </a:t>
            </a:r>
          </a:p>
        </p:txBody>
      </p:sp>
    </p:spTree>
    <p:extLst>
      <p:ext uri="{BB962C8B-B14F-4D97-AF65-F5344CB8AC3E}">
        <p14:creationId xmlns:p14="http://schemas.microsoft.com/office/powerpoint/2010/main" val="768540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55" y="133898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152" y="1554129"/>
            <a:ext cx="11266961" cy="378478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&amp; Motivation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Setup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of Magnetic Field Configuration (&amp; Source)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with optimized source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584" y="52773"/>
            <a:ext cx="951058" cy="969348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A01198-DE93-47F1-AE58-C7821E5D8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665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NIBS 2022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20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3559" y="136525"/>
            <a:ext cx="6514081" cy="652175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8DEA2C5-F17B-BCDB-7A15-3A0D3B597512}"/>
              </a:ext>
            </a:extLst>
          </p:cNvPr>
          <p:cNvGrpSpPr/>
          <p:nvPr/>
        </p:nvGrpSpPr>
        <p:grpSpPr>
          <a:xfrm>
            <a:off x="-123532" y="1105786"/>
            <a:ext cx="3814201" cy="4271779"/>
            <a:chOff x="-123532" y="1105786"/>
            <a:chExt cx="3814201" cy="427177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FF60F80-A628-EC54-F0D2-FFB813291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23532" y="1624274"/>
              <a:ext cx="3814201" cy="3753291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92DBF50A-78C0-9C44-4CF9-01A3B8AA4BD7}"/>
                </a:ext>
              </a:extLst>
            </p:cNvPr>
            <p:cNvSpPr/>
            <p:nvPr/>
          </p:nvSpPr>
          <p:spPr>
            <a:xfrm>
              <a:off x="435739" y="1105786"/>
              <a:ext cx="1329265" cy="4199859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71C3164-886B-44A9-2563-32B580B2DF4A}"/>
              </a:ext>
            </a:extLst>
          </p:cNvPr>
          <p:cNvCxnSpPr>
            <a:cxnSpLocks/>
          </p:cNvCxnSpPr>
          <p:nvPr/>
        </p:nvCxnSpPr>
        <p:spPr>
          <a:xfrm flipV="1">
            <a:off x="1659502" y="1454705"/>
            <a:ext cx="3614247" cy="15097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9B214A3-C401-0C6E-057A-F88BC7EAA139}"/>
              </a:ext>
            </a:extLst>
          </p:cNvPr>
          <p:cNvSpPr txBox="1"/>
          <p:nvPr/>
        </p:nvSpPr>
        <p:spPr>
          <a:xfrm>
            <a:off x="2531118" y="1018458"/>
            <a:ext cx="199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Enlarged view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AB42A5-363F-8723-4450-F748ED879D61}"/>
              </a:ext>
            </a:extLst>
          </p:cNvPr>
          <p:cNvSpPr txBox="1"/>
          <p:nvPr/>
        </p:nvSpPr>
        <p:spPr>
          <a:xfrm>
            <a:off x="170121" y="190210"/>
            <a:ext cx="4986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Axial Characterisation using LP5</a:t>
            </a:r>
          </a:p>
        </p:txBody>
      </p:sp>
    </p:spTree>
    <p:extLst>
      <p:ext uri="{BB962C8B-B14F-4D97-AF65-F5344CB8AC3E}">
        <p14:creationId xmlns:p14="http://schemas.microsoft.com/office/powerpoint/2010/main" val="42442127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10B10D8-714C-0F73-61ED-54BFD4A85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83" y="136525"/>
            <a:ext cx="10515600" cy="1325563"/>
          </a:xfrm>
        </p:spPr>
        <p:txBody>
          <a:bodyPr/>
          <a:lstStyle/>
          <a:p>
            <a:r>
              <a:rPr lang="en-IN" sz="3600" b="1" dirty="0">
                <a:latin typeface="Georgia" panose="02040502050405020303" pitchFamily="18" charset="0"/>
              </a:rPr>
              <a:t>Observations (near to the source)</a:t>
            </a:r>
            <a:br>
              <a:rPr lang="en-IN" sz="3600" b="1" dirty="0">
                <a:latin typeface="Georgia" panose="02040502050405020303" pitchFamily="18" charset="0"/>
              </a:rPr>
            </a:br>
            <a:endParaRPr lang="en-IN" b="1" dirty="0">
              <a:latin typeface="Georgia" panose="02040502050405020303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62B2408-5DA7-F688-33FE-AF01C2876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083" y="1339702"/>
            <a:ext cx="11897834" cy="538177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Existence of Single population observed near to the source. </a:t>
            </a:r>
          </a:p>
          <a:p>
            <a:pPr>
              <a:lnSpc>
                <a:spcPct val="150000"/>
              </a:lnSpc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population switches to double population, as plasma moves ahead in expansion chamber.</a:t>
            </a:r>
          </a:p>
          <a:p>
            <a:pPr>
              <a:lnSpc>
                <a:spcPct val="150000"/>
              </a:lnSpc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temperature electron population observed near to the source, which later drops down to low values of ~ 2eV.</a:t>
            </a:r>
          </a:p>
          <a:p>
            <a:pPr>
              <a:lnSpc>
                <a:spcPct val="150000"/>
              </a:lnSpc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existence of dual population at 2 different planes can encourage production of H- ions (via Volumetric process).</a:t>
            </a:r>
          </a:p>
          <a:p>
            <a:pPr>
              <a:lnSpc>
                <a:spcPct val="150000"/>
              </a:lnSpc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insight towards production processes can be looked upon by theoretical models.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977C1EA-12C7-B659-78E8-6AC96CF6D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NIBS 2022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078BA2-CD4B-55EC-5C4A-33B9624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9206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63807"/>
            <a:ext cx="5603358" cy="968152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Summary &amp; Future Scope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781776"/>
            <a:ext cx="12192000" cy="60762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Hydrogen plasma’s distinct behavior</a:t>
            </a:r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w.r.t  magnetic field was observed.</a:t>
            </a:r>
          </a:p>
          <a:p>
            <a:pPr>
              <a:lnSpc>
                <a:spcPct val="150000"/>
              </a:lnSpc>
            </a:pP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number of source/ magnetic field configuration was done.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Moderately Dense plasma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8-10 </a:t>
            </a:r>
            <a:r>
              <a:rPr lang="en-US" sz="2800" dirty="0">
                <a:cs typeface="Times New Roman" panose="02020603050405020304" pitchFamily="18" charset="0"/>
              </a:rPr>
              <a:t>x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/cm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@ 37.5cm away from source with input power of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400W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Uniform plasma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35 cm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electron temperature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(1-2 eV).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CEPS source can be utilized for production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H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ion source in both modes : surface or volume.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6243" y="185738"/>
            <a:ext cx="951058" cy="969348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C20AE7C-CA56-49F4-98A2-ACF753B1C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2626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B1F6D-DF13-AF41-3C80-32F2939B2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3912781" cy="1353345"/>
          </a:xfrm>
        </p:spPr>
        <p:txBody>
          <a:bodyPr>
            <a:normAutofit/>
          </a:bodyPr>
          <a:lstStyle/>
          <a:p>
            <a:r>
              <a:rPr lang="en-IN" sz="4000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Next in Line: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7B000-AD10-5EAE-E6F5-E384A7040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451" y="1253331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deeper diagnosis of plasma parameters will be done via OES, RFEA etc. </a:t>
            </a:r>
          </a:p>
          <a:p>
            <a:pPr>
              <a:lnSpc>
                <a:spcPct val="150000"/>
              </a:lnSpc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scaling  to study changes in plasma parameters : specifically </a:t>
            </a:r>
            <a:r>
              <a:rPr lang="en-I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I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I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I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I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ion density model will be studied to look into the role of existence of double population onto the H</a:t>
            </a:r>
            <a:r>
              <a:rPr lang="en-I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density. </a:t>
            </a:r>
          </a:p>
          <a:p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17FA53-5FA9-624E-93B0-9EF675B18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NIBS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5E400C-C7DF-FD40-9F6F-A8112C135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4489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24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b="23444"/>
          <a:stretch/>
        </p:blipFill>
        <p:spPr>
          <a:xfrm>
            <a:off x="2395875" y="100272"/>
            <a:ext cx="7199681" cy="57237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225778" y="5824062"/>
            <a:ext cx="122710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utmost regards to all the contributors Specifically my guides 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Prof. Debaprasad Sahu &amp; Prof. </a:t>
            </a:r>
            <a:r>
              <a:rPr lang="en-US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Satyananda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Kar</a:t>
            </a:r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Sincere thanks to the professors who established this plasma physics lab, 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Prof. Ashish Ganguli &amp; Prof. </a:t>
            </a:r>
            <a:r>
              <a:rPr lang="en-US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R.D.Tarey</a:t>
            </a:r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 to our collaborators : 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 for Plasma Research (IPR), Gandhinagar, Gujarat, INDIA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A569DB-7941-0B4D-FD0E-6D63BCDFA1D9}"/>
              </a:ext>
            </a:extLst>
          </p:cNvPr>
          <p:cNvSpPr txBox="1"/>
          <p:nvPr/>
        </p:nvSpPr>
        <p:spPr>
          <a:xfrm>
            <a:off x="0" y="110608"/>
            <a:ext cx="16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Regards to</a:t>
            </a:r>
          </a:p>
        </p:txBody>
      </p:sp>
    </p:spTree>
    <p:extLst>
      <p:ext uri="{BB962C8B-B14F-4D97-AF65-F5344CB8AC3E}">
        <p14:creationId xmlns:p14="http://schemas.microsoft.com/office/powerpoint/2010/main" val="8940400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650" y="222545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Thank You !!!!!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382" y="96022"/>
            <a:ext cx="951058" cy="96934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7654B-FAC5-4242-BC14-BE6224231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355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6738"/>
            <a:ext cx="5784258" cy="795419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Introduction &amp; Motivation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4492" y="169322"/>
            <a:ext cx="951058" cy="96934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325B4B-ACA4-43FD-9524-3EABFFFFA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685181"/>
            <a:ext cx="3766343" cy="3201103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2EEE5E49-C45B-4476-AE4B-9C29681F8569}"/>
              </a:ext>
            </a:extLst>
          </p:cNvPr>
          <p:cNvGrpSpPr/>
          <p:nvPr/>
        </p:nvGrpSpPr>
        <p:grpSpPr>
          <a:xfrm>
            <a:off x="172064" y="4010669"/>
            <a:ext cx="11847871" cy="1580844"/>
            <a:chOff x="22972" y="337264"/>
            <a:chExt cx="11847871" cy="158084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A1FA84-196B-41AB-8FA8-B371626FA826}"/>
                </a:ext>
              </a:extLst>
            </p:cNvPr>
            <p:cNvSpPr txBox="1"/>
            <p:nvPr/>
          </p:nvSpPr>
          <p:spPr>
            <a:xfrm>
              <a:off x="22972" y="337264"/>
              <a:ext cx="1184787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7030A0"/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Most noteworthy being the </a:t>
              </a:r>
              <a:r>
                <a:rPr lang="en-US" sz="2400" b="1" dirty="0">
                  <a:solidFill>
                    <a:schemeClr val="accent5">
                      <a:lumMod val="75000"/>
                    </a:schemeClr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“Fusion Plasma Heating” </a:t>
              </a:r>
              <a:r>
                <a:rPr lang="en-US" sz="2400" b="1" dirty="0">
                  <a:solidFill>
                    <a:srgbClr val="7030A0"/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by injection of neutral beams</a:t>
              </a:r>
            </a:p>
            <a:p>
              <a:pPr algn="ctr"/>
              <a:r>
                <a:rPr lang="en-US" sz="2400" b="1" dirty="0">
                  <a:solidFill>
                    <a:srgbClr val="7030A0"/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A49E78A-F6C8-490C-AF35-0CCB1A159F46}"/>
                </a:ext>
              </a:extLst>
            </p:cNvPr>
            <p:cNvSpPr txBox="1"/>
            <p:nvPr/>
          </p:nvSpPr>
          <p:spPr>
            <a:xfrm>
              <a:off x="3753938" y="1271777"/>
              <a:ext cx="463345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>
                  <a:solidFill>
                    <a:schemeClr val="accent6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Generated by Extraction, Acceleration &amp; Neutralisation of ions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291768" y="5312768"/>
            <a:ext cx="7026349" cy="1152971"/>
            <a:chOff x="4495886" y="1101575"/>
            <a:chExt cx="4454760" cy="1152971"/>
          </a:xfrm>
        </p:grpSpPr>
        <p:sp>
          <p:nvSpPr>
            <p:cNvPr id="29" name="Right Brace 28">
              <a:extLst>
                <a:ext uri="{FF2B5EF4-FFF2-40B4-BE49-F238E27FC236}">
                  <a16:creationId xmlns:a16="http://schemas.microsoft.com/office/drawing/2014/main" id="{CA72CFC6-109C-40D4-91C2-98F82AB88EDD}"/>
                </a:ext>
              </a:extLst>
            </p:cNvPr>
            <p:cNvSpPr/>
            <p:nvPr/>
          </p:nvSpPr>
          <p:spPr>
            <a:xfrm rot="5400000">
              <a:off x="5272803" y="324658"/>
              <a:ext cx="845238" cy="2399072"/>
            </a:xfrm>
            <a:prstGeom prst="rightBrace">
              <a:avLst>
                <a:gd name="adj1" fmla="val 26515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0ACD364-73C6-49B4-9347-BC31F41D824A}"/>
                </a:ext>
              </a:extLst>
            </p:cNvPr>
            <p:cNvSpPr txBox="1"/>
            <p:nvPr/>
          </p:nvSpPr>
          <p:spPr>
            <a:xfrm>
              <a:off x="4513737" y="1690761"/>
              <a:ext cx="14355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b="1" dirty="0">
                  <a:latin typeface="Georgia" panose="02040502050405020303" pitchFamily="18" charset="0"/>
                </a:rPr>
                <a:t>H</a:t>
              </a:r>
              <a:r>
                <a:rPr lang="en-IN" b="1" baseline="30000" dirty="0">
                  <a:latin typeface="Georgia" panose="02040502050405020303" pitchFamily="18" charset="0"/>
                </a:rPr>
                <a:t>+</a:t>
              </a:r>
              <a:r>
                <a:rPr lang="en-IN" b="1" dirty="0">
                  <a:latin typeface="Georgia" panose="02040502050405020303" pitchFamily="18" charset="0"/>
                </a:rPr>
                <a:t> 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3FB5577-7C99-4DA1-8907-EA5BB2B4F187}"/>
                </a:ext>
              </a:extLst>
            </p:cNvPr>
            <p:cNvSpPr txBox="1"/>
            <p:nvPr/>
          </p:nvSpPr>
          <p:spPr>
            <a:xfrm>
              <a:off x="6195187" y="1746881"/>
              <a:ext cx="14355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b="1" dirty="0">
                  <a:latin typeface="Georgia" panose="02040502050405020303" pitchFamily="18" charset="0"/>
                </a:rPr>
                <a:t>H</a:t>
              </a:r>
              <a:r>
                <a:rPr lang="en-IN" b="1" baseline="30000" dirty="0">
                  <a:latin typeface="Georgia" panose="02040502050405020303" pitchFamily="18" charset="0"/>
                </a:rPr>
                <a:t>-</a:t>
              </a:r>
              <a:r>
                <a:rPr lang="en-IN" b="1" dirty="0">
                  <a:latin typeface="Georgia" panose="02040502050405020303" pitchFamily="18" charset="0"/>
                </a:rPr>
                <a:t> ion</a:t>
              </a:r>
            </a:p>
          </p:txBody>
        </p:sp>
        <p:sp>
          <p:nvSpPr>
            <p:cNvPr id="36" name="Oval 35"/>
            <p:cNvSpPr/>
            <p:nvPr/>
          </p:nvSpPr>
          <p:spPr>
            <a:xfrm>
              <a:off x="6195187" y="1622495"/>
              <a:ext cx="893821" cy="618103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7089008" y="1608215"/>
              <a:ext cx="1861638" cy="646331"/>
              <a:chOff x="7089008" y="1608215"/>
              <a:chExt cx="1861638" cy="646331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7264198" y="1608215"/>
                <a:ext cx="16864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Particle of choice by ITER </a:t>
                </a:r>
              </a:p>
            </p:txBody>
          </p:sp>
          <p:cxnSp>
            <p:nvCxnSpPr>
              <p:cNvPr id="39" name="Straight Arrow Connector 38"/>
              <p:cNvCxnSpPr>
                <a:stCxn id="36" idx="6"/>
              </p:cNvCxnSpPr>
              <p:nvPr/>
            </p:nvCxnSpPr>
            <p:spPr>
              <a:xfrm flipV="1">
                <a:off x="7089008" y="1931546"/>
                <a:ext cx="233503" cy="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54292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6758D3-66C2-4970-9925-7FAA3B0DEEEB}"/>
              </a:ext>
            </a:extLst>
          </p:cNvPr>
          <p:cNvSpPr txBox="1"/>
          <p:nvPr/>
        </p:nvSpPr>
        <p:spPr>
          <a:xfrm>
            <a:off x="54843" y="2332712"/>
            <a:ext cx="8676548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NBI Application requisites: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Uniform Plasma over a large area (~ 100 cm</a:t>
            </a:r>
            <a:r>
              <a:rPr lang="en-US" sz="2400" baseline="30000" dirty="0">
                <a:latin typeface="Georgia" panose="02040502050405020303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High Density (5x10</a:t>
            </a:r>
            <a:r>
              <a:rPr lang="en-US" sz="2400" baseline="30000" dirty="0">
                <a:latin typeface="Georgia" panose="02040502050405020303" pitchFamily="18" charset="0"/>
                <a:cs typeface="Times New Roman" panose="02020603050405020304" pitchFamily="18" charset="0"/>
              </a:rPr>
              <a:t>11</a:t>
            </a: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-10</a:t>
            </a:r>
            <a:r>
              <a:rPr lang="en-US" sz="2400" baseline="30000" dirty="0">
                <a:latin typeface="Georgia" panose="02040502050405020303" pitchFamily="18" charset="0"/>
                <a:cs typeface="Times New Roman" panose="02020603050405020304" pitchFamily="18" charset="0"/>
              </a:rPr>
              <a:t>12 </a:t>
            </a: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/cm</a:t>
            </a:r>
            <a:r>
              <a:rPr lang="en-US" sz="2400" baseline="30000" dirty="0">
                <a:latin typeface="Georgia" panose="02040502050405020303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</a:rPr>
              <a:t>Low electron temperature (~ 1 - 2eV)</a:t>
            </a:r>
            <a:endParaRPr lang="en-US" sz="2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3CA4E-0924-4EC8-8652-637BC418850C}"/>
              </a:ext>
            </a:extLst>
          </p:cNvPr>
          <p:cNvSpPr txBox="1"/>
          <p:nvPr/>
        </p:nvSpPr>
        <p:spPr>
          <a:xfrm>
            <a:off x="4336231" y="4583410"/>
            <a:ext cx="7634338" cy="21236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Mode of plasma production :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Low gas pressure operation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Moderate power usage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Must be contamination / maintenance free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2F4FB2-2045-CACC-81F7-4104CD13F808}"/>
              </a:ext>
            </a:extLst>
          </p:cNvPr>
          <p:cNvSpPr txBox="1"/>
          <p:nvPr/>
        </p:nvSpPr>
        <p:spPr>
          <a:xfrm>
            <a:off x="3183048" y="92337"/>
            <a:ext cx="6176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>
                <a:latin typeface="Georgia" panose="02040502050405020303" pitchFamily="18" charset="0"/>
              </a:rPr>
              <a:t>Production Processes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79CC0B70-E8D9-FFCE-1DA7-C2E00F5881BD}"/>
              </a:ext>
            </a:extLst>
          </p:cNvPr>
          <p:cNvSpPr/>
          <p:nvPr/>
        </p:nvSpPr>
        <p:spPr>
          <a:xfrm rot="5400000">
            <a:off x="5910136" y="-625512"/>
            <a:ext cx="712381" cy="3274830"/>
          </a:xfrm>
          <a:prstGeom prst="leftBrac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85007F-D2C4-CBF2-35B0-D8D39350263F}"/>
              </a:ext>
            </a:extLst>
          </p:cNvPr>
          <p:cNvSpPr txBox="1"/>
          <p:nvPr/>
        </p:nvSpPr>
        <p:spPr>
          <a:xfrm>
            <a:off x="3509708" y="1270174"/>
            <a:ext cx="2238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Surface Production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5570B9-0D93-AEAA-A960-D89CDD11A3D8}"/>
              </a:ext>
            </a:extLst>
          </p:cNvPr>
          <p:cNvSpPr txBox="1"/>
          <p:nvPr/>
        </p:nvSpPr>
        <p:spPr>
          <a:xfrm>
            <a:off x="6784539" y="1213571"/>
            <a:ext cx="2238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Volume Production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64799" y="1872036"/>
            <a:ext cx="276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(Utilizes H &amp;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baseline="-250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Species 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31083" y="1830814"/>
            <a:ext cx="162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(Utilizes H</a:t>
            </a:r>
            <a:r>
              <a:rPr lang="en-US" baseline="-25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9511" y="92337"/>
            <a:ext cx="951058" cy="96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88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DD50BF-C3F3-42B6-ABDA-954FC102F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476006" y="0"/>
            <a:ext cx="8662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latin typeface="Georgia" panose="02040502050405020303" pitchFamily="18" charset="0"/>
              </a:rPr>
              <a:t>CEPS : C</a:t>
            </a:r>
            <a:r>
              <a:rPr lang="en-US" sz="3200" b="1" i="1" dirty="0">
                <a:latin typeface="Georgia" panose="02040502050405020303" pitchFamily="18" charset="0"/>
              </a:rPr>
              <a:t>ompact </a:t>
            </a:r>
            <a:r>
              <a:rPr lang="en-US" sz="3200" b="1" i="1" dirty="0">
                <a:solidFill>
                  <a:srgbClr val="C00000"/>
                </a:solidFill>
                <a:latin typeface="Georgia" panose="02040502050405020303" pitchFamily="18" charset="0"/>
              </a:rPr>
              <a:t>E</a:t>
            </a:r>
            <a:r>
              <a:rPr lang="en-US" sz="3200" b="1" i="1" dirty="0">
                <a:latin typeface="Georgia" panose="02040502050405020303" pitchFamily="18" charset="0"/>
              </a:rPr>
              <a:t>CR </a:t>
            </a:r>
            <a:r>
              <a:rPr lang="en-US" sz="3200" b="1" i="1" dirty="0">
                <a:solidFill>
                  <a:srgbClr val="C00000"/>
                </a:solidFill>
                <a:latin typeface="Georgia" panose="02040502050405020303" pitchFamily="18" charset="0"/>
              </a:rPr>
              <a:t>P</a:t>
            </a:r>
            <a:r>
              <a:rPr lang="en-US" sz="3200" b="1" i="1" dirty="0">
                <a:latin typeface="Georgia" panose="02040502050405020303" pitchFamily="18" charset="0"/>
              </a:rPr>
              <a:t>lasma </a:t>
            </a:r>
            <a:r>
              <a:rPr lang="en-US" sz="3200" b="1" i="1" dirty="0">
                <a:solidFill>
                  <a:srgbClr val="C00000"/>
                </a:solidFill>
                <a:latin typeface="Georgia" panose="02040502050405020303" pitchFamily="18" charset="0"/>
              </a:rPr>
              <a:t>S</a:t>
            </a:r>
            <a:r>
              <a:rPr lang="en-US" sz="3200" b="1" i="1" dirty="0">
                <a:latin typeface="Georgia" panose="02040502050405020303" pitchFamily="18" charset="0"/>
              </a:rPr>
              <a:t>ource              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77" y="744384"/>
            <a:ext cx="10188732" cy="33511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6818" y="3168410"/>
            <a:ext cx="6182955" cy="36895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08715" y="100101"/>
            <a:ext cx="951058" cy="9693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A4540E-339A-AB63-FA7D-0FD119A54715}"/>
              </a:ext>
            </a:extLst>
          </p:cNvPr>
          <p:cNvSpPr txBox="1"/>
          <p:nvPr/>
        </p:nvSpPr>
        <p:spPr>
          <a:xfrm>
            <a:off x="613029" y="4335788"/>
            <a:ext cx="4650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MW is coupled through a QW making it an </a:t>
            </a:r>
          </a:p>
          <a:p>
            <a:pPr algn="ctr"/>
            <a:r>
              <a:rPr lang="en-I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electrodeless configuration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D65E0B-2B8E-86C1-B186-D8571EBBAB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0506" y="5607376"/>
            <a:ext cx="6133108" cy="124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020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A827FE-6879-400A-8314-4D057CB81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80" y="1135222"/>
            <a:ext cx="4764832" cy="47935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DD50BF-C3F3-42B6-ABDA-954FC102F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8791" y="2558812"/>
            <a:ext cx="7082576" cy="39801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57178"/>
            <a:ext cx="69862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Detailed Magnetic Field Configuration Inside CEPS.</a:t>
            </a:r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86208" y="2014949"/>
            <a:ext cx="3842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Axial Magnetic Field Profile</a:t>
            </a:r>
            <a:endParaRPr lang="en-US" sz="2000" dirty="0"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4797" y="87940"/>
            <a:ext cx="951058" cy="96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00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47145" y="63996"/>
            <a:ext cx="5011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Experimental Setup : 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4877" y="164097"/>
            <a:ext cx="951058" cy="9693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0910" y="941274"/>
            <a:ext cx="4900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Georgia" panose="02040502050405020303" pitchFamily="18" charset="0"/>
              </a:rPr>
              <a:t>Schematic of large volume Chamber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EEE3B0-A33A-4569-8853-5BA1A822A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7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6274597" y="941274"/>
            <a:ext cx="5562783" cy="5302159"/>
            <a:chOff x="571504" y="955344"/>
            <a:chExt cx="5562783" cy="530215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1504" y="1437593"/>
              <a:ext cx="5411692" cy="481991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48490" y="955344"/>
              <a:ext cx="5485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7030A0"/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Image of fully assembled experimental setup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909727B2-672C-E3B1-D7AD-26E2A48A69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134" y="1413727"/>
            <a:ext cx="5991866" cy="494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41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6629" y="133112"/>
            <a:ext cx="951058" cy="9693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09800" y="2356746"/>
            <a:ext cx="72683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Optimization of </a:t>
            </a:r>
          </a:p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Magnetic Field Configuration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25A9E0-FC3B-404C-9BAC-85A7D20D9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794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8212" y="1081115"/>
            <a:ext cx="4082867" cy="406872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5533" y="197849"/>
            <a:ext cx="3826933" cy="652615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1.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en-US" sz="2400" b="1" cap="none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Cusp Configuration : 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3673" y="96023"/>
            <a:ext cx="951058" cy="9693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253" y="1064714"/>
            <a:ext cx="4080857" cy="4171691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NIBS 2022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244E3-EA34-425D-8C37-E4FB30CC6B39}" type="slidenum">
              <a:rPr lang="en-US" smtClean="0"/>
              <a:t>9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6112" y="5251135"/>
            <a:ext cx="4608975" cy="6767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906" y="5199648"/>
            <a:ext cx="4444871" cy="145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506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19139</TotalTime>
  <Words>809</Words>
  <Application>Microsoft Office PowerPoint</Application>
  <PresentationFormat>Widescreen</PresentationFormat>
  <Paragraphs>158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Georgia</vt:lpstr>
      <vt:lpstr>Times New Roman</vt:lpstr>
      <vt:lpstr>Wingdings</vt:lpstr>
      <vt:lpstr>Office Theme</vt:lpstr>
      <vt:lpstr>A compact ECR plasma source for large area H- ion production</vt:lpstr>
      <vt:lpstr>Outline</vt:lpstr>
      <vt:lpstr>Introduction &amp; Motivation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1. Cusp Configuration : </vt:lpstr>
      <vt:lpstr>Cusp Configuration (contd.. ) </vt:lpstr>
      <vt:lpstr>2. Unipolar Configuration </vt:lpstr>
      <vt:lpstr>Unipolar Configuration  (cntd.. )</vt:lpstr>
      <vt:lpstr>3. Flaring Field Configuration With Single CEPS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Observations (near to the source) </vt:lpstr>
      <vt:lpstr>Summary &amp; Future Scope</vt:lpstr>
      <vt:lpstr>Next in Line: </vt:lpstr>
      <vt:lpstr>PowerPoint Presentation</vt:lpstr>
      <vt:lpstr>Thank You !!!!!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ICIS’2021 Conference Series paper</dc:title>
  <dc:creator>Shweta Sharma</dc:creator>
  <cp:lastModifiedBy>Shweta Sharma</cp:lastModifiedBy>
  <cp:revision>569</cp:revision>
  <dcterms:created xsi:type="dcterms:W3CDTF">2021-08-23T11:33:47Z</dcterms:created>
  <dcterms:modified xsi:type="dcterms:W3CDTF">2022-10-05T10:15:15Z</dcterms:modified>
</cp:coreProperties>
</file>