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6" r:id="rId4"/>
    <p:sldId id="267" r:id="rId5"/>
    <p:sldId id="265" r:id="rId6"/>
    <p:sldId id="268" r:id="rId7"/>
    <p:sldId id="269" r:id="rId8"/>
    <p:sldId id="271" r:id="rId9"/>
    <p:sldId id="272" r:id="rId10"/>
    <p:sldId id="273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9A18D6-4762-47E2-9286-9433CA447DEC}" v="17" dt="2021-09-28T21:49:53.741"/>
  </p1510:revLst>
</p1510:revInfo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7" y="20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5FC2FDED-8C6A-42F2-A01A-E1F92F59DA9A}"/>
    <pc:docChg chg="undo custSel addSld delSld modSld">
      <pc:chgData name="Gordon Watts" userId="a0850f2b96f54c79" providerId="LiveId" clId="{5FC2FDED-8C6A-42F2-A01A-E1F92F59DA9A}" dt="2020-06-29T07:24:32.080" v="5285" actId="20577"/>
      <pc:docMkLst>
        <pc:docMk/>
      </pc:docMkLst>
      <pc:sldChg chg="addSp modSp new mod">
        <pc:chgData name="Gordon Watts" userId="a0850f2b96f54c79" providerId="LiveId" clId="{5FC2FDED-8C6A-42F2-A01A-E1F92F59DA9A}" dt="2020-06-29T07:21:03.783" v="4673" actId="20577"/>
        <pc:sldMkLst>
          <pc:docMk/>
          <pc:sldMk cId="3784592027" sldId="256"/>
        </pc:sldMkLst>
        <pc:spChg chg="mod">
          <ac:chgData name="Gordon Watts" userId="a0850f2b96f54c79" providerId="LiveId" clId="{5FC2FDED-8C6A-42F2-A01A-E1F92F59DA9A}" dt="2020-06-29T07:20:57.550" v="4671" actId="20577"/>
          <ac:spMkLst>
            <pc:docMk/>
            <pc:sldMk cId="3784592027" sldId="256"/>
            <ac:spMk id="2" creationId="{6B3C549B-E473-46E3-AC26-C1C8ABC02B0E}"/>
          </ac:spMkLst>
        </pc:spChg>
        <pc:spChg chg="mod">
          <ac:chgData name="Gordon Watts" userId="a0850f2b96f54c79" providerId="LiveId" clId="{5FC2FDED-8C6A-42F2-A01A-E1F92F59DA9A}" dt="2020-06-29T07:21:03.783" v="4673" actId="20577"/>
          <ac:spMkLst>
            <pc:docMk/>
            <pc:sldMk cId="3784592027" sldId="256"/>
            <ac:spMk id="3" creationId="{7136843A-DF36-418F-9E32-6ABB73874A11}"/>
          </ac:spMkLst>
        </pc:spChg>
        <pc:picChg chg="add mod">
          <ac:chgData name="Gordon Watts" userId="a0850f2b96f54c79" providerId="LiveId" clId="{5FC2FDED-8C6A-42F2-A01A-E1F92F59DA9A}" dt="2020-06-29T07:20:42.659" v="4633" actId="1076"/>
          <ac:picMkLst>
            <pc:docMk/>
            <pc:sldMk cId="3784592027" sldId="256"/>
            <ac:picMk id="5" creationId="{FC57D859-C8BF-4355-BE46-CAE7C1D2407B}"/>
          </ac:picMkLst>
        </pc:picChg>
      </pc:sldChg>
      <pc:sldChg chg="modSp new mod">
        <pc:chgData name="Gordon Watts" userId="a0850f2b96f54c79" providerId="LiveId" clId="{5FC2FDED-8C6A-42F2-A01A-E1F92F59DA9A}" dt="2020-06-29T06:49:19.279" v="1338" actId="20577"/>
        <pc:sldMkLst>
          <pc:docMk/>
          <pc:sldMk cId="496329235" sldId="257"/>
        </pc:sldMkLst>
        <pc:spChg chg="mod">
          <ac:chgData name="Gordon Watts" userId="a0850f2b96f54c79" providerId="LiveId" clId="{5FC2FDED-8C6A-42F2-A01A-E1F92F59DA9A}" dt="2020-06-29T06:40:37.772" v="34" actId="20577"/>
          <ac:spMkLst>
            <pc:docMk/>
            <pc:sldMk cId="496329235" sldId="257"/>
            <ac:spMk id="2" creationId="{3F266916-D691-4B34-83B0-C4FDB427A9E1}"/>
          </ac:spMkLst>
        </pc:spChg>
        <pc:spChg chg="mod">
          <ac:chgData name="Gordon Watts" userId="a0850f2b96f54c79" providerId="LiveId" clId="{5FC2FDED-8C6A-42F2-A01A-E1F92F59DA9A}" dt="2020-06-29T06:49:19.279" v="1338" actId="20577"/>
          <ac:spMkLst>
            <pc:docMk/>
            <pc:sldMk cId="496329235" sldId="257"/>
            <ac:spMk id="3" creationId="{0739B8FF-2D76-4671-B3B1-53DA5244429C}"/>
          </ac:spMkLst>
        </pc:spChg>
      </pc:sldChg>
      <pc:sldChg chg="modSp new mod">
        <pc:chgData name="Gordon Watts" userId="a0850f2b96f54c79" providerId="LiveId" clId="{5FC2FDED-8C6A-42F2-A01A-E1F92F59DA9A}" dt="2020-06-29T06:56:34.049" v="2145" actId="20577"/>
        <pc:sldMkLst>
          <pc:docMk/>
          <pc:sldMk cId="1143177703" sldId="258"/>
        </pc:sldMkLst>
        <pc:spChg chg="mod">
          <ac:chgData name="Gordon Watts" userId="a0850f2b96f54c79" providerId="LiveId" clId="{5FC2FDED-8C6A-42F2-A01A-E1F92F59DA9A}" dt="2020-06-29T06:49:24.026" v="1342" actId="20577"/>
          <ac:spMkLst>
            <pc:docMk/>
            <pc:sldMk cId="1143177703" sldId="258"/>
            <ac:spMk id="2" creationId="{A7F1EBE8-EB00-4295-8881-D35874947623}"/>
          </ac:spMkLst>
        </pc:spChg>
        <pc:spChg chg="mod">
          <ac:chgData name="Gordon Watts" userId="a0850f2b96f54c79" providerId="LiveId" clId="{5FC2FDED-8C6A-42F2-A01A-E1F92F59DA9A}" dt="2020-06-29T06:56:34.049" v="2145" actId="20577"/>
          <ac:spMkLst>
            <pc:docMk/>
            <pc:sldMk cId="1143177703" sldId="258"/>
            <ac:spMk id="3" creationId="{E960848B-FAAD-4938-A102-7D8AB56E7E21}"/>
          </ac:spMkLst>
        </pc:spChg>
      </pc:sldChg>
      <pc:sldChg chg="addSp delSp modSp new mod">
        <pc:chgData name="Gordon Watts" userId="a0850f2b96f54c79" providerId="LiveId" clId="{5FC2FDED-8C6A-42F2-A01A-E1F92F59DA9A}" dt="2020-06-29T07:05:28.411" v="3223" actId="1076"/>
        <pc:sldMkLst>
          <pc:docMk/>
          <pc:sldMk cId="672957056" sldId="259"/>
        </pc:sldMkLst>
        <pc:spChg chg="mod">
          <ac:chgData name="Gordon Watts" userId="a0850f2b96f54c79" providerId="LiveId" clId="{5FC2FDED-8C6A-42F2-A01A-E1F92F59DA9A}" dt="2020-06-29T07:00:12.889" v="2687"/>
          <ac:spMkLst>
            <pc:docMk/>
            <pc:sldMk cId="672957056" sldId="259"/>
            <ac:spMk id="2" creationId="{863C4662-A87B-4AB6-AB62-6BAB32D2DB16}"/>
          </ac:spMkLst>
        </pc:spChg>
        <pc:spChg chg="mod">
          <ac:chgData name="Gordon Watts" userId="a0850f2b96f54c79" providerId="LiveId" clId="{5FC2FDED-8C6A-42F2-A01A-E1F92F59DA9A}" dt="2020-06-29T07:05:03.213" v="3167" actId="20577"/>
          <ac:spMkLst>
            <pc:docMk/>
            <pc:sldMk cId="672957056" sldId="259"/>
            <ac:spMk id="3" creationId="{7AC4BCD7-D601-41CC-9619-68250E880A61}"/>
          </ac:spMkLst>
        </pc:spChg>
        <pc:spChg chg="add del mod">
          <ac:chgData name="Gordon Watts" userId="a0850f2b96f54c79" providerId="LiveId" clId="{5FC2FDED-8C6A-42F2-A01A-E1F92F59DA9A}" dt="2020-06-29T07:00:12.889" v="2687"/>
          <ac:spMkLst>
            <pc:docMk/>
            <pc:sldMk cId="672957056" sldId="259"/>
            <ac:spMk id="4" creationId="{159982B4-FE38-4311-9B58-C02E54B4AE24}"/>
          </ac:spMkLst>
        </pc:spChg>
        <pc:spChg chg="add mod">
          <ac:chgData name="Gordon Watts" userId="a0850f2b96f54c79" providerId="LiveId" clId="{5FC2FDED-8C6A-42F2-A01A-E1F92F59DA9A}" dt="2020-06-29T07:05:28.411" v="3223" actId="1076"/>
          <ac:spMkLst>
            <pc:docMk/>
            <pc:sldMk cId="672957056" sldId="259"/>
            <ac:spMk id="5" creationId="{47ED7B2C-733B-4FB0-AAB6-C755CAE4FBE3}"/>
          </ac:spMkLst>
        </pc:spChg>
      </pc:sldChg>
      <pc:sldChg chg="modSp new mod">
        <pc:chgData name="Gordon Watts" userId="a0850f2b96f54c79" providerId="LiveId" clId="{5FC2FDED-8C6A-42F2-A01A-E1F92F59DA9A}" dt="2020-06-29T07:07:58.411" v="3713" actId="14"/>
        <pc:sldMkLst>
          <pc:docMk/>
          <pc:sldMk cId="982536895" sldId="260"/>
        </pc:sldMkLst>
        <pc:spChg chg="mod">
          <ac:chgData name="Gordon Watts" userId="a0850f2b96f54c79" providerId="LiveId" clId="{5FC2FDED-8C6A-42F2-A01A-E1F92F59DA9A}" dt="2020-06-29T07:05:46.477" v="3241" actId="5793"/>
          <ac:spMkLst>
            <pc:docMk/>
            <pc:sldMk cId="982536895" sldId="260"/>
            <ac:spMk id="2" creationId="{5199F469-646B-4280-A0A6-6FE85CBE2863}"/>
          </ac:spMkLst>
        </pc:spChg>
        <pc:spChg chg="mod">
          <ac:chgData name="Gordon Watts" userId="a0850f2b96f54c79" providerId="LiveId" clId="{5FC2FDED-8C6A-42F2-A01A-E1F92F59DA9A}" dt="2020-06-29T07:07:58.411" v="3713" actId="14"/>
          <ac:spMkLst>
            <pc:docMk/>
            <pc:sldMk cId="982536895" sldId="260"/>
            <ac:spMk id="3" creationId="{695FC070-F560-445A-924F-0B9F51C83AF4}"/>
          </ac:spMkLst>
        </pc:spChg>
      </pc:sldChg>
      <pc:sldChg chg="add del">
        <pc:chgData name="Gordon Watts" userId="a0850f2b96f54c79" providerId="LiveId" clId="{5FC2FDED-8C6A-42F2-A01A-E1F92F59DA9A}" dt="2020-06-29T07:05:39.297" v="3225" actId="47"/>
        <pc:sldMkLst>
          <pc:docMk/>
          <pc:sldMk cId="2616589348" sldId="260"/>
        </pc:sldMkLst>
      </pc:sldChg>
      <pc:sldChg chg="modSp new mod">
        <pc:chgData name="Gordon Watts" userId="a0850f2b96f54c79" providerId="LiveId" clId="{5FC2FDED-8C6A-42F2-A01A-E1F92F59DA9A}" dt="2020-06-29T07:10:43.283" v="4227" actId="20577"/>
        <pc:sldMkLst>
          <pc:docMk/>
          <pc:sldMk cId="341590996" sldId="261"/>
        </pc:sldMkLst>
        <pc:spChg chg="mod">
          <ac:chgData name="Gordon Watts" userId="a0850f2b96f54c79" providerId="LiveId" clId="{5FC2FDED-8C6A-42F2-A01A-E1F92F59DA9A}" dt="2020-06-29T07:08:32.315" v="3733" actId="20577"/>
          <ac:spMkLst>
            <pc:docMk/>
            <pc:sldMk cId="341590996" sldId="261"/>
            <ac:spMk id="2" creationId="{6BA4FFD4-7153-4CFD-AF81-F8F6D5C8629B}"/>
          </ac:spMkLst>
        </pc:spChg>
        <pc:spChg chg="mod">
          <ac:chgData name="Gordon Watts" userId="a0850f2b96f54c79" providerId="LiveId" clId="{5FC2FDED-8C6A-42F2-A01A-E1F92F59DA9A}" dt="2020-06-29T07:10:43.283" v="4227" actId="20577"/>
          <ac:spMkLst>
            <pc:docMk/>
            <pc:sldMk cId="341590996" sldId="261"/>
            <ac:spMk id="3" creationId="{5EE2784C-A3A2-4501-A9B4-229ED698A59A}"/>
          </ac:spMkLst>
        </pc:spChg>
      </pc:sldChg>
      <pc:sldChg chg="addSp delSp modSp new mod">
        <pc:chgData name="Gordon Watts" userId="a0850f2b96f54c79" providerId="LiveId" clId="{5FC2FDED-8C6A-42F2-A01A-E1F92F59DA9A}" dt="2020-06-29T07:19:03.164" v="4608" actId="113"/>
        <pc:sldMkLst>
          <pc:docMk/>
          <pc:sldMk cId="1703247291" sldId="262"/>
        </pc:sldMkLst>
        <pc:spChg chg="del">
          <ac:chgData name="Gordon Watts" userId="a0850f2b96f54c79" providerId="LiveId" clId="{5FC2FDED-8C6A-42F2-A01A-E1F92F59DA9A}" dt="2020-06-29T07:11:02.947" v="4229"/>
          <ac:spMkLst>
            <pc:docMk/>
            <pc:sldMk cId="1703247291" sldId="262"/>
            <ac:spMk id="2" creationId="{101832FD-A19F-4A73-99ED-5B3D0EA65243}"/>
          </ac:spMkLst>
        </pc:spChg>
        <pc:spChg chg="del">
          <ac:chgData name="Gordon Watts" userId="a0850f2b96f54c79" providerId="LiveId" clId="{5FC2FDED-8C6A-42F2-A01A-E1F92F59DA9A}" dt="2020-06-29T07:11:02.947" v="4229"/>
          <ac:spMkLst>
            <pc:docMk/>
            <pc:sldMk cId="1703247291" sldId="262"/>
            <ac:spMk id="3" creationId="{20D010ED-F9E0-42FD-9668-8413BF2F9826}"/>
          </ac:spMkLst>
        </pc:spChg>
        <pc:spChg chg="add mod">
          <ac:chgData name="Gordon Watts" userId="a0850f2b96f54c79" providerId="LiveId" clId="{5FC2FDED-8C6A-42F2-A01A-E1F92F59DA9A}" dt="2020-06-29T07:12:42.641" v="4271" actId="20577"/>
          <ac:spMkLst>
            <pc:docMk/>
            <pc:sldMk cId="1703247291" sldId="262"/>
            <ac:spMk id="4" creationId="{AA5FF543-5E5A-4A85-87B5-81440E6E8ECF}"/>
          </ac:spMkLst>
        </pc:spChg>
        <pc:spChg chg="add mod">
          <ac:chgData name="Gordon Watts" userId="a0850f2b96f54c79" providerId="LiveId" clId="{5FC2FDED-8C6A-42F2-A01A-E1F92F59DA9A}" dt="2020-06-29T07:17:15.384" v="4564" actId="1076"/>
          <ac:spMkLst>
            <pc:docMk/>
            <pc:sldMk cId="1703247291" sldId="262"/>
            <ac:spMk id="6" creationId="{8A898D71-06A4-4F45-BE02-5F554C0F79E2}"/>
          </ac:spMkLst>
        </pc:spChg>
        <pc:spChg chg="add mod">
          <ac:chgData name="Gordon Watts" userId="a0850f2b96f54c79" providerId="LiveId" clId="{5FC2FDED-8C6A-42F2-A01A-E1F92F59DA9A}" dt="2020-06-29T07:17:13.306" v="4563" actId="1076"/>
          <ac:spMkLst>
            <pc:docMk/>
            <pc:sldMk cId="1703247291" sldId="262"/>
            <ac:spMk id="7" creationId="{D9E8FC56-4529-4364-AB40-6884C21C4549}"/>
          </ac:spMkLst>
        </pc:spChg>
        <pc:spChg chg="add mod">
          <ac:chgData name="Gordon Watts" userId="a0850f2b96f54c79" providerId="LiveId" clId="{5FC2FDED-8C6A-42F2-A01A-E1F92F59DA9A}" dt="2020-06-29T07:16:22.166" v="4541" actId="14100"/>
          <ac:spMkLst>
            <pc:docMk/>
            <pc:sldMk cId="1703247291" sldId="262"/>
            <ac:spMk id="8" creationId="{022AD1EA-B735-4806-A834-138C46E953DD}"/>
          </ac:spMkLst>
        </pc:spChg>
        <pc:spChg chg="add mod">
          <ac:chgData name="Gordon Watts" userId="a0850f2b96f54c79" providerId="LiveId" clId="{5FC2FDED-8C6A-42F2-A01A-E1F92F59DA9A}" dt="2020-06-29T07:17:13.306" v="4563" actId="1076"/>
          <ac:spMkLst>
            <pc:docMk/>
            <pc:sldMk cId="1703247291" sldId="262"/>
            <ac:spMk id="9" creationId="{41711E72-DF80-4712-A85B-7BFFC4DF3EFF}"/>
          </ac:spMkLst>
        </pc:spChg>
        <pc:spChg chg="add mod">
          <ac:chgData name="Gordon Watts" userId="a0850f2b96f54c79" providerId="LiveId" clId="{5FC2FDED-8C6A-42F2-A01A-E1F92F59DA9A}" dt="2020-06-29T07:16:39.461" v="4555" actId="1076"/>
          <ac:spMkLst>
            <pc:docMk/>
            <pc:sldMk cId="1703247291" sldId="262"/>
            <ac:spMk id="10" creationId="{FE955528-71EF-45C5-BBAB-30DE34933356}"/>
          </ac:spMkLst>
        </pc:spChg>
        <pc:spChg chg="add mod">
          <ac:chgData name="Gordon Watts" userId="a0850f2b96f54c79" providerId="LiveId" clId="{5FC2FDED-8C6A-42F2-A01A-E1F92F59DA9A}" dt="2020-06-29T07:17:03.156" v="4562" actId="207"/>
          <ac:spMkLst>
            <pc:docMk/>
            <pc:sldMk cId="1703247291" sldId="262"/>
            <ac:spMk id="13" creationId="{AA762681-0B11-46EA-946B-24405A3E7633}"/>
          </ac:spMkLst>
        </pc:spChg>
        <pc:spChg chg="add mod">
          <ac:chgData name="Gordon Watts" userId="a0850f2b96f54c79" providerId="LiveId" clId="{5FC2FDED-8C6A-42F2-A01A-E1F92F59DA9A}" dt="2020-06-29T07:19:03.164" v="4608" actId="113"/>
          <ac:spMkLst>
            <pc:docMk/>
            <pc:sldMk cId="1703247291" sldId="262"/>
            <ac:spMk id="14" creationId="{D4005A17-115F-4815-83EE-2EAE0781B363}"/>
          </ac:spMkLst>
        </pc:spChg>
        <pc:graphicFrameChg chg="add mod modGraphic">
          <ac:chgData name="Gordon Watts" userId="a0850f2b96f54c79" providerId="LiveId" clId="{5FC2FDED-8C6A-42F2-A01A-E1F92F59DA9A}" dt="2020-06-29T07:12:31.133" v="4241" actId="1076"/>
          <ac:graphicFrameMkLst>
            <pc:docMk/>
            <pc:sldMk cId="1703247291" sldId="262"/>
            <ac:graphicFrameMk id="5" creationId="{F7515787-F59F-4A11-B9B2-F284E9262860}"/>
          </ac:graphicFrameMkLst>
        </pc:graphicFrameChg>
        <pc:cxnChg chg="add">
          <ac:chgData name="Gordon Watts" userId="a0850f2b96f54c79" providerId="LiveId" clId="{5FC2FDED-8C6A-42F2-A01A-E1F92F59DA9A}" dt="2020-06-29T07:16:44.562" v="4556" actId="11529"/>
          <ac:cxnSpMkLst>
            <pc:docMk/>
            <pc:sldMk cId="1703247291" sldId="262"/>
            <ac:cxnSpMk id="12" creationId="{EB95DF65-2EA7-4135-8450-21BD4DE418E7}"/>
          </ac:cxnSpMkLst>
        </pc:cxnChg>
      </pc:sldChg>
      <pc:sldChg chg="addSp modSp new mod">
        <pc:chgData name="Gordon Watts" userId="a0850f2b96f54c79" providerId="LiveId" clId="{5FC2FDED-8C6A-42F2-A01A-E1F92F59DA9A}" dt="2020-06-29T07:24:32.080" v="5285" actId="20577"/>
        <pc:sldMkLst>
          <pc:docMk/>
          <pc:sldMk cId="3874901564" sldId="263"/>
        </pc:sldMkLst>
        <pc:spChg chg="mod">
          <ac:chgData name="Gordon Watts" userId="a0850f2b96f54c79" providerId="LiveId" clId="{5FC2FDED-8C6A-42F2-A01A-E1F92F59DA9A}" dt="2020-06-29T07:22:00.572" v="4802" actId="20577"/>
          <ac:spMkLst>
            <pc:docMk/>
            <pc:sldMk cId="3874901564" sldId="263"/>
            <ac:spMk id="2" creationId="{FF81B0B2-1217-48A4-BD30-AE2C31E3567B}"/>
          </ac:spMkLst>
        </pc:spChg>
        <pc:spChg chg="add mod">
          <ac:chgData name="Gordon Watts" userId="a0850f2b96f54c79" providerId="LiveId" clId="{5FC2FDED-8C6A-42F2-A01A-E1F92F59DA9A}" dt="2020-06-29T07:21:54.278" v="4774" actId="21"/>
          <ac:spMkLst>
            <pc:docMk/>
            <pc:sldMk cId="3874901564" sldId="263"/>
            <ac:spMk id="3" creationId="{A8B5EA79-D109-4DA0-A59A-C033A8460DA5}"/>
          </ac:spMkLst>
        </pc:spChg>
        <pc:spChg chg="add mod">
          <ac:chgData name="Gordon Watts" userId="a0850f2b96f54c79" providerId="LiveId" clId="{5FC2FDED-8C6A-42F2-A01A-E1F92F59DA9A}" dt="2020-06-29T07:24:32.080" v="5285" actId="20577"/>
          <ac:spMkLst>
            <pc:docMk/>
            <pc:sldMk cId="3874901564" sldId="263"/>
            <ac:spMk id="4" creationId="{B2C1E018-1767-4CA0-9DA1-16B55B5CEF09}"/>
          </ac:spMkLst>
        </pc:spChg>
      </pc:sldChg>
    </pc:docChg>
  </pc:docChgLst>
  <pc:docChgLst>
    <pc:chgData name="Gordon Watts" userId="a0850f2b96f54c79" providerId="LiveId" clId="{BB9A18D6-4762-47E2-9286-9433CA447DEC}"/>
    <pc:docChg chg="undo custSel addSld delSld modSld sldOrd">
      <pc:chgData name="Gordon Watts" userId="a0850f2b96f54c79" providerId="LiveId" clId="{BB9A18D6-4762-47E2-9286-9433CA447DEC}" dt="2021-09-28T21:49:58.727" v="5631" actId="20577"/>
      <pc:docMkLst>
        <pc:docMk/>
      </pc:docMkLst>
      <pc:sldChg chg="modSp mod">
        <pc:chgData name="Gordon Watts" userId="a0850f2b96f54c79" providerId="LiveId" clId="{BB9A18D6-4762-47E2-9286-9433CA447DEC}" dt="2021-09-28T20:59:00.704" v="4" actId="20577"/>
        <pc:sldMkLst>
          <pc:docMk/>
          <pc:sldMk cId="3784592027" sldId="256"/>
        </pc:sldMkLst>
        <pc:spChg chg="mod">
          <ac:chgData name="Gordon Watts" userId="a0850f2b96f54c79" providerId="LiveId" clId="{BB9A18D6-4762-47E2-9286-9433CA447DEC}" dt="2021-09-28T20:59:00.704" v="4" actId="20577"/>
          <ac:spMkLst>
            <pc:docMk/>
            <pc:sldMk cId="3784592027" sldId="256"/>
            <ac:spMk id="2" creationId="{6B3C549B-E473-46E3-AC26-C1C8ABC02B0E}"/>
          </ac:spMkLst>
        </pc:spChg>
      </pc:sldChg>
      <pc:sldChg chg="del">
        <pc:chgData name="Gordon Watts" userId="a0850f2b96f54c79" providerId="LiveId" clId="{BB9A18D6-4762-47E2-9286-9433CA447DEC}" dt="2021-09-28T21:15:38.759" v="2553" actId="47"/>
        <pc:sldMkLst>
          <pc:docMk/>
          <pc:sldMk cId="496329235" sldId="257"/>
        </pc:sldMkLst>
      </pc:sldChg>
      <pc:sldChg chg="del">
        <pc:chgData name="Gordon Watts" userId="a0850f2b96f54c79" providerId="LiveId" clId="{BB9A18D6-4762-47E2-9286-9433CA447DEC}" dt="2021-09-28T21:15:41.103" v="2554" actId="47"/>
        <pc:sldMkLst>
          <pc:docMk/>
          <pc:sldMk cId="1143177703" sldId="258"/>
        </pc:sldMkLst>
      </pc:sldChg>
      <pc:sldChg chg="del">
        <pc:chgData name="Gordon Watts" userId="a0850f2b96f54c79" providerId="LiveId" clId="{BB9A18D6-4762-47E2-9286-9433CA447DEC}" dt="2021-09-28T21:15:41.812" v="2555" actId="47"/>
        <pc:sldMkLst>
          <pc:docMk/>
          <pc:sldMk cId="672957056" sldId="259"/>
        </pc:sldMkLst>
      </pc:sldChg>
      <pc:sldChg chg="del">
        <pc:chgData name="Gordon Watts" userId="a0850f2b96f54c79" providerId="LiveId" clId="{BB9A18D6-4762-47E2-9286-9433CA447DEC}" dt="2021-09-28T21:15:42.667" v="2556" actId="47"/>
        <pc:sldMkLst>
          <pc:docMk/>
          <pc:sldMk cId="982536895" sldId="260"/>
        </pc:sldMkLst>
      </pc:sldChg>
      <pc:sldChg chg="del">
        <pc:chgData name="Gordon Watts" userId="a0850f2b96f54c79" providerId="LiveId" clId="{BB9A18D6-4762-47E2-9286-9433CA447DEC}" dt="2021-09-28T21:15:43.652" v="2557" actId="47"/>
        <pc:sldMkLst>
          <pc:docMk/>
          <pc:sldMk cId="341590996" sldId="261"/>
        </pc:sldMkLst>
      </pc:sldChg>
      <pc:sldChg chg="del">
        <pc:chgData name="Gordon Watts" userId="a0850f2b96f54c79" providerId="LiveId" clId="{BB9A18D6-4762-47E2-9286-9433CA447DEC}" dt="2021-09-28T21:15:45.648" v="2558" actId="47"/>
        <pc:sldMkLst>
          <pc:docMk/>
          <pc:sldMk cId="1703247291" sldId="262"/>
        </pc:sldMkLst>
      </pc:sldChg>
      <pc:sldChg chg="del">
        <pc:chgData name="Gordon Watts" userId="a0850f2b96f54c79" providerId="LiveId" clId="{BB9A18D6-4762-47E2-9286-9433CA447DEC}" dt="2021-09-28T21:15:47.130" v="2559" actId="47"/>
        <pc:sldMkLst>
          <pc:docMk/>
          <pc:sldMk cId="3874901564" sldId="263"/>
        </pc:sldMkLst>
      </pc:sldChg>
      <pc:sldChg chg="modSp new mod">
        <pc:chgData name="Gordon Watts" userId="a0850f2b96f54c79" providerId="LiveId" clId="{BB9A18D6-4762-47E2-9286-9433CA447DEC}" dt="2021-09-28T21:04:11.714" v="701" actId="20577"/>
        <pc:sldMkLst>
          <pc:docMk/>
          <pc:sldMk cId="2537317073" sldId="264"/>
        </pc:sldMkLst>
        <pc:spChg chg="mod">
          <ac:chgData name="Gordon Watts" userId="a0850f2b96f54c79" providerId="LiveId" clId="{BB9A18D6-4762-47E2-9286-9433CA447DEC}" dt="2021-09-28T20:59:09.590" v="19" actId="20577"/>
          <ac:spMkLst>
            <pc:docMk/>
            <pc:sldMk cId="2537317073" sldId="264"/>
            <ac:spMk id="2" creationId="{4616B7BB-14AE-4606-99AF-7AEA0C710968}"/>
          </ac:spMkLst>
        </pc:spChg>
        <pc:spChg chg="mod">
          <ac:chgData name="Gordon Watts" userId="a0850f2b96f54c79" providerId="LiveId" clId="{BB9A18D6-4762-47E2-9286-9433CA447DEC}" dt="2021-09-28T21:04:11.714" v="701" actId="20577"/>
          <ac:spMkLst>
            <pc:docMk/>
            <pc:sldMk cId="2537317073" sldId="264"/>
            <ac:spMk id="3" creationId="{04D18C6F-0A38-450A-9D69-D97BEA85C600}"/>
          </ac:spMkLst>
        </pc:spChg>
      </pc:sldChg>
      <pc:sldChg chg="addSp modSp new mod">
        <pc:chgData name="Gordon Watts" userId="a0850f2b96f54c79" providerId="LiveId" clId="{BB9A18D6-4762-47E2-9286-9433CA447DEC}" dt="2021-09-28T21:12:06.887" v="1912" actId="207"/>
        <pc:sldMkLst>
          <pc:docMk/>
          <pc:sldMk cId="215803784" sldId="265"/>
        </pc:sldMkLst>
        <pc:spChg chg="mod">
          <ac:chgData name="Gordon Watts" userId="a0850f2b96f54c79" providerId="LiveId" clId="{BB9A18D6-4762-47E2-9286-9433CA447DEC}" dt="2021-09-28T21:09:50.291" v="1274" actId="20577"/>
          <ac:spMkLst>
            <pc:docMk/>
            <pc:sldMk cId="215803784" sldId="265"/>
            <ac:spMk id="2" creationId="{2EBD5DFF-606C-45FE-B340-A4367F1F0A0F}"/>
          </ac:spMkLst>
        </pc:spChg>
        <pc:spChg chg="mod">
          <ac:chgData name="Gordon Watts" userId="a0850f2b96f54c79" providerId="LiveId" clId="{BB9A18D6-4762-47E2-9286-9433CA447DEC}" dt="2021-09-28T21:11:23.581" v="1779" actId="20577"/>
          <ac:spMkLst>
            <pc:docMk/>
            <pc:sldMk cId="215803784" sldId="265"/>
            <ac:spMk id="3" creationId="{6F4C4643-EA0F-471C-8690-05A5271AB724}"/>
          </ac:spMkLst>
        </pc:spChg>
        <pc:spChg chg="add mod">
          <ac:chgData name="Gordon Watts" userId="a0850f2b96f54c79" providerId="LiveId" clId="{BB9A18D6-4762-47E2-9286-9433CA447DEC}" dt="2021-09-28T21:12:06.887" v="1912" actId="207"/>
          <ac:spMkLst>
            <pc:docMk/>
            <pc:sldMk cId="215803784" sldId="265"/>
            <ac:spMk id="5" creationId="{621CA756-695E-48EC-A071-9ED390E1238C}"/>
          </ac:spMkLst>
        </pc:spChg>
      </pc:sldChg>
      <pc:sldChg chg="addSp delSp modSp new mod ord modClrScheme chgLayout">
        <pc:chgData name="Gordon Watts" userId="a0850f2b96f54c79" providerId="LiveId" clId="{BB9A18D6-4762-47E2-9286-9433CA447DEC}" dt="2021-09-28T21:24:32.718" v="4349" actId="20577"/>
        <pc:sldMkLst>
          <pc:docMk/>
          <pc:sldMk cId="2561080687" sldId="266"/>
        </pc:sldMkLst>
        <pc:spChg chg="del">
          <ac:chgData name="Gordon Watts" userId="a0850f2b96f54c79" providerId="LiveId" clId="{BB9A18D6-4762-47E2-9286-9433CA447DEC}" dt="2021-09-28T21:06:22.509" v="706" actId="700"/>
          <ac:spMkLst>
            <pc:docMk/>
            <pc:sldMk cId="2561080687" sldId="266"/>
            <ac:spMk id="2" creationId="{007D93DD-5C17-46B9-BE3B-A4244A9B5C09}"/>
          </ac:spMkLst>
        </pc:spChg>
        <pc:spChg chg="mod ord">
          <ac:chgData name="Gordon Watts" userId="a0850f2b96f54c79" providerId="LiveId" clId="{BB9A18D6-4762-47E2-9286-9433CA447DEC}" dt="2021-09-28T21:06:22.509" v="706" actId="700"/>
          <ac:spMkLst>
            <pc:docMk/>
            <pc:sldMk cId="2561080687" sldId="266"/>
            <ac:spMk id="3" creationId="{5AD7EC62-5CFF-4901-8F47-73C8E3BC09E0}"/>
          </ac:spMkLst>
        </pc:spChg>
        <pc:spChg chg="add mod">
          <ac:chgData name="Gordon Watts" userId="a0850f2b96f54c79" providerId="LiveId" clId="{BB9A18D6-4762-47E2-9286-9433CA447DEC}" dt="2021-09-28T21:24:32.718" v="4349" actId="20577"/>
          <ac:spMkLst>
            <pc:docMk/>
            <pc:sldMk cId="2561080687" sldId="266"/>
            <ac:spMk id="4" creationId="{CE0D5DC4-21E5-4347-990B-70D111222AFB}"/>
          </ac:spMkLst>
        </pc:spChg>
        <pc:spChg chg="add mod">
          <ac:chgData name="Gordon Watts" userId="a0850f2b96f54c79" providerId="LiveId" clId="{BB9A18D6-4762-47E2-9286-9433CA447DEC}" dt="2021-09-28T21:07:14.671" v="811" actId="20577"/>
          <ac:spMkLst>
            <pc:docMk/>
            <pc:sldMk cId="2561080687" sldId="266"/>
            <ac:spMk id="5" creationId="{B48111EC-4FA0-44EE-B18F-5C525AB161DF}"/>
          </ac:spMkLst>
        </pc:spChg>
        <pc:spChg chg="add mod">
          <ac:chgData name="Gordon Watts" userId="a0850f2b96f54c79" providerId="LiveId" clId="{BB9A18D6-4762-47E2-9286-9433CA447DEC}" dt="2021-09-28T21:13:44.865" v="2221" actId="207"/>
          <ac:spMkLst>
            <pc:docMk/>
            <pc:sldMk cId="2561080687" sldId="266"/>
            <ac:spMk id="6" creationId="{ABFF4D1F-4CCB-466C-A788-EB5E150D858E}"/>
          </ac:spMkLst>
        </pc:spChg>
      </pc:sldChg>
      <pc:sldChg chg="addSp modSp new mod modClrScheme chgLayout">
        <pc:chgData name="Gordon Watts" userId="a0850f2b96f54c79" providerId="LiveId" clId="{BB9A18D6-4762-47E2-9286-9433CA447DEC}" dt="2021-09-28T21:09:35.305" v="1243" actId="20577"/>
        <pc:sldMkLst>
          <pc:docMk/>
          <pc:sldMk cId="1927913638" sldId="267"/>
        </pc:sldMkLst>
        <pc:spChg chg="mod ord">
          <ac:chgData name="Gordon Watts" userId="a0850f2b96f54c79" providerId="LiveId" clId="{BB9A18D6-4762-47E2-9286-9433CA447DEC}" dt="2021-09-28T21:07:57.046" v="813" actId="700"/>
          <ac:spMkLst>
            <pc:docMk/>
            <pc:sldMk cId="1927913638" sldId="267"/>
            <ac:spMk id="2" creationId="{BF165C74-8523-47A9-961E-577982E1746A}"/>
          </ac:spMkLst>
        </pc:spChg>
        <pc:spChg chg="add mod ord">
          <ac:chgData name="Gordon Watts" userId="a0850f2b96f54c79" providerId="LiveId" clId="{BB9A18D6-4762-47E2-9286-9433CA447DEC}" dt="2021-09-28T21:07:59.382" v="826" actId="5793"/>
          <ac:spMkLst>
            <pc:docMk/>
            <pc:sldMk cId="1927913638" sldId="267"/>
            <ac:spMk id="3" creationId="{AF34598F-8F91-439E-A6C8-5EF7B9B66588}"/>
          </ac:spMkLst>
        </pc:spChg>
        <pc:spChg chg="add mod ord">
          <ac:chgData name="Gordon Watts" userId="a0850f2b96f54c79" providerId="LiveId" clId="{BB9A18D6-4762-47E2-9286-9433CA447DEC}" dt="2021-09-28T21:09:35.305" v="1243" actId="20577"/>
          <ac:spMkLst>
            <pc:docMk/>
            <pc:sldMk cId="1927913638" sldId="267"/>
            <ac:spMk id="4" creationId="{81C401D6-15EA-40C2-965B-31D9F36E3490}"/>
          </ac:spMkLst>
        </pc:spChg>
      </pc:sldChg>
      <pc:sldChg chg="modSp new mod">
        <pc:chgData name="Gordon Watts" userId="a0850f2b96f54c79" providerId="LiveId" clId="{BB9A18D6-4762-47E2-9286-9433CA447DEC}" dt="2021-09-28T21:16:53.831" v="2696" actId="20577"/>
        <pc:sldMkLst>
          <pc:docMk/>
          <pc:sldMk cId="4201119929" sldId="268"/>
        </pc:sldMkLst>
        <pc:spChg chg="mod">
          <ac:chgData name="Gordon Watts" userId="a0850f2b96f54c79" providerId="LiveId" clId="{BB9A18D6-4762-47E2-9286-9433CA447DEC}" dt="2021-09-28T21:12:23.367" v="1954" actId="20577"/>
          <ac:spMkLst>
            <pc:docMk/>
            <pc:sldMk cId="4201119929" sldId="268"/>
            <ac:spMk id="2" creationId="{7514FEDA-A1F7-4236-AEB9-DF78C1E027DC}"/>
          </ac:spMkLst>
        </pc:spChg>
        <pc:spChg chg="mod">
          <ac:chgData name="Gordon Watts" userId="a0850f2b96f54c79" providerId="LiveId" clId="{BB9A18D6-4762-47E2-9286-9433CA447DEC}" dt="2021-09-28T21:16:53.831" v="2696" actId="20577"/>
          <ac:spMkLst>
            <pc:docMk/>
            <pc:sldMk cId="4201119929" sldId="268"/>
            <ac:spMk id="3" creationId="{D5212DA5-A6F7-47A0-B50E-2AE7B1795C06}"/>
          </ac:spMkLst>
        </pc:spChg>
      </pc:sldChg>
      <pc:sldChg chg="modSp new mod">
        <pc:chgData name="Gordon Watts" userId="a0850f2b96f54c79" providerId="LiveId" clId="{BB9A18D6-4762-47E2-9286-9433CA447DEC}" dt="2021-09-28T21:22:04.756" v="3705" actId="20577"/>
        <pc:sldMkLst>
          <pc:docMk/>
          <pc:sldMk cId="1636207553" sldId="269"/>
        </pc:sldMkLst>
        <pc:spChg chg="mod">
          <ac:chgData name="Gordon Watts" userId="a0850f2b96f54c79" providerId="LiveId" clId="{BB9A18D6-4762-47E2-9286-9433CA447DEC}" dt="2021-09-28T21:17:10.753" v="2713" actId="5793"/>
          <ac:spMkLst>
            <pc:docMk/>
            <pc:sldMk cId="1636207553" sldId="269"/>
            <ac:spMk id="2" creationId="{983CD641-F5B8-4E13-A28F-C197D4AB2C9D}"/>
          </ac:spMkLst>
        </pc:spChg>
        <pc:spChg chg="mod">
          <ac:chgData name="Gordon Watts" userId="a0850f2b96f54c79" providerId="LiveId" clId="{BB9A18D6-4762-47E2-9286-9433CA447DEC}" dt="2021-09-28T21:22:04.756" v="3705" actId="20577"/>
          <ac:spMkLst>
            <pc:docMk/>
            <pc:sldMk cId="1636207553" sldId="269"/>
            <ac:spMk id="3" creationId="{D0472FB6-4C4F-4A29-AB94-CF2109276492}"/>
          </ac:spMkLst>
        </pc:spChg>
      </pc:sldChg>
      <pc:sldChg chg="modSp new mod">
        <pc:chgData name="Gordon Watts" userId="a0850f2b96f54c79" providerId="LiveId" clId="{BB9A18D6-4762-47E2-9286-9433CA447DEC}" dt="2021-09-28T21:25:06.178" v="4386" actId="20577"/>
        <pc:sldMkLst>
          <pc:docMk/>
          <pc:sldMk cId="3465339008" sldId="270"/>
        </pc:sldMkLst>
        <pc:spChg chg="mod">
          <ac:chgData name="Gordon Watts" userId="a0850f2b96f54c79" providerId="LiveId" clId="{BB9A18D6-4762-47E2-9286-9433CA447DEC}" dt="2021-09-28T21:25:06.178" v="4386" actId="20577"/>
          <ac:spMkLst>
            <pc:docMk/>
            <pc:sldMk cId="3465339008" sldId="270"/>
            <ac:spMk id="2" creationId="{82C4C761-981F-41C6-8DA5-56F9AC925477}"/>
          </ac:spMkLst>
        </pc:spChg>
        <pc:spChg chg="mod">
          <ac:chgData name="Gordon Watts" userId="a0850f2b96f54c79" providerId="LiveId" clId="{BB9A18D6-4762-47E2-9286-9433CA447DEC}" dt="2021-09-28T21:24:10.040" v="4347" actId="20577"/>
          <ac:spMkLst>
            <pc:docMk/>
            <pc:sldMk cId="3465339008" sldId="270"/>
            <ac:spMk id="3" creationId="{8D2C4022-FE7A-4571-9A26-5582B351236F}"/>
          </ac:spMkLst>
        </pc:spChg>
      </pc:sldChg>
      <pc:sldChg chg="addSp delSp modSp new mod modClrScheme chgLayout">
        <pc:chgData name="Gordon Watts" userId="a0850f2b96f54c79" providerId="LiveId" clId="{BB9A18D6-4762-47E2-9286-9433CA447DEC}" dt="2021-09-28T21:27:00.305" v="4405" actId="20577"/>
        <pc:sldMkLst>
          <pc:docMk/>
          <pc:sldMk cId="1680783541" sldId="271"/>
        </pc:sldMkLst>
        <pc:spChg chg="del">
          <ac:chgData name="Gordon Watts" userId="a0850f2b96f54c79" providerId="LiveId" clId="{BB9A18D6-4762-47E2-9286-9433CA447DEC}" dt="2021-09-28T21:26:16.464" v="4388" actId="700"/>
          <ac:spMkLst>
            <pc:docMk/>
            <pc:sldMk cId="1680783541" sldId="271"/>
            <ac:spMk id="2" creationId="{0FF01872-F82C-4BF8-AC57-1C91E8A68C19}"/>
          </ac:spMkLst>
        </pc:spChg>
        <pc:spChg chg="del">
          <ac:chgData name="Gordon Watts" userId="a0850f2b96f54c79" providerId="LiveId" clId="{BB9A18D6-4762-47E2-9286-9433CA447DEC}" dt="2021-09-28T21:26:16.464" v="4388" actId="700"/>
          <ac:spMkLst>
            <pc:docMk/>
            <pc:sldMk cId="1680783541" sldId="271"/>
            <ac:spMk id="3" creationId="{633CCA9D-1EED-48E5-B77A-5EADBE4A3B2D}"/>
          </ac:spMkLst>
        </pc:spChg>
        <pc:spChg chg="mod ord">
          <ac:chgData name="Gordon Watts" userId="a0850f2b96f54c79" providerId="LiveId" clId="{BB9A18D6-4762-47E2-9286-9433CA447DEC}" dt="2021-09-28T21:26:16.464" v="4388" actId="700"/>
          <ac:spMkLst>
            <pc:docMk/>
            <pc:sldMk cId="1680783541" sldId="271"/>
            <ac:spMk id="4" creationId="{7D6DB998-8E8A-430D-8F70-710C9271D737}"/>
          </ac:spMkLst>
        </pc:spChg>
        <pc:spChg chg="add mod">
          <ac:chgData name="Gordon Watts" userId="a0850f2b96f54c79" providerId="LiveId" clId="{BB9A18D6-4762-47E2-9286-9433CA447DEC}" dt="2021-09-28T21:27:00.305" v="4405" actId="20577"/>
          <ac:spMkLst>
            <pc:docMk/>
            <pc:sldMk cId="1680783541" sldId="271"/>
            <ac:spMk id="8" creationId="{B5E19FA1-B026-4897-8B33-72B416D3C64C}"/>
          </ac:spMkLst>
        </pc:spChg>
        <pc:picChg chg="add mod modCrop">
          <ac:chgData name="Gordon Watts" userId="a0850f2b96f54c79" providerId="LiveId" clId="{BB9A18D6-4762-47E2-9286-9433CA447DEC}" dt="2021-09-28T21:26:47.331" v="4397" actId="14100"/>
          <ac:picMkLst>
            <pc:docMk/>
            <pc:sldMk cId="1680783541" sldId="271"/>
            <ac:picMk id="6" creationId="{5C30C7A3-EE84-41E7-BB44-F05A23100AA7}"/>
          </ac:picMkLst>
        </pc:picChg>
        <pc:picChg chg="add mod modCrop">
          <ac:chgData name="Gordon Watts" userId="a0850f2b96f54c79" providerId="LiveId" clId="{BB9A18D6-4762-47E2-9286-9433CA447DEC}" dt="2021-09-28T21:26:55.487" v="4399" actId="1076"/>
          <ac:picMkLst>
            <pc:docMk/>
            <pc:sldMk cId="1680783541" sldId="271"/>
            <ac:picMk id="7" creationId="{1EA39B9E-3030-4372-B4CD-E7D547BD3CDC}"/>
          </ac:picMkLst>
        </pc:picChg>
      </pc:sldChg>
      <pc:sldChg chg="addSp modSp new mod">
        <pc:chgData name="Gordon Watts" userId="a0850f2b96f54c79" providerId="LiveId" clId="{BB9A18D6-4762-47E2-9286-9433CA447DEC}" dt="2021-09-28T21:48:09.454" v="5604" actId="1076"/>
        <pc:sldMkLst>
          <pc:docMk/>
          <pc:sldMk cId="412185383" sldId="272"/>
        </pc:sldMkLst>
        <pc:spChg chg="add mod">
          <ac:chgData name="Gordon Watts" userId="a0850f2b96f54c79" providerId="LiveId" clId="{BB9A18D6-4762-47E2-9286-9433CA447DEC}" dt="2021-09-28T21:43:25.950" v="5044" actId="20577"/>
          <ac:spMkLst>
            <pc:docMk/>
            <pc:sldMk cId="412185383" sldId="272"/>
            <ac:spMk id="3" creationId="{F4E777E8-A3AA-4078-8658-32A611372CC3}"/>
          </ac:spMkLst>
        </pc:spChg>
        <pc:spChg chg="add mod">
          <ac:chgData name="Gordon Watts" userId="a0850f2b96f54c79" providerId="LiveId" clId="{BB9A18D6-4762-47E2-9286-9433CA447DEC}" dt="2021-09-28T21:43:43.062" v="5047" actId="1076"/>
          <ac:spMkLst>
            <pc:docMk/>
            <pc:sldMk cId="412185383" sldId="272"/>
            <ac:spMk id="4" creationId="{BEA8BEE3-5D7E-4B00-9929-C4BDF17B9B7F}"/>
          </ac:spMkLst>
        </pc:spChg>
        <pc:spChg chg="add mod">
          <ac:chgData name="Gordon Watts" userId="a0850f2b96f54c79" providerId="LiveId" clId="{BB9A18D6-4762-47E2-9286-9433CA447DEC}" dt="2021-09-28T21:44:01.603" v="5049" actId="1076"/>
          <ac:spMkLst>
            <pc:docMk/>
            <pc:sldMk cId="412185383" sldId="272"/>
            <ac:spMk id="5" creationId="{8E965316-1464-4764-9A04-3653FC3FE6A2}"/>
          </ac:spMkLst>
        </pc:spChg>
        <pc:spChg chg="add mod">
          <ac:chgData name="Gordon Watts" userId="a0850f2b96f54c79" providerId="LiveId" clId="{BB9A18D6-4762-47E2-9286-9433CA447DEC}" dt="2021-09-28T21:47:35.335" v="5598" actId="313"/>
          <ac:spMkLst>
            <pc:docMk/>
            <pc:sldMk cId="412185383" sldId="272"/>
            <ac:spMk id="6" creationId="{5EECB150-C061-4F02-88F4-57A5B258B8BB}"/>
          </ac:spMkLst>
        </pc:spChg>
        <pc:spChg chg="add mod">
          <ac:chgData name="Gordon Watts" userId="a0850f2b96f54c79" providerId="LiveId" clId="{BB9A18D6-4762-47E2-9286-9433CA447DEC}" dt="2021-09-28T21:47:46.188" v="5600" actId="1076"/>
          <ac:spMkLst>
            <pc:docMk/>
            <pc:sldMk cId="412185383" sldId="272"/>
            <ac:spMk id="7" creationId="{06A2A7EE-5E3D-4612-8BE1-FFDAB33C6DA7}"/>
          </ac:spMkLst>
        </pc:spChg>
        <pc:spChg chg="add mod">
          <ac:chgData name="Gordon Watts" userId="a0850f2b96f54c79" providerId="LiveId" clId="{BB9A18D6-4762-47E2-9286-9433CA447DEC}" dt="2021-09-28T21:47:54.088" v="5602" actId="1076"/>
          <ac:spMkLst>
            <pc:docMk/>
            <pc:sldMk cId="412185383" sldId="272"/>
            <ac:spMk id="8" creationId="{B829068C-ECCB-4784-8532-6D716E5328CD}"/>
          </ac:spMkLst>
        </pc:spChg>
        <pc:spChg chg="add mod">
          <ac:chgData name="Gordon Watts" userId="a0850f2b96f54c79" providerId="LiveId" clId="{BB9A18D6-4762-47E2-9286-9433CA447DEC}" dt="2021-09-28T21:48:09.454" v="5604" actId="1076"/>
          <ac:spMkLst>
            <pc:docMk/>
            <pc:sldMk cId="412185383" sldId="272"/>
            <ac:spMk id="9" creationId="{3E5A28F9-70A6-4C1A-B6D7-E7951FB32BEA}"/>
          </ac:spMkLst>
        </pc:spChg>
      </pc:sldChg>
      <pc:sldChg chg="addSp delSp modSp new mod">
        <pc:chgData name="Gordon Watts" userId="a0850f2b96f54c79" providerId="LiveId" clId="{BB9A18D6-4762-47E2-9286-9433CA447DEC}" dt="2021-09-28T21:49:58.727" v="5631" actId="20577"/>
        <pc:sldMkLst>
          <pc:docMk/>
          <pc:sldMk cId="985584697" sldId="273"/>
        </pc:sldMkLst>
        <pc:spChg chg="add mod">
          <ac:chgData name="Gordon Watts" userId="a0850f2b96f54c79" providerId="LiveId" clId="{BB9A18D6-4762-47E2-9286-9433CA447DEC}" dt="2021-09-28T21:49:21.938" v="5621" actId="20577"/>
          <ac:spMkLst>
            <pc:docMk/>
            <pc:sldMk cId="985584697" sldId="273"/>
            <ac:spMk id="5" creationId="{C9D34170-C241-40B3-BD7B-7F370013E6DA}"/>
          </ac:spMkLst>
        </pc:spChg>
        <pc:spChg chg="add mod">
          <ac:chgData name="Gordon Watts" userId="a0850f2b96f54c79" providerId="LiveId" clId="{BB9A18D6-4762-47E2-9286-9433CA447DEC}" dt="2021-09-28T21:49:58.727" v="5631" actId="20577"/>
          <ac:spMkLst>
            <pc:docMk/>
            <pc:sldMk cId="985584697" sldId="273"/>
            <ac:spMk id="10" creationId="{016631E3-86B1-4816-8A09-4F5033BB1C65}"/>
          </ac:spMkLst>
        </pc:spChg>
        <pc:picChg chg="add mod">
          <ac:chgData name="Gordon Watts" userId="a0850f2b96f54c79" providerId="LiveId" clId="{BB9A18D6-4762-47E2-9286-9433CA447DEC}" dt="2021-09-28T21:49:11.213" v="5607" actId="1076"/>
          <ac:picMkLst>
            <pc:docMk/>
            <pc:sldMk cId="985584697" sldId="273"/>
            <ac:picMk id="4" creationId="{90A383D7-EA97-4E94-9AD8-CCD4072205F3}"/>
          </ac:picMkLst>
        </pc:picChg>
        <pc:picChg chg="add del mod">
          <ac:chgData name="Gordon Watts" userId="a0850f2b96f54c79" providerId="LiveId" clId="{BB9A18D6-4762-47E2-9286-9433CA447DEC}" dt="2021-09-28T21:49:38.522" v="5624" actId="21"/>
          <ac:picMkLst>
            <pc:docMk/>
            <pc:sldMk cId="985584697" sldId="273"/>
            <ac:picMk id="7" creationId="{BCC84D7E-5A87-4C32-B44F-7E8B91DC33EB}"/>
          </ac:picMkLst>
        </pc:picChg>
        <pc:picChg chg="add mod">
          <ac:chgData name="Gordon Watts" userId="a0850f2b96f54c79" providerId="LiveId" clId="{BB9A18D6-4762-47E2-9286-9433CA447DEC}" dt="2021-09-28T21:49:46.727" v="5627" actId="1076"/>
          <ac:picMkLst>
            <pc:docMk/>
            <pc:sldMk cId="985584697" sldId="273"/>
            <ac:picMk id="9" creationId="{B1B16A2B-4EAF-42DC-9A9C-EB7E0DBE2BD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707DE-64FC-4893-9DF5-F190CA967B2B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6E360-D651-4C5C-925E-E80DB16B8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03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12699-269E-4842-A445-2EEF1806C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10D9CF-0459-4787-A9CA-E06BBD81E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B8711F-731B-47FA-B090-13ACCA5B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54C8-EEEA-4F09-A073-5DFCCAEA47E3}" type="datetime1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0C533-0FB9-4858-B4C8-0558EB3DB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9CB1A3-E0DF-4AA1-9DC7-FA0EB3CD8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9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9B83D-D2DA-4FC3-8D06-7D65463E9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52E6FD-B8FC-46D7-9E32-D9FE0928B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6233A-7208-4F46-95DB-635E92CD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94DF-DDE3-4FE0-984A-1AC56A69535A}" type="datetime1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FB7F0-FE58-47E3-ADD8-5582832D3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614E0-1437-4E11-B19D-06D406ACD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6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BC1270-0012-4771-BE17-1B9770F194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A2280F-36C1-43B8-97A8-FA744A98B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DBB20-2142-44B8-908E-E99D7AF67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D6A8-BE7C-4B94-96B9-53A7016462B5}" type="datetime1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ED6F3-D519-4780-8872-208BCB23C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E8873-F90C-493A-AD8B-38CEF68C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3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5B618-2F13-42BC-B083-5B17B19BC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3F742-A39E-4A25-98A5-EA24B52D4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84B0B-9570-4677-95AE-0F7EEDBD9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4E8ED-27F9-4DAB-871C-039B58939548}" type="datetime1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72DF3-679D-4093-8BA2-6B9475F8A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1D6DE-DB90-4566-B0E9-11A78707F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1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E6AF9-E8C4-4702-96C0-93EC96514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FBC44-A795-4C32-A04B-435291AD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3DC36-D9B2-4C92-A647-76651F34D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6C533-503F-4407-9F5D-A4B09D588A45}" type="datetime1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8F904-FD21-493B-A9FF-1AFB181DC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645080-E9F3-4069-B030-AB64D13DE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8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86255-F3CD-45CB-8708-176141E6C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5F446-2D6A-4997-B615-B01A6B3819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E4A7A8-96CE-4293-971D-11A256697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ED87E8-4204-4C7D-8332-9BF9DBD93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4974-FF44-44CC-A3E8-00718D0924EE}" type="datetime1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6A2A2-7C4A-4260-A323-C22E718A5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9C36D-780F-4CDD-836F-A0DD264DC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3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36F42-0D2D-4CFB-A368-2181616D3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39A07-64F9-407B-98A1-89788FA85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EEC45B-26B7-4447-901E-C1F773155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22FFDA-FBFD-4E55-8B55-682BF598AC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3E5C64-7DBE-498F-B461-078734663E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18D96D-5DE6-4C73-98B6-6A391E043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A6D56-6C2D-413D-AC49-104403FC9107}" type="datetime1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1F6093-2544-4C30-8752-E542AF118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0E8F8F-EE7C-4C03-A622-D574927F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34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CE5F9-DBF8-42B2-B425-1B3A17C2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B8808-D619-4AF2-B849-BE79741DC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B52D5-3118-4F6C-A3D4-8965CC495445}" type="datetime1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11EAA-93D8-48BD-AEA0-501D2E0FF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1A1839-DD7F-4DBB-97B4-1A89D751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9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76EC2E-1279-4A36-93D2-032DCF68A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7FB4-DEFB-4AC5-B872-6C27563AD833}" type="datetime1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2EB176-CE6A-441E-AF55-CA93C982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89CBF-5A19-4E5B-B43B-0C616F142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00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BCD03-53A8-4828-87D0-26DFA397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1B985-0B7A-412F-8F03-C2091AD38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9DCAA0-DD37-4078-9752-7BE4C21BC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1E72DC-BA40-454A-A2C8-4C08B82C9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C012F-96F6-4BA3-B7DC-4909B156DD44}" type="datetime1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24DE2-7E29-4FD5-B0B4-939DB2489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3BEBB-595D-44FA-AC62-39CC00971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7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1BB6-E5CB-434F-9E1E-59DFEA33A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35FB1-DDDD-476A-A001-8621B191FC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E58DF9-5997-4CCA-9E57-D2E5CDAE6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1ACC67-0389-4405-8856-032CCA659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789A-985F-44D2-AF6C-7CBC4B02414B}" type="datetime1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2C690-CF38-46D4-8EB4-33CA2E51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90CE8-B641-4E15-B06D-140CACB87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2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CD7F3E-AE34-491C-938B-A4CF25E1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3E0B71-B8FD-4344-B6BD-02ABABDD0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D6888-8BBA-48F7-8630-187110BE43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8070-7541-4307-99CA-FCD006B8DB90}" type="datetime1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D32D0-29EA-4D7D-86C0-5A650CA6D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60C55-B687-4467-85DD-B55C7D6C42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F0B38-C074-4372-A9DD-9AA569984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1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rdonwatts/seattlesnowmass2021" TargetMode="External"/><Relationship Id="rId2" Type="http://schemas.openxmlformats.org/officeDocument/2006/relationships/hyperlink" Target="http://seattlesnowmass2021.ne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fnal.gov/event/6890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C549B-E473-46E3-AC26-C1C8ABC02B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Seattle Snowmass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6843A-DF36-418F-9E32-6ABB73874A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S.-C. Hsu</a:t>
            </a:r>
          </a:p>
          <a:p>
            <a:r>
              <a:rPr lang="en-US" dirty="0"/>
              <a:t>G. Watts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FC57D859-C8BF-4355-BE46-CAE7C1D24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769" y="4069176"/>
            <a:ext cx="1666461" cy="166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92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77F014-FD3E-4211-BCDE-32F71DA0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383D7-EA97-4E94-9AD8-CCD407220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0802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D34170-C241-40B3-BD7B-7F370013E6DA}"/>
              </a:ext>
            </a:extLst>
          </p:cNvPr>
          <p:cNvSpPr txBox="1"/>
          <p:nvPr/>
        </p:nvSpPr>
        <p:spPr>
          <a:xfrm>
            <a:off x="3359426" y="1212574"/>
            <a:ext cx="146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9 Plenary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B16A2B-4EAF-42DC-9A9C-EB7E0DBE2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303" y="516835"/>
            <a:ext cx="5145667" cy="38365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16631E3-86B1-4816-8A09-4F5033BB1C65}"/>
              </a:ext>
            </a:extLst>
          </p:cNvPr>
          <p:cNvSpPr txBox="1"/>
          <p:nvPr/>
        </p:nvSpPr>
        <p:spPr>
          <a:xfrm>
            <a:off x="9713843" y="1212574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10 Plenary</a:t>
            </a:r>
          </a:p>
        </p:txBody>
      </p:sp>
    </p:spTree>
    <p:extLst>
      <p:ext uri="{BB962C8B-B14F-4D97-AF65-F5344CB8AC3E}">
        <p14:creationId xmlns:p14="http://schemas.microsoft.com/office/powerpoint/2010/main" val="985584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4C761-981F-41C6-8DA5-56F9AC925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Meetings &amp; Events at same time as Snowmass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C4022-FE7A-4571-9A26-5582B3512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some folks with access to training money</a:t>
            </a:r>
          </a:p>
          <a:p>
            <a:pPr lvl="1"/>
            <a:r>
              <a:rPr lang="en-US" dirty="0"/>
              <a:t>Possibly bring students by paying for most of their costs (but not 100%)</a:t>
            </a:r>
          </a:p>
          <a:p>
            <a:pPr lvl="1"/>
            <a:r>
              <a:rPr lang="en-US" dirty="0"/>
              <a:t>Then they can hang around for </a:t>
            </a:r>
            <a:r>
              <a:rPr lang="en-US" dirty="0" err="1"/>
              <a:t>snowmass</a:t>
            </a:r>
            <a:r>
              <a:rPr lang="en-US" dirty="0"/>
              <a:t> pretty cheaply</a:t>
            </a:r>
          </a:p>
          <a:p>
            <a:r>
              <a:rPr lang="en-US" dirty="0"/>
              <a:t>There is an Ann Nelson memorial workshop just before Snowmass starts</a:t>
            </a:r>
          </a:p>
          <a:p>
            <a:pPr lvl="1"/>
            <a:r>
              <a:rPr lang="en-US" dirty="0"/>
              <a:t>We do not think there will be overlap on Sunday of our start</a:t>
            </a:r>
          </a:p>
          <a:p>
            <a:r>
              <a:rPr lang="en-US" dirty="0"/>
              <a:t>Other meetings are fine – let us know – we will have to work on financing, but in general small rooms for an afternoon aren’t expensive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65B95-BAD0-4C29-B1AE-D3E99F8B6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39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6B7BB-14AE-4606-99AF-7AEA0C710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18C6F-0A38-450A-9D69-D97BEA85C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Website: </a:t>
            </a:r>
            <a:r>
              <a:rPr lang="en-US" dirty="0">
                <a:hlinkClick r:id="rId2"/>
              </a:rPr>
              <a:t>http://seattlesnowmass2021.net/</a:t>
            </a:r>
            <a:endParaRPr lang="en-US" dirty="0"/>
          </a:p>
          <a:p>
            <a:pPr lvl="1"/>
            <a:r>
              <a:rPr lang="en-US" dirty="0"/>
              <a:t>Anyone can contribute changes by submitting a PR to </a:t>
            </a:r>
            <a:r>
              <a:rPr lang="en-US" dirty="0">
                <a:hlinkClick r:id="rId3"/>
              </a:rPr>
              <a:t>https://github.com/gordonwatts/seattlesnowmass2021</a:t>
            </a:r>
            <a:endParaRPr lang="en-US" dirty="0"/>
          </a:p>
          <a:p>
            <a:r>
              <a:rPr lang="en-US" dirty="0"/>
              <a:t>Dates are fixed: July 17-26 (10 Days)</a:t>
            </a:r>
          </a:p>
          <a:p>
            <a:pPr lvl="1"/>
            <a:r>
              <a:rPr lang="en-US" dirty="0"/>
              <a:t>Planning for ~700 people</a:t>
            </a:r>
          </a:p>
          <a:p>
            <a:pPr lvl="1"/>
            <a:r>
              <a:rPr lang="en-US" dirty="0"/>
              <a:t>Flexibility to increase that up to ~1000</a:t>
            </a:r>
          </a:p>
          <a:p>
            <a:pPr lvl="1"/>
            <a:r>
              <a:rPr lang="en-US" dirty="0"/>
              <a:t>Finance not well understood yet, but probably down to 500</a:t>
            </a:r>
          </a:p>
          <a:p>
            <a:pPr lvl="1"/>
            <a:r>
              <a:rPr lang="en-US" dirty="0"/>
              <a:t>We are aiming for $800 per person for 10 days before any grants or sponsorship</a:t>
            </a:r>
          </a:p>
          <a:p>
            <a:pPr lvl="1"/>
            <a:r>
              <a:rPr lang="en-US" dirty="0"/>
              <a:t>Private, modern dorm rooms (with private shower) close to campus, about $120 per night.</a:t>
            </a:r>
          </a:p>
          <a:p>
            <a:r>
              <a:rPr lang="en-US" dirty="0"/>
              <a:t>Broad Goals:</a:t>
            </a:r>
          </a:p>
          <a:p>
            <a:pPr lvl="1"/>
            <a:r>
              <a:rPr lang="en-US" dirty="0"/>
              <a:t>Community Consensus</a:t>
            </a:r>
          </a:p>
          <a:p>
            <a:pPr lvl="1"/>
            <a:r>
              <a:rPr lang="en-US" dirty="0"/>
              <a:t>Cross-group Collaboration</a:t>
            </a:r>
          </a:p>
          <a:p>
            <a:pPr lvl="1"/>
            <a:r>
              <a:rPr lang="en-US" dirty="0"/>
              <a:t>Paper prep</a:t>
            </a:r>
          </a:p>
          <a:p>
            <a:pPr lvl="1"/>
            <a:r>
              <a:rPr lang="en-US" dirty="0"/>
              <a:t>Preparing the story for the P5 hand off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B1EC4-7D84-42DC-8C3D-83511EDCE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1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D7EC62-5CFF-4901-8F47-73C8E3BC0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0D5DC4-21E5-4347-990B-70D111222AFB}"/>
              </a:ext>
            </a:extLst>
          </p:cNvPr>
          <p:cNvSpPr txBox="1"/>
          <p:nvPr/>
        </p:nvSpPr>
        <p:spPr>
          <a:xfrm>
            <a:off x="1370540" y="1636294"/>
            <a:ext cx="9450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700 People in One Place At One 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8111EC-4FA0-44EE-B18F-5C525AB161DF}"/>
              </a:ext>
            </a:extLst>
          </p:cNvPr>
          <p:cNvSpPr txBox="1"/>
          <p:nvPr/>
        </p:nvSpPr>
        <p:spPr>
          <a:xfrm>
            <a:off x="3620484" y="4756485"/>
            <a:ext cx="4951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This can’t be a (giant) zoom meeting, but in person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FF4D1F-4CCB-466C-A788-EB5E150D858E}"/>
              </a:ext>
            </a:extLst>
          </p:cNvPr>
          <p:cNvSpPr txBox="1"/>
          <p:nvPr/>
        </p:nvSpPr>
        <p:spPr>
          <a:xfrm>
            <a:off x="4947736" y="6356350"/>
            <a:ext cx="2296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(plenary status reports bad?)</a:t>
            </a:r>
          </a:p>
        </p:txBody>
      </p:sp>
    </p:spTree>
    <p:extLst>
      <p:ext uri="{BB962C8B-B14F-4D97-AF65-F5344CB8AC3E}">
        <p14:creationId xmlns:p14="http://schemas.microsoft.com/office/powerpoint/2010/main" val="2561080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34598F-8F91-439E-A6C8-5EF7B9B6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That said…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401D6-15EA-40C2-965B-31D9F36E3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offer support for zoom for the larger group meetings</a:t>
            </a:r>
          </a:p>
          <a:p>
            <a:r>
              <a:rPr lang="en-US" dirty="0"/>
              <a:t>Smaller groups and meetings can use their own zoom links if they like</a:t>
            </a:r>
          </a:p>
          <a:p>
            <a:r>
              <a:rPr lang="en-US" dirty="0"/>
              <a:t>Presentations over zoom are possible</a:t>
            </a:r>
          </a:p>
          <a:p>
            <a:r>
              <a:rPr lang="en-US" dirty="0"/>
              <a:t>Question we’ve not answered yet, but happy to have input:</a:t>
            </a:r>
          </a:p>
          <a:p>
            <a:pPr lvl="1"/>
            <a:r>
              <a:rPr lang="en-US" dirty="0"/>
              <a:t>Do we charge for zoom attendance?</a:t>
            </a:r>
          </a:p>
          <a:p>
            <a:pPr lvl="1"/>
            <a:r>
              <a:rPr lang="en-US" dirty="0"/>
              <a:t>We do need to assure enough people show up to make this financially viable.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165C74-8523-47A9-961E-577982E17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13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D5DFF-606C-45FE-B340-A4367F1F0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Drop Dead 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C4643-EA0F-471C-8690-05A5271AB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are already on the hook for conference organization fees</a:t>
            </a:r>
          </a:p>
          <a:p>
            <a:r>
              <a:rPr lang="en-US" dirty="0"/>
              <a:t>We will be on the hook for room charges, etc., sometime in late </a:t>
            </a:r>
            <a:r>
              <a:rPr lang="en-US" dirty="0" err="1"/>
              <a:t>Feburary</a:t>
            </a:r>
            <a:r>
              <a:rPr lang="en-US" dirty="0"/>
              <a:t>.</a:t>
            </a:r>
          </a:p>
          <a:p>
            <a:r>
              <a:rPr lang="en-US" dirty="0"/>
              <a:t>Many spring meetings are canceling right now</a:t>
            </a:r>
          </a:p>
          <a:p>
            <a:r>
              <a:rPr lang="en-US" dirty="0"/>
              <a:t>We will have to make this decision in the middle of winter when COVID-19 will likely be going through the winter surge</a:t>
            </a:r>
          </a:p>
          <a:p>
            <a:r>
              <a:rPr lang="en-US" dirty="0"/>
              <a:t>Please get everyone you know and their friends and their friends </a:t>
            </a:r>
            <a:r>
              <a:rPr lang="en-US" dirty="0" err="1"/>
              <a:t>friends</a:t>
            </a:r>
            <a:r>
              <a:rPr lang="en-US" dirty="0"/>
              <a:t> </a:t>
            </a:r>
            <a:r>
              <a:rPr lang="en-US" dirty="0" err="1"/>
              <a:t>friends</a:t>
            </a:r>
            <a:r>
              <a:rPr lang="en-US" dirty="0"/>
              <a:t> </a:t>
            </a:r>
            <a:r>
              <a:rPr lang="en-US" dirty="0" err="1"/>
              <a:t>friends</a:t>
            </a:r>
            <a:r>
              <a:rPr lang="en-US" dirty="0"/>
              <a:t> </a:t>
            </a:r>
            <a:r>
              <a:rPr lang="en-US" dirty="0" err="1"/>
              <a:t>friends</a:t>
            </a:r>
            <a:r>
              <a:rPr lang="en-US" dirty="0"/>
              <a:t> </a:t>
            </a:r>
            <a:r>
              <a:rPr lang="en-US" dirty="0" err="1"/>
              <a:t>friends</a:t>
            </a:r>
            <a:r>
              <a:rPr lang="en-US" dirty="0"/>
              <a:t> (6-degrees of separation), and David Bowie, vaccinated.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90DA07-E23E-4715-B274-E1E1173BE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1CA756-695E-48EC-A071-9ED390E1238C}"/>
              </a:ext>
            </a:extLst>
          </p:cNvPr>
          <p:cNvSpPr txBox="1"/>
          <p:nvPr/>
        </p:nvSpPr>
        <p:spPr>
          <a:xfrm>
            <a:off x="2318670" y="6075144"/>
            <a:ext cx="7554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We can’t delay this a year, and if this financially falls over there will never be another big physics meeting at UW</a:t>
            </a:r>
          </a:p>
        </p:txBody>
      </p:sp>
    </p:spTree>
    <p:extLst>
      <p:ext uri="{BB962C8B-B14F-4D97-AF65-F5344CB8AC3E}">
        <p14:creationId xmlns:p14="http://schemas.microsoft.com/office/powerpoint/2010/main" val="215803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4FEDA-A1F7-4236-AEB9-DF78C1E02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 to decide now(</a:t>
            </a:r>
            <a:r>
              <a:rPr lang="en-US" dirty="0" err="1"/>
              <a:t>ish</a:t>
            </a:r>
            <a:r>
              <a:rPr lang="en-US" dirty="0"/>
              <a:t>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12DA5-A6F7-47A0-B50E-2AE7B1795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Enough that we can ask the DOE and NSF for funding and give them a “reasonable” budget</a:t>
            </a:r>
          </a:p>
          <a:p>
            <a:r>
              <a:rPr lang="en-US" dirty="0"/>
              <a:t>Shape of the 2013 meeting:</a:t>
            </a:r>
          </a:p>
          <a:p>
            <a:pPr lvl="1"/>
            <a:r>
              <a:rPr lang="en-US" dirty="0"/>
              <a:t>First day and last 1.5 days were plenaries</a:t>
            </a:r>
          </a:p>
          <a:p>
            <a:pPr lvl="1"/>
            <a:r>
              <a:rPr lang="en-US" dirty="0"/>
              <a:t>Mornings were scheduled “formal” parallel sessions. Between 10-15 each morning</a:t>
            </a:r>
          </a:p>
          <a:p>
            <a:pPr lvl="1"/>
            <a:r>
              <a:rPr lang="en-US" dirty="0"/>
              <a:t>Afternoons were panel sessions and colloquia, and lots of time for informal get togethers and meetings</a:t>
            </a:r>
          </a:p>
          <a:p>
            <a:pPr lvl="2"/>
            <a:r>
              <a:rPr lang="en-US" dirty="0"/>
              <a:t>the reason people traveled</a:t>
            </a:r>
          </a:p>
          <a:p>
            <a:pPr lvl="2"/>
            <a:r>
              <a:rPr lang="en-US" dirty="0"/>
              <a:t>rather than just listened on </a:t>
            </a:r>
            <a:r>
              <a:rPr lang="en-US" dirty="0" err="1"/>
              <a:t>vidyo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Scatter through out were other things – like out reach, etc.</a:t>
            </a:r>
          </a:p>
          <a:p>
            <a:pPr lvl="1"/>
            <a:r>
              <a:rPr lang="en-US" dirty="0"/>
              <a:t>Link to Snowmass 2013: </a:t>
            </a:r>
            <a:r>
              <a:rPr lang="en-US" dirty="0">
                <a:hlinkClick r:id="rId2"/>
              </a:rPr>
              <a:t>https://indico.fnal.gov/event/6890/</a:t>
            </a:r>
            <a:endParaRPr lang="en-US" dirty="0"/>
          </a:p>
          <a:p>
            <a:r>
              <a:rPr lang="en-US" dirty="0"/>
              <a:t>Does this shape still make sense?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1B6AE-2E0F-403A-AFFD-A5234A189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19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CD641-F5B8-4E13-A28F-C197D4AB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72FB6-4C4F-4A29-AB94-CF2109276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First day of plenaries</a:t>
            </a:r>
          </a:p>
          <a:p>
            <a:pPr lvl="1"/>
            <a:r>
              <a:rPr lang="en-US" dirty="0"/>
              <a:t>Expectation setting, getting everyone on the same page</a:t>
            </a:r>
          </a:p>
          <a:p>
            <a:r>
              <a:rPr lang="en-US" dirty="0"/>
              <a:t>Morning Parallel Sessions</a:t>
            </a:r>
          </a:p>
          <a:p>
            <a:pPr lvl="1"/>
            <a:r>
              <a:rPr lang="en-US" dirty="0"/>
              <a:t>Frontiers, and sub-frontier working groups have reports and formal discussions.</a:t>
            </a:r>
          </a:p>
          <a:p>
            <a:pPr lvl="1"/>
            <a:r>
              <a:rPr lang="en-US" dirty="0"/>
              <a:t>Status updates on whitepapers and important contributions.</a:t>
            </a:r>
          </a:p>
          <a:p>
            <a:r>
              <a:rPr lang="en-US" dirty="0"/>
              <a:t>Afternoons</a:t>
            </a:r>
          </a:p>
          <a:p>
            <a:pPr lvl="1"/>
            <a:r>
              <a:rPr lang="en-US" dirty="0"/>
              <a:t>Small number of colloquia on ‘important questions’ – a way to bring people onto the same page</a:t>
            </a:r>
          </a:p>
          <a:p>
            <a:pPr lvl="1"/>
            <a:r>
              <a:rPr lang="en-US" dirty="0"/>
              <a:t>Panel Discussions – open questions, things requiring more feedback from the community, presentations of plans that require feedback from the community</a:t>
            </a:r>
          </a:p>
          <a:p>
            <a:r>
              <a:rPr lang="en-US" dirty="0"/>
              <a:t>Last 1.5 day</a:t>
            </a:r>
          </a:p>
          <a:p>
            <a:pPr lvl="1"/>
            <a:r>
              <a:rPr lang="en-US" dirty="0"/>
              <a:t>Frontier Reports</a:t>
            </a:r>
          </a:p>
          <a:p>
            <a:pPr lvl="1"/>
            <a:r>
              <a:rPr lang="en-US" dirty="0"/>
              <a:t>“why particle physics matters”</a:t>
            </a:r>
          </a:p>
          <a:p>
            <a:pPr lvl="1"/>
            <a:r>
              <a:rPr lang="en-US" dirty="0"/>
              <a:t>Invited representatives from other regions (Europe, Japan, etc.)</a:t>
            </a:r>
          </a:p>
          <a:p>
            <a:pPr lvl="1"/>
            <a:r>
              <a:rPr lang="en-US" dirty="0"/>
              <a:t>Intro by the P5 committee</a:t>
            </a:r>
          </a:p>
          <a:p>
            <a:pPr lvl="1"/>
            <a:r>
              <a:rPr lang="en-US" dirty="0"/>
              <a:t>Closeout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D4D422-21A0-4202-8F57-C99C278D7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07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6DB998-8E8A-430D-8F70-710C9271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30C7A3-EE84-41E7-BB44-F05A23100A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536"/>
          <a:stretch/>
        </p:blipFill>
        <p:spPr>
          <a:xfrm>
            <a:off x="0" y="4003"/>
            <a:ext cx="5486400" cy="6869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A39B9E-3030-4372-B4CD-E7D547BD3C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401"/>
          <a:stretch/>
        </p:blipFill>
        <p:spPr>
          <a:xfrm>
            <a:off x="5828740" y="136525"/>
            <a:ext cx="5753660" cy="66735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E19FA1-B026-4897-8B33-72B416D3C64C}"/>
              </a:ext>
            </a:extLst>
          </p:cNvPr>
          <p:cNvSpPr txBox="1"/>
          <p:nvPr/>
        </p:nvSpPr>
        <p:spPr>
          <a:xfrm>
            <a:off x="9621078" y="1013791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Day 1</a:t>
            </a:r>
          </a:p>
        </p:txBody>
      </p:sp>
    </p:spTree>
    <p:extLst>
      <p:ext uri="{BB962C8B-B14F-4D97-AF65-F5344CB8AC3E}">
        <p14:creationId xmlns:p14="http://schemas.microsoft.com/office/powerpoint/2010/main" val="1680783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284022-E990-45FE-BE1C-EE4D9A187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0B38-C074-4372-A9DD-9AA569984C94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E777E8-A3AA-4078-8658-32A611372CC3}"/>
              </a:ext>
            </a:extLst>
          </p:cNvPr>
          <p:cNvSpPr txBox="1"/>
          <p:nvPr/>
        </p:nvSpPr>
        <p:spPr>
          <a:xfrm>
            <a:off x="616226" y="655983"/>
            <a:ext cx="600273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Day Parallel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Capabilities Frontier (all)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Computing Frontier (all)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Cosmic Frontier (CF6)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Cosmic Frontier (CF5)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Cosmic Frontier (CF3)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Cosmic Frontier (CF1 &amp; CF4)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Cosmic Frontier (CF2)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Fronter Plenary (WG reports)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Fronter Capabilities: Underground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Instrumentation Frontier Parallel (internal Meetings)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Intensity Frontier (Plenary on Phys </a:t>
            </a:r>
            <a:r>
              <a:rPr lang="en-US" dirty="0" err="1"/>
              <a:t>Opp</a:t>
            </a:r>
            <a:r>
              <a:rPr lang="en-US" dirty="0"/>
              <a:t> at Project 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Theory Panel: Discussion of community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EF and Capabilities Plenary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Communication, Edu, Outreach: Policy Makers &amp; the Public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Advanced Network Services for Experiments</a:t>
            </a:r>
          </a:p>
        </p:txBody>
      </p: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BEA8BEE3-5D7E-4B00-9929-C4BDF17B9B7F}"/>
              </a:ext>
            </a:extLst>
          </p:cNvPr>
          <p:cNvSpPr/>
          <p:nvPr/>
        </p:nvSpPr>
        <p:spPr>
          <a:xfrm>
            <a:off x="5263513" y="4031311"/>
            <a:ext cx="228600" cy="2087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E965316-1464-4764-9A04-3653FC3FE6A2}"/>
              </a:ext>
            </a:extLst>
          </p:cNvPr>
          <p:cNvSpPr/>
          <p:nvPr/>
        </p:nvSpPr>
        <p:spPr>
          <a:xfrm>
            <a:off x="3984679" y="4310931"/>
            <a:ext cx="228600" cy="2087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ECB150-C061-4F02-88F4-57A5B258B8BB}"/>
              </a:ext>
            </a:extLst>
          </p:cNvPr>
          <p:cNvSpPr txBox="1"/>
          <p:nvPr/>
        </p:nvSpPr>
        <p:spPr>
          <a:xfrm>
            <a:off x="6646871" y="307451"/>
            <a:ext cx="549804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non-Sunday Parallel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Baryon Number Violations: Panel discussions (n-</a:t>
            </a:r>
            <a:r>
              <a:rPr lang="en-US" dirty="0" err="1"/>
              <a:t>nbar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Capabilities Frontier (WP reports)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Frontier: Electro weak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Frontier: Flavor at High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Frontier: Higgs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Frontier: New particles, forces, 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Frontier: QCD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Joint Instrumentation and Intensity Frontier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Intensity Frontier: mu to e gamma and mu to 3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Cosmic Frontier: Plenary (Dark matter)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Energy Fronter: 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Instrumentation Fronter: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Communication, Edu, Out: </a:t>
            </a:r>
            <a:r>
              <a:rPr lang="en-US" dirty="0" err="1"/>
              <a:t>Inreach</a:t>
            </a:r>
            <a:endParaRPr lang="en-US" dirty="0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06A2A7EE-5E3D-4612-8BE1-FFDAB33C6DA7}"/>
              </a:ext>
            </a:extLst>
          </p:cNvPr>
          <p:cNvSpPr/>
          <p:nvPr/>
        </p:nvSpPr>
        <p:spPr>
          <a:xfrm>
            <a:off x="11045437" y="551622"/>
            <a:ext cx="228600" cy="2087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B829068C-ECCB-4784-8532-6D716E5328CD}"/>
              </a:ext>
            </a:extLst>
          </p:cNvPr>
          <p:cNvSpPr/>
          <p:nvPr/>
        </p:nvSpPr>
        <p:spPr>
          <a:xfrm>
            <a:off x="10124411" y="894853"/>
            <a:ext cx="228600" cy="2087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3E5A28F9-70A6-4C1A-B6D7-E7951FB32BEA}"/>
              </a:ext>
            </a:extLst>
          </p:cNvPr>
          <p:cNvSpPr/>
          <p:nvPr/>
        </p:nvSpPr>
        <p:spPr>
          <a:xfrm>
            <a:off x="11132402" y="2534147"/>
            <a:ext cx="228600" cy="2087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5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857</Words>
  <Application>Microsoft Office PowerPoint</Application>
  <PresentationFormat>Widescreen</PresentationFormat>
  <Paragraphs>110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Seattle Snowmass 2022</vt:lpstr>
      <vt:lpstr>Basics Setup</vt:lpstr>
      <vt:lpstr>PowerPoint Presentation</vt:lpstr>
      <vt:lpstr>That said…</vt:lpstr>
      <vt:lpstr>COVID-19 Drop Dead Date</vt:lpstr>
      <vt:lpstr>What do we need to decide now(ish)?</vt:lpstr>
      <vt:lpstr>Functional…</vt:lpstr>
      <vt:lpstr>PowerPoint Presentation</vt:lpstr>
      <vt:lpstr>PowerPoint Presentation</vt:lpstr>
      <vt:lpstr>PowerPoint Presentation</vt:lpstr>
      <vt:lpstr>Other Meetings &amp; Events at same time as Snowmass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 Snowmass 2021 and DPF Annual Meeting</dc:title>
  <dc:creator>Gordon Watts</dc:creator>
  <cp:lastModifiedBy>Gordon Watts</cp:lastModifiedBy>
  <cp:revision>1</cp:revision>
  <dcterms:created xsi:type="dcterms:W3CDTF">2020-06-29T06:39:40Z</dcterms:created>
  <dcterms:modified xsi:type="dcterms:W3CDTF">2021-09-28T21:50:01Z</dcterms:modified>
</cp:coreProperties>
</file>