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3676" r:id="rId2"/>
  </p:sldMasterIdLst>
  <p:notesMasterIdLst>
    <p:notesMasterId r:id="rId21"/>
  </p:notesMasterIdLst>
  <p:handoutMasterIdLst>
    <p:handoutMasterId r:id="rId22"/>
  </p:handoutMasterIdLst>
  <p:sldIdLst>
    <p:sldId id="256" r:id="rId3"/>
    <p:sldId id="284" r:id="rId4"/>
    <p:sldId id="283" r:id="rId5"/>
    <p:sldId id="286" r:id="rId6"/>
    <p:sldId id="285" r:id="rId7"/>
    <p:sldId id="289" r:id="rId8"/>
    <p:sldId id="296" r:id="rId9"/>
    <p:sldId id="297" r:id="rId10"/>
    <p:sldId id="304" r:id="rId11"/>
    <p:sldId id="288" r:id="rId12"/>
    <p:sldId id="293" r:id="rId13"/>
    <p:sldId id="292" r:id="rId14"/>
    <p:sldId id="298" r:id="rId15"/>
    <p:sldId id="299" r:id="rId16"/>
    <p:sldId id="294" r:id="rId17"/>
    <p:sldId id="295" r:id="rId18"/>
    <p:sldId id="300" r:id="rId19"/>
    <p:sldId id="30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EC62"/>
    <a:srgbClr val="44DEDF"/>
    <a:srgbClr val="3AC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2810"/>
  </p:normalViewPr>
  <p:slideViewPr>
    <p:cSldViewPr snapToGrid="0" snapToObjects="1">
      <p:cViewPr varScale="1">
        <p:scale>
          <a:sx n="119" d="100"/>
          <a:sy n="119" d="100"/>
        </p:scale>
        <p:origin x="20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42C122-E7D6-A142-9E9C-81C147CFC9F7}" type="doc">
      <dgm:prSet loTypeId="urn:microsoft.com/office/officeart/2005/8/layout/hierarchy5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2D3486F-843B-0F4C-A10A-98AFFB58198E}">
      <dgm:prSet phldrT="[Text]" custT="1"/>
      <dgm:spPr/>
      <dgm:t>
        <a:bodyPr/>
        <a:lstStyle/>
        <a:p>
          <a:r>
            <a:rPr lang="en-US" sz="4000" dirty="0"/>
            <a:t>Scalars</a:t>
          </a:r>
        </a:p>
      </dgm:t>
    </dgm:pt>
    <dgm:pt modelId="{A046D0DE-8ACA-A649-B065-58CD663267F2}" type="parTrans" cxnId="{5D7AD694-510F-EA47-AA81-F8B5CDE0684F}">
      <dgm:prSet/>
      <dgm:spPr/>
      <dgm:t>
        <a:bodyPr/>
        <a:lstStyle/>
        <a:p>
          <a:endParaRPr lang="en-US"/>
        </a:p>
      </dgm:t>
    </dgm:pt>
    <dgm:pt modelId="{B91572A8-B0D6-104D-A874-779B6AC97763}" type="sibTrans" cxnId="{5D7AD694-510F-EA47-AA81-F8B5CDE0684F}">
      <dgm:prSet/>
      <dgm:spPr/>
      <dgm:t>
        <a:bodyPr/>
        <a:lstStyle/>
        <a:p>
          <a:endParaRPr lang="en-US"/>
        </a:p>
      </dgm:t>
    </dgm:pt>
    <dgm:pt modelId="{8441B439-7F8B-4647-945D-9350C6B11929}">
      <dgm:prSet phldrT="[Text]" custT="1"/>
      <dgm:spPr/>
      <dgm:t>
        <a:bodyPr/>
        <a:lstStyle/>
        <a:p>
          <a:r>
            <a:rPr lang="en-US" sz="3600" dirty="0">
              <a:solidFill>
                <a:schemeClr val="tx1"/>
              </a:solidFill>
            </a:rPr>
            <a:t>Singlet</a:t>
          </a:r>
        </a:p>
      </dgm:t>
    </dgm:pt>
    <dgm:pt modelId="{A30E1C82-D268-2C47-8D44-0607E40608B0}" type="parTrans" cxnId="{FC85C54D-DC09-834A-BB62-AE5D7F5668C1}">
      <dgm:prSet/>
      <dgm:spPr/>
      <dgm:t>
        <a:bodyPr/>
        <a:lstStyle/>
        <a:p>
          <a:endParaRPr lang="en-US"/>
        </a:p>
      </dgm:t>
    </dgm:pt>
    <dgm:pt modelId="{86B9B15E-DD30-8341-B672-7BBAA2D8C824}" type="sibTrans" cxnId="{FC85C54D-DC09-834A-BB62-AE5D7F5668C1}">
      <dgm:prSet/>
      <dgm:spPr/>
      <dgm:t>
        <a:bodyPr/>
        <a:lstStyle/>
        <a:p>
          <a:endParaRPr lang="en-US"/>
        </a:p>
      </dgm:t>
    </dgm:pt>
    <dgm:pt modelId="{E8C02FB8-35CF-D648-AE8E-AC007701C825}">
      <dgm:prSet phldrT="[Text]" custT="1"/>
      <dgm:spPr/>
      <dgm:t>
        <a:bodyPr/>
        <a:lstStyle/>
        <a:p>
          <a:r>
            <a:rPr lang="en-US" sz="3600" dirty="0">
              <a:solidFill>
                <a:schemeClr val="tx1"/>
              </a:solidFill>
            </a:rPr>
            <a:t>Doublet</a:t>
          </a:r>
        </a:p>
      </dgm:t>
    </dgm:pt>
    <dgm:pt modelId="{4D67BB40-3FE0-5548-AB96-B9960AFB051D}" type="parTrans" cxnId="{43C6D7AC-C04E-0F44-B755-0CD6E758C549}">
      <dgm:prSet/>
      <dgm:spPr/>
      <dgm:t>
        <a:bodyPr/>
        <a:lstStyle/>
        <a:p>
          <a:endParaRPr lang="en-US"/>
        </a:p>
      </dgm:t>
    </dgm:pt>
    <dgm:pt modelId="{BCFED927-0A4B-254D-A21A-485DB3030B57}" type="sibTrans" cxnId="{43C6D7AC-C04E-0F44-B755-0CD6E758C549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EE7C6590-D4B7-7E45-9FAD-3B5FA5D2EABD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∅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 </m:t>
                    </m:r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m:oMathPara>
              </a14:m>
              <a:endParaRPr lang="en-US" sz="2000" dirty="0"/>
            </a:p>
            <a:p>
              <a:r>
                <a:rPr lang="en-US" sz="2000" dirty="0"/>
                <a:t>couples to SM</a:t>
              </a:r>
            </a:p>
          </dgm:t>
        </dgm:pt>
      </mc:Choice>
      <mc:Fallback xmlns="">
        <dgm:pt modelId="{EE7C6590-D4B7-7E45-9FAD-3B5FA5D2EABD}">
          <dgm:prSet phldrT="[Text]" custT="1"/>
          <dgm:spPr/>
          <dgm:t>
            <a:bodyPr/>
            <a:lstStyle/>
            <a:p>
              <a:r>
                <a:rPr lang="en-US" sz="2000" i="0" dirty="0">
                  <a:latin typeface="Cambria Math" charset="0"/>
                  <a:ea typeface="Cambria Math" charset="0"/>
                  <a:cs typeface="Cambria Math" charset="0"/>
                </a:rPr>
                <a:t>∅</a:t>
              </a:r>
              <a:r>
                <a:rPr lang="en-US" sz="2000" b="0" i="0" dirty="0">
                  <a:latin typeface="Cambria Math" panose="02040503050406030204" pitchFamily="18" charset="0"/>
                  <a:ea typeface="Cambria Math" charset="0"/>
                  <a:cs typeface="Cambria Math" charset="0"/>
                </a:rPr>
                <a:t>_</a:t>
              </a:r>
              <a:r>
                <a:rPr lang="en-US" sz="2000" b="0" i="0" dirty="0">
                  <a:latin typeface="Cambria Math" charset="0"/>
                  <a:ea typeface="Cambria Math" charset="0"/>
                  <a:cs typeface="Cambria Math" charset="0"/>
                </a:rPr>
                <a:t>2</a:t>
              </a:r>
              <a:r>
                <a:rPr lang="en-US" sz="2000" b="0" i="0" dirty="0">
                  <a:latin typeface="Cambria Math" panose="02040503050406030204" pitchFamily="18" charset="0"/>
                  <a:ea typeface="Cambria Math" charset="0"/>
                  <a:cs typeface="Cambria Math" charset="0"/>
                </a:rPr>
                <a:t>  </a:t>
              </a:r>
              <a:r>
                <a:rPr lang="en-US" sz="2000" i="0">
                  <a:latin typeface="Cambria Math" panose="02040503050406030204" pitchFamily="18" charset="0"/>
                </a:rPr>
                <a:t>⟨</a:t>
              </a:r>
              <a:r>
                <a:rPr lang="en-US" sz="2000" b="0" i="0">
                  <a:latin typeface="Cambria Math" charset="0"/>
                </a:rPr>
                <a:t>𝑣</a:t>
              </a:r>
              <a:r>
                <a:rPr lang="en-US" sz="2000" b="0" i="0">
                  <a:latin typeface="Cambria Math" panose="02040503050406030204" pitchFamily="18" charset="0"/>
                </a:rPr>
                <a:t>_</a:t>
              </a:r>
              <a:r>
                <a:rPr lang="en-US" sz="2000" b="0" i="0">
                  <a:latin typeface="Cambria Math" charset="0"/>
                </a:rPr>
                <a:t>2</a:t>
              </a:r>
              <a:r>
                <a:rPr lang="en-US" sz="2000" b="0" i="0">
                  <a:latin typeface="Cambria Math" panose="02040503050406030204" pitchFamily="18" charset="0"/>
                </a:rPr>
                <a:t> ⟩</a:t>
              </a:r>
              <a:endParaRPr lang="en-US" sz="2000" dirty="0"/>
            </a:p>
            <a:p>
              <a:r>
                <a:rPr lang="en-US" sz="2000" dirty="0"/>
                <a:t>couples to SM</a:t>
              </a:r>
            </a:p>
          </dgm:t>
        </dgm:pt>
      </mc:Fallback>
    </mc:AlternateContent>
    <dgm:pt modelId="{055BBCD1-6968-4C46-8284-52C867F4163F}" type="parTrans" cxnId="{5A54F5CB-7026-F64D-A52D-1D863D9E3363}">
      <dgm:prSet/>
      <dgm:spPr/>
      <dgm:t>
        <a:bodyPr/>
        <a:lstStyle/>
        <a:p>
          <a:endParaRPr lang="en-US"/>
        </a:p>
      </dgm:t>
    </dgm:pt>
    <dgm:pt modelId="{1CBE922C-32F1-8042-A51B-6E766F306D35}" type="sibTrans" cxnId="{5A54F5CB-7026-F64D-A52D-1D863D9E3363}">
      <dgm:prSet/>
      <dgm:spPr/>
      <dgm:t>
        <a:bodyPr/>
        <a:lstStyle/>
        <a:p>
          <a:endParaRPr lang="en-US"/>
        </a:p>
      </dgm:t>
    </dgm:pt>
    <dgm:pt modelId="{F0CC1EC7-2F39-E544-ABE0-19BEC1DFD222}">
      <dgm:prSet custT="1"/>
      <dgm:spPr/>
      <dgm:t>
        <a:bodyPr/>
        <a:lstStyle/>
        <a:p>
          <a:r>
            <a:rPr lang="en-US" sz="3600" dirty="0">
              <a:solidFill>
                <a:schemeClr val="tx1"/>
              </a:solidFill>
            </a:rPr>
            <a:t>Triplet</a:t>
          </a:r>
        </a:p>
      </dgm:t>
    </dgm:pt>
    <dgm:pt modelId="{1DE55694-7E3D-1F49-8823-CB4527596B38}" type="parTrans" cxnId="{FCDA666F-BD44-2A49-A61B-26D8804FBBEA}">
      <dgm:prSet/>
      <dgm:spPr/>
      <dgm:t>
        <a:bodyPr/>
        <a:lstStyle/>
        <a:p>
          <a:endParaRPr lang="en-US"/>
        </a:p>
      </dgm:t>
    </dgm:pt>
    <dgm:pt modelId="{B1D353C5-FB1E-F943-8334-4FEE42E4C545}" type="sibTrans" cxnId="{FCDA666F-BD44-2A49-A61B-26D8804FBBEA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926FA3EB-59A5-8848-8B03-6F9E584E8E4B}">
          <dgm:prSet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</a:rPr>
                      <m:t> </m:t>
                    </m:r>
                    <m:acc>
                      <m:accPr>
                        <m:chr m:val="̃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</m:acc>
                    <m:r>
                      <a:rPr lang="en-US" sz="2000" b="0" i="1" smtClean="0">
                        <a:latin typeface="Cambria Math" charset="0"/>
                      </a:rPr>
                      <m:t>, </m:t>
                    </m:r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𝑀</m:t>
                        </m:r>
                      </m:sub>
                    </m:sSub>
                  </m:oMath>
                </m:oMathPara>
              </a14:m>
              <a:endParaRPr lang="en-US" sz="2000" dirty="0"/>
            </a:p>
            <a:p>
              <a:r>
                <a:rPr lang="en-US" sz="2000" dirty="0"/>
                <a:t>Majorana mass</a:t>
              </a:r>
            </a:p>
          </dgm:t>
        </dgm:pt>
      </mc:Choice>
      <mc:Fallback xmlns="">
        <dgm:pt modelId="{926FA3EB-59A5-8848-8B03-6F9E584E8E4B}">
          <dgm:prSet custT="1"/>
          <dgm:spPr/>
          <dgm:t>
            <a:bodyPr/>
            <a:lstStyle/>
            <a:p>
              <a:r>
                <a:rPr lang="en-US" sz="2000" b="0" i="0" smtClean="0">
                  <a:latin typeface="Cambria Math" charset="0"/>
                </a:rPr>
                <a:t> </a:t>
              </a:r>
              <a:r>
                <a:rPr lang="en-US" sz="2000" b="0" i="0" smtClean="0">
                  <a:latin typeface="Cambria Math" charset="0"/>
                  <a:ea typeface="Cambria Math" charset="0"/>
                  <a:cs typeface="Cambria Math" charset="0"/>
                </a:rPr>
                <a:t>𝜒 ̃</a:t>
              </a:r>
              <a:r>
                <a:rPr lang="en-US" sz="2000" b="0" i="0" smtClean="0">
                  <a:latin typeface="Cambria Math" charset="0"/>
                </a:rPr>
                <a:t>, </a:t>
              </a:r>
              <a:r>
                <a:rPr lang="en-US" sz="2000" b="0" i="0" smtClean="0">
                  <a:latin typeface="Cambria Math" charset="0"/>
                  <a:ea typeface="Cambria Math" charset="0"/>
                  <a:cs typeface="Cambria Math" charset="0"/>
                </a:rPr>
                <a:t>⟨</a:t>
              </a:r>
              <a:r>
                <a:rPr lang="en-US" sz="2000" b="0" i="0" smtClean="0">
                  <a:latin typeface="Cambria Math" charset="0"/>
                  <a:ea typeface="Cambria Math" charset="0"/>
                  <a:cs typeface="Cambria Math" charset="0"/>
                </a:rPr>
                <a:t>𝜒</a:t>
              </a:r>
              <a:r>
                <a:rPr lang="en-US" sz="2000" b="0" i="0" smtClean="0">
                  <a:latin typeface="Cambria Math" charset="0"/>
                  <a:ea typeface="Cambria Math" charset="0"/>
                  <a:cs typeface="Cambria Math" charset="0"/>
                </a:rPr>
                <a:t>^</a:t>
              </a:r>
              <a:r>
                <a:rPr lang="en-US" sz="2000" b="0" i="0" smtClean="0">
                  <a:latin typeface="Cambria Math" charset="0"/>
                  <a:ea typeface="Cambria Math" charset="0"/>
                  <a:cs typeface="Cambria Math" charset="0"/>
                </a:rPr>
                <a:t>0</a:t>
              </a:r>
              <a:r>
                <a:rPr lang="en-US" sz="2000" b="0" i="0" smtClean="0">
                  <a:latin typeface="Cambria Math" charset="0"/>
                  <a:ea typeface="Cambria Math" charset="0"/>
                  <a:cs typeface="Cambria Math" charset="0"/>
                </a:rPr>
                <a:t> ⟩=𝑣_𝑀</a:t>
              </a:r>
              <a:endParaRPr lang="en-US" sz="2000" dirty="0" smtClean="0"/>
            </a:p>
            <a:p>
              <a:r>
                <a:rPr lang="en-US" sz="2000" dirty="0" err="1" smtClean="0"/>
                <a:t>Majorana</a:t>
              </a:r>
              <a:r>
                <a:rPr lang="en-US" sz="2000" dirty="0" smtClean="0"/>
                <a:t> mass</a:t>
              </a:r>
              <a:endParaRPr lang="en-US" sz="2000" dirty="0"/>
            </a:p>
          </dgm:t>
        </dgm:pt>
      </mc:Fallback>
    </mc:AlternateContent>
    <dgm:pt modelId="{F58A57A0-B4D7-B943-810D-F5C313C3AE34}" type="parTrans" cxnId="{58673942-61B6-784B-BAB6-3FF924C400A9}">
      <dgm:prSet/>
      <dgm:spPr/>
      <dgm:t>
        <a:bodyPr/>
        <a:lstStyle/>
        <a:p>
          <a:endParaRPr lang="en-US"/>
        </a:p>
      </dgm:t>
    </dgm:pt>
    <dgm:pt modelId="{FFF519A1-5245-9245-8E98-3D99A226B1F9}" type="sibTrans" cxnId="{58673942-61B6-784B-BAB6-3FF924C400A9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CA9E49BD-1609-3F42-A6BB-B7D244A30B15}">
          <dgm:prSet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𝜉</m:t>
                    </m:r>
                    <m:r>
                      <a:rPr lang="en-US" sz="20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 </m:t>
                    </m:r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𝑀</m:t>
                        </m:r>
                      </m:sub>
                    </m:sSub>
                  </m:oMath>
                </m:oMathPara>
              </a14:m>
              <a:endParaRPr lang="en-US" sz="2000" dirty="0"/>
            </a:p>
            <a:p>
              <a:r>
                <a:rPr lang="en-US" sz="2000" dirty="0"/>
                <a:t>Custodial symmetry</a:t>
              </a:r>
            </a:p>
          </dgm:t>
        </dgm:pt>
      </mc:Choice>
      <mc:Fallback xmlns="">
        <dgm:pt modelId="{CA9E49BD-1609-3F42-A6BB-B7D244A30B15}">
          <dgm:prSet custT="1"/>
          <dgm:spPr/>
          <dgm:t>
            <a:bodyPr/>
            <a:lstStyle/>
            <a:p>
              <a:r>
                <a:rPr lang="en-US" sz="2000" i="0" smtClean="0">
                  <a:latin typeface="Cambria Math" charset="0"/>
                  <a:ea typeface="Cambria Math" charset="0"/>
                  <a:cs typeface="Cambria Math" charset="0"/>
                </a:rPr>
                <a:t>𝜉</a:t>
              </a:r>
              <a:r>
                <a:rPr lang="en-US" sz="2000" b="0" i="0" smtClean="0">
                  <a:latin typeface="Cambria Math" charset="0"/>
                  <a:ea typeface="Cambria Math" charset="0"/>
                  <a:cs typeface="Cambria Math" charset="0"/>
                </a:rPr>
                <a:t>, </a:t>
              </a:r>
              <a:r>
                <a:rPr lang="en-US" sz="2000" i="0" smtClean="0">
                  <a:latin typeface="Cambria Math" charset="0"/>
                </a:rPr>
                <a:t>⟨</a:t>
              </a:r>
              <a:r>
                <a:rPr lang="en-US" sz="2000" b="0" i="0" smtClean="0">
                  <a:latin typeface="Cambria Math" charset="0"/>
                  <a:ea typeface="Cambria Math" charset="0"/>
                  <a:cs typeface="Cambria Math" charset="0"/>
                </a:rPr>
                <a:t>𝜉^</a:t>
              </a:r>
              <a:r>
                <a:rPr lang="en-US" sz="2000" b="0" i="0" smtClean="0">
                  <a:latin typeface="Cambria Math" charset="0"/>
                </a:rPr>
                <a:t>0 ⟩=𝑣_𝑀</a:t>
              </a:r>
              <a:endParaRPr lang="en-US" sz="2000" dirty="0" smtClean="0"/>
            </a:p>
            <a:p>
              <a:r>
                <a:rPr lang="en-US" sz="2000" dirty="0" smtClean="0"/>
                <a:t>Custodial symmetry</a:t>
              </a:r>
              <a:endParaRPr lang="en-US" sz="2000" dirty="0"/>
            </a:p>
          </dgm:t>
        </dgm:pt>
      </mc:Fallback>
    </mc:AlternateContent>
    <dgm:pt modelId="{4AE1825C-F47F-E34A-A31C-C74B0F8E532E}" type="parTrans" cxnId="{37F19BA5-A148-A34D-8C69-A490A23355F5}">
      <dgm:prSet/>
      <dgm:spPr/>
      <dgm:t>
        <a:bodyPr/>
        <a:lstStyle/>
        <a:p>
          <a:endParaRPr lang="en-US"/>
        </a:p>
      </dgm:t>
    </dgm:pt>
    <dgm:pt modelId="{679CAB35-0310-3949-B1D5-60305E355644}" type="sibTrans" cxnId="{37F19BA5-A148-A34D-8C69-A490A23355F5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FE107C6-97B6-5047-8568-E456A3072F43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Sup>
                      <m:sSub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sz="2000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∅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b>
                      <m:sup>
                        <m:r>
                          <a:rPr lang="en-US" sz="2000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𝑀</m:t>
                        </m:r>
                      </m:sup>
                    </m:sSubSup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</a:rPr>
                              <m:t>2</m:t>
                            </m:r>
                            <m:r>
                              <a:rPr lang="en-US" sz="2000" b="0" i="1" smtClean="0">
                                <a:latin typeface="Cambria Math" charset="0"/>
                              </a:rPr>
                              <m:t>𝑀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charset="0"/>
                              </a:rPr>
                              <m:t>𝑀</m:t>
                            </m:r>
                          </m:sup>
                        </m:sSubSup>
                      </m:e>
                    </m:d>
                  </m:oMath>
                </m:oMathPara>
              </a14:m>
              <a:endParaRPr lang="en-US" sz="2000" dirty="0"/>
            </a:p>
            <a:p>
              <a:r>
                <a:rPr lang="en-US" sz="2000" dirty="0"/>
                <a:t> couples to Mirror Fermions</a:t>
              </a:r>
            </a:p>
          </dgm:t>
        </dgm:pt>
      </mc:Choice>
      <mc:Fallback xmlns="">
        <dgm:pt modelId="{1FE107C6-97B6-5047-8568-E456A3072F43}">
          <dgm:prSet phldrT="[Text]" custT="1"/>
          <dgm:spPr/>
          <dgm:t>
            <a:bodyPr/>
            <a:lstStyle/>
            <a:p>
              <a:r>
                <a:rPr lang="en-US" sz="2000" b="0" i="0" dirty="0">
                  <a:latin typeface="Cambria Math" charset="0"/>
                  <a:ea typeface="Cambria Math" charset="0"/>
                  <a:cs typeface="Cambria Math" charset="0"/>
                </a:rPr>
                <a:t>∅</a:t>
              </a:r>
              <a:r>
                <a:rPr lang="en-US" sz="2000" b="0" i="0" dirty="0">
                  <a:latin typeface="Cambria Math" panose="02040503050406030204" pitchFamily="18" charset="0"/>
                  <a:ea typeface="Cambria Math" charset="0"/>
                  <a:cs typeface="Cambria Math" charset="0"/>
                </a:rPr>
                <a:t>_</a:t>
              </a:r>
              <a:r>
                <a:rPr lang="en-US" sz="2000" b="0" i="0" dirty="0">
                  <a:latin typeface="Cambria Math" charset="0"/>
                  <a:ea typeface="Cambria Math" charset="0"/>
                  <a:cs typeface="Cambria Math" charset="0"/>
                </a:rPr>
                <a:t>2</a:t>
              </a:r>
              <a:r>
                <a:rPr lang="en-US" sz="2000" b="0" i="0" dirty="0">
                  <a:latin typeface="Cambria Math" panose="02040503050406030204" pitchFamily="18" charset="0"/>
                  <a:ea typeface="Cambria Math" charset="0"/>
                  <a:cs typeface="Cambria Math" charset="0"/>
                </a:rPr>
                <a:t>^</a:t>
              </a:r>
              <a:r>
                <a:rPr lang="en-US" sz="2000" b="0" i="0" dirty="0">
                  <a:latin typeface="Cambria Math" charset="0"/>
                  <a:ea typeface="Cambria Math" charset="0"/>
                  <a:cs typeface="Cambria Math" charset="0"/>
                </a:rPr>
                <a:t>𝑀</a:t>
              </a:r>
              <a:r>
                <a:rPr lang="en-US" sz="2000" b="0" i="0">
                  <a:latin typeface="Cambria Math" panose="02040503050406030204" pitchFamily="18" charset="0"/>
                  <a:ea typeface="Cambria Math" charset="0"/>
                  <a:cs typeface="Cambria Math" charset="0"/>
                </a:rPr>
                <a:t> </a:t>
              </a:r>
              <a:r>
                <a:rPr lang="en-US" sz="2000" i="0">
                  <a:latin typeface="Cambria Math" panose="02040503050406030204" pitchFamily="18" charset="0"/>
                </a:rPr>
                <a:t>⟨</a:t>
              </a:r>
              <a:r>
                <a:rPr lang="en-US" sz="2000" b="0" i="0">
                  <a:latin typeface="Cambria Math" charset="0"/>
                </a:rPr>
                <a:t>𝑣</a:t>
              </a:r>
              <a:r>
                <a:rPr lang="en-US" sz="2000" b="0" i="0">
                  <a:latin typeface="Cambria Math" panose="02040503050406030204" pitchFamily="18" charset="0"/>
                </a:rPr>
                <a:t>_</a:t>
              </a:r>
              <a:r>
                <a:rPr lang="en-US" sz="2000" b="0" i="0">
                  <a:latin typeface="Cambria Math" charset="0"/>
                </a:rPr>
                <a:t>2𝑀</a:t>
              </a:r>
              <a:r>
                <a:rPr lang="en-US" sz="2000" b="0" i="0">
                  <a:latin typeface="Cambria Math" panose="02040503050406030204" pitchFamily="18" charset="0"/>
                </a:rPr>
                <a:t>^</a:t>
              </a:r>
              <a:r>
                <a:rPr lang="en-US" sz="2000" b="0" i="0">
                  <a:latin typeface="Cambria Math" charset="0"/>
                </a:rPr>
                <a:t>𝑀</a:t>
              </a:r>
              <a:r>
                <a:rPr lang="en-US" sz="2000" b="0" i="0">
                  <a:latin typeface="Cambria Math" panose="02040503050406030204" pitchFamily="18" charset="0"/>
                </a:rPr>
                <a:t> ⟩</a:t>
              </a:r>
              <a:endParaRPr lang="en-US" sz="2000" dirty="0"/>
            </a:p>
            <a:p>
              <a:r>
                <a:rPr lang="en-US" sz="2000" dirty="0"/>
                <a:t> couples to Mirror Fermions</a:t>
              </a:r>
            </a:p>
          </dgm:t>
        </dgm:pt>
      </mc:Fallback>
    </mc:AlternateContent>
    <dgm:pt modelId="{104CCD79-F32A-5C4F-B249-A3384806A5D9}" type="parTrans" cxnId="{5628CFC1-0CE8-7D49-9F0B-4AB50DDB8C2F}">
      <dgm:prSet/>
      <dgm:spPr/>
      <dgm:t>
        <a:bodyPr/>
        <a:lstStyle/>
        <a:p>
          <a:endParaRPr lang="en-US"/>
        </a:p>
      </dgm:t>
    </dgm:pt>
    <dgm:pt modelId="{DC7F4DE9-8AF0-F94A-8ECB-EB45581D36ED}" type="sibTrans" cxnId="{5628CFC1-0CE8-7D49-9F0B-4AB50DDB8C2F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6595268-D2D7-9649-BEEC-6D43A8417C5C}">
          <dgm:prSet phldrT="[Text]" custT="1"/>
          <dgm:spPr/>
          <dgm:t>
            <a:bodyPr/>
            <a:lstStyle/>
            <a:p>
              <a14:m>
                <m:oMath xmlns:m="http://schemas.openxmlformats.org/officeDocument/2006/math">
                  <m:sSub>
                    <m:sSubPr>
                      <m:ctrlPr>
                        <a:rPr lang="en-US" sz="2000" b="0" i="1" dirty="0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</m:ctrlPr>
                    </m:sSubPr>
                    <m:e>
                      <m:r>
                        <a:rPr lang="en-US" sz="2000" i="1" dirty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∅</m:t>
                      </m:r>
                    </m:e>
                    <m:sub>
                      <m:r>
                        <a:rPr lang="en-US" sz="2000" b="0" i="1" dirty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𝑠</m:t>
                      </m:r>
                    </m:sub>
                  </m:sSub>
                </m:oMath>
              </a14:m>
              <a:r>
                <a:rPr lang="en-US" sz="2000" b="0" dirty="0">
                  <a:ea typeface="Cambria Math" charset="0"/>
                  <a:cs typeface="Cambria Math" charset="0"/>
                </a:rPr>
                <a:t> </a:t>
              </a:r>
              <a14:m>
                <m:oMath xmlns:m="http://schemas.openxmlformats.org/officeDocument/2006/math">
                  <m:d>
                    <m:dPr>
                      <m:begChr m:val="⟨"/>
                      <m:endChr m:val="⟩"/>
                      <m:ctrlPr>
                        <a:rPr lang="en-US" sz="200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</a:rPr>
                            <m:t>𝑠</m:t>
                          </m:r>
                        </m:sub>
                      </m:sSub>
                    </m:e>
                  </m:d>
                </m:oMath>
              </a14:m>
              <a:endParaRPr lang="en-US" sz="2000" dirty="0"/>
            </a:p>
            <a:p>
              <a:r>
                <a:rPr lang="en-US" sz="2000" dirty="0"/>
                <a:t>Dirac mass</a:t>
              </a:r>
            </a:p>
          </dgm:t>
        </dgm:pt>
      </mc:Choice>
      <mc:Fallback xmlns="">
        <dgm:pt modelId="{16595268-D2D7-9649-BEEC-6D43A8417C5C}">
          <dgm:prSet phldrT="[Text]" custT="1"/>
          <dgm:spPr/>
          <dgm:t>
            <a:bodyPr/>
            <a:lstStyle/>
            <a:p>
              <a:r>
                <a:rPr lang="en-US" sz="2000" i="0" dirty="0">
                  <a:latin typeface="Cambria Math" charset="0"/>
                  <a:ea typeface="Cambria Math" charset="0"/>
                  <a:cs typeface="Cambria Math" charset="0"/>
                </a:rPr>
                <a:t>∅</a:t>
              </a:r>
              <a:r>
                <a:rPr lang="en-US" sz="2000" b="0" i="0" dirty="0">
                  <a:latin typeface="Cambria Math" panose="02040503050406030204" pitchFamily="18" charset="0"/>
                  <a:ea typeface="Cambria Math" charset="0"/>
                  <a:cs typeface="Cambria Math" charset="0"/>
                </a:rPr>
                <a:t>_</a:t>
              </a:r>
              <a:r>
                <a:rPr lang="en-US" sz="2000" b="0" i="0" dirty="0">
                  <a:latin typeface="Cambria Math" charset="0"/>
                  <a:ea typeface="Cambria Math" charset="0"/>
                  <a:cs typeface="Cambria Math" charset="0"/>
                </a:rPr>
                <a:t>𝑠</a:t>
              </a:r>
              <a:r>
                <a:rPr lang="en-US" sz="2000" b="0" dirty="0">
                  <a:ea typeface="Cambria Math" charset="0"/>
                  <a:cs typeface="Cambria Math" charset="0"/>
                </a:rPr>
                <a:t> </a:t>
              </a:r>
              <a:r>
                <a:rPr lang="en-US" sz="2000" i="0">
                  <a:latin typeface="Cambria Math" panose="02040503050406030204" pitchFamily="18" charset="0"/>
                </a:rPr>
                <a:t>⟨</a:t>
              </a:r>
              <a:r>
                <a:rPr lang="en-US" sz="2000" b="0" i="0">
                  <a:latin typeface="Cambria Math" charset="0"/>
                </a:rPr>
                <a:t>𝑣</a:t>
              </a:r>
              <a:r>
                <a:rPr lang="en-US" sz="2000" b="0" i="0">
                  <a:latin typeface="Cambria Math" panose="02040503050406030204" pitchFamily="18" charset="0"/>
                </a:rPr>
                <a:t>_</a:t>
              </a:r>
              <a:r>
                <a:rPr lang="en-US" sz="2000" b="0" i="0">
                  <a:latin typeface="Cambria Math" charset="0"/>
                </a:rPr>
                <a:t>𝑠</a:t>
              </a:r>
              <a:r>
                <a:rPr lang="en-US" sz="2000" b="0" i="0">
                  <a:latin typeface="Cambria Math" panose="02040503050406030204" pitchFamily="18" charset="0"/>
                </a:rPr>
                <a:t> ⟩</a:t>
              </a:r>
              <a:endParaRPr lang="en-US" sz="2000" dirty="0"/>
            </a:p>
            <a:p>
              <a:r>
                <a:rPr lang="en-US" sz="2000" dirty="0"/>
                <a:t>Dirac mass</a:t>
              </a:r>
            </a:p>
          </dgm:t>
        </dgm:pt>
      </mc:Fallback>
    </mc:AlternateContent>
    <dgm:pt modelId="{7975410A-13F7-7D4A-A84B-161C930078C5}" type="parTrans" cxnId="{91FD9087-DA88-CD46-955A-41752F8DD4A4}">
      <dgm:prSet/>
      <dgm:spPr/>
      <dgm:t>
        <a:bodyPr/>
        <a:lstStyle/>
        <a:p>
          <a:endParaRPr lang="en-US"/>
        </a:p>
      </dgm:t>
    </dgm:pt>
    <dgm:pt modelId="{F1B03A4B-5672-464C-AF16-360F3D6CD6DC}" type="sibTrans" cxnId="{91FD9087-DA88-CD46-955A-41752F8DD4A4}">
      <dgm:prSet/>
      <dgm:spPr/>
      <dgm:t>
        <a:bodyPr/>
        <a:lstStyle/>
        <a:p>
          <a:endParaRPr lang="en-US"/>
        </a:p>
      </dgm:t>
    </dgm:pt>
    <dgm:pt modelId="{AB466CC5-7157-F546-BEF8-D93BC3C5767C}" type="pres">
      <dgm:prSet presAssocID="{8942C122-E7D6-A142-9E9C-81C147CFC9F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B97534E-060C-A344-B85E-245912DEE6D5}" type="pres">
      <dgm:prSet presAssocID="{8942C122-E7D6-A142-9E9C-81C147CFC9F7}" presName="hierFlow" presStyleCnt="0"/>
      <dgm:spPr/>
    </dgm:pt>
    <dgm:pt modelId="{7730F493-61FE-FA41-9B37-48B32094503E}" type="pres">
      <dgm:prSet presAssocID="{8942C122-E7D6-A142-9E9C-81C147CFC9F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F619539-0962-7148-9E38-9E4FCC22E840}" type="pres">
      <dgm:prSet presAssocID="{62D3486F-843B-0F4C-A10A-98AFFB58198E}" presName="Name17" presStyleCnt="0"/>
      <dgm:spPr/>
    </dgm:pt>
    <dgm:pt modelId="{9A76C10A-556E-7046-A76E-91D2286D4AFD}" type="pres">
      <dgm:prSet presAssocID="{62D3486F-843B-0F4C-A10A-98AFFB58198E}" presName="level1Shape" presStyleLbl="node0" presStyleIdx="0" presStyleCnt="1" custLinFactNeighborX="-61686">
        <dgm:presLayoutVars>
          <dgm:chPref val="3"/>
        </dgm:presLayoutVars>
      </dgm:prSet>
      <dgm:spPr/>
    </dgm:pt>
    <dgm:pt modelId="{667D0FF5-450F-2845-9FE0-D38DB11B7803}" type="pres">
      <dgm:prSet presAssocID="{62D3486F-843B-0F4C-A10A-98AFFB58198E}" presName="hierChild2" presStyleCnt="0"/>
      <dgm:spPr/>
    </dgm:pt>
    <dgm:pt modelId="{1D6D49F6-4717-DF44-9688-484C28FE00C8}" type="pres">
      <dgm:prSet presAssocID="{A30E1C82-D268-2C47-8D44-0607E40608B0}" presName="Name25" presStyleLbl="parChTrans1D2" presStyleIdx="0" presStyleCnt="3"/>
      <dgm:spPr/>
    </dgm:pt>
    <dgm:pt modelId="{CD87D2E6-2619-1049-A17F-3E5F3793B30C}" type="pres">
      <dgm:prSet presAssocID="{A30E1C82-D268-2C47-8D44-0607E40608B0}" presName="connTx" presStyleLbl="parChTrans1D2" presStyleIdx="0" presStyleCnt="3"/>
      <dgm:spPr/>
    </dgm:pt>
    <dgm:pt modelId="{0878B00D-8EEA-A043-A009-5FD19F5777A9}" type="pres">
      <dgm:prSet presAssocID="{8441B439-7F8B-4647-945D-9350C6B11929}" presName="Name30" presStyleCnt="0"/>
      <dgm:spPr/>
    </dgm:pt>
    <dgm:pt modelId="{57949311-76C5-964A-A685-221EF99D33D3}" type="pres">
      <dgm:prSet presAssocID="{8441B439-7F8B-4647-945D-9350C6B11929}" presName="level2Shape" presStyleLbl="node2" presStyleIdx="0" presStyleCnt="3" custLinFactNeighborX="-8214" custLinFactNeighborY="3604"/>
      <dgm:spPr/>
    </dgm:pt>
    <dgm:pt modelId="{493B2274-9689-CB46-A509-65658BA2D2C4}" type="pres">
      <dgm:prSet presAssocID="{8441B439-7F8B-4647-945D-9350C6B11929}" presName="hierChild3" presStyleCnt="0"/>
      <dgm:spPr/>
    </dgm:pt>
    <dgm:pt modelId="{ECD70397-F55B-484B-9C15-93D52330CEF5}" type="pres">
      <dgm:prSet presAssocID="{7975410A-13F7-7D4A-A84B-161C930078C5}" presName="Name25" presStyleLbl="parChTrans1D3" presStyleIdx="0" presStyleCnt="5"/>
      <dgm:spPr/>
    </dgm:pt>
    <dgm:pt modelId="{431181C5-B7DB-D346-9649-3B9215FDC398}" type="pres">
      <dgm:prSet presAssocID="{7975410A-13F7-7D4A-A84B-161C930078C5}" presName="connTx" presStyleLbl="parChTrans1D3" presStyleIdx="0" presStyleCnt="5"/>
      <dgm:spPr/>
    </dgm:pt>
    <dgm:pt modelId="{8860A2E0-574C-B842-8F26-81054BCDCE1E}" type="pres">
      <dgm:prSet presAssocID="{16595268-D2D7-9649-BEEC-6D43A8417C5C}" presName="Name30" presStyleCnt="0"/>
      <dgm:spPr/>
    </dgm:pt>
    <dgm:pt modelId="{8758A61B-A742-4647-A362-2A844FC8EC66}" type="pres">
      <dgm:prSet presAssocID="{16595268-D2D7-9649-BEEC-6D43A8417C5C}" presName="level2Shape" presStyleLbl="node3" presStyleIdx="0" presStyleCnt="5" custScaleX="209535" custLinFactNeighborX="901"/>
      <dgm:spPr/>
    </dgm:pt>
    <dgm:pt modelId="{A23CACAB-7B4C-054D-B945-11577BB9B8EF}" type="pres">
      <dgm:prSet presAssocID="{16595268-D2D7-9649-BEEC-6D43A8417C5C}" presName="hierChild3" presStyleCnt="0"/>
      <dgm:spPr/>
    </dgm:pt>
    <dgm:pt modelId="{9F9B5AD5-88D9-F841-B9FA-4F6F65DEB77B}" type="pres">
      <dgm:prSet presAssocID="{4D67BB40-3FE0-5548-AB96-B9960AFB051D}" presName="Name25" presStyleLbl="parChTrans1D2" presStyleIdx="1" presStyleCnt="3"/>
      <dgm:spPr/>
    </dgm:pt>
    <dgm:pt modelId="{A3B2D6BA-1F64-CE42-B07A-8857D1EC8E29}" type="pres">
      <dgm:prSet presAssocID="{4D67BB40-3FE0-5548-AB96-B9960AFB051D}" presName="connTx" presStyleLbl="parChTrans1D2" presStyleIdx="1" presStyleCnt="3"/>
      <dgm:spPr/>
    </dgm:pt>
    <dgm:pt modelId="{35F2ADB0-E96D-A64A-AFD1-275B84993FFE}" type="pres">
      <dgm:prSet presAssocID="{E8C02FB8-35CF-D648-AE8E-AC007701C825}" presName="Name30" presStyleCnt="0"/>
      <dgm:spPr/>
    </dgm:pt>
    <dgm:pt modelId="{E104F087-32B6-0D46-91AF-65BFACBA79D2}" type="pres">
      <dgm:prSet presAssocID="{E8C02FB8-35CF-D648-AE8E-AC007701C825}" presName="level2Shape" presStyleLbl="node2" presStyleIdx="1" presStyleCnt="3" custLinFactNeighborX="-8214" custLinFactNeighborY="1803"/>
      <dgm:spPr/>
    </dgm:pt>
    <dgm:pt modelId="{AAA7040B-E111-8747-9ACE-CA0548AEAB9F}" type="pres">
      <dgm:prSet presAssocID="{E8C02FB8-35CF-D648-AE8E-AC007701C825}" presName="hierChild3" presStyleCnt="0"/>
      <dgm:spPr/>
    </dgm:pt>
    <dgm:pt modelId="{E3A92D92-C9BA-124A-AABB-56408713FC96}" type="pres">
      <dgm:prSet presAssocID="{055BBCD1-6968-4C46-8284-52C867F4163F}" presName="Name25" presStyleLbl="parChTrans1D3" presStyleIdx="1" presStyleCnt="5"/>
      <dgm:spPr/>
    </dgm:pt>
    <dgm:pt modelId="{481C8B09-EFC2-3D46-8443-BF954F5AAFE2}" type="pres">
      <dgm:prSet presAssocID="{055BBCD1-6968-4C46-8284-52C867F4163F}" presName="connTx" presStyleLbl="parChTrans1D3" presStyleIdx="1" presStyleCnt="5"/>
      <dgm:spPr/>
    </dgm:pt>
    <dgm:pt modelId="{0CE65534-0EBF-C148-ADC0-D55662F0B5CE}" type="pres">
      <dgm:prSet presAssocID="{EE7C6590-D4B7-7E45-9FAD-3B5FA5D2EABD}" presName="Name30" presStyleCnt="0"/>
      <dgm:spPr/>
    </dgm:pt>
    <dgm:pt modelId="{8D813879-98EA-0F4E-AB49-2C3B004E16D6}" type="pres">
      <dgm:prSet presAssocID="{EE7C6590-D4B7-7E45-9FAD-3B5FA5D2EABD}" presName="level2Shape" presStyleLbl="node3" presStyleIdx="1" presStyleCnt="5" custScaleX="209535" custLinFactNeighborX="901"/>
      <dgm:spPr/>
    </dgm:pt>
    <dgm:pt modelId="{D531BFC2-44D7-0C4B-A283-8636FE70F8D7}" type="pres">
      <dgm:prSet presAssocID="{EE7C6590-D4B7-7E45-9FAD-3B5FA5D2EABD}" presName="hierChild3" presStyleCnt="0"/>
      <dgm:spPr/>
    </dgm:pt>
    <dgm:pt modelId="{2057EF4B-9BD9-F748-B2B4-ECAADD6304D7}" type="pres">
      <dgm:prSet presAssocID="{104CCD79-F32A-5C4F-B249-A3384806A5D9}" presName="Name25" presStyleLbl="parChTrans1D3" presStyleIdx="2" presStyleCnt="5"/>
      <dgm:spPr/>
    </dgm:pt>
    <dgm:pt modelId="{BF5EFADC-1415-4145-AD1B-DF5D034CA9A2}" type="pres">
      <dgm:prSet presAssocID="{104CCD79-F32A-5C4F-B249-A3384806A5D9}" presName="connTx" presStyleLbl="parChTrans1D3" presStyleIdx="2" presStyleCnt="5"/>
      <dgm:spPr/>
    </dgm:pt>
    <dgm:pt modelId="{E80743FD-955D-CF4D-8CD0-7D5A47A50C58}" type="pres">
      <dgm:prSet presAssocID="{1FE107C6-97B6-5047-8568-E456A3072F43}" presName="Name30" presStyleCnt="0"/>
      <dgm:spPr/>
    </dgm:pt>
    <dgm:pt modelId="{9828DF10-449C-3147-9FE9-046B790DCD60}" type="pres">
      <dgm:prSet presAssocID="{1FE107C6-97B6-5047-8568-E456A3072F43}" presName="level2Shape" presStyleLbl="node3" presStyleIdx="2" presStyleCnt="5" custScaleX="209535" custLinFactNeighborX="901"/>
      <dgm:spPr/>
    </dgm:pt>
    <dgm:pt modelId="{31281A9A-B4FE-AB4E-9DA1-0D9E71912490}" type="pres">
      <dgm:prSet presAssocID="{1FE107C6-97B6-5047-8568-E456A3072F43}" presName="hierChild3" presStyleCnt="0"/>
      <dgm:spPr/>
    </dgm:pt>
    <dgm:pt modelId="{3383637B-70EE-E740-979B-AC9489F19360}" type="pres">
      <dgm:prSet presAssocID="{1DE55694-7E3D-1F49-8823-CB4527596B38}" presName="Name25" presStyleLbl="parChTrans1D2" presStyleIdx="2" presStyleCnt="3"/>
      <dgm:spPr/>
    </dgm:pt>
    <dgm:pt modelId="{C4E54891-3DCA-0A4F-B1FC-67789062BBF3}" type="pres">
      <dgm:prSet presAssocID="{1DE55694-7E3D-1F49-8823-CB4527596B38}" presName="connTx" presStyleLbl="parChTrans1D2" presStyleIdx="2" presStyleCnt="3"/>
      <dgm:spPr/>
    </dgm:pt>
    <dgm:pt modelId="{F6DAD7D4-1385-844E-9DEF-885D46F5B285}" type="pres">
      <dgm:prSet presAssocID="{F0CC1EC7-2F39-E544-ABE0-19BEC1DFD222}" presName="Name30" presStyleCnt="0"/>
      <dgm:spPr/>
    </dgm:pt>
    <dgm:pt modelId="{85412FCE-E88D-D342-870A-F70FB4BA8F73}" type="pres">
      <dgm:prSet presAssocID="{F0CC1EC7-2F39-E544-ABE0-19BEC1DFD222}" presName="level2Shape" presStyleLbl="node2" presStyleIdx="2" presStyleCnt="3" custLinFactNeighborX="-8214" custLinFactNeighborY="-3601"/>
      <dgm:spPr/>
    </dgm:pt>
    <dgm:pt modelId="{0180E51C-3E44-6640-B805-79C2950558F9}" type="pres">
      <dgm:prSet presAssocID="{F0CC1EC7-2F39-E544-ABE0-19BEC1DFD222}" presName="hierChild3" presStyleCnt="0"/>
      <dgm:spPr/>
    </dgm:pt>
    <dgm:pt modelId="{4E9681C1-9D2C-664D-8DED-0F88407AFF07}" type="pres">
      <dgm:prSet presAssocID="{F58A57A0-B4D7-B943-810D-F5C313C3AE34}" presName="Name25" presStyleLbl="parChTrans1D3" presStyleIdx="3" presStyleCnt="5"/>
      <dgm:spPr/>
    </dgm:pt>
    <dgm:pt modelId="{35773C67-A681-0543-88D7-A8C9BE36524B}" type="pres">
      <dgm:prSet presAssocID="{F58A57A0-B4D7-B943-810D-F5C313C3AE34}" presName="connTx" presStyleLbl="parChTrans1D3" presStyleIdx="3" presStyleCnt="5"/>
      <dgm:spPr/>
    </dgm:pt>
    <dgm:pt modelId="{F8E26DCB-1BDE-8E44-8159-325CAB2D754C}" type="pres">
      <dgm:prSet presAssocID="{926FA3EB-59A5-8848-8B03-6F9E584E8E4B}" presName="Name30" presStyleCnt="0"/>
      <dgm:spPr/>
    </dgm:pt>
    <dgm:pt modelId="{829FF605-F250-E746-BB59-DC3FE844CAE8}" type="pres">
      <dgm:prSet presAssocID="{926FA3EB-59A5-8848-8B03-6F9E584E8E4B}" presName="level2Shape" presStyleLbl="node3" presStyleIdx="3" presStyleCnt="5" custScaleX="209535" custLinFactNeighborX="901"/>
      <dgm:spPr/>
    </dgm:pt>
    <dgm:pt modelId="{8C7CCB8C-DB59-854A-8A6F-7DE951B15D64}" type="pres">
      <dgm:prSet presAssocID="{926FA3EB-59A5-8848-8B03-6F9E584E8E4B}" presName="hierChild3" presStyleCnt="0"/>
      <dgm:spPr/>
    </dgm:pt>
    <dgm:pt modelId="{C18F767E-029A-624A-87BA-1D08C6E0CF98}" type="pres">
      <dgm:prSet presAssocID="{4AE1825C-F47F-E34A-A31C-C74B0F8E532E}" presName="Name25" presStyleLbl="parChTrans1D3" presStyleIdx="4" presStyleCnt="5"/>
      <dgm:spPr/>
    </dgm:pt>
    <dgm:pt modelId="{E3FB5903-1F13-9745-AC5F-7A4181727498}" type="pres">
      <dgm:prSet presAssocID="{4AE1825C-F47F-E34A-A31C-C74B0F8E532E}" presName="connTx" presStyleLbl="parChTrans1D3" presStyleIdx="4" presStyleCnt="5"/>
      <dgm:spPr/>
    </dgm:pt>
    <dgm:pt modelId="{5901C500-289F-484C-85A9-6AF1C2720F12}" type="pres">
      <dgm:prSet presAssocID="{CA9E49BD-1609-3F42-A6BB-B7D244A30B15}" presName="Name30" presStyleCnt="0"/>
      <dgm:spPr/>
    </dgm:pt>
    <dgm:pt modelId="{F67F395C-2AAB-B046-A2DE-D7AFD15628D9}" type="pres">
      <dgm:prSet presAssocID="{CA9E49BD-1609-3F42-A6BB-B7D244A30B15}" presName="level2Shape" presStyleLbl="node3" presStyleIdx="4" presStyleCnt="5" custScaleX="209535" custLinFactNeighborX="901"/>
      <dgm:spPr/>
    </dgm:pt>
    <dgm:pt modelId="{F5C8621B-07A5-BC4E-B9E0-7A07E920B2A0}" type="pres">
      <dgm:prSet presAssocID="{CA9E49BD-1609-3F42-A6BB-B7D244A30B15}" presName="hierChild3" presStyleCnt="0"/>
      <dgm:spPr/>
    </dgm:pt>
    <dgm:pt modelId="{148010A9-944D-E14D-BD32-C6ACD4A5C96C}" type="pres">
      <dgm:prSet presAssocID="{8942C122-E7D6-A142-9E9C-81C147CFC9F7}" presName="bgShapesFlow" presStyleCnt="0"/>
      <dgm:spPr/>
    </dgm:pt>
  </dgm:ptLst>
  <dgm:cxnLst>
    <dgm:cxn modelId="{D04A040D-0CA5-B440-8C30-61A0F827EFC7}" type="presOf" srcId="{7975410A-13F7-7D4A-A84B-161C930078C5}" destId="{ECD70397-F55B-484B-9C15-93D52330CEF5}" srcOrd="0" destOrd="0" presId="urn:microsoft.com/office/officeart/2005/8/layout/hierarchy5"/>
    <dgm:cxn modelId="{1FE29A1B-85BB-FA4D-B561-7065F63029E8}" type="presOf" srcId="{62D3486F-843B-0F4C-A10A-98AFFB58198E}" destId="{9A76C10A-556E-7046-A76E-91D2286D4AFD}" srcOrd="0" destOrd="0" presId="urn:microsoft.com/office/officeart/2005/8/layout/hierarchy5"/>
    <dgm:cxn modelId="{70F1F82C-2D94-BB40-9AC9-971B4C943FC1}" type="presOf" srcId="{1FE107C6-97B6-5047-8568-E456A3072F43}" destId="{9828DF10-449C-3147-9FE9-046B790DCD60}" srcOrd="0" destOrd="0" presId="urn:microsoft.com/office/officeart/2005/8/layout/hierarchy5"/>
    <dgm:cxn modelId="{5B82B932-A972-524C-B6A8-AC2BCEC53B6E}" type="presOf" srcId="{8942C122-E7D6-A142-9E9C-81C147CFC9F7}" destId="{AB466CC5-7157-F546-BEF8-D93BC3C5767C}" srcOrd="0" destOrd="0" presId="urn:microsoft.com/office/officeart/2005/8/layout/hierarchy5"/>
    <dgm:cxn modelId="{2940F13B-ABC5-5C44-A007-EDEB80B92D0D}" type="presOf" srcId="{926FA3EB-59A5-8848-8B03-6F9E584E8E4B}" destId="{829FF605-F250-E746-BB59-DC3FE844CAE8}" srcOrd="0" destOrd="0" presId="urn:microsoft.com/office/officeart/2005/8/layout/hierarchy5"/>
    <dgm:cxn modelId="{58673942-61B6-784B-BAB6-3FF924C400A9}" srcId="{F0CC1EC7-2F39-E544-ABE0-19BEC1DFD222}" destId="{926FA3EB-59A5-8848-8B03-6F9E584E8E4B}" srcOrd="0" destOrd="0" parTransId="{F58A57A0-B4D7-B943-810D-F5C313C3AE34}" sibTransId="{FFF519A1-5245-9245-8E98-3D99A226B1F9}"/>
    <dgm:cxn modelId="{573EB14C-DDFE-8143-B7B8-A26E67D3D119}" type="presOf" srcId="{A30E1C82-D268-2C47-8D44-0607E40608B0}" destId="{1D6D49F6-4717-DF44-9688-484C28FE00C8}" srcOrd="0" destOrd="0" presId="urn:microsoft.com/office/officeart/2005/8/layout/hierarchy5"/>
    <dgm:cxn modelId="{F499424D-917C-E948-98C5-5F835490FA54}" type="presOf" srcId="{F0CC1EC7-2F39-E544-ABE0-19BEC1DFD222}" destId="{85412FCE-E88D-D342-870A-F70FB4BA8F73}" srcOrd="0" destOrd="0" presId="urn:microsoft.com/office/officeart/2005/8/layout/hierarchy5"/>
    <dgm:cxn modelId="{FC85C54D-DC09-834A-BB62-AE5D7F5668C1}" srcId="{62D3486F-843B-0F4C-A10A-98AFFB58198E}" destId="{8441B439-7F8B-4647-945D-9350C6B11929}" srcOrd="0" destOrd="0" parTransId="{A30E1C82-D268-2C47-8D44-0607E40608B0}" sibTransId="{86B9B15E-DD30-8341-B672-7BBAA2D8C824}"/>
    <dgm:cxn modelId="{9E15435A-8419-F14C-B670-8211F45333A3}" type="presOf" srcId="{F58A57A0-B4D7-B943-810D-F5C313C3AE34}" destId="{35773C67-A681-0543-88D7-A8C9BE36524B}" srcOrd="1" destOrd="0" presId="urn:microsoft.com/office/officeart/2005/8/layout/hierarchy5"/>
    <dgm:cxn modelId="{DE34DD5A-6316-9141-AEA6-A4D2F79A514B}" type="presOf" srcId="{4AE1825C-F47F-E34A-A31C-C74B0F8E532E}" destId="{E3FB5903-1F13-9745-AC5F-7A4181727498}" srcOrd="1" destOrd="0" presId="urn:microsoft.com/office/officeart/2005/8/layout/hierarchy5"/>
    <dgm:cxn modelId="{55E5CC61-3262-3144-8DA2-95188900182E}" type="presOf" srcId="{A30E1C82-D268-2C47-8D44-0607E40608B0}" destId="{CD87D2E6-2619-1049-A17F-3E5F3793B30C}" srcOrd="1" destOrd="0" presId="urn:microsoft.com/office/officeart/2005/8/layout/hierarchy5"/>
    <dgm:cxn modelId="{72174064-ADBD-4849-B5EC-9294DA58E683}" type="presOf" srcId="{16595268-D2D7-9649-BEEC-6D43A8417C5C}" destId="{8758A61B-A742-4647-A362-2A844FC8EC66}" srcOrd="0" destOrd="0" presId="urn:microsoft.com/office/officeart/2005/8/layout/hierarchy5"/>
    <dgm:cxn modelId="{34226665-03DA-F44C-8D89-B098EEA68FCB}" type="presOf" srcId="{8441B439-7F8B-4647-945D-9350C6B11929}" destId="{57949311-76C5-964A-A685-221EF99D33D3}" srcOrd="0" destOrd="0" presId="urn:microsoft.com/office/officeart/2005/8/layout/hierarchy5"/>
    <dgm:cxn modelId="{B091956A-FFA6-6B49-8B05-C8EC461A3D15}" type="presOf" srcId="{4D67BB40-3FE0-5548-AB96-B9960AFB051D}" destId="{A3B2D6BA-1F64-CE42-B07A-8857D1EC8E29}" srcOrd="1" destOrd="0" presId="urn:microsoft.com/office/officeart/2005/8/layout/hierarchy5"/>
    <dgm:cxn modelId="{FCDA666F-BD44-2A49-A61B-26D8804FBBEA}" srcId="{62D3486F-843B-0F4C-A10A-98AFFB58198E}" destId="{F0CC1EC7-2F39-E544-ABE0-19BEC1DFD222}" srcOrd="2" destOrd="0" parTransId="{1DE55694-7E3D-1F49-8823-CB4527596B38}" sibTransId="{B1D353C5-FB1E-F943-8334-4FEE42E4C545}"/>
    <dgm:cxn modelId="{F05CB670-757D-A145-B689-823F9AA897E9}" type="presOf" srcId="{4D67BB40-3FE0-5548-AB96-B9960AFB051D}" destId="{9F9B5AD5-88D9-F841-B9FA-4F6F65DEB77B}" srcOrd="0" destOrd="0" presId="urn:microsoft.com/office/officeart/2005/8/layout/hierarchy5"/>
    <dgm:cxn modelId="{4B1E5174-2444-0B40-BA1E-3C1DB77097FB}" type="presOf" srcId="{1DE55694-7E3D-1F49-8823-CB4527596B38}" destId="{C4E54891-3DCA-0A4F-B1FC-67789062BBF3}" srcOrd="1" destOrd="0" presId="urn:microsoft.com/office/officeart/2005/8/layout/hierarchy5"/>
    <dgm:cxn modelId="{91FD9087-DA88-CD46-955A-41752F8DD4A4}" srcId="{8441B439-7F8B-4647-945D-9350C6B11929}" destId="{16595268-D2D7-9649-BEEC-6D43A8417C5C}" srcOrd="0" destOrd="0" parTransId="{7975410A-13F7-7D4A-A84B-161C930078C5}" sibTransId="{F1B03A4B-5672-464C-AF16-360F3D6CD6DC}"/>
    <dgm:cxn modelId="{FCDC8A91-2D74-7D4D-8F35-4E15E15FC1D3}" type="presOf" srcId="{055BBCD1-6968-4C46-8284-52C867F4163F}" destId="{481C8B09-EFC2-3D46-8443-BF954F5AAFE2}" srcOrd="1" destOrd="0" presId="urn:microsoft.com/office/officeart/2005/8/layout/hierarchy5"/>
    <dgm:cxn modelId="{5D7AD694-510F-EA47-AA81-F8B5CDE0684F}" srcId="{8942C122-E7D6-A142-9E9C-81C147CFC9F7}" destId="{62D3486F-843B-0F4C-A10A-98AFFB58198E}" srcOrd="0" destOrd="0" parTransId="{A046D0DE-8ACA-A649-B065-58CD663267F2}" sibTransId="{B91572A8-B0D6-104D-A874-779B6AC97763}"/>
    <dgm:cxn modelId="{AEE2AE9A-5907-E645-9B39-C0044A0488CC}" type="presOf" srcId="{4AE1825C-F47F-E34A-A31C-C74B0F8E532E}" destId="{C18F767E-029A-624A-87BA-1D08C6E0CF98}" srcOrd="0" destOrd="0" presId="urn:microsoft.com/office/officeart/2005/8/layout/hierarchy5"/>
    <dgm:cxn modelId="{3111FB9C-943D-0D45-90FB-C96ED9D96C1C}" type="presOf" srcId="{1DE55694-7E3D-1F49-8823-CB4527596B38}" destId="{3383637B-70EE-E740-979B-AC9489F19360}" srcOrd="0" destOrd="0" presId="urn:microsoft.com/office/officeart/2005/8/layout/hierarchy5"/>
    <dgm:cxn modelId="{37F19BA5-A148-A34D-8C69-A490A23355F5}" srcId="{F0CC1EC7-2F39-E544-ABE0-19BEC1DFD222}" destId="{CA9E49BD-1609-3F42-A6BB-B7D244A30B15}" srcOrd="1" destOrd="0" parTransId="{4AE1825C-F47F-E34A-A31C-C74B0F8E532E}" sibTransId="{679CAB35-0310-3949-B1D5-60305E355644}"/>
    <dgm:cxn modelId="{4B0FB9AB-0DA0-3E42-BBA8-E91FB70B6185}" type="presOf" srcId="{F58A57A0-B4D7-B943-810D-F5C313C3AE34}" destId="{4E9681C1-9D2C-664D-8DED-0F88407AFF07}" srcOrd="0" destOrd="0" presId="urn:microsoft.com/office/officeart/2005/8/layout/hierarchy5"/>
    <dgm:cxn modelId="{43C6D7AC-C04E-0F44-B755-0CD6E758C549}" srcId="{62D3486F-843B-0F4C-A10A-98AFFB58198E}" destId="{E8C02FB8-35CF-D648-AE8E-AC007701C825}" srcOrd="1" destOrd="0" parTransId="{4D67BB40-3FE0-5548-AB96-B9960AFB051D}" sibTransId="{BCFED927-0A4B-254D-A21A-485DB3030B57}"/>
    <dgm:cxn modelId="{1089E8B7-3B82-0B41-AFAC-0B6EB022226D}" type="presOf" srcId="{CA9E49BD-1609-3F42-A6BB-B7D244A30B15}" destId="{F67F395C-2AAB-B046-A2DE-D7AFD15628D9}" srcOrd="0" destOrd="0" presId="urn:microsoft.com/office/officeart/2005/8/layout/hierarchy5"/>
    <dgm:cxn modelId="{74A49FB8-6559-8F47-B6FF-592133CB124B}" type="presOf" srcId="{055BBCD1-6968-4C46-8284-52C867F4163F}" destId="{E3A92D92-C9BA-124A-AABB-56408713FC96}" srcOrd="0" destOrd="0" presId="urn:microsoft.com/office/officeart/2005/8/layout/hierarchy5"/>
    <dgm:cxn modelId="{A90501BC-F0BC-574F-B8C7-DC3FEF3D84B2}" type="presOf" srcId="{E8C02FB8-35CF-D648-AE8E-AC007701C825}" destId="{E104F087-32B6-0D46-91AF-65BFACBA79D2}" srcOrd="0" destOrd="0" presId="urn:microsoft.com/office/officeart/2005/8/layout/hierarchy5"/>
    <dgm:cxn modelId="{5628CFC1-0CE8-7D49-9F0B-4AB50DDB8C2F}" srcId="{E8C02FB8-35CF-D648-AE8E-AC007701C825}" destId="{1FE107C6-97B6-5047-8568-E456A3072F43}" srcOrd="1" destOrd="0" parTransId="{104CCD79-F32A-5C4F-B249-A3384806A5D9}" sibTransId="{DC7F4DE9-8AF0-F94A-8ECB-EB45581D36ED}"/>
    <dgm:cxn modelId="{5A54F5CB-7026-F64D-A52D-1D863D9E3363}" srcId="{E8C02FB8-35CF-D648-AE8E-AC007701C825}" destId="{EE7C6590-D4B7-7E45-9FAD-3B5FA5D2EABD}" srcOrd="0" destOrd="0" parTransId="{055BBCD1-6968-4C46-8284-52C867F4163F}" sibTransId="{1CBE922C-32F1-8042-A51B-6E766F306D35}"/>
    <dgm:cxn modelId="{93DB20E7-1E87-0640-91FB-BF871D594DD5}" type="presOf" srcId="{104CCD79-F32A-5C4F-B249-A3384806A5D9}" destId="{2057EF4B-9BD9-F748-B2B4-ECAADD6304D7}" srcOrd="0" destOrd="0" presId="urn:microsoft.com/office/officeart/2005/8/layout/hierarchy5"/>
    <dgm:cxn modelId="{B02090EF-9777-F948-9FD6-5E6964212810}" type="presOf" srcId="{104CCD79-F32A-5C4F-B249-A3384806A5D9}" destId="{BF5EFADC-1415-4145-AD1B-DF5D034CA9A2}" srcOrd="1" destOrd="0" presId="urn:microsoft.com/office/officeart/2005/8/layout/hierarchy5"/>
    <dgm:cxn modelId="{DEC310F2-6D9C-3349-B51D-85E67691F841}" type="presOf" srcId="{7975410A-13F7-7D4A-A84B-161C930078C5}" destId="{431181C5-B7DB-D346-9649-3B9215FDC398}" srcOrd="1" destOrd="0" presId="urn:microsoft.com/office/officeart/2005/8/layout/hierarchy5"/>
    <dgm:cxn modelId="{C4E60BF5-B758-F34E-BF10-8BB42836E5EB}" type="presOf" srcId="{EE7C6590-D4B7-7E45-9FAD-3B5FA5D2EABD}" destId="{8D813879-98EA-0F4E-AB49-2C3B004E16D6}" srcOrd="0" destOrd="0" presId="urn:microsoft.com/office/officeart/2005/8/layout/hierarchy5"/>
    <dgm:cxn modelId="{C50BDF86-B6A4-B14F-B0B3-E3BFB5A7539A}" type="presParOf" srcId="{AB466CC5-7157-F546-BEF8-D93BC3C5767C}" destId="{AB97534E-060C-A344-B85E-245912DEE6D5}" srcOrd="0" destOrd="0" presId="urn:microsoft.com/office/officeart/2005/8/layout/hierarchy5"/>
    <dgm:cxn modelId="{88B3D4E9-AEBE-074D-95B3-3A2748074BA3}" type="presParOf" srcId="{AB97534E-060C-A344-B85E-245912DEE6D5}" destId="{7730F493-61FE-FA41-9B37-48B32094503E}" srcOrd="0" destOrd="0" presId="urn:microsoft.com/office/officeart/2005/8/layout/hierarchy5"/>
    <dgm:cxn modelId="{44AFAF79-0DD9-9148-8F13-DC2DCAC70443}" type="presParOf" srcId="{7730F493-61FE-FA41-9B37-48B32094503E}" destId="{EF619539-0962-7148-9E38-9E4FCC22E840}" srcOrd="0" destOrd="0" presId="urn:microsoft.com/office/officeart/2005/8/layout/hierarchy5"/>
    <dgm:cxn modelId="{4C724D89-A81F-8D41-8DE3-4E6C44907794}" type="presParOf" srcId="{EF619539-0962-7148-9E38-9E4FCC22E840}" destId="{9A76C10A-556E-7046-A76E-91D2286D4AFD}" srcOrd="0" destOrd="0" presId="urn:microsoft.com/office/officeart/2005/8/layout/hierarchy5"/>
    <dgm:cxn modelId="{5A5EA601-8C5E-3641-B09E-65A3416726BA}" type="presParOf" srcId="{EF619539-0962-7148-9E38-9E4FCC22E840}" destId="{667D0FF5-450F-2845-9FE0-D38DB11B7803}" srcOrd="1" destOrd="0" presId="urn:microsoft.com/office/officeart/2005/8/layout/hierarchy5"/>
    <dgm:cxn modelId="{BBC3D8DE-FF5E-3F40-8B9F-69DE90D5DA45}" type="presParOf" srcId="{667D0FF5-450F-2845-9FE0-D38DB11B7803}" destId="{1D6D49F6-4717-DF44-9688-484C28FE00C8}" srcOrd="0" destOrd="0" presId="urn:microsoft.com/office/officeart/2005/8/layout/hierarchy5"/>
    <dgm:cxn modelId="{2921168F-F9C8-E240-B353-7CD0CCFBF43A}" type="presParOf" srcId="{1D6D49F6-4717-DF44-9688-484C28FE00C8}" destId="{CD87D2E6-2619-1049-A17F-3E5F3793B30C}" srcOrd="0" destOrd="0" presId="urn:microsoft.com/office/officeart/2005/8/layout/hierarchy5"/>
    <dgm:cxn modelId="{BB4BF4B1-A77B-CE4E-BEE3-1944AFF403FF}" type="presParOf" srcId="{667D0FF5-450F-2845-9FE0-D38DB11B7803}" destId="{0878B00D-8EEA-A043-A009-5FD19F5777A9}" srcOrd="1" destOrd="0" presId="urn:microsoft.com/office/officeart/2005/8/layout/hierarchy5"/>
    <dgm:cxn modelId="{324F5310-F01C-684C-84BA-43019B0F3453}" type="presParOf" srcId="{0878B00D-8EEA-A043-A009-5FD19F5777A9}" destId="{57949311-76C5-964A-A685-221EF99D33D3}" srcOrd="0" destOrd="0" presId="urn:microsoft.com/office/officeart/2005/8/layout/hierarchy5"/>
    <dgm:cxn modelId="{BF89386E-AE6C-7346-915A-6B16F614D750}" type="presParOf" srcId="{0878B00D-8EEA-A043-A009-5FD19F5777A9}" destId="{493B2274-9689-CB46-A509-65658BA2D2C4}" srcOrd="1" destOrd="0" presId="urn:microsoft.com/office/officeart/2005/8/layout/hierarchy5"/>
    <dgm:cxn modelId="{8453C508-AEF3-0342-BDCF-5812017BB22A}" type="presParOf" srcId="{493B2274-9689-CB46-A509-65658BA2D2C4}" destId="{ECD70397-F55B-484B-9C15-93D52330CEF5}" srcOrd="0" destOrd="0" presId="urn:microsoft.com/office/officeart/2005/8/layout/hierarchy5"/>
    <dgm:cxn modelId="{0BA7F047-13C9-A146-8E80-60B9AEA65A4A}" type="presParOf" srcId="{ECD70397-F55B-484B-9C15-93D52330CEF5}" destId="{431181C5-B7DB-D346-9649-3B9215FDC398}" srcOrd="0" destOrd="0" presId="urn:microsoft.com/office/officeart/2005/8/layout/hierarchy5"/>
    <dgm:cxn modelId="{0C362295-C050-A94B-A096-86486A479E56}" type="presParOf" srcId="{493B2274-9689-CB46-A509-65658BA2D2C4}" destId="{8860A2E0-574C-B842-8F26-81054BCDCE1E}" srcOrd="1" destOrd="0" presId="urn:microsoft.com/office/officeart/2005/8/layout/hierarchy5"/>
    <dgm:cxn modelId="{B2947F1B-E0A3-FA4D-AAEF-47D688669C48}" type="presParOf" srcId="{8860A2E0-574C-B842-8F26-81054BCDCE1E}" destId="{8758A61B-A742-4647-A362-2A844FC8EC66}" srcOrd="0" destOrd="0" presId="urn:microsoft.com/office/officeart/2005/8/layout/hierarchy5"/>
    <dgm:cxn modelId="{70D73618-23B9-984C-800D-75A9C55F2DAB}" type="presParOf" srcId="{8860A2E0-574C-B842-8F26-81054BCDCE1E}" destId="{A23CACAB-7B4C-054D-B945-11577BB9B8EF}" srcOrd="1" destOrd="0" presId="urn:microsoft.com/office/officeart/2005/8/layout/hierarchy5"/>
    <dgm:cxn modelId="{29C240E4-E7E7-204C-8ECA-23E9492C8541}" type="presParOf" srcId="{667D0FF5-450F-2845-9FE0-D38DB11B7803}" destId="{9F9B5AD5-88D9-F841-B9FA-4F6F65DEB77B}" srcOrd="2" destOrd="0" presId="urn:microsoft.com/office/officeart/2005/8/layout/hierarchy5"/>
    <dgm:cxn modelId="{B6EB4631-ACBE-204D-A7D5-A9BF72FDE327}" type="presParOf" srcId="{9F9B5AD5-88D9-F841-B9FA-4F6F65DEB77B}" destId="{A3B2D6BA-1F64-CE42-B07A-8857D1EC8E29}" srcOrd="0" destOrd="0" presId="urn:microsoft.com/office/officeart/2005/8/layout/hierarchy5"/>
    <dgm:cxn modelId="{BBD8DE64-A318-824F-8D07-B4D980D6E1A2}" type="presParOf" srcId="{667D0FF5-450F-2845-9FE0-D38DB11B7803}" destId="{35F2ADB0-E96D-A64A-AFD1-275B84993FFE}" srcOrd="3" destOrd="0" presId="urn:microsoft.com/office/officeart/2005/8/layout/hierarchy5"/>
    <dgm:cxn modelId="{EDE61BB7-6D24-9140-9F78-9EF83DD73D43}" type="presParOf" srcId="{35F2ADB0-E96D-A64A-AFD1-275B84993FFE}" destId="{E104F087-32B6-0D46-91AF-65BFACBA79D2}" srcOrd="0" destOrd="0" presId="urn:microsoft.com/office/officeart/2005/8/layout/hierarchy5"/>
    <dgm:cxn modelId="{6337D1A6-C540-AD42-A7BC-3F7C2C7A6366}" type="presParOf" srcId="{35F2ADB0-E96D-A64A-AFD1-275B84993FFE}" destId="{AAA7040B-E111-8747-9ACE-CA0548AEAB9F}" srcOrd="1" destOrd="0" presId="urn:microsoft.com/office/officeart/2005/8/layout/hierarchy5"/>
    <dgm:cxn modelId="{043B8930-46CA-684D-B339-BF964025415E}" type="presParOf" srcId="{AAA7040B-E111-8747-9ACE-CA0548AEAB9F}" destId="{E3A92D92-C9BA-124A-AABB-56408713FC96}" srcOrd="0" destOrd="0" presId="urn:microsoft.com/office/officeart/2005/8/layout/hierarchy5"/>
    <dgm:cxn modelId="{5C00FEAC-F894-8741-9433-1CF6230F1D32}" type="presParOf" srcId="{E3A92D92-C9BA-124A-AABB-56408713FC96}" destId="{481C8B09-EFC2-3D46-8443-BF954F5AAFE2}" srcOrd="0" destOrd="0" presId="urn:microsoft.com/office/officeart/2005/8/layout/hierarchy5"/>
    <dgm:cxn modelId="{516AFC9E-FB9B-CB4D-B544-B0E6B659B4A8}" type="presParOf" srcId="{AAA7040B-E111-8747-9ACE-CA0548AEAB9F}" destId="{0CE65534-0EBF-C148-ADC0-D55662F0B5CE}" srcOrd="1" destOrd="0" presId="urn:microsoft.com/office/officeart/2005/8/layout/hierarchy5"/>
    <dgm:cxn modelId="{753F6BE2-864D-C448-9B78-B5C093E9D4B2}" type="presParOf" srcId="{0CE65534-0EBF-C148-ADC0-D55662F0B5CE}" destId="{8D813879-98EA-0F4E-AB49-2C3B004E16D6}" srcOrd="0" destOrd="0" presId="urn:microsoft.com/office/officeart/2005/8/layout/hierarchy5"/>
    <dgm:cxn modelId="{CB6B0CD6-CE79-3448-8633-A320EB3B7CD0}" type="presParOf" srcId="{0CE65534-0EBF-C148-ADC0-D55662F0B5CE}" destId="{D531BFC2-44D7-0C4B-A283-8636FE70F8D7}" srcOrd="1" destOrd="0" presId="urn:microsoft.com/office/officeart/2005/8/layout/hierarchy5"/>
    <dgm:cxn modelId="{CF2B1A07-7B5B-7140-80A2-DE8C3AF50E26}" type="presParOf" srcId="{AAA7040B-E111-8747-9ACE-CA0548AEAB9F}" destId="{2057EF4B-9BD9-F748-B2B4-ECAADD6304D7}" srcOrd="2" destOrd="0" presId="urn:microsoft.com/office/officeart/2005/8/layout/hierarchy5"/>
    <dgm:cxn modelId="{29DCCE58-3F12-E54A-B41B-80E68EDD2B15}" type="presParOf" srcId="{2057EF4B-9BD9-F748-B2B4-ECAADD6304D7}" destId="{BF5EFADC-1415-4145-AD1B-DF5D034CA9A2}" srcOrd="0" destOrd="0" presId="urn:microsoft.com/office/officeart/2005/8/layout/hierarchy5"/>
    <dgm:cxn modelId="{2840FA24-09A0-A04E-BBA7-6005F6DADE83}" type="presParOf" srcId="{AAA7040B-E111-8747-9ACE-CA0548AEAB9F}" destId="{E80743FD-955D-CF4D-8CD0-7D5A47A50C58}" srcOrd="3" destOrd="0" presId="urn:microsoft.com/office/officeart/2005/8/layout/hierarchy5"/>
    <dgm:cxn modelId="{26626F45-09CC-794E-A671-9E28132A005D}" type="presParOf" srcId="{E80743FD-955D-CF4D-8CD0-7D5A47A50C58}" destId="{9828DF10-449C-3147-9FE9-046B790DCD60}" srcOrd="0" destOrd="0" presId="urn:microsoft.com/office/officeart/2005/8/layout/hierarchy5"/>
    <dgm:cxn modelId="{EC215908-6F61-9B4D-8D97-E69CE54F4701}" type="presParOf" srcId="{E80743FD-955D-CF4D-8CD0-7D5A47A50C58}" destId="{31281A9A-B4FE-AB4E-9DA1-0D9E71912490}" srcOrd="1" destOrd="0" presId="urn:microsoft.com/office/officeart/2005/8/layout/hierarchy5"/>
    <dgm:cxn modelId="{392A167E-475B-B148-B789-90240467A193}" type="presParOf" srcId="{667D0FF5-450F-2845-9FE0-D38DB11B7803}" destId="{3383637B-70EE-E740-979B-AC9489F19360}" srcOrd="4" destOrd="0" presId="urn:microsoft.com/office/officeart/2005/8/layout/hierarchy5"/>
    <dgm:cxn modelId="{0B9EE094-6377-EB4F-B692-F58232D19368}" type="presParOf" srcId="{3383637B-70EE-E740-979B-AC9489F19360}" destId="{C4E54891-3DCA-0A4F-B1FC-67789062BBF3}" srcOrd="0" destOrd="0" presId="urn:microsoft.com/office/officeart/2005/8/layout/hierarchy5"/>
    <dgm:cxn modelId="{6D389F39-3F3B-F947-8F48-4AC312335E91}" type="presParOf" srcId="{667D0FF5-450F-2845-9FE0-D38DB11B7803}" destId="{F6DAD7D4-1385-844E-9DEF-885D46F5B285}" srcOrd="5" destOrd="0" presId="urn:microsoft.com/office/officeart/2005/8/layout/hierarchy5"/>
    <dgm:cxn modelId="{0D468AA2-3428-2742-B9A3-FBDC1A60506C}" type="presParOf" srcId="{F6DAD7D4-1385-844E-9DEF-885D46F5B285}" destId="{85412FCE-E88D-D342-870A-F70FB4BA8F73}" srcOrd="0" destOrd="0" presId="urn:microsoft.com/office/officeart/2005/8/layout/hierarchy5"/>
    <dgm:cxn modelId="{1A9C10C9-DB74-6B44-AF96-1461D48F4527}" type="presParOf" srcId="{F6DAD7D4-1385-844E-9DEF-885D46F5B285}" destId="{0180E51C-3E44-6640-B805-79C2950558F9}" srcOrd="1" destOrd="0" presId="urn:microsoft.com/office/officeart/2005/8/layout/hierarchy5"/>
    <dgm:cxn modelId="{411A0DE3-26BC-E344-9FA8-84DD576DC456}" type="presParOf" srcId="{0180E51C-3E44-6640-B805-79C2950558F9}" destId="{4E9681C1-9D2C-664D-8DED-0F88407AFF07}" srcOrd="0" destOrd="0" presId="urn:microsoft.com/office/officeart/2005/8/layout/hierarchy5"/>
    <dgm:cxn modelId="{E6338D02-821B-7A41-A0A4-FCB4757F9998}" type="presParOf" srcId="{4E9681C1-9D2C-664D-8DED-0F88407AFF07}" destId="{35773C67-A681-0543-88D7-A8C9BE36524B}" srcOrd="0" destOrd="0" presId="urn:microsoft.com/office/officeart/2005/8/layout/hierarchy5"/>
    <dgm:cxn modelId="{1EBFB554-DC97-B64D-B3B1-F443B748CF1C}" type="presParOf" srcId="{0180E51C-3E44-6640-B805-79C2950558F9}" destId="{F8E26DCB-1BDE-8E44-8159-325CAB2D754C}" srcOrd="1" destOrd="0" presId="urn:microsoft.com/office/officeart/2005/8/layout/hierarchy5"/>
    <dgm:cxn modelId="{C10444C0-03DF-AE45-BC8C-22A8A5CADCF3}" type="presParOf" srcId="{F8E26DCB-1BDE-8E44-8159-325CAB2D754C}" destId="{829FF605-F250-E746-BB59-DC3FE844CAE8}" srcOrd="0" destOrd="0" presId="urn:microsoft.com/office/officeart/2005/8/layout/hierarchy5"/>
    <dgm:cxn modelId="{4D97FFDC-ECC6-8445-ADBD-0F670A74A163}" type="presParOf" srcId="{F8E26DCB-1BDE-8E44-8159-325CAB2D754C}" destId="{8C7CCB8C-DB59-854A-8A6F-7DE951B15D64}" srcOrd="1" destOrd="0" presId="urn:microsoft.com/office/officeart/2005/8/layout/hierarchy5"/>
    <dgm:cxn modelId="{30B789A2-BB44-4145-A52A-9BF885AD50C5}" type="presParOf" srcId="{0180E51C-3E44-6640-B805-79C2950558F9}" destId="{C18F767E-029A-624A-87BA-1D08C6E0CF98}" srcOrd="2" destOrd="0" presId="urn:microsoft.com/office/officeart/2005/8/layout/hierarchy5"/>
    <dgm:cxn modelId="{FA722829-397B-AC4F-ABE0-DCD0D324B123}" type="presParOf" srcId="{C18F767E-029A-624A-87BA-1D08C6E0CF98}" destId="{E3FB5903-1F13-9745-AC5F-7A4181727498}" srcOrd="0" destOrd="0" presId="urn:microsoft.com/office/officeart/2005/8/layout/hierarchy5"/>
    <dgm:cxn modelId="{84CE7E01-93FC-AC4B-B75F-CA76DAD0E96C}" type="presParOf" srcId="{0180E51C-3E44-6640-B805-79C2950558F9}" destId="{5901C500-289F-484C-85A9-6AF1C2720F12}" srcOrd="3" destOrd="0" presId="urn:microsoft.com/office/officeart/2005/8/layout/hierarchy5"/>
    <dgm:cxn modelId="{5ABF7FF8-E14D-4F4D-9011-DD0A29B37918}" type="presParOf" srcId="{5901C500-289F-484C-85A9-6AF1C2720F12}" destId="{F67F395C-2AAB-B046-A2DE-D7AFD15628D9}" srcOrd="0" destOrd="0" presId="urn:microsoft.com/office/officeart/2005/8/layout/hierarchy5"/>
    <dgm:cxn modelId="{ED2FECC0-8C5A-8C46-A7B5-29BAFF81AE44}" type="presParOf" srcId="{5901C500-289F-484C-85A9-6AF1C2720F12}" destId="{F5C8621B-07A5-BC4E-B9E0-7A07E920B2A0}" srcOrd="1" destOrd="0" presId="urn:microsoft.com/office/officeart/2005/8/layout/hierarchy5"/>
    <dgm:cxn modelId="{2EF21B2C-36AE-ED4E-A2C8-469FF4DA4153}" type="presParOf" srcId="{AB466CC5-7157-F546-BEF8-D93BC3C5767C}" destId="{148010A9-944D-E14D-BD32-C6ACD4A5C96C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42C122-E7D6-A142-9E9C-81C147CFC9F7}" type="doc">
      <dgm:prSet loTypeId="urn:microsoft.com/office/officeart/2005/8/layout/hierarchy5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2D3486F-843B-0F4C-A10A-98AFFB58198E}">
      <dgm:prSet phldrT="[Text]" custT="1"/>
      <dgm:spPr/>
      <dgm:t>
        <a:bodyPr/>
        <a:lstStyle/>
        <a:p>
          <a:r>
            <a:rPr lang="en-US" sz="4000" dirty="0"/>
            <a:t>Scalars</a:t>
          </a:r>
        </a:p>
      </dgm:t>
    </dgm:pt>
    <dgm:pt modelId="{A046D0DE-8ACA-A649-B065-58CD663267F2}" type="parTrans" cxnId="{5D7AD694-510F-EA47-AA81-F8B5CDE0684F}">
      <dgm:prSet/>
      <dgm:spPr/>
      <dgm:t>
        <a:bodyPr/>
        <a:lstStyle/>
        <a:p>
          <a:endParaRPr lang="en-US"/>
        </a:p>
      </dgm:t>
    </dgm:pt>
    <dgm:pt modelId="{B91572A8-B0D6-104D-A874-779B6AC97763}" type="sibTrans" cxnId="{5D7AD694-510F-EA47-AA81-F8B5CDE0684F}">
      <dgm:prSet/>
      <dgm:spPr/>
      <dgm:t>
        <a:bodyPr/>
        <a:lstStyle/>
        <a:p>
          <a:endParaRPr lang="en-US"/>
        </a:p>
      </dgm:t>
    </dgm:pt>
    <dgm:pt modelId="{8441B439-7F8B-4647-945D-9350C6B11929}">
      <dgm:prSet phldrT="[Text]" custT="1"/>
      <dgm:spPr/>
      <dgm:t>
        <a:bodyPr/>
        <a:lstStyle/>
        <a:p>
          <a:r>
            <a:rPr lang="en-US" sz="3600" dirty="0">
              <a:solidFill>
                <a:schemeClr val="tx1"/>
              </a:solidFill>
            </a:rPr>
            <a:t>Singlet</a:t>
          </a:r>
        </a:p>
      </dgm:t>
    </dgm:pt>
    <dgm:pt modelId="{A30E1C82-D268-2C47-8D44-0607E40608B0}" type="parTrans" cxnId="{FC85C54D-DC09-834A-BB62-AE5D7F5668C1}">
      <dgm:prSet/>
      <dgm:spPr/>
      <dgm:t>
        <a:bodyPr/>
        <a:lstStyle/>
        <a:p>
          <a:endParaRPr lang="en-US"/>
        </a:p>
      </dgm:t>
    </dgm:pt>
    <dgm:pt modelId="{86B9B15E-DD30-8341-B672-7BBAA2D8C824}" type="sibTrans" cxnId="{FC85C54D-DC09-834A-BB62-AE5D7F5668C1}">
      <dgm:prSet/>
      <dgm:spPr/>
      <dgm:t>
        <a:bodyPr/>
        <a:lstStyle/>
        <a:p>
          <a:endParaRPr lang="en-US"/>
        </a:p>
      </dgm:t>
    </dgm:pt>
    <dgm:pt modelId="{E8C02FB8-35CF-D648-AE8E-AC007701C825}">
      <dgm:prSet phldrT="[Text]" custT="1"/>
      <dgm:spPr/>
      <dgm:t>
        <a:bodyPr/>
        <a:lstStyle/>
        <a:p>
          <a:r>
            <a:rPr lang="en-US" sz="3600" dirty="0">
              <a:solidFill>
                <a:schemeClr val="tx1"/>
              </a:solidFill>
            </a:rPr>
            <a:t>Doublet</a:t>
          </a:r>
        </a:p>
      </dgm:t>
    </dgm:pt>
    <dgm:pt modelId="{4D67BB40-3FE0-5548-AB96-B9960AFB051D}" type="parTrans" cxnId="{43C6D7AC-C04E-0F44-B755-0CD6E758C549}">
      <dgm:prSet/>
      <dgm:spPr/>
      <dgm:t>
        <a:bodyPr/>
        <a:lstStyle/>
        <a:p>
          <a:endParaRPr lang="en-US"/>
        </a:p>
      </dgm:t>
    </dgm:pt>
    <dgm:pt modelId="{BCFED927-0A4B-254D-A21A-485DB3030B57}" type="sibTrans" cxnId="{43C6D7AC-C04E-0F44-B755-0CD6E758C549}">
      <dgm:prSet/>
      <dgm:spPr/>
      <dgm:t>
        <a:bodyPr/>
        <a:lstStyle/>
        <a:p>
          <a:endParaRPr lang="en-US"/>
        </a:p>
      </dgm:t>
    </dgm:pt>
    <dgm:pt modelId="{EE7C6590-D4B7-7E45-9FAD-3B5FA5D2EABD}">
      <dgm:prSet phldrT="[Text]" custT="1"/>
      <dgm:spPr>
        <a:blipFill>
          <a:blip xmlns:r="http://schemas.openxmlformats.org/officeDocument/2006/relationships" r:embed="rId1"/>
          <a:stretch>
            <a:fillRect b="-3030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055BBCD1-6968-4C46-8284-52C867F4163F}" type="parTrans" cxnId="{5A54F5CB-7026-F64D-A52D-1D863D9E3363}">
      <dgm:prSet/>
      <dgm:spPr/>
      <dgm:t>
        <a:bodyPr/>
        <a:lstStyle/>
        <a:p>
          <a:endParaRPr lang="en-US"/>
        </a:p>
      </dgm:t>
    </dgm:pt>
    <dgm:pt modelId="{1CBE922C-32F1-8042-A51B-6E766F306D35}" type="sibTrans" cxnId="{5A54F5CB-7026-F64D-A52D-1D863D9E3363}">
      <dgm:prSet/>
      <dgm:spPr/>
      <dgm:t>
        <a:bodyPr/>
        <a:lstStyle/>
        <a:p>
          <a:endParaRPr lang="en-US"/>
        </a:p>
      </dgm:t>
    </dgm:pt>
    <dgm:pt modelId="{F0CC1EC7-2F39-E544-ABE0-19BEC1DFD222}">
      <dgm:prSet custT="1"/>
      <dgm:spPr/>
      <dgm:t>
        <a:bodyPr/>
        <a:lstStyle/>
        <a:p>
          <a:r>
            <a:rPr lang="en-US" sz="3600" dirty="0">
              <a:solidFill>
                <a:schemeClr val="tx1"/>
              </a:solidFill>
            </a:rPr>
            <a:t>Triplet</a:t>
          </a:r>
        </a:p>
      </dgm:t>
    </dgm:pt>
    <dgm:pt modelId="{1DE55694-7E3D-1F49-8823-CB4527596B38}" type="parTrans" cxnId="{FCDA666F-BD44-2A49-A61B-26D8804FBBEA}">
      <dgm:prSet/>
      <dgm:spPr/>
      <dgm:t>
        <a:bodyPr/>
        <a:lstStyle/>
        <a:p>
          <a:endParaRPr lang="en-US"/>
        </a:p>
      </dgm:t>
    </dgm:pt>
    <dgm:pt modelId="{B1D353C5-FB1E-F943-8334-4FEE42E4C545}" type="sibTrans" cxnId="{FCDA666F-BD44-2A49-A61B-26D8804FBBEA}">
      <dgm:prSet/>
      <dgm:spPr/>
      <dgm:t>
        <a:bodyPr/>
        <a:lstStyle/>
        <a:p>
          <a:endParaRPr lang="en-US"/>
        </a:p>
      </dgm:t>
    </dgm:pt>
    <dgm:pt modelId="{926FA3EB-59A5-8848-8B03-6F9E584E8E4B}">
      <dgm:prSet custT="1"/>
      <dgm:spPr>
        <a:blipFill>
          <a:blip xmlns:r="http://schemas.openxmlformats.org/officeDocument/2006/relationships" r:embed="rId2"/>
          <a:stretch>
            <a:fillRect b="-7576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F58A57A0-B4D7-B943-810D-F5C313C3AE34}" type="parTrans" cxnId="{58673942-61B6-784B-BAB6-3FF924C400A9}">
      <dgm:prSet/>
      <dgm:spPr/>
      <dgm:t>
        <a:bodyPr/>
        <a:lstStyle/>
        <a:p>
          <a:endParaRPr lang="en-US"/>
        </a:p>
      </dgm:t>
    </dgm:pt>
    <dgm:pt modelId="{FFF519A1-5245-9245-8E98-3D99A226B1F9}" type="sibTrans" cxnId="{58673942-61B6-784B-BAB6-3FF924C400A9}">
      <dgm:prSet/>
      <dgm:spPr/>
      <dgm:t>
        <a:bodyPr/>
        <a:lstStyle/>
        <a:p>
          <a:endParaRPr lang="en-US"/>
        </a:p>
      </dgm:t>
    </dgm:pt>
    <dgm:pt modelId="{CA9E49BD-1609-3F42-A6BB-B7D244A30B15}">
      <dgm:prSet custT="1"/>
      <dgm:spPr>
        <a:blipFill>
          <a:blip xmlns:r="http://schemas.openxmlformats.org/officeDocument/2006/relationships" r:embed="rId3"/>
          <a:stretch>
            <a:fillRect b="-9091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4AE1825C-F47F-E34A-A31C-C74B0F8E532E}" type="parTrans" cxnId="{37F19BA5-A148-A34D-8C69-A490A23355F5}">
      <dgm:prSet/>
      <dgm:spPr/>
      <dgm:t>
        <a:bodyPr/>
        <a:lstStyle/>
        <a:p>
          <a:endParaRPr lang="en-US"/>
        </a:p>
      </dgm:t>
    </dgm:pt>
    <dgm:pt modelId="{679CAB35-0310-3949-B1D5-60305E355644}" type="sibTrans" cxnId="{37F19BA5-A148-A34D-8C69-A490A23355F5}">
      <dgm:prSet/>
      <dgm:spPr/>
      <dgm:t>
        <a:bodyPr/>
        <a:lstStyle/>
        <a:p>
          <a:endParaRPr lang="en-US"/>
        </a:p>
      </dgm:t>
    </dgm:pt>
    <dgm:pt modelId="{1FE107C6-97B6-5047-8568-E456A3072F43}">
      <dgm:prSet phldrT="[Text]" custT="1"/>
      <dgm:spPr>
        <a:blipFill>
          <a:blip xmlns:r="http://schemas.openxmlformats.org/officeDocument/2006/relationships" r:embed="rId4"/>
          <a:stretch>
            <a:fillRect b="-9091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104CCD79-F32A-5C4F-B249-A3384806A5D9}" type="parTrans" cxnId="{5628CFC1-0CE8-7D49-9F0B-4AB50DDB8C2F}">
      <dgm:prSet/>
      <dgm:spPr/>
      <dgm:t>
        <a:bodyPr/>
        <a:lstStyle/>
        <a:p>
          <a:endParaRPr lang="en-US"/>
        </a:p>
      </dgm:t>
    </dgm:pt>
    <dgm:pt modelId="{DC7F4DE9-8AF0-F94A-8ECB-EB45581D36ED}" type="sibTrans" cxnId="{5628CFC1-0CE8-7D49-9F0B-4AB50DDB8C2F}">
      <dgm:prSet/>
      <dgm:spPr/>
      <dgm:t>
        <a:bodyPr/>
        <a:lstStyle/>
        <a:p>
          <a:endParaRPr lang="en-US"/>
        </a:p>
      </dgm:t>
    </dgm:pt>
    <dgm:pt modelId="{16595268-D2D7-9649-BEEC-6D43A8417C5C}">
      <dgm:prSet phldrT="[Text]" custT="1"/>
      <dgm:spPr>
        <a:blipFill>
          <a:blip xmlns:r="http://schemas.openxmlformats.org/officeDocument/2006/relationships" r:embed="rId5"/>
          <a:stretch>
            <a:fillRect b="-7576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975410A-13F7-7D4A-A84B-161C930078C5}" type="parTrans" cxnId="{91FD9087-DA88-CD46-955A-41752F8DD4A4}">
      <dgm:prSet/>
      <dgm:spPr/>
      <dgm:t>
        <a:bodyPr/>
        <a:lstStyle/>
        <a:p>
          <a:endParaRPr lang="en-US"/>
        </a:p>
      </dgm:t>
    </dgm:pt>
    <dgm:pt modelId="{F1B03A4B-5672-464C-AF16-360F3D6CD6DC}" type="sibTrans" cxnId="{91FD9087-DA88-CD46-955A-41752F8DD4A4}">
      <dgm:prSet/>
      <dgm:spPr/>
      <dgm:t>
        <a:bodyPr/>
        <a:lstStyle/>
        <a:p>
          <a:endParaRPr lang="en-US"/>
        </a:p>
      </dgm:t>
    </dgm:pt>
    <dgm:pt modelId="{AB466CC5-7157-F546-BEF8-D93BC3C5767C}" type="pres">
      <dgm:prSet presAssocID="{8942C122-E7D6-A142-9E9C-81C147CFC9F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B97534E-060C-A344-B85E-245912DEE6D5}" type="pres">
      <dgm:prSet presAssocID="{8942C122-E7D6-A142-9E9C-81C147CFC9F7}" presName="hierFlow" presStyleCnt="0"/>
      <dgm:spPr/>
    </dgm:pt>
    <dgm:pt modelId="{7730F493-61FE-FA41-9B37-48B32094503E}" type="pres">
      <dgm:prSet presAssocID="{8942C122-E7D6-A142-9E9C-81C147CFC9F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F619539-0962-7148-9E38-9E4FCC22E840}" type="pres">
      <dgm:prSet presAssocID="{62D3486F-843B-0F4C-A10A-98AFFB58198E}" presName="Name17" presStyleCnt="0"/>
      <dgm:spPr/>
    </dgm:pt>
    <dgm:pt modelId="{9A76C10A-556E-7046-A76E-91D2286D4AFD}" type="pres">
      <dgm:prSet presAssocID="{62D3486F-843B-0F4C-A10A-98AFFB58198E}" presName="level1Shape" presStyleLbl="node0" presStyleIdx="0" presStyleCnt="1" custLinFactNeighborX="-61686">
        <dgm:presLayoutVars>
          <dgm:chPref val="3"/>
        </dgm:presLayoutVars>
      </dgm:prSet>
      <dgm:spPr/>
    </dgm:pt>
    <dgm:pt modelId="{667D0FF5-450F-2845-9FE0-D38DB11B7803}" type="pres">
      <dgm:prSet presAssocID="{62D3486F-843B-0F4C-A10A-98AFFB58198E}" presName="hierChild2" presStyleCnt="0"/>
      <dgm:spPr/>
    </dgm:pt>
    <dgm:pt modelId="{1D6D49F6-4717-DF44-9688-484C28FE00C8}" type="pres">
      <dgm:prSet presAssocID="{A30E1C82-D268-2C47-8D44-0607E40608B0}" presName="Name25" presStyleLbl="parChTrans1D2" presStyleIdx="0" presStyleCnt="3"/>
      <dgm:spPr/>
    </dgm:pt>
    <dgm:pt modelId="{CD87D2E6-2619-1049-A17F-3E5F3793B30C}" type="pres">
      <dgm:prSet presAssocID="{A30E1C82-D268-2C47-8D44-0607E40608B0}" presName="connTx" presStyleLbl="parChTrans1D2" presStyleIdx="0" presStyleCnt="3"/>
      <dgm:spPr/>
    </dgm:pt>
    <dgm:pt modelId="{0878B00D-8EEA-A043-A009-5FD19F5777A9}" type="pres">
      <dgm:prSet presAssocID="{8441B439-7F8B-4647-945D-9350C6B11929}" presName="Name30" presStyleCnt="0"/>
      <dgm:spPr/>
    </dgm:pt>
    <dgm:pt modelId="{57949311-76C5-964A-A685-221EF99D33D3}" type="pres">
      <dgm:prSet presAssocID="{8441B439-7F8B-4647-945D-9350C6B11929}" presName="level2Shape" presStyleLbl="node2" presStyleIdx="0" presStyleCnt="3" custLinFactNeighborX="-8214" custLinFactNeighborY="3604"/>
      <dgm:spPr/>
    </dgm:pt>
    <dgm:pt modelId="{493B2274-9689-CB46-A509-65658BA2D2C4}" type="pres">
      <dgm:prSet presAssocID="{8441B439-7F8B-4647-945D-9350C6B11929}" presName="hierChild3" presStyleCnt="0"/>
      <dgm:spPr/>
    </dgm:pt>
    <dgm:pt modelId="{ECD70397-F55B-484B-9C15-93D52330CEF5}" type="pres">
      <dgm:prSet presAssocID="{7975410A-13F7-7D4A-A84B-161C930078C5}" presName="Name25" presStyleLbl="parChTrans1D3" presStyleIdx="0" presStyleCnt="5"/>
      <dgm:spPr/>
    </dgm:pt>
    <dgm:pt modelId="{431181C5-B7DB-D346-9649-3B9215FDC398}" type="pres">
      <dgm:prSet presAssocID="{7975410A-13F7-7D4A-A84B-161C930078C5}" presName="connTx" presStyleLbl="parChTrans1D3" presStyleIdx="0" presStyleCnt="5"/>
      <dgm:spPr/>
    </dgm:pt>
    <dgm:pt modelId="{8860A2E0-574C-B842-8F26-81054BCDCE1E}" type="pres">
      <dgm:prSet presAssocID="{16595268-D2D7-9649-BEEC-6D43A8417C5C}" presName="Name30" presStyleCnt="0"/>
      <dgm:spPr/>
    </dgm:pt>
    <dgm:pt modelId="{8758A61B-A742-4647-A362-2A844FC8EC66}" type="pres">
      <dgm:prSet presAssocID="{16595268-D2D7-9649-BEEC-6D43A8417C5C}" presName="level2Shape" presStyleLbl="node3" presStyleIdx="0" presStyleCnt="5" custScaleX="209535" custLinFactNeighborX="901"/>
      <dgm:spPr/>
    </dgm:pt>
    <dgm:pt modelId="{A23CACAB-7B4C-054D-B945-11577BB9B8EF}" type="pres">
      <dgm:prSet presAssocID="{16595268-D2D7-9649-BEEC-6D43A8417C5C}" presName="hierChild3" presStyleCnt="0"/>
      <dgm:spPr/>
    </dgm:pt>
    <dgm:pt modelId="{9F9B5AD5-88D9-F841-B9FA-4F6F65DEB77B}" type="pres">
      <dgm:prSet presAssocID="{4D67BB40-3FE0-5548-AB96-B9960AFB051D}" presName="Name25" presStyleLbl="parChTrans1D2" presStyleIdx="1" presStyleCnt="3"/>
      <dgm:spPr/>
    </dgm:pt>
    <dgm:pt modelId="{A3B2D6BA-1F64-CE42-B07A-8857D1EC8E29}" type="pres">
      <dgm:prSet presAssocID="{4D67BB40-3FE0-5548-AB96-B9960AFB051D}" presName="connTx" presStyleLbl="parChTrans1D2" presStyleIdx="1" presStyleCnt="3"/>
      <dgm:spPr/>
    </dgm:pt>
    <dgm:pt modelId="{35F2ADB0-E96D-A64A-AFD1-275B84993FFE}" type="pres">
      <dgm:prSet presAssocID="{E8C02FB8-35CF-D648-AE8E-AC007701C825}" presName="Name30" presStyleCnt="0"/>
      <dgm:spPr/>
    </dgm:pt>
    <dgm:pt modelId="{E104F087-32B6-0D46-91AF-65BFACBA79D2}" type="pres">
      <dgm:prSet presAssocID="{E8C02FB8-35CF-D648-AE8E-AC007701C825}" presName="level2Shape" presStyleLbl="node2" presStyleIdx="1" presStyleCnt="3" custLinFactNeighborX="-8214" custLinFactNeighborY="1803"/>
      <dgm:spPr/>
    </dgm:pt>
    <dgm:pt modelId="{AAA7040B-E111-8747-9ACE-CA0548AEAB9F}" type="pres">
      <dgm:prSet presAssocID="{E8C02FB8-35CF-D648-AE8E-AC007701C825}" presName="hierChild3" presStyleCnt="0"/>
      <dgm:spPr/>
    </dgm:pt>
    <dgm:pt modelId="{E3A92D92-C9BA-124A-AABB-56408713FC96}" type="pres">
      <dgm:prSet presAssocID="{055BBCD1-6968-4C46-8284-52C867F4163F}" presName="Name25" presStyleLbl="parChTrans1D3" presStyleIdx="1" presStyleCnt="5"/>
      <dgm:spPr/>
    </dgm:pt>
    <dgm:pt modelId="{481C8B09-EFC2-3D46-8443-BF954F5AAFE2}" type="pres">
      <dgm:prSet presAssocID="{055BBCD1-6968-4C46-8284-52C867F4163F}" presName="connTx" presStyleLbl="parChTrans1D3" presStyleIdx="1" presStyleCnt="5"/>
      <dgm:spPr/>
    </dgm:pt>
    <dgm:pt modelId="{0CE65534-0EBF-C148-ADC0-D55662F0B5CE}" type="pres">
      <dgm:prSet presAssocID="{EE7C6590-D4B7-7E45-9FAD-3B5FA5D2EABD}" presName="Name30" presStyleCnt="0"/>
      <dgm:spPr/>
    </dgm:pt>
    <dgm:pt modelId="{8D813879-98EA-0F4E-AB49-2C3B004E16D6}" type="pres">
      <dgm:prSet presAssocID="{EE7C6590-D4B7-7E45-9FAD-3B5FA5D2EABD}" presName="level2Shape" presStyleLbl="node3" presStyleIdx="1" presStyleCnt="5" custScaleX="209535" custLinFactNeighborX="901"/>
      <dgm:spPr/>
    </dgm:pt>
    <dgm:pt modelId="{D531BFC2-44D7-0C4B-A283-8636FE70F8D7}" type="pres">
      <dgm:prSet presAssocID="{EE7C6590-D4B7-7E45-9FAD-3B5FA5D2EABD}" presName="hierChild3" presStyleCnt="0"/>
      <dgm:spPr/>
    </dgm:pt>
    <dgm:pt modelId="{2057EF4B-9BD9-F748-B2B4-ECAADD6304D7}" type="pres">
      <dgm:prSet presAssocID="{104CCD79-F32A-5C4F-B249-A3384806A5D9}" presName="Name25" presStyleLbl="parChTrans1D3" presStyleIdx="2" presStyleCnt="5"/>
      <dgm:spPr/>
    </dgm:pt>
    <dgm:pt modelId="{BF5EFADC-1415-4145-AD1B-DF5D034CA9A2}" type="pres">
      <dgm:prSet presAssocID="{104CCD79-F32A-5C4F-B249-A3384806A5D9}" presName="connTx" presStyleLbl="parChTrans1D3" presStyleIdx="2" presStyleCnt="5"/>
      <dgm:spPr/>
    </dgm:pt>
    <dgm:pt modelId="{E80743FD-955D-CF4D-8CD0-7D5A47A50C58}" type="pres">
      <dgm:prSet presAssocID="{1FE107C6-97B6-5047-8568-E456A3072F43}" presName="Name30" presStyleCnt="0"/>
      <dgm:spPr/>
    </dgm:pt>
    <dgm:pt modelId="{9828DF10-449C-3147-9FE9-046B790DCD60}" type="pres">
      <dgm:prSet presAssocID="{1FE107C6-97B6-5047-8568-E456A3072F43}" presName="level2Shape" presStyleLbl="node3" presStyleIdx="2" presStyleCnt="5" custScaleX="209535" custLinFactNeighborX="901"/>
      <dgm:spPr/>
    </dgm:pt>
    <dgm:pt modelId="{31281A9A-B4FE-AB4E-9DA1-0D9E71912490}" type="pres">
      <dgm:prSet presAssocID="{1FE107C6-97B6-5047-8568-E456A3072F43}" presName="hierChild3" presStyleCnt="0"/>
      <dgm:spPr/>
    </dgm:pt>
    <dgm:pt modelId="{3383637B-70EE-E740-979B-AC9489F19360}" type="pres">
      <dgm:prSet presAssocID="{1DE55694-7E3D-1F49-8823-CB4527596B38}" presName="Name25" presStyleLbl="parChTrans1D2" presStyleIdx="2" presStyleCnt="3"/>
      <dgm:spPr/>
    </dgm:pt>
    <dgm:pt modelId="{C4E54891-3DCA-0A4F-B1FC-67789062BBF3}" type="pres">
      <dgm:prSet presAssocID="{1DE55694-7E3D-1F49-8823-CB4527596B38}" presName="connTx" presStyleLbl="parChTrans1D2" presStyleIdx="2" presStyleCnt="3"/>
      <dgm:spPr/>
    </dgm:pt>
    <dgm:pt modelId="{F6DAD7D4-1385-844E-9DEF-885D46F5B285}" type="pres">
      <dgm:prSet presAssocID="{F0CC1EC7-2F39-E544-ABE0-19BEC1DFD222}" presName="Name30" presStyleCnt="0"/>
      <dgm:spPr/>
    </dgm:pt>
    <dgm:pt modelId="{85412FCE-E88D-D342-870A-F70FB4BA8F73}" type="pres">
      <dgm:prSet presAssocID="{F0CC1EC7-2F39-E544-ABE0-19BEC1DFD222}" presName="level2Shape" presStyleLbl="node2" presStyleIdx="2" presStyleCnt="3" custLinFactNeighborX="-8214" custLinFactNeighborY="-3601"/>
      <dgm:spPr/>
    </dgm:pt>
    <dgm:pt modelId="{0180E51C-3E44-6640-B805-79C2950558F9}" type="pres">
      <dgm:prSet presAssocID="{F0CC1EC7-2F39-E544-ABE0-19BEC1DFD222}" presName="hierChild3" presStyleCnt="0"/>
      <dgm:spPr/>
    </dgm:pt>
    <dgm:pt modelId="{4E9681C1-9D2C-664D-8DED-0F88407AFF07}" type="pres">
      <dgm:prSet presAssocID="{F58A57A0-B4D7-B943-810D-F5C313C3AE34}" presName="Name25" presStyleLbl="parChTrans1D3" presStyleIdx="3" presStyleCnt="5"/>
      <dgm:spPr/>
    </dgm:pt>
    <dgm:pt modelId="{35773C67-A681-0543-88D7-A8C9BE36524B}" type="pres">
      <dgm:prSet presAssocID="{F58A57A0-B4D7-B943-810D-F5C313C3AE34}" presName="connTx" presStyleLbl="parChTrans1D3" presStyleIdx="3" presStyleCnt="5"/>
      <dgm:spPr/>
    </dgm:pt>
    <dgm:pt modelId="{F8E26DCB-1BDE-8E44-8159-325CAB2D754C}" type="pres">
      <dgm:prSet presAssocID="{926FA3EB-59A5-8848-8B03-6F9E584E8E4B}" presName="Name30" presStyleCnt="0"/>
      <dgm:spPr/>
    </dgm:pt>
    <dgm:pt modelId="{829FF605-F250-E746-BB59-DC3FE844CAE8}" type="pres">
      <dgm:prSet presAssocID="{926FA3EB-59A5-8848-8B03-6F9E584E8E4B}" presName="level2Shape" presStyleLbl="node3" presStyleIdx="3" presStyleCnt="5" custScaleX="209535" custLinFactNeighborX="901"/>
      <dgm:spPr/>
    </dgm:pt>
    <dgm:pt modelId="{8C7CCB8C-DB59-854A-8A6F-7DE951B15D64}" type="pres">
      <dgm:prSet presAssocID="{926FA3EB-59A5-8848-8B03-6F9E584E8E4B}" presName="hierChild3" presStyleCnt="0"/>
      <dgm:spPr/>
    </dgm:pt>
    <dgm:pt modelId="{C18F767E-029A-624A-87BA-1D08C6E0CF98}" type="pres">
      <dgm:prSet presAssocID="{4AE1825C-F47F-E34A-A31C-C74B0F8E532E}" presName="Name25" presStyleLbl="parChTrans1D3" presStyleIdx="4" presStyleCnt="5"/>
      <dgm:spPr/>
    </dgm:pt>
    <dgm:pt modelId="{E3FB5903-1F13-9745-AC5F-7A4181727498}" type="pres">
      <dgm:prSet presAssocID="{4AE1825C-F47F-E34A-A31C-C74B0F8E532E}" presName="connTx" presStyleLbl="parChTrans1D3" presStyleIdx="4" presStyleCnt="5"/>
      <dgm:spPr/>
    </dgm:pt>
    <dgm:pt modelId="{5901C500-289F-484C-85A9-6AF1C2720F12}" type="pres">
      <dgm:prSet presAssocID="{CA9E49BD-1609-3F42-A6BB-B7D244A30B15}" presName="Name30" presStyleCnt="0"/>
      <dgm:spPr/>
    </dgm:pt>
    <dgm:pt modelId="{F67F395C-2AAB-B046-A2DE-D7AFD15628D9}" type="pres">
      <dgm:prSet presAssocID="{CA9E49BD-1609-3F42-A6BB-B7D244A30B15}" presName="level2Shape" presStyleLbl="node3" presStyleIdx="4" presStyleCnt="5" custScaleX="209535" custLinFactNeighborX="901"/>
      <dgm:spPr/>
    </dgm:pt>
    <dgm:pt modelId="{F5C8621B-07A5-BC4E-B9E0-7A07E920B2A0}" type="pres">
      <dgm:prSet presAssocID="{CA9E49BD-1609-3F42-A6BB-B7D244A30B15}" presName="hierChild3" presStyleCnt="0"/>
      <dgm:spPr/>
    </dgm:pt>
    <dgm:pt modelId="{148010A9-944D-E14D-BD32-C6ACD4A5C96C}" type="pres">
      <dgm:prSet presAssocID="{8942C122-E7D6-A142-9E9C-81C147CFC9F7}" presName="bgShapesFlow" presStyleCnt="0"/>
      <dgm:spPr/>
    </dgm:pt>
  </dgm:ptLst>
  <dgm:cxnLst>
    <dgm:cxn modelId="{D04A040D-0CA5-B440-8C30-61A0F827EFC7}" type="presOf" srcId="{7975410A-13F7-7D4A-A84B-161C930078C5}" destId="{ECD70397-F55B-484B-9C15-93D52330CEF5}" srcOrd="0" destOrd="0" presId="urn:microsoft.com/office/officeart/2005/8/layout/hierarchy5"/>
    <dgm:cxn modelId="{1FE29A1B-85BB-FA4D-B561-7065F63029E8}" type="presOf" srcId="{62D3486F-843B-0F4C-A10A-98AFFB58198E}" destId="{9A76C10A-556E-7046-A76E-91D2286D4AFD}" srcOrd="0" destOrd="0" presId="urn:microsoft.com/office/officeart/2005/8/layout/hierarchy5"/>
    <dgm:cxn modelId="{70F1F82C-2D94-BB40-9AC9-971B4C943FC1}" type="presOf" srcId="{1FE107C6-97B6-5047-8568-E456A3072F43}" destId="{9828DF10-449C-3147-9FE9-046B790DCD60}" srcOrd="0" destOrd="0" presId="urn:microsoft.com/office/officeart/2005/8/layout/hierarchy5"/>
    <dgm:cxn modelId="{5B82B932-A972-524C-B6A8-AC2BCEC53B6E}" type="presOf" srcId="{8942C122-E7D6-A142-9E9C-81C147CFC9F7}" destId="{AB466CC5-7157-F546-BEF8-D93BC3C5767C}" srcOrd="0" destOrd="0" presId="urn:microsoft.com/office/officeart/2005/8/layout/hierarchy5"/>
    <dgm:cxn modelId="{2940F13B-ABC5-5C44-A007-EDEB80B92D0D}" type="presOf" srcId="{926FA3EB-59A5-8848-8B03-6F9E584E8E4B}" destId="{829FF605-F250-E746-BB59-DC3FE844CAE8}" srcOrd="0" destOrd="0" presId="urn:microsoft.com/office/officeart/2005/8/layout/hierarchy5"/>
    <dgm:cxn modelId="{58673942-61B6-784B-BAB6-3FF924C400A9}" srcId="{F0CC1EC7-2F39-E544-ABE0-19BEC1DFD222}" destId="{926FA3EB-59A5-8848-8B03-6F9E584E8E4B}" srcOrd="0" destOrd="0" parTransId="{F58A57A0-B4D7-B943-810D-F5C313C3AE34}" sibTransId="{FFF519A1-5245-9245-8E98-3D99A226B1F9}"/>
    <dgm:cxn modelId="{573EB14C-DDFE-8143-B7B8-A26E67D3D119}" type="presOf" srcId="{A30E1C82-D268-2C47-8D44-0607E40608B0}" destId="{1D6D49F6-4717-DF44-9688-484C28FE00C8}" srcOrd="0" destOrd="0" presId="urn:microsoft.com/office/officeart/2005/8/layout/hierarchy5"/>
    <dgm:cxn modelId="{F499424D-917C-E948-98C5-5F835490FA54}" type="presOf" srcId="{F0CC1EC7-2F39-E544-ABE0-19BEC1DFD222}" destId="{85412FCE-E88D-D342-870A-F70FB4BA8F73}" srcOrd="0" destOrd="0" presId="urn:microsoft.com/office/officeart/2005/8/layout/hierarchy5"/>
    <dgm:cxn modelId="{FC85C54D-DC09-834A-BB62-AE5D7F5668C1}" srcId="{62D3486F-843B-0F4C-A10A-98AFFB58198E}" destId="{8441B439-7F8B-4647-945D-9350C6B11929}" srcOrd="0" destOrd="0" parTransId="{A30E1C82-D268-2C47-8D44-0607E40608B0}" sibTransId="{86B9B15E-DD30-8341-B672-7BBAA2D8C824}"/>
    <dgm:cxn modelId="{9E15435A-8419-F14C-B670-8211F45333A3}" type="presOf" srcId="{F58A57A0-B4D7-B943-810D-F5C313C3AE34}" destId="{35773C67-A681-0543-88D7-A8C9BE36524B}" srcOrd="1" destOrd="0" presId="urn:microsoft.com/office/officeart/2005/8/layout/hierarchy5"/>
    <dgm:cxn modelId="{DE34DD5A-6316-9141-AEA6-A4D2F79A514B}" type="presOf" srcId="{4AE1825C-F47F-E34A-A31C-C74B0F8E532E}" destId="{E3FB5903-1F13-9745-AC5F-7A4181727498}" srcOrd="1" destOrd="0" presId="urn:microsoft.com/office/officeart/2005/8/layout/hierarchy5"/>
    <dgm:cxn modelId="{55E5CC61-3262-3144-8DA2-95188900182E}" type="presOf" srcId="{A30E1C82-D268-2C47-8D44-0607E40608B0}" destId="{CD87D2E6-2619-1049-A17F-3E5F3793B30C}" srcOrd="1" destOrd="0" presId="urn:microsoft.com/office/officeart/2005/8/layout/hierarchy5"/>
    <dgm:cxn modelId="{72174064-ADBD-4849-B5EC-9294DA58E683}" type="presOf" srcId="{16595268-D2D7-9649-BEEC-6D43A8417C5C}" destId="{8758A61B-A742-4647-A362-2A844FC8EC66}" srcOrd="0" destOrd="0" presId="urn:microsoft.com/office/officeart/2005/8/layout/hierarchy5"/>
    <dgm:cxn modelId="{34226665-03DA-F44C-8D89-B098EEA68FCB}" type="presOf" srcId="{8441B439-7F8B-4647-945D-9350C6B11929}" destId="{57949311-76C5-964A-A685-221EF99D33D3}" srcOrd="0" destOrd="0" presId="urn:microsoft.com/office/officeart/2005/8/layout/hierarchy5"/>
    <dgm:cxn modelId="{B091956A-FFA6-6B49-8B05-C8EC461A3D15}" type="presOf" srcId="{4D67BB40-3FE0-5548-AB96-B9960AFB051D}" destId="{A3B2D6BA-1F64-CE42-B07A-8857D1EC8E29}" srcOrd="1" destOrd="0" presId="urn:microsoft.com/office/officeart/2005/8/layout/hierarchy5"/>
    <dgm:cxn modelId="{FCDA666F-BD44-2A49-A61B-26D8804FBBEA}" srcId="{62D3486F-843B-0F4C-A10A-98AFFB58198E}" destId="{F0CC1EC7-2F39-E544-ABE0-19BEC1DFD222}" srcOrd="2" destOrd="0" parTransId="{1DE55694-7E3D-1F49-8823-CB4527596B38}" sibTransId="{B1D353C5-FB1E-F943-8334-4FEE42E4C545}"/>
    <dgm:cxn modelId="{F05CB670-757D-A145-B689-823F9AA897E9}" type="presOf" srcId="{4D67BB40-3FE0-5548-AB96-B9960AFB051D}" destId="{9F9B5AD5-88D9-F841-B9FA-4F6F65DEB77B}" srcOrd="0" destOrd="0" presId="urn:microsoft.com/office/officeart/2005/8/layout/hierarchy5"/>
    <dgm:cxn modelId="{4B1E5174-2444-0B40-BA1E-3C1DB77097FB}" type="presOf" srcId="{1DE55694-7E3D-1F49-8823-CB4527596B38}" destId="{C4E54891-3DCA-0A4F-B1FC-67789062BBF3}" srcOrd="1" destOrd="0" presId="urn:microsoft.com/office/officeart/2005/8/layout/hierarchy5"/>
    <dgm:cxn modelId="{91FD9087-DA88-CD46-955A-41752F8DD4A4}" srcId="{8441B439-7F8B-4647-945D-9350C6B11929}" destId="{16595268-D2D7-9649-BEEC-6D43A8417C5C}" srcOrd="0" destOrd="0" parTransId="{7975410A-13F7-7D4A-A84B-161C930078C5}" sibTransId="{F1B03A4B-5672-464C-AF16-360F3D6CD6DC}"/>
    <dgm:cxn modelId="{FCDC8A91-2D74-7D4D-8F35-4E15E15FC1D3}" type="presOf" srcId="{055BBCD1-6968-4C46-8284-52C867F4163F}" destId="{481C8B09-EFC2-3D46-8443-BF954F5AAFE2}" srcOrd="1" destOrd="0" presId="urn:microsoft.com/office/officeart/2005/8/layout/hierarchy5"/>
    <dgm:cxn modelId="{5D7AD694-510F-EA47-AA81-F8B5CDE0684F}" srcId="{8942C122-E7D6-A142-9E9C-81C147CFC9F7}" destId="{62D3486F-843B-0F4C-A10A-98AFFB58198E}" srcOrd="0" destOrd="0" parTransId="{A046D0DE-8ACA-A649-B065-58CD663267F2}" sibTransId="{B91572A8-B0D6-104D-A874-779B6AC97763}"/>
    <dgm:cxn modelId="{AEE2AE9A-5907-E645-9B39-C0044A0488CC}" type="presOf" srcId="{4AE1825C-F47F-E34A-A31C-C74B0F8E532E}" destId="{C18F767E-029A-624A-87BA-1D08C6E0CF98}" srcOrd="0" destOrd="0" presId="urn:microsoft.com/office/officeart/2005/8/layout/hierarchy5"/>
    <dgm:cxn modelId="{3111FB9C-943D-0D45-90FB-C96ED9D96C1C}" type="presOf" srcId="{1DE55694-7E3D-1F49-8823-CB4527596B38}" destId="{3383637B-70EE-E740-979B-AC9489F19360}" srcOrd="0" destOrd="0" presId="urn:microsoft.com/office/officeart/2005/8/layout/hierarchy5"/>
    <dgm:cxn modelId="{37F19BA5-A148-A34D-8C69-A490A23355F5}" srcId="{F0CC1EC7-2F39-E544-ABE0-19BEC1DFD222}" destId="{CA9E49BD-1609-3F42-A6BB-B7D244A30B15}" srcOrd="1" destOrd="0" parTransId="{4AE1825C-F47F-E34A-A31C-C74B0F8E532E}" sibTransId="{679CAB35-0310-3949-B1D5-60305E355644}"/>
    <dgm:cxn modelId="{4B0FB9AB-0DA0-3E42-BBA8-E91FB70B6185}" type="presOf" srcId="{F58A57A0-B4D7-B943-810D-F5C313C3AE34}" destId="{4E9681C1-9D2C-664D-8DED-0F88407AFF07}" srcOrd="0" destOrd="0" presId="urn:microsoft.com/office/officeart/2005/8/layout/hierarchy5"/>
    <dgm:cxn modelId="{43C6D7AC-C04E-0F44-B755-0CD6E758C549}" srcId="{62D3486F-843B-0F4C-A10A-98AFFB58198E}" destId="{E8C02FB8-35CF-D648-AE8E-AC007701C825}" srcOrd="1" destOrd="0" parTransId="{4D67BB40-3FE0-5548-AB96-B9960AFB051D}" sibTransId="{BCFED927-0A4B-254D-A21A-485DB3030B57}"/>
    <dgm:cxn modelId="{1089E8B7-3B82-0B41-AFAC-0B6EB022226D}" type="presOf" srcId="{CA9E49BD-1609-3F42-A6BB-B7D244A30B15}" destId="{F67F395C-2AAB-B046-A2DE-D7AFD15628D9}" srcOrd="0" destOrd="0" presId="urn:microsoft.com/office/officeart/2005/8/layout/hierarchy5"/>
    <dgm:cxn modelId="{74A49FB8-6559-8F47-B6FF-592133CB124B}" type="presOf" srcId="{055BBCD1-6968-4C46-8284-52C867F4163F}" destId="{E3A92D92-C9BA-124A-AABB-56408713FC96}" srcOrd="0" destOrd="0" presId="urn:microsoft.com/office/officeart/2005/8/layout/hierarchy5"/>
    <dgm:cxn modelId="{A90501BC-F0BC-574F-B8C7-DC3FEF3D84B2}" type="presOf" srcId="{E8C02FB8-35CF-D648-AE8E-AC007701C825}" destId="{E104F087-32B6-0D46-91AF-65BFACBA79D2}" srcOrd="0" destOrd="0" presId="urn:microsoft.com/office/officeart/2005/8/layout/hierarchy5"/>
    <dgm:cxn modelId="{5628CFC1-0CE8-7D49-9F0B-4AB50DDB8C2F}" srcId="{E8C02FB8-35CF-D648-AE8E-AC007701C825}" destId="{1FE107C6-97B6-5047-8568-E456A3072F43}" srcOrd="1" destOrd="0" parTransId="{104CCD79-F32A-5C4F-B249-A3384806A5D9}" sibTransId="{DC7F4DE9-8AF0-F94A-8ECB-EB45581D36ED}"/>
    <dgm:cxn modelId="{5A54F5CB-7026-F64D-A52D-1D863D9E3363}" srcId="{E8C02FB8-35CF-D648-AE8E-AC007701C825}" destId="{EE7C6590-D4B7-7E45-9FAD-3B5FA5D2EABD}" srcOrd="0" destOrd="0" parTransId="{055BBCD1-6968-4C46-8284-52C867F4163F}" sibTransId="{1CBE922C-32F1-8042-A51B-6E766F306D35}"/>
    <dgm:cxn modelId="{93DB20E7-1E87-0640-91FB-BF871D594DD5}" type="presOf" srcId="{104CCD79-F32A-5C4F-B249-A3384806A5D9}" destId="{2057EF4B-9BD9-F748-B2B4-ECAADD6304D7}" srcOrd="0" destOrd="0" presId="urn:microsoft.com/office/officeart/2005/8/layout/hierarchy5"/>
    <dgm:cxn modelId="{B02090EF-9777-F948-9FD6-5E6964212810}" type="presOf" srcId="{104CCD79-F32A-5C4F-B249-A3384806A5D9}" destId="{BF5EFADC-1415-4145-AD1B-DF5D034CA9A2}" srcOrd="1" destOrd="0" presId="urn:microsoft.com/office/officeart/2005/8/layout/hierarchy5"/>
    <dgm:cxn modelId="{DEC310F2-6D9C-3349-B51D-85E67691F841}" type="presOf" srcId="{7975410A-13F7-7D4A-A84B-161C930078C5}" destId="{431181C5-B7DB-D346-9649-3B9215FDC398}" srcOrd="1" destOrd="0" presId="urn:microsoft.com/office/officeart/2005/8/layout/hierarchy5"/>
    <dgm:cxn modelId="{C4E60BF5-B758-F34E-BF10-8BB42836E5EB}" type="presOf" srcId="{EE7C6590-D4B7-7E45-9FAD-3B5FA5D2EABD}" destId="{8D813879-98EA-0F4E-AB49-2C3B004E16D6}" srcOrd="0" destOrd="0" presId="urn:microsoft.com/office/officeart/2005/8/layout/hierarchy5"/>
    <dgm:cxn modelId="{C50BDF86-B6A4-B14F-B0B3-E3BFB5A7539A}" type="presParOf" srcId="{AB466CC5-7157-F546-BEF8-D93BC3C5767C}" destId="{AB97534E-060C-A344-B85E-245912DEE6D5}" srcOrd="0" destOrd="0" presId="urn:microsoft.com/office/officeart/2005/8/layout/hierarchy5"/>
    <dgm:cxn modelId="{88B3D4E9-AEBE-074D-95B3-3A2748074BA3}" type="presParOf" srcId="{AB97534E-060C-A344-B85E-245912DEE6D5}" destId="{7730F493-61FE-FA41-9B37-48B32094503E}" srcOrd="0" destOrd="0" presId="urn:microsoft.com/office/officeart/2005/8/layout/hierarchy5"/>
    <dgm:cxn modelId="{44AFAF79-0DD9-9148-8F13-DC2DCAC70443}" type="presParOf" srcId="{7730F493-61FE-FA41-9B37-48B32094503E}" destId="{EF619539-0962-7148-9E38-9E4FCC22E840}" srcOrd="0" destOrd="0" presId="urn:microsoft.com/office/officeart/2005/8/layout/hierarchy5"/>
    <dgm:cxn modelId="{4C724D89-A81F-8D41-8DE3-4E6C44907794}" type="presParOf" srcId="{EF619539-0962-7148-9E38-9E4FCC22E840}" destId="{9A76C10A-556E-7046-A76E-91D2286D4AFD}" srcOrd="0" destOrd="0" presId="urn:microsoft.com/office/officeart/2005/8/layout/hierarchy5"/>
    <dgm:cxn modelId="{5A5EA601-8C5E-3641-B09E-65A3416726BA}" type="presParOf" srcId="{EF619539-0962-7148-9E38-9E4FCC22E840}" destId="{667D0FF5-450F-2845-9FE0-D38DB11B7803}" srcOrd="1" destOrd="0" presId="urn:microsoft.com/office/officeart/2005/8/layout/hierarchy5"/>
    <dgm:cxn modelId="{BBC3D8DE-FF5E-3F40-8B9F-69DE90D5DA45}" type="presParOf" srcId="{667D0FF5-450F-2845-9FE0-D38DB11B7803}" destId="{1D6D49F6-4717-DF44-9688-484C28FE00C8}" srcOrd="0" destOrd="0" presId="urn:microsoft.com/office/officeart/2005/8/layout/hierarchy5"/>
    <dgm:cxn modelId="{2921168F-F9C8-E240-B353-7CD0CCFBF43A}" type="presParOf" srcId="{1D6D49F6-4717-DF44-9688-484C28FE00C8}" destId="{CD87D2E6-2619-1049-A17F-3E5F3793B30C}" srcOrd="0" destOrd="0" presId="urn:microsoft.com/office/officeart/2005/8/layout/hierarchy5"/>
    <dgm:cxn modelId="{BB4BF4B1-A77B-CE4E-BEE3-1944AFF403FF}" type="presParOf" srcId="{667D0FF5-450F-2845-9FE0-D38DB11B7803}" destId="{0878B00D-8EEA-A043-A009-5FD19F5777A9}" srcOrd="1" destOrd="0" presId="urn:microsoft.com/office/officeart/2005/8/layout/hierarchy5"/>
    <dgm:cxn modelId="{324F5310-F01C-684C-84BA-43019B0F3453}" type="presParOf" srcId="{0878B00D-8EEA-A043-A009-5FD19F5777A9}" destId="{57949311-76C5-964A-A685-221EF99D33D3}" srcOrd="0" destOrd="0" presId="urn:microsoft.com/office/officeart/2005/8/layout/hierarchy5"/>
    <dgm:cxn modelId="{BF89386E-AE6C-7346-915A-6B16F614D750}" type="presParOf" srcId="{0878B00D-8EEA-A043-A009-5FD19F5777A9}" destId="{493B2274-9689-CB46-A509-65658BA2D2C4}" srcOrd="1" destOrd="0" presId="urn:microsoft.com/office/officeart/2005/8/layout/hierarchy5"/>
    <dgm:cxn modelId="{8453C508-AEF3-0342-BDCF-5812017BB22A}" type="presParOf" srcId="{493B2274-9689-CB46-A509-65658BA2D2C4}" destId="{ECD70397-F55B-484B-9C15-93D52330CEF5}" srcOrd="0" destOrd="0" presId="urn:microsoft.com/office/officeart/2005/8/layout/hierarchy5"/>
    <dgm:cxn modelId="{0BA7F047-13C9-A146-8E80-60B9AEA65A4A}" type="presParOf" srcId="{ECD70397-F55B-484B-9C15-93D52330CEF5}" destId="{431181C5-B7DB-D346-9649-3B9215FDC398}" srcOrd="0" destOrd="0" presId="urn:microsoft.com/office/officeart/2005/8/layout/hierarchy5"/>
    <dgm:cxn modelId="{0C362295-C050-A94B-A096-86486A479E56}" type="presParOf" srcId="{493B2274-9689-CB46-A509-65658BA2D2C4}" destId="{8860A2E0-574C-B842-8F26-81054BCDCE1E}" srcOrd="1" destOrd="0" presId="urn:microsoft.com/office/officeart/2005/8/layout/hierarchy5"/>
    <dgm:cxn modelId="{B2947F1B-E0A3-FA4D-AAEF-47D688669C48}" type="presParOf" srcId="{8860A2E0-574C-B842-8F26-81054BCDCE1E}" destId="{8758A61B-A742-4647-A362-2A844FC8EC66}" srcOrd="0" destOrd="0" presId="urn:microsoft.com/office/officeart/2005/8/layout/hierarchy5"/>
    <dgm:cxn modelId="{70D73618-23B9-984C-800D-75A9C55F2DAB}" type="presParOf" srcId="{8860A2E0-574C-B842-8F26-81054BCDCE1E}" destId="{A23CACAB-7B4C-054D-B945-11577BB9B8EF}" srcOrd="1" destOrd="0" presId="urn:microsoft.com/office/officeart/2005/8/layout/hierarchy5"/>
    <dgm:cxn modelId="{29C240E4-E7E7-204C-8ECA-23E9492C8541}" type="presParOf" srcId="{667D0FF5-450F-2845-9FE0-D38DB11B7803}" destId="{9F9B5AD5-88D9-F841-B9FA-4F6F65DEB77B}" srcOrd="2" destOrd="0" presId="urn:microsoft.com/office/officeart/2005/8/layout/hierarchy5"/>
    <dgm:cxn modelId="{B6EB4631-ACBE-204D-A7D5-A9BF72FDE327}" type="presParOf" srcId="{9F9B5AD5-88D9-F841-B9FA-4F6F65DEB77B}" destId="{A3B2D6BA-1F64-CE42-B07A-8857D1EC8E29}" srcOrd="0" destOrd="0" presId="urn:microsoft.com/office/officeart/2005/8/layout/hierarchy5"/>
    <dgm:cxn modelId="{BBD8DE64-A318-824F-8D07-B4D980D6E1A2}" type="presParOf" srcId="{667D0FF5-450F-2845-9FE0-D38DB11B7803}" destId="{35F2ADB0-E96D-A64A-AFD1-275B84993FFE}" srcOrd="3" destOrd="0" presId="urn:microsoft.com/office/officeart/2005/8/layout/hierarchy5"/>
    <dgm:cxn modelId="{EDE61BB7-6D24-9140-9F78-9EF83DD73D43}" type="presParOf" srcId="{35F2ADB0-E96D-A64A-AFD1-275B84993FFE}" destId="{E104F087-32B6-0D46-91AF-65BFACBA79D2}" srcOrd="0" destOrd="0" presId="urn:microsoft.com/office/officeart/2005/8/layout/hierarchy5"/>
    <dgm:cxn modelId="{6337D1A6-C540-AD42-A7BC-3F7C2C7A6366}" type="presParOf" srcId="{35F2ADB0-E96D-A64A-AFD1-275B84993FFE}" destId="{AAA7040B-E111-8747-9ACE-CA0548AEAB9F}" srcOrd="1" destOrd="0" presId="urn:microsoft.com/office/officeart/2005/8/layout/hierarchy5"/>
    <dgm:cxn modelId="{043B8930-46CA-684D-B339-BF964025415E}" type="presParOf" srcId="{AAA7040B-E111-8747-9ACE-CA0548AEAB9F}" destId="{E3A92D92-C9BA-124A-AABB-56408713FC96}" srcOrd="0" destOrd="0" presId="urn:microsoft.com/office/officeart/2005/8/layout/hierarchy5"/>
    <dgm:cxn modelId="{5C00FEAC-F894-8741-9433-1CF6230F1D32}" type="presParOf" srcId="{E3A92D92-C9BA-124A-AABB-56408713FC96}" destId="{481C8B09-EFC2-3D46-8443-BF954F5AAFE2}" srcOrd="0" destOrd="0" presId="urn:microsoft.com/office/officeart/2005/8/layout/hierarchy5"/>
    <dgm:cxn modelId="{516AFC9E-FB9B-CB4D-B544-B0E6B659B4A8}" type="presParOf" srcId="{AAA7040B-E111-8747-9ACE-CA0548AEAB9F}" destId="{0CE65534-0EBF-C148-ADC0-D55662F0B5CE}" srcOrd="1" destOrd="0" presId="urn:microsoft.com/office/officeart/2005/8/layout/hierarchy5"/>
    <dgm:cxn modelId="{753F6BE2-864D-C448-9B78-B5C093E9D4B2}" type="presParOf" srcId="{0CE65534-0EBF-C148-ADC0-D55662F0B5CE}" destId="{8D813879-98EA-0F4E-AB49-2C3B004E16D6}" srcOrd="0" destOrd="0" presId="urn:microsoft.com/office/officeart/2005/8/layout/hierarchy5"/>
    <dgm:cxn modelId="{CB6B0CD6-CE79-3448-8633-A320EB3B7CD0}" type="presParOf" srcId="{0CE65534-0EBF-C148-ADC0-D55662F0B5CE}" destId="{D531BFC2-44D7-0C4B-A283-8636FE70F8D7}" srcOrd="1" destOrd="0" presId="urn:microsoft.com/office/officeart/2005/8/layout/hierarchy5"/>
    <dgm:cxn modelId="{CF2B1A07-7B5B-7140-80A2-DE8C3AF50E26}" type="presParOf" srcId="{AAA7040B-E111-8747-9ACE-CA0548AEAB9F}" destId="{2057EF4B-9BD9-F748-B2B4-ECAADD6304D7}" srcOrd="2" destOrd="0" presId="urn:microsoft.com/office/officeart/2005/8/layout/hierarchy5"/>
    <dgm:cxn modelId="{29DCCE58-3F12-E54A-B41B-80E68EDD2B15}" type="presParOf" srcId="{2057EF4B-9BD9-F748-B2B4-ECAADD6304D7}" destId="{BF5EFADC-1415-4145-AD1B-DF5D034CA9A2}" srcOrd="0" destOrd="0" presId="urn:microsoft.com/office/officeart/2005/8/layout/hierarchy5"/>
    <dgm:cxn modelId="{2840FA24-09A0-A04E-BBA7-6005F6DADE83}" type="presParOf" srcId="{AAA7040B-E111-8747-9ACE-CA0548AEAB9F}" destId="{E80743FD-955D-CF4D-8CD0-7D5A47A50C58}" srcOrd="3" destOrd="0" presId="urn:microsoft.com/office/officeart/2005/8/layout/hierarchy5"/>
    <dgm:cxn modelId="{26626F45-09CC-794E-A671-9E28132A005D}" type="presParOf" srcId="{E80743FD-955D-CF4D-8CD0-7D5A47A50C58}" destId="{9828DF10-449C-3147-9FE9-046B790DCD60}" srcOrd="0" destOrd="0" presId="urn:microsoft.com/office/officeart/2005/8/layout/hierarchy5"/>
    <dgm:cxn modelId="{EC215908-6F61-9B4D-8D97-E69CE54F4701}" type="presParOf" srcId="{E80743FD-955D-CF4D-8CD0-7D5A47A50C58}" destId="{31281A9A-B4FE-AB4E-9DA1-0D9E71912490}" srcOrd="1" destOrd="0" presId="urn:microsoft.com/office/officeart/2005/8/layout/hierarchy5"/>
    <dgm:cxn modelId="{392A167E-475B-B148-B789-90240467A193}" type="presParOf" srcId="{667D0FF5-450F-2845-9FE0-D38DB11B7803}" destId="{3383637B-70EE-E740-979B-AC9489F19360}" srcOrd="4" destOrd="0" presId="urn:microsoft.com/office/officeart/2005/8/layout/hierarchy5"/>
    <dgm:cxn modelId="{0B9EE094-6377-EB4F-B692-F58232D19368}" type="presParOf" srcId="{3383637B-70EE-E740-979B-AC9489F19360}" destId="{C4E54891-3DCA-0A4F-B1FC-67789062BBF3}" srcOrd="0" destOrd="0" presId="urn:microsoft.com/office/officeart/2005/8/layout/hierarchy5"/>
    <dgm:cxn modelId="{6D389F39-3F3B-F947-8F48-4AC312335E91}" type="presParOf" srcId="{667D0FF5-450F-2845-9FE0-D38DB11B7803}" destId="{F6DAD7D4-1385-844E-9DEF-885D46F5B285}" srcOrd="5" destOrd="0" presId="urn:microsoft.com/office/officeart/2005/8/layout/hierarchy5"/>
    <dgm:cxn modelId="{0D468AA2-3428-2742-B9A3-FBDC1A60506C}" type="presParOf" srcId="{F6DAD7D4-1385-844E-9DEF-885D46F5B285}" destId="{85412FCE-E88D-D342-870A-F70FB4BA8F73}" srcOrd="0" destOrd="0" presId="urn:microsoft.com/office/officeart/2005/8/layout/hierarchy5"/>
    <dgm:cxn modelId="{1A9C10C9-DB74-6B44-AF96-1461D48F4527}" type="presParOf" srcId="{F6DAD7D4-1385-844E-9DEF-885D46F5B285}" destId="{0180E51C-3E44-6640-B805-79C2950558F9}" srcOrd="1" destOrd="0" presId="urn:microsoft.com/office/officeart/2005/8/layout/hierarchy5"/>
    <dgm:cxn modelId="{411A0DE3-26BC-E344-9FA8-84DD576DC456}" type="presParOf" srcId="{0180E51C-3E44-6640-B805-79C2950558F9}" destId="{4E9681C1-9D2C-664D-8DED-0F88407AFF07}" srcOrd="0" destOrd="0" presId="urn:microsoft.com/office/officeart/2005/8/layout/hierarchy5"/>
    <dgm:cxn modelId="{E6338D02-821B-7A41-A0A4-FCB4757F9998}" type="presParOf" srcId="{4E9681C1-9D2C-664D-8DED-0F88407AFF07}" destId="{35773C67-A681-0543-88D7-A8C9BE36524B}" srcOrd="0" destOrd="0" presId="urn:microsoft.com/office/officeart/2005/8/layout/hierarchy5"/>
    <dgm:cxn modelId="{1EBFB554-DC97-B64D-B3B1-F443B748CF1C}" type="presParOf" srcId="{0180E51C-3E44-6640-B805-79C2950558F9}" destId="{F8E26DCB-1BDE-8E44-8159-325CAB2D754C}" srcOrd="1" destOrd="0" presId="urn:microsoft.com/office/officeart/2005/8/layout/hierarchy5"/>
    <dgm:cxn modelId="{C10444C0-03DF-AE45-BC8C-22A8A5CADCF3}" type="presParOf" srcId="{F8E26DCB-1BDE-8E44-8159-325CAB2D754C}" destId="{829FF605-F250-E746-BB59-DC3FE844CAE8}" srcOrd="0" destOrd="0" presId="urn:microsoft.com/office/officeart/2005/8/layout/hierarchy5"/>
    <dgm:cxn modelId="{4D97FFDC-ECC6-8445-ADBD-0F670A74A163}" type="presParOf" srcId="{F8E26DCB-1BDE-8E44-8159-325CAB2D754C}" destId="{8C7CCB8C-DB59-854A-8A6F-7DE951B15D64}" srcOrd="1" destOrd="0" presId="urn:microsoft.com/office/officeart/2005/8/layout/hierarchy5"/>
    <dgm:cxn modelId="{30B789A2-BB44-4145-A52A-9BF885AD50C5}" type="presParOf" srcId="{0180E51C-3E44-6640-B805-79C2950558F9}" destId="{C18F767E-029A-624A-87BA-1D08C6E0CF98}" srcOrd="2" destOrd="0" presId="urn:microsoft.com/office/officeart/2005/8/layout/hierarchy5"/>
    <dgm:cxn modelId="{FA722829-397B-AC4F-ABE0-DCD0D324B123}" type="presParOf" srcId="{C18F767E-029A-624A-87BA-1D08C6E0CF98}" destId="{E3FB5903-1F13-9745-AC5F-7A4181727498}" srcOrd="0" destOrd="0" presId="urn:microsoft.com/office/officeart/2005/8/layout/hierarchy5"/>
    <dgm:cxn modelId="{84CE7E01-93FC-AC4B-B75F-CA76DAD0E96C}" type="presParOf" srcId="{0180E51C-3E44-6640-B805-79C2950558F9}" destId="{5901C500-289F-484C-85A9-6AF1C2720F12}" srcOrd="3" destOrd="0" presId="urn:microsoft.com/office/officeart/2005/8/layout/hierarchy5"/>
    <dgm:cxn modelId="{5ABF7FF8-E14D-4F4D-9011-DD0A29B37918}" type="presParOf" srcId="{5901C500-289F-484C-85A9-6AF1C2720F12}" destId="{F67F395C-2AAB-B046-A2DE-D7AFD15628D9}" srcOrd="0" destOrd="0" presId="urn:microsoft.com/office/officeart/2005/8/layout/hierarchy5"/>
    <dgm:cxn modelId="{ED2FECC0-8C5A-8C46-A7B5-29BAFF81AE44}" type="presParOf" srcId="{5901C500-289F-484C-85A9-6AF1C2720F12}" destId="{F5C8621B-07A5-BC4E-B9E0-7A07E920B2A0}" srcOrd="1" destOrd="0" presId="urn:microsoft.com/office/officeart/2005/8/layout/hierarchy5"/>
    <dgm:cxn modelId="{2EF21B2C-36AE-ED4E-A2C8-469FF4DA4153}" type="presParOf" srcId="{AB466CC5-7157-F546-BEF8-D93BC3C5767C}" destId="{148010A9-944D-E14D-BD32-C6ACD4A5C96C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6C10A-556E-7046-A76E-91D2286D4AFD}">
      <dsp:nvSpPr>
        <dsp:cNvPr id="0" name=""/>
        <dsp:cNvSpPr/>
      </dsp:nvSpPr>
      <dsp:spPr>
        <a:xfrm>
          <a:off x="0" y="1663322"/>
          <a:ext cx="1651644" cy="8258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Scalars</a:t>
          </a:r>
        </a:p>
      </dsp:txBody>
      <dsp:txXfrm>
        <a:off x="24188" y="1687510"/>
        <a:ext cx="1603268" cy="777446"/>
      </dsp:txXfrm>
    </dsp:sp>
    <dsp:sp modelId="{1D6D49F6-4717-DF44-9688-484C28FE00C8}">
      <dsp:nvSpPr>
        <dsp:cNvPr id="0" name=""/>
        <dsp:cNvSpPr/>
      </dsp:nvSpPr>
      <dsp:spPr>
        <a:xfrm rot="17310071">
          <a:off x="1064147" y="1244069"/>
          <a:ext cx="172115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721158" y="16062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1881697" y="1217102"/>
        <a:ext cx="86057" cy="86057"/>
      </dsp:txXfrm>
    </dsp:sp>
    <dsp:sp modelId="{57949311-76C5-964A-A685-221EF99D33D3}">
      <dsp:nvSpPr>
        <dsp:cNvPr id="0" name=""/>
        <dsp:cNvSpPr/>
      </dsp:nvSpPr>
      <dsp:spPr>
        <a:xfrm>
          <a:off x="2197809" y="31118"/>
          <a:ext cx="1651644" cy="8258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Singlet</a:t>
          </a:r>
        </a:p>
      </dsp:txBody>
      <dsp:txXfrm>
        <a:off x="2221997" y="55306"/>
        <a:ext cx="1603268" cy="777446"/>
      </dsp:txXfrm>
    </dsp:sp>
    <dsp:sp modelId="{ECD70397-F55B-484B-9C15-93D52330CEF5}">
      <dsp:nvSpPr>
        <dsp:cNvPr id="0" name=""/>
        <dsp:cNvSpPr/>
      </dsp:nvSpPr>
      <dsp:spPr>
        <a:xfrm rot="21473928">
          <a:off x="3849180" y="413086"/>
          <a:ext cx="81175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11750" y="16062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34762" y="408854"/>
        <a:ext cx="40587" cy="40587"/>
      </dsp:txXfrm>
    </dsp:sp>
    <dsp:sp modelId="{8758A61B-A742-4647-A362-2A844FC8EC66}">
      <dsp:nvSpPr>
        <dsp:cNvPr id="0" name=""/>
        <dsp:cNvSpPr/>
      </dsp:nvSpPr>
      <dsp:spPr>
        <a:xfrm>
          <a:off x="4660658" y="1355"/>
          <a:ext cx="3460772" cy="8258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000" b="0" i="1" kern="1200" dirty="0" smtClean="0">
                      <a:latin typeface="Cambria Math" panose="02040503050406030204" pitchFamily="18" charset="0"/>
                      <a:ea typeface="Cambria Math" charset="0"/>
                      <a:cs typeface="Cambria Math" charset="0"/>
                    </a:rPr>
                  </m:ctrlPr>
                </m:sSubPr>
                <m:e>
                  <m:r>
                    <a:rPr lang="en-US" sz="2000" i="1" kern="1200" dirty="0" smtClean="0">
                      <a:latin typeface="Cambria Math" charset="0"/>
                      <a:ea typeface="Cambria Math" charset="0"/>
                      <a:cs typeface="Cambria Math" charset="0"/>
                    </a:rPr>
                    <m:t>∅</m:t>
                  </m:r>
                </m:e>
                <m:sub>
                  <m:r>
                    <a:rPr lang="en-US" sz="2000" b="0" i="1" kern="1200" dirty="0" smtClean="0">
                      <a:latin typeface="Cambria Math" charset="0"/>
                      <a:ea typeface="Cambria Math" charset="0"/>
                      <a:cs typeface="Cambria Math" charset="0"/>
                    </a:rPr>
                    <m:t>𝑠</m:t>
                  </m:r>
                </m:sub>
              </m:sSub>
            </m:oMath>
          </a14:m>
          <a:r>
            <a:rPr lang="en-US" sz="2000" b="0" kern="1200" dirty="0">
              <a:ea typeface="Cambria Math" charset="0"/>
              <a:cs typeface="Cambria Math" charset="0"/>
            </a:rPr>
            <a:t> </a:t>
          </a:r>
          <a14:m xmlns:a14="http://schemas.microsoft.com/office/drawing/2010/main">
            <m:oMath xmlns:m="http://schemas.openxmlformats.org/officeDocument/2006/math">
              <m:d>
                <m:dPr>
                  <m:begChr m:val="⟨"/>
                  <m:endChr m:val="⟩"/>
                  <m:ctrlPr>
                    <a:rPr lang="en-US" sz="2000" i="1" kern="1200" smtClean="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n-US" sz="2000" b="0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000" b="0" i="1" kern="1200" smtClean="0">
                          <a:latin typeface="Cambria Math" charset="0"/>
                        </a:rPr>
                        <m:t>𝑣</m:t>
                      </m:r>
                    </m:e>
                    <m:sub>
                      <m:r>
                        <a:rPr lang="en-US" sz="2000" b="0" i="1" kern="1200" smtClean="0">
                          <a:latin typeface="Cambria Math" charset="0"/>
                        </a:rPr>
                        <m:t>𝑠</m:t>
                      </m:r>
                    </m:sub>
                  </m:sSub>
                </m:e>
              </m:d>
            </m:oMath>
          </a14:m>
          <a:endParaRPr lang="en-US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Dirac mass</a:t>
          </a:r>
        </a:p>
      </dsp:txBody>
      <dsp:txXfrm>
        <a:off x="4684846" y="25543"/>
        <a:ext cx="3412396" cy="777446"/>
      </dsp:txXfrm>
    </dsp:sp>
    <dsp:sp modelId="{9F9B5AD5-88D9-F841-B9FA-4F6F65DEB77B}">
      <dsp:nvSpPr>
        <dsp:cNvPr id="0" name=""/>
        <dsp:cNvSpPr/>
      </dsp:nvSpPr>
      <dsp:spPr>
        <a:xfrm rot="20269898">
          <a:off x="1629846" y="1948904"/>
          <a:ext cx="58976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89761" y="16062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09982" y="1950222"/>
        <a:ext cx="29488" cy="29488"/>
      </dsp:txXfrm>
    </dsp:sp>
    <dsp:sp modelId="{E104F087-32B6-0D46-91AF-65BFACBA79D2}">
      <dsp:nvSpPr>
        <dsp:cNvPr id="0" name=""/>
        <dsp:cNvSpPr/>
      </dsp:nvSpPr>
      <dsp:spPr>
        <a:xfrm>
          <a:off x="2197809" y="1440788"/>
          <a:ext cx="1651644" cy="8258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Doublet</a:t>
          </a:r>
        </a:p>
      </dsp:txBody>
      <dsp:txXfrm>
        <a:off x="2221997" y="1464976"/>
        <a:ext cx="1603268" cy="777446"/>
      </dsp:txXfrm>
    </dsp:sp>
    <dsp:sp modelId="{E3A92D92-C9BA-124A-AABB-56408713FC96}">
      <dsp:nvSpPr>
        <dsp:cNvPr id="0" name=""/>
        <dsp:cNvSpPr/>
      </dsp:nvSpPr>
      <dsp:spPr>
        <a:xfrm rot="19732797">
          <a:off x="3781269" y="1592768"/>
          <a:ext cx="94757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47573" y="16062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31366" y="1585141"/>
        <a:ext cx="47378" cy="47378"/>
      </dsp:txXfrm>
    </dsp:sp>
    <dsp:sp modelId="{8D813879-98EA-0F4E-AB49-2C3B004E16D6}">
      <dsp:nvSpPr>
        <dsp:cNvPr id="0" name=""/>
        <dsp:cNvSpPr/>
      </dsp:nvSpPr>
      <dsp:spPr>
        <a:xfrm>
          <a:off x="4660658" y="951051"/>
          <a:ext cx="3460772" cy="8258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2000" b="0" i="1" kern="1200" dirty="0" smtClean="0"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</m:ctrlPr>
                  </m:sSubPr>
                  <m:e>
                    <m:r>
                      <a:rPr lang="en-US" sz="2000" i="1" kern="120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∅</m:t>
                    </m:r>
                  </m:e>
                  <m:sub>
                    <m:r>
                      <a:rPr lang="en-US" sz="2000" b="0" i="1" kern="120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</m:sub>
                </m:sSub>
                <m:r>
                  <a:rPr lang="en-US" sz="2000" b="0" i="1" kern="1200" dirty="0" smtClean="0">
                    <a:latin typeface="Cambria Math" panose="02040503050406030204" pitchFamily="18" charset="0"/>
                    <a:ea typeface="Cambria Math" charset="0"/>
                    <a:cs typeface="Cambria Math" charset="0"/>
                  </a:rPr>
                  <m:t> </m:t>
                </m:r>
                <m:d>
                  <m:dPr>
                    <m:begChr m:val="⟨"/>
                    <m:endChr m:val="⟩"/>
                    <m:ctrlPr>
                      <a:rPr lang="en-US" sz="200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sSub>
                      <m:sSubPr>
                        <m:ctrlPr>
                          <a:rPr lang="en-US" sz="2000" b="0" i="1" kern="120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kern="1200" smtClean="0"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kern="1200" smtClean="0">
                            <a:latin typeface="Cambria Math" charset="0"/>
                          </a:rPr>
                          <m:t>2</m:t>
                        </m:r>
                      </m:sub>
                    </m:sSub>
                  </m:e>
                </m:d>
              </m:oMath>
            </m:oMathPara>
          </a14:m>
          <a:endParaRPr lang="en-US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couples to SM</a:t>
          </a:r>
        </a:p>
      </dsp:txBody>
      <dsp:txXfrm>
        <a:off x="4684846" y="975239"/>
        <a:ext cx="3412396" cy="777446"/>
      </dsp:txXfrm>
    </dsp:sp>
    <dsp:sp modelId="{2057EF4B-9BD9-F748-B2B4-ECAADD6304D7}">
      <dsp:nvSpPr>
        <dsp:cNvPr id="0" name=""/>
        <dsp:cNvSpPr/>
      </dsp:nvSpPr>
      <dsp:spPr>
        <a:xfrm rot="1773210">
          <a:off x="3788790" y="2067616"/>
          <a:ext cx="9325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32531" y="16062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31743" y="2060365"/>
        <a:ext cx="46626" cy="46626"/>
      </dsp:txXfrm>
    </dsp:sp>
    <dsp:sp modelId="{9828DF10-449C-3147-9FE9-046B790DCD60}">
      <dsp:nvSpPr>
        <dsp:cNvPr id="0" name=""/>
        <dsp:cNvSpPr/>
      </dsp:nvSpPr>
      <dsp:spPr>
        <a:xfrm>
          <a:off x="4660658" y="1900746"/>
          <a:ext cx="3460772" cy="8258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Sup>
                  <m:sSubSupPr>
                    <m:ctrlPr>
                      <a:rPr lang="en-US" sz="2000" b="0" i="1" kern="1200" dirty="0" smtClean="0"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</m:ctrlPr>
                  </m:sSubSupPr>
                  <m:e>
                    <m:r>
                      <a:rPr lang="en-US" sz="2000" b="0" i="1" kern="120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∅</m:t>
                    </m:r>
                  </m:e>
                  <m:sub>
                    <m:r>
                      <a:rPr lang="en-US" sz="2000" b="0" i="1" kern="120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</m:sub>
                  <m:sup>
                    <m:r>
                      <a:rPr lang="en-US" sz="2000" b="0" i="1" kern="120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𝑀</m:t>
                    </m:r>
                  </m:sup>
                </m:sSubSup>
                <m:d>
                  <m:dPr>
                    <m:begChr m:val="⟨"/>
                    <m:endChr m:val="⟩"/>
                    <m:ctrlPr>
                      <a:rPr lang="en-US" sz="200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sSubSup>
                      <m:sSubSupPr>
                        <m:ctrlPr>
                          <a:rPr lang="en-US" sz="2000" i="1" kern="120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kern="1200" smtClean="0"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kern="1200" smtClean="0">
                            <a:latin typeface="Cambria Math" charset="0"/>
                          </a:rPr>
                          <m:t>2</m:t>
                        </m:r>
                        <m:r>
                          <a:rPr lang="en-US" sz="2000" b="0" i="1" kern="1200" smtClean="0">
                            <a:latin typeface="Cambria Math" charset="0"/>
                          </a:rPr>
                          <m:t>𝑀</m:t>
                        </m:r>
                      </m:sub>
                      <m:sup>
                        <m:r>
                          <a:rPr lang="en-US" sz="2000" b="0" i="1" kern="1200" smtClean="0">
                            <a:latin typeface="Cambria Math" charset="0"/>
                          </a:rPr>
                          <m:t>𝑀</m:t>
                        </m:r>
                      </m:sup>
                    </m:sSubSup>
                  </m:e>
                </m:d>
              </m:oMath>
            </m:oMathPara>
          </a14:m>
          <a:endParaRPr lang="en-US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 couples to Mirror Fermions</a:t>
          </a:r>
        </a:p>
      </dsp:txBody>
      <dsp:txXfrm>
        <a:off x="4684846" y="1924934"/>
        <a:ext cx="3412396" cy="777446"/>
      </dsp:txXfrm>
    </dsp:sp>
    <dsp:sp modelId="{3383637B-70EE-E740-979B-AC9489F19360}">
      <dsp:nvSpPr>
        <dsp:cNvPr id="0" name=""/>
        <dsp:cNvSpPr/>
      </dsp:nvSpPr>
      <dsp:spPr>
        <a:xfrm rot="4289945">
          <a:off x="1064135" y="2876286"/>
          <a:ext cx="172118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721182" y="16062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1881697" y="2849318"/>
        <a:ext cx="86059" cy="86059"/>
      </dsp:txXfrm>
    </dsp:sp>
    <dsp:sp modelId="{85412FCE-E88D-D342-870A-F70FB4BA8F73}">
      <dsp:nvSpPr>
        <dsp:cNvPr id="0" name=""/>
        <dsp:cNvSpPr/>
      </dsp:nvSpPr>
      <dsp:spPr>
        <a:xfrm>
          <a:off x="2197809" y="3295551"/>
          <a:ext cx="1651644" cy="8258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Triplet</a:t>
          </a:r>
        </a:p>
      </dsp:txBody>
      <dsp:txXfrm>
        <a:off x="2221997" y="3319739"/>
        <a:ext cx="1603268" cy="777446"/>
      </dsp:txXfrm>
    </dsp:sp>
    <dsp:sp modelId="{4E9681C1-9D2C-664D-8DED-0F88407AFF07}">
      <dsp:nvSpPr>
        <dsp:cNvPr id="0" name=""/>
        <dsp:cNvSpPr/>
      </dsp:nvSpPr>
      <dsp:spPr>
        <a:xfrm rot="19874780">
          <a:off x="3792407" y="3469845"/>
          <a:ext cx="92529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25297" y="16062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31923" y="3462775"/>
        <a:ext cx="46264" cy="46264"/>
      </dsp:txXfrm>
    </dsp:sp>
    <dsp:sp modelId="{829FF605-F250-E746-BB59-DC3FE844CAE8}">
      <dsp:nvSpPr>
        <dsp:cNvPr id="0" name=""/>
        <dsp:cNvSpPr/>
      </dsp:nvSpPr>
      <dsp:spPr>
        <a:xfrm>
          <a:off x="4660658" y="2850441"/>
          <a:ext cx="3460772" cy="8258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b="0" i="1" kern="1200" smtClean="0">
                    <a:latin typeface="Cambria Math" charset="0"/>
                  </a:rPr>
                  <m:t> </m:t>
                </m:r>
                <m:acc>
                  <m:accPr>
                    <m:chr m:val="̃"/>
                    <m:ctrlPr>
                      <a:rPr lang="en-US" sz="2000" b="0" i="1" kern="120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US" sz="2000" b="0" i="1" kern="120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𝜒</m:t>
                    </m:r>
                  </m:e>
                </m:acc>
                <m:r>
                  <a:rPr lang="en-US" sz="2000" b="0" i="1" kern="1200" smtClean="0">
                    <a:latin typeface="Cambria Math" charset="0"/>
                  </a:rPr>
                  <m:t>, </m:t>
                </m:r>
                <m:d>
                  <m:dPr>
                    <m:begChr m:val="⟨"/>
                    <m:endChr m:val="⟩"/>
                    <m:ctrlPr>
                      <a:rPr lang="en-US" sz="2000" b="0" i="1" kern="1200" smtClean="0"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</m:ctrlPr>
                  </m:dPr>
                  <m:e>
                    <m:sSup>
                      <m:sSupPr>
                        <m:ctrlPr>
                          <a:rPr lang="en-US" sz="2000" b="0" i="1" kern="1200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sz="2000" b="0" i="1" kern="120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sz="2000" b="0" i="1" kern="120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p>
                    </m:sSup>
                  </m:e>
                </m:d>
                <m:r>
                  <a:rPr lang="en-US" sz="2000" b="0" i="1" kern="1200" smtClean="0">
                    <a:latin typeface="Cambria Math" charset="0"/>
                    <a:ea typeface="Cambria Math" charset="0"/>
                    <a:cs typeface="Cambria Math" charset="0"/>
                  </a:rPr>
                  <m:t>=</m:t>
                </m:r>
                <m:sSub>
                  <m:sSubPr>
                    <m:ctrlPr>
                      <a:rPr lang="en-US" sz="2000" b="0" i="1" kern="1200" smtClean="0"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</m:ctrlPr>
                  </m:sSubPr>
                  <m:e>
                    <m:r>
                      <a:rPr lang="en-US" sz="2000" b="0" i="1" kern="120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𝑣</m:t>
                    </m:r>
                  </m:e>
                  <m:sub>
                    <m:r>
                      <a:rPr lang="en-US" sz="2000" b="0" i="1" kern="120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𝑀</m:t>
                    </m:r>
                  </m:sub>
                </m:sSub>
              </m:oMath>
            </m:oMathPara>
          </a14:m>
          <a:endParaRPr lang="en-US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Majorana mass</a:t>
          </a:r>
        </a:p>
      </dsp:txBody>
      <dsp:txXfrm>
        <a:off x="4684846" y="2874629"/>
        <a:ext cx="3412396" cy="777446"/>
      </dsp:txXfrm>
    </dsp:sp>
    <dsp:sp modelId="{C18F767E-029A-624A-87BA-1D08C6E0CF98}">
      <dsp:nvSpPr>
        <dsp:cNvPr id="0" name=""/>
        <dsp:cNvSpPr/>
      </dsp:nvSpPr>
      <dsp:spPr>
        <a:xfrm rot="1912946">
          <a:off x="3777390" y="3944693"/>
          <a:ext cx="95533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55332" y="16062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231173" y="3936872"/>
        <a:ext cx="47766" cy="47766"/>
      </dsp:txXfrm>
    </dsp:sp>
    <dsp:sp modelId="{F67F395C-2AAB-B046-A2DE-D7AFD15628D9}">
      <dsp:nvSpPr>
        <dsp:cNvPr id="0" name=""/>
        <dsp:cNvSpPr/>
      </dsp:nvSpPr>
      <dsp:spPr>
        <a:xfrm>
          <a:off x="4660658" y="3800137"/>
          <a:ext cx="3460772" cy="8258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i="1" kern="1200" smtClean="0">
                    <a:latin typeface="Cambria Math" charset="0"/>
                    <a:ea typeface="Cambria Math" charset="0"/>
                    <a:cs typeface="Cambria Math" charset="0"/>
                  </a:rPr>
                  <m:t>𝜉</m:t>
                </m:r>
                <m:r>
                  <a:rPr lang="en-US" sz="2000" b="0" i="0" kern="1200" smtClean="0">
                    <a:latin typeface="Cambria Math" charset="0"/>
                    <a:ea typeface="Cambria Math" charset="0"/>
                    <a:cs typeface="Cambria Math" charset="0"/>
                  </a:rPr>
                  <m:t>, </m:t>
                </m:r>
                <m:d>
                  <m:dPr>
                    <m:begChr m:val="⟨"/>
                    <m:endChr m:val="⟩"/>
                    <m:ctrlPr>
                      <a:rPr lang="en-US" sz="200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sSup>
                      <m:sSupPr>
                        <m:ctrlPr>
                          <a:rPr lang="en-US" sz="2000" b="0" i="1" kern="120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kern="120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𝜉</m:t>
                        </m:r>
                      </m:e>
                      <m:sup>
                        <m:r>
                          <a:rPr lang="en-US" sz="2000" b="0" i="1" kern="1200" smtClean="0">
                            <a:latin typeface="Cambria Math" charset="0"/>
                          </a:rPr>
                          <m:t>0</m:t>
                        </m:r>
                      </m:sup>
                    </m:sSup>
                  </m:e>
                </m:d>
                <m:r>
                  <a:rPr lang="en-US" sz="2000" b="0" i="1" kern="1200" smtClean="0">
                    <a:latin typeface="Cambria Math" charset="0"/>
                  </a:rPr>
                  <m:t>=</m:t>
                </m:r>
                <m:sSub>
                  <m:sSubPr>
                    <m:ctrlPr>
                      <a:rPr lang="en-US" sz="2000" b="0" i="1" kern="120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n-US" sz="2000" b="0" i="1" kern="1200" smtClean="0">
                        <a:latin typeface="Cambria Math" charset="0"/>
                      </a:rPr>
                      <m:t>𝑣</m:t>
                    </m:r>
                  </m:e>
                  <m:sub>
                    <m:r>
                      <a:rPr lang="en-US" sz="2000" b="0" i="1" kern="1200" smtClean="0">
                        <a:latin typeface="Cambria Math" charset="0"/>
                      </a:rPr>
                      <m:t>𝑀</m:t>
                    </m:r>
                  </m:sub>
                </m:sSub>
              </m:oMath>
            </m:oMathPara>
          </a14:m>
          <a:endParaRPr lang="en-US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Custodial symmetry</a:t>
          </a:r>
        </a:p>
      </dsp:txBody>
      <dsp:txXfrm>
        <a:off x="4684846" y="3824325"/>
        <a:ext cx="3412396" cy="777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AC8F33A-722C-4D49-8EC9-581445959B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Lifetime Frontier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C0DEAB-CCDE-754B-92DB-E65E04C7B5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2991E-4342-2245-8CBA-AC01B823AA18}" type="datetimeFigureOut">
              <a:rPr lang="en-US" smtClean="0"/>
              <a:t>5/7/19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D88037-E75C-E349-B2FE-2BB746DA21F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18246A-1C86-6146-AF21-B452EA244C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EBB65-9A45-F94E-9C55-337061F3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8747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Lifetime Frontier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5FAF3-1D95-BE45-8FAA-8EA89E114C22}" type="datetimeFigureOut">
              <a:rPr lang="en-US" smtClean="0"/>
              <a:t>5/7/19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E70E8-D0E5-9945-B873-D3FE3746C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2881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MilliQan: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search for milli-charged particles produced at the LHC is expected to obtain sensitivity to charges of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−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-3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masses in the 0.1 - 100 GeV range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CODEX b : Mini-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Mathusla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near LHC b.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FASER: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ForwArd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Search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or FASER, which would be placed downstream of the ATLAS or CMS interaction point (IP) in the very forward region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MATHUSLA: dedicated search detector for LLPS in HL-HE LHC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SHiP: Light LLPs &lt; 10 MeV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Lifetime Frontier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4E70E8-D0E5-9945-B873-D3FE3746C1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0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41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40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50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01868"/>
            <a:ext cx="9144000" cy="457200"/>
          </a:xfrm>
          <a:prstGeom prst="rect">
            <a:avLst/>
          </a:prstGeom>
          <a:solidFill>
            <a:srgbClr val="FB4A0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272" y="677333"/>
            <a:ext cx="7543800" cy="642336"/>
          </a:xfrm>
        </p:spPr>
        <p:txBody>
          <a:bodyPr>
            <a:noAutofit/>
          </a:bodyPr>
          <a:lstStyle>
            <a:lvl1pPr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405273" y="1319671"/>
            <a:ext cx="8738728" cy="45719"/>
          </a:xfrm>
          <a:prstGeom prst="rect">
            <a:avLst/>
          </a:prstGeom>
          <a:solidFill>
            <a:srgbClr val="FB4A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05273" y="1377242"/>
            <a:ext cx="873872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1504245" y="6445802"/>
            <a:ext cx="20320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err="1"/>
              <a:t>Shreyashi</a:t>
            </a:r>
            <a:r>
              <a:rPr lang="en-US" sz="1350" dirty="0"/>
              <a:t> </a:t>
            </a:r>
            <a:r>
              <a:rPr lang="en-US" sz="1350" dirty="0" err="1"/>
              <a:t>Chakdar</a:t>
            </a:r>
            <a:endParaRPr lang="en-US" sz="1350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8494890" y="6399637"/>
            <a:ext cx="1021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7CA7E31-2A9E-E84F-9AE2-74E4766C1033}" type="slidenum">
              <a:rPr lang="en-US" sz="1800" smtClean="0">
                <a:solidFill>
                  <a:srgbClr val="002060"/>
                </a:solidFill>
              </a:rPr>
              <a:t>‹#›</a:t>
            </a:fld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4278490" y="6445802"/>
            <a:ext cx="31721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See-saw signatures at the LHC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75AB901-A209-DE41-9EDA-69E5485921AA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50" y="6402378"/>
            <a:ext cx="394872" cy="45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516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01868"/>
            <a:ext cx="9144000" cy="457200"/>
          </a:xfrm>
          <a:prstGeom prst="rect">
            <a:avLst/>
          </a:prstGeom>
          <a:solidFill>
            <a:srgbClr val="FB4A0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272" y="677333"/>
            <a:ext cx="7543800" cy="642336"/>
          </a:xfrm>
        </p:spPr>
        <p:txBody>
          <a:bodyPr>
            <a:noAutofit/>
          </a:bodyPr>
          <a:lstStyle>
            <a:lvl1pPr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405273" y="1319671"/>
            <a:ext cx="8738728" cy="45719"/>
          </a:xfrm>
          <a:prstGeom prst="rect">
            <a:avLst/>
          </a:prstGeom>
          <a:solidFill>
            <a:srgbClr val="FB4A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05273" y="1377242"/>
            <a:ext cx="873872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1504245" y="6445802"/>
            <a:ext cx="20320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err="1"/>
              <a:t>Shreyashi</a:t>
            </a:r>
            <a:r>
              <a:rPr lang="en-US" sz="1350" dirty="0"/>
              <a:t> </a:t>
            </a:r>
            <a:r>
              <a:rPr lang="en-US" sz="1350" dirty="0" err="1"/>
              <a:t>Chakdar</a:t>
            </a:r>
            <a:endParaRPr lang="en-US" sz="1350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8494890" y="6399637"/>
            <a:ext cx="1021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7CA7E31-2A9E-E84F-9AE2-74E4766C1033}" type="slidenum">
              <a:rPr lang="en-US" sz="1800" smtClean="0">
                <a:solidFill>
                  <a:srgbClr val="002060"/>
                </a:solidFill>
              </a:rPr>
              <a:t>‹#›</a:t>
            </a:fld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4278490" y="6445802"/>
            <a:ext cx="31721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See-saw signatures at the LHC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75AB901-A209-DE41-9EDA-69E5485921AA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50" y="6402378"/>
            <a:ext cx="394872" cy="45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758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E3390-3D40-1745-9D3F-003F76869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FEBD93-7AAC-684A-85E5-997AC28BB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0A6C6-6E17-E64C-B254-64DA27AA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3C13D-7938-1344-89FE-C1F702008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B8A96-3CED-1549-BA97-A003A363A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6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10CAF-5950-924B-9268-9D42454AC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C8C9A-2C0E-D847-BA7B-BAC56F77C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EE563-F941-8142-9A89-3313B1E80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F05DA-D05E-F944-B8DB-169D3531D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92318-1BCD-B244-8747-3F8C9D874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78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17CFD-AD5D-7448-8761-276B96EC1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B22C7-EEBC-3A46-B1ED-B4A08216F5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13DDEB-3B09-BE4A-9AC9-176713A4A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C2FF6-7B2E-4E4C-9852-0E50B7FE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C97F0-BF4A-B843-8EC7-A30B8E80B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86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26FFC-5FC2-884A-A353-FF4EA2EE7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0A2DC-A3B4-1F43-A3F5-3E2CB47D6A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40D69-4FA5-A74D-94C8-DA7ED2EF9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E6FD2A-4E19-FE45-B8B8-D3501BF29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176BE4-01B9-9B41-A2F5-6EEBC73BA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6682B0-AEF4-224C-887B-806A1C090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23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EE4C0-BE39-ED46-9426-A9E5436BA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3C4B1-731F-DC42-909D-63EF757B4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536EBA-656A-1D45-BBA9-20B45DA0A8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39132E-1505-4543-97E9-D46FCA321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B4A031-32A2-E641-AC22-FD65C9EBCE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8CA075-D555-6A4B-9D1A-0841D3A07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11EF5-FBE6-9249-8990-0D81354A7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240ACB-334A-A14A-A9CB-EBF1C0739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35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96C79-693C-454F-8721-869FDB3E0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7791A3-5864-394B-9CEC-080F27A8C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54F11F-E00A-C94B-95CA-D17A5C062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3C356D-6FDD-2642-AE40-8CE8327C0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0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001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8D170B-E1A7-2F41-A267-85FC8744E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68B253-4A8A-2448-9D0D-4026F2293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03630-41C7-F945-8F5D-EEABD0B8E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261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7624F-7ED8-D145-9E27-7A6D41158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F1834-D0E4-C44B-9860-B9CAFE8F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AA3727-4351-1046-884E-8FCB7CB3E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639881-0CAC-184A-B376-8076727CF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80284-7247-9146-9F1D-8D5AC6780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90C989-681D-2947-A179-5963EDBA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00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CC208-5CB5-3740-9613-DCD5D69EB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B9907F-032A-E648-8DA9-D26536D217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3058E-ABBB-D841-BCAF-077442E37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7476EA-FE02-9641-961B-5EB15CE6D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599004-1B9C-7B45-8CD7-699D5E2F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0D1890-1417-B943-9015-75EAD8044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006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9196E-79B2-5340-8D2E-3416F1716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987559-7316-AA43-A085-18E251953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08023-D103-6F4C-AAA4-72E4FF7C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6E4DA-EC1B-8A49-BB82-D1BC5D1CE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08F1C-C46B-AA43-AF1E-FE9C97EF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857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937B0B-763D-6E49-91B1-A6B6C01490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E3E558-AFE4-424B-8FEC-B6E6CD6640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7FBEA-BE4B-E046-8AE0-83651471C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E6131-E9D2-CD45-8216-0DCD1D7C6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EAA0D-7CAD-D04B-B944-6E62ACBA8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F325-CE06-ED48-BA3D-75E601AF0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4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38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5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59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530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98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55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49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05/06/19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Chakdar Pheno2019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C9B81-6987-E44F-8D8B-DD992ADB9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7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61" r:id="rId12"/>
    <p:sldLayoutId id="214748366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D58BB0-D926-7D4E-A5AE-26088B771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7E1307-F4E4-D54F-8CF8-860975514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3DBB5-64CD-C842-A82A-54E983260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7FDBB-72BC-424E-BDB7-6B0C78007E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53114-705E-C846-8352-DD1CCF053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&lt;#&gt;</a:t>
            </a:r>
          </a:p>
        </p:txBody>
      </p:sp>
    </p:spTree>
    <p:extLst>
      <p:ext uri="{BB962C8B-B14F-4D97-AF65-F5344CB8AC3E}">
        <p14:creationId xmlns:p14="http://schemas.microsoft.com/office/powerpoint/2010/main" val="3149970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606.08502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rxiv.org/abs/arXiv:1508.0731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arxiv.org/abs/arXiv:1712.097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33.jpeg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2E9A1C5F-E8BC-6544-A03C-1B2E9394B55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0" y="1377208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32E68A-4789-B148-ACA9-552EBE840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730" y="396246"/>
            <a:ext cx="8692178" cy="895855"/>
          </a:xfrm>
        </p:spPr>
        <p:txBody>
          <a:bodyPr>
            <a:normAutofit/>
          </a:bodyPr>
          <a:lstStyle/>
          <a:p>
            <a:r>
              <a:rPr lang="en-US" sz="4800" dirty="0"/>
              <a:t>New Physics at Lifetime Frontier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BD2985-A0AC-F94F-AEC4-F511525BFE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9030" y="4233331"/>
            <a:ext cx="6858000" cy="1655762"/>
          </a:xfrm>
        </p:spPr>
        <p:txBody>
          <a:bodyPr>
            <a:normAutofit/>
          </a:bodyPr>
          <a:lstStyle/>
          <a:p>
            <a:r>
              <a:rPr lang="en-US" dirty="0" err="1"/>
              <a:t>Shreyashi</a:t>
            </a:r>
            <a:r>
              <a:rPr lang="en-US" dirty="0"/>
              <a:t> </a:t>
            </a:r>
            <a:r>
              <a:rPr lang="en-US" dirty="0" err="1"/>
              <a:t>Chakdar</a:t>
            </a:r>
            <a:endParaRPr lang="en-US" dirty="0"/>
          </a:p>
          <a:p>
            <a:r>
              <a:rPr lang="en-US" dirty="0"/>
              <a:t>Colby College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4B458F-5582-C24F-A9DC-F4961BC02FD0}"/>
              </a:ext>
            </a:extLst>
          </p:cNvPr>
          <p:cNvSpPr txBox="1"/>
          <p:nvPr/>
        </p:nvSpPr>
        <p:spPr>
          <a:xfrm>
            <a:off x="5422093" y="5889093"/>
            <a:ext cx="3727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 </a:t>
            </a:r>
            <a:r>
              <a:rPr lang="en-US" dirty="0" err="1"/>
              <a:t>Chakdar</a:t>
            </a:r>
            <a:r>
              <a:rPr lang="en-US" dirty="0"/>
              <a:t>, P.Q Hung, </a:t>
            </a:r>
            <a:r>
              <a:rPr lang="en-US" dirty="0" err="1"/>
              <a:t>arXiv</a:t>
            </a:r>
            <a:r>
              <a:rPr lang="en-US" dirty="0"/>
              <a:t>: 1906.xxxx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137945-17BD-C14D-AD0A-7082D8612779}"/>
              </a:ext>
            </a:extLst>
          </p:cNvPr>
          <p:cNvSpPr txBox="1"/>
          <p:nvPr/>
        </p:nvSpPr>
        <p:spPr>
          <a:xfrm>
            <a:off x="5422093" y="6151376"/>
            <a:ext cx="368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3"/>
              </a:rPr>
              <a:t>arXiv:1606.08502</a:t>
            </a:r>
            <a:r>
              <a:rPr lang="en-US" b="1" dirty="0"/>
              <a:t>,</a:t>
            </a:r>
            <a:r>
              <a:rPr lang="en-US" b="1" dirty="0">
                <a:hlinkClick r:id="rId4"/>
              </a:rPr>
              <a:t> arXiv:1508.07318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80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21C91-A188-654A-885F-FC1AC9050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928" y="241126"/>
            <a:ext cx="7886700" cy="976656"/>
          </a:xfrm>
        </p:spPr>
        <p:txBody>
          <a:bodyPr/>
          <a:lstStyle/>
          <a:p>
            <a:r>
              <a:rPr lang="en-US" dirty="0"/>
              <a:t>Mirror fermion decay: </a:t>
            </a:r>
            <a:r>
              <a:rPr lang="en-US" i="1" dirty="0"/>
              <a:t>LLPs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F37E7-D29B-584B-9E76-EDF5B0A36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EDC10-BB7B-8447-9DED-827AFCF4B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1E62C-CC52-8C4C-B00B-6BAE185C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4AB65F0-1B66-D646-84C3-A8BAC3AE19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85" y="1356159"/>
            <a:ext cx="6946221" cy="22800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4560C7-54C4-5F49-B800-FE8A343D26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226788"/>
            <a:ext cx="7886700" cy="151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57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139C6-CDCB-1845-B469-3F7E05E23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23E81-027B-0645-B7FE-337BEF2A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Chakdar</a:t>
            </a:r>
            <a:r>
              <a:rPr lang="en-US" dirty="0"/>
              <a:t> Pheno2019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55039-48EE-254E-B876-115A6ED6A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3061EA-B804-AE4E-BBC3-737EDBA5268C}"/>
                  </a:ext>
                </a:extLst>
              </p:cNvPr>
              <p:cNvSpPr txBox="1"/>
              <p:nvPr/>
            </p:nvSpPr>
            <p:spPr>
              <a:xfrm>
                <a:off x="556533" y="1085549"/>
                <a:ext cx="8259533" cy="493000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Constraints from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/>
                  <a:t> to e conversion: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𝑠𝑙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Mirror fermions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strong CP problem </a:t>
                </a:r>
                <a:r>
                  <a:rPr lang="en-US" sz="2000" dirty="0"/>
                  <a:t>(</a:t>
                </a:r>
                <a:r>
                  <a:rPr lang="en-US" dirty="0">
                    <a:hlinkClick r:id="rId2"/>
                  </a:rPr>
                  <a:t>arXiv:1712.09701</a:t>
                </a:r>
                <a:r>
                  <a:rPr lang="en-US" sz="2000" dirty="0"/>
                  <a:t>)</a:t>
                </a: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Constraint from the so-far absence of the neutron dipole moment: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This framework has global Symmetry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𝑆𝑀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dirty="0"/>
                  <a:t>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Corresponds to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2400" dirty="0"/>
                  <a:t> in this solution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Constraint on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Constraint on couplings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Lightest mirror fermions are </a:t>
                </a:r>
                <a:r>
                  <a:rPr lang="en-US" sz="2400" i="1" dirty="0"/>
                  <a:t>LLPs</a:t>
                </a: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Connection between Neutrino physics and QCD!                                   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3061EA-B804-AE4E-BBC3-737EDBA52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33" y="1085549"/>
                <a:ext cx="8259533" cy="4930004"/>
              </a:xfrm>
              <a:prstGeom prst="rect">
                <a:avLst/>
              </a:prstGeom>
              <a:blipFill>
                <a:blip r:embed="rId3"/>
                <a:stretch>
                  <a:fillRect l="-922" r="-9524" b="-1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id="{2223B173-BD17-DF4C-90D4-285829114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685" y="77599"/>
            <a:ext cx="8306629" cy="1325563"/>
          </a:xfrm>
        </p:spPr>
        <p:txBody>
          <a:bodyPr/>
          <a:lstStyle/>
          <a:p>
            <a:r>
              <a:rPr lang="en-US" dirty="0"/>
              <a:t>Constraints from the lepton sector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913A3AC5-E753-A144-880C-8354A937F253}"/>
                  </a:ext>
                </a:extLst>
              </p:cNvPr>
              <p:cNvSpPr/>
              <p:nvPr/>
            </p:nvSpPr>
            <p:spPr>
              <a:xfrm>
                <a:off x="2622549" y="4237446"/>
                <a:ext cx="2806700" cy="817731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𝑠𝑞</m:t>
                        </m:r>
                      </m:sub>
                    </m:sSub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𝑠𝑙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913A3AC5-E753-A144-880C-8354A937F2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549" y="4237446"/>
                <a:ext cx="2806700" cy="817731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856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8150A-78F9-F041-877A-13EDED848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6344"/>
            <a:ext cx="7886700" cy="966717"/>
          </a:xfrm>
        </p:spPr>
        <p:txBody>
          <a:bodyPr/>
          <a:lstStyle/>
          <a:p>
            <a:r>
              <a:rPr lang="en-US" dirty="0"/>
              <a:t>Mirror quarks Decay width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0507E-62EE-F245-9906-1324C763D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46ED3-962D-504B-93C8-3E2418022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1F823-7351-4E4B-BC8D-4F8E8B086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12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FDF00F6-3372-2548-BBD9-7809719CF9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199" y="926752"/>
            <a:ext cx="6381451" cy="48002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52185DA-3E16-6E4A-BBFA-5DF1D2D1BF0B}"/>
                  </a:ext>
                </a:extLst>
              </p:cNvPr>
              <p:cNvSpPr txBox="1"/>
              <p:nvPr/>
            </p:nvSpPr>
            <p:spPr>
              <a:xfrm>
                <a:off x="764784" y="5525354"/>
                <a:ext cx="775056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Decay length can be substantially LARGE in this case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Easily distinguishable from b-displaced vertices(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~</m:t>
                    </m:r>
                  </m:oMath>
                </a14:m>
                <a:r>
                  <a:rPr lang="en-US" sz="2400" dirty="0"/>
                  <a:t>0.5mm)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52185DA-3E16-6E4A-BBFA-5DF1D2D1BF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784" y="5525354"/>
                <a:ext cx="7750566" cy="830997"/>
              </a:xfrm>
              <a:prstGeom prst="rect">
                <a:avLst/>
              </a:prstGeom>
              <a:blipFill>
                <a:blip r:embed="rId3"/>
                <a:stretch>
                  <a:fillRect l="-1146" t="-4478" b="-13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297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49343-F2F4-CB4A-847F-23BF200E9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67" y="146465"/>
            <a:ext cx="7886700" cy="1325563"/>
          </a:xfrm>
        </p:spPr>
        <p:txBody>
          <a:bodyPr/>
          <a:lstStyle/>
          <a:p>
            <a:r>
              <a:rPr lang="en-US" dirty="0"/>
              <a:t>Mirror Meson 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724AF-A79E-BD41-A16B-220197F84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BA4C8-1E5C-4740-A6FF-DAF291B4F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1DA6A-FD42-D949-BBFC-85E64CF51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ounded Rectangle 2">
                <a:extLst>
                  <a:ext uri="{FF2B5EF4-FFF2-40B4-BE49-F238E27FC236}">
                    <a16:creationId xmlns:a16="http://schemas.microsoft.com/office/drawing/2014/main" id="{A149F829-1491-A141-B57D-2031757BBA78}"/>
                  </a:ext>
                </a:extLst>
              </p:cNvPr>
              <p:cNvSpPr/>
              <p:nvPr/>
            </p:nvSpPr>
            <p:spPr>
              <a:xfrm>
                <a:off x="429867" y="1444245"/>
                <a:ext cx="4049554" cy="4767158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Typical decay lengths &gt;&gt;</a:t>
                </a:r>
              </a:p>
              <a:p>
                <a:pPr algn="ctr"/>
                <a:r>
                  <a:rPr lang="en-US" sz="2400" dirty="0"/>
                  <a:t>Hadronization length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𝑓𝑒𝑟𝑚𝑖</m:t>
                          </m:r>
                        </m:e>
                      </m:d>
                    </m:oMath>
                  </m:oMathPara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pPr algn="ctr"/>
                <a:endParaRPr lang="en-US" sz="2400" dirty="0">
                  <a:ea typeface="Cambria Math" panose="02040503050406030204" pitchFamily="18" charset="0"/>
                </a:endParaRP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US" sz="2400" b="0" dirty="0">
                    <a:ea typeface="Cambria Math" panose="02040503050406030204" pitchFamily="18" charset="0"/>
                  </a:rPr>
                  <a:t>Formation of QCD bound states</a:t>
                </a:r>
              </a:p>
              <a:p>
                <a:pPr algn="ctr"/>
                <a:endParaRPr lang="en-US" sz="2400" dirty="0">
                  <a:ea typeface="Cambria Math" panose="02040503050406030204" pitchFamily="18" charset="0"/>
                </a:endParaRP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US" sz="2400" dirty="0">
                    <a:ea typeface="Cambria Math" panose="02040503050406030204" pitchFamily="18" charset="0"/>
                  </a:rPr>
                  <a:t>Mirror mesons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p>
                    </m:sSup>
                  </m:oMath>
                </a14:m>
                <a:endParaRPr lang="en-US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US" sz="2400" dirty="0" err="1"/>
                  <a:t>nd</a:t>
                </a:r>
                <a:r>
                  <a:rPr lang="en-US" sz="2400" dirty="0"/>
                  <a:t> hybrid mesons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algn="ctr"/>
                <a:r>
                  <a:rPr lang="en-US" sz="2400" dirty="0"/>
                  <a:t>get formed first before decay</a:t>
                </a:r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3" name="Rounded Rectangle 2">
                <a:extLst>
                  <a:ext uri="{FF2B5EF4-FFF2-40B4-BE49-F238E27FC236}">
                    <a16:creationId xmlns:a16="http://schemas.microsoft.com/office/drawing/2014/main" id="{A149F829-1491-A141-B57D-2031757BBA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867" y="1444245"/>
                <a:ext cx="4049554" cy="4767158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5FDBBD9E-5D4D-8C4D-9A73-93F25D232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701" y="1172585"/>
            <a:ext cx="2858958" cy="27819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D6F5BD-9795-004B-B543-C8639010D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408" y="3811916"/>
            <a:ext cx="2895616" cy="262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41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2EFAF-EB0C-6D42-A6EF-E55142A0C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354" y="25917"/>
            <a:ext cx="8428714" cy="1325563"/>
          </a:xfrm>
        </p:spPr>
        <p:txBody>
          <a:bodyPr/>
          <a:lstStyle/>
          <a:p>
            <a:r>
              <a:rPr lang="en-US" dirty="0"/>
              <a:t>Mirror meson production &amp; decays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F152DC-E097-AB44-AB37-384708C95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9484"/>
            <a:ext cx="4197057" cy="3296401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1AC7F3E-B011-1E46-80E6-43CDAEBA6F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13611" y="2581835"/>
            <a:ext cx="5219912" cy="370835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7A5891-01B6-8048-8369-174008497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036" y="3153563"/>
            <a:ext cx="1443879" cy="44564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9D319-5598-2243-8616-76590B44C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AC34F-F39C-9245-814B-251D41200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F6ED0-AAA6-8D49-AA9D-C65AF25AC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E17EF2-5856-7341-9284-22207FBFD056}"/>
              </a:ext>
            </a:extLst>
          </p:cNvPr>
          <p:cNvSpPr/>
          <p:nvPr/>
        </p:nvSpPr>
        <p:spPr>
          <a:xfrm>
            <a:off x="116071" y="1576991"/>
            <a:ext cx="3964913" cy="34621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Mirror meson production at 13 </a:t>
            </a:r>
            <a:r>
              <a:rPr lang="en-US" dirty="0" err="1">
                <a:solidFill>
                  <a:schemeClr val="accent1"/>
                </a:solidFill>
              </a:rPr>
              <a:t>TeV</a:t>
            </a:r>
            <a:r>
              <a:rPr lang="en-US" dirty="0">
                <a:solidFill>
                  <a:schemeClr val="accent1"/>
                </a:solidFill>
              </a:rPr>
              <a:t> LHC</a:t>
            </a:r>
          </a:p>
        </p:txBody>
      </p:sp>
    </p:spTree>
    <p:extLst>
      <p:ext uri="{BB962C8B-B14F-4D97-AF65-F5344CB8AC3E}">
        <p14:creationId xmlns:p14="http://schemas.microsoft.com/office/powerpoint/2010/main" val="202516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8F2CD-184F-3046-9674-B3965CC1A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94" y="97914"/>
            <a:ext cx="7886700" cy="1325563"/>
          </a:xfrm>
        </p:spPr>
        <p:txBody>
          <a:bodyPr/>
          <a:lstStyle/>
          <a:p>
            <a:r>
              <a:rPr lang="en-US" i="1" dirty="0"/>
              <a:t>LLP</a:t>
            </a:r>
            <a:r>
              <a:rPr lang="en-US" dirty="0"/>
              <a:t> Signals in Lepton Sector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178A5-DEC7-D446-9E76-E42DBBC53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73F47-06F9-BB49-8C8E-1E74F47DD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9192E-14EF-1145-9EB2-EF3FEF761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35EE04-1C6B-4741-817D-9FD9BFF2D110}"/>
                  </a:ext>
                </a:extLst>
              </p:cNvPr>
              <p:cNvSpPr txBox="1"/>
              <p:nvPr/>
            </p:nvSpPr>
            <p:spPr>
              <a:xfrm>
                <a:off x="154145" y="1398595"/>
                <a:ext cx="6343951" cy="514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0000"/>
                    </a:solidFill>
                  </a:rPr>
                  <a:t>Lepton-number violating signals at LHC </a:t>
                </a:r>
              </a:p>
              <a:p>
                <a:r>
                  <a:rPr lang="en-US" sz="2400" dirty="0"/>
                  <a:t>      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Like-sign dileptons</a:t>
                </a:r>
                <a:r>
                  <a:rPr lang="en-US" sz="2400" dirty="0"/>
                  <a:t> from the decays </a:t>
                </a:r>
              </a:p>
              <a:p>
                <a:r>
                  <a:rPr lang="en-US" sz="2400" b="0" dirty="0"/>
                  <a:t>             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 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𝑅𝑖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𝑅𝑗</m:t>
                        </m:r>
                      </m:sub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p>
                    </m:sSubSup>
                  </m:oMath>
                </a14:m>
                <a:r>
                  <a:rPr lang="en-US" sz="2400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 </m:t>
                        </m:r>
                      </m:sup>
                    </m:sSup>
                  </m:oMath>
                </a14:m>
                <a:r>
                  <a:rPr lang="en-US" sz="2400" dirty="0"/>
                  <a:t> followed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𝑅𝑗</m:t>
                        </m:r>
                      </m:sub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p>
                    </m:sSubSup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𝐿𝑘</m:t>
                        </m:r>
                      </m:sub>
                    </m:sSub>
                  </m:oMath>
                </a14:m>
                <a:r>
                  <a:rPr lang="en-US" sz="2400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appearance of Like-sign dileptons! </a:t>
                </a:r>
              </a:p>
              <a:p>
                <a:r>
                  <a:rPr lang="en-US" sz="2400" dirty="0"/>
                  <a:t>   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, ……. </a:t>
                </a:r>
                <a:r>
                  <a:rPr lang="en-US" sz="2400" dirty="0"/>
                  <a:t>)</a:t>
                </a:r>
              </a:p>
              <a:p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All Like-sign and opposite sign di-leptons signals @ </a:t>
                </a:r>
                <a:r>
                  <a:rPr lang="en-US" sz="2400" dirty="0">
                    <a:solidFill>
                      <a:srgbClr val="FF0000"/>
                    </a:solidFill>
                  </a:rPr>
                  <a:t>displaced vertex or near the beam pipe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s-I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𝑠𝑙</m:t>
                        </m:r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35EE04-1C6B-4741-817D-9FD9BFF2D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145" y="1398595"/>
                <a:ext cx="6343951" cy="5140318"/>
              </a:xfrm>
              <a:prstGeom prst="rect">
                <a:avLst/>
              </a:prstGeom>
              <a:blipFill>
                <a:blip r:embed="rId2"/>
                <a:stretch>
                  <a:fillRect l="-1400" t="-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F399825D-32E0-F942-B440-44190FC529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46" y="1381180"/>
            <a:ext cx="2385351" cy="18840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67AAB2-96D4-484C-86AA-B65F43CB79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3910327"/>
            <a:ext cx="2275759" cy="180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04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D60CE-F53D-A441-AB85-0E108E293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138" y="136526"/>
            <a:ext cx="7886700" cy="1325563"/>
          </a:xfrm>
        </p:spPr>
        <p:txBody>
          <a:bodyPr/>
          <a:lstStyle/>
          <a:p>
            <a:r>
              <a:rPr lang="en-US" i="1" dirty="0"/>
              <a:t>LLPs</a:t>
            </a:r>
            <a:r>
              <a:rPr lang="en-US" dirty="0"/>
              <a:t> in Scalar Sector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40260-B127-BF43-8522-ACE5921B5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60C73-5440-8C43-9789-FA6AE6722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3CB75-FCDC-964B-9E23-9C47C4703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288B45D7-D1D9-314F-B39E-7F41E561219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33647897"/>
                  </p:ext>
                </p:extLst>
              </p:nvPr>
            </p:nvGraphicFramePr>
            <p:xfrm>
              <a:off x="387626" y="1361661"/>
              <a:ext cx="8127724" cy="462731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288B45D7-D1D9-314F-B39E-7F41E561219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33647897"/>
                  </p:ext>
                </p:extLst>
              </p:nvPr>
            </p:nvGraphicFramePr>
            <p:xfrm>
              <a:off x="387626" y="1361661"/>
              <a:ext cx="8127724" cy="462731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05134E32-17E6-3042-833F-B7BF73D30C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77125" y="297990"/>
            <a:ext cx="1499043" cy="87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127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7D34B-B92E-CE48-A23D-0468E0FAB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2315"/>
            <a:ext cx="7886700" cy="1029511"/>
          </a:xfrm>
        </p:spPr>
        <p:txBody>
          <a:bodyPr/>
          <a:lstStyle/>
          <a:p>
            <a:r>
              <a:rPr lang="en-US" dirty="0"/>
              <a:t>Final Remarks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4B1BDE-B070-2943-A1BF-419111BAB8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25836"/>
                <a:ext cx="8332470" cy="5244136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Look for NP shifting from theory driven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dirty="0"/>
                  <a:t> signature driven search strategies </a:t>
                </a:r>
              </a:p>
              <a:p>
                <a:endParaRPr lang="en-US" dirty="0"/>
              </a:p>
              <a:p>
                <a:r>
                  <a:rPr lang="en-US" dirty="0"/>
                  <a:t>LLPs predicted in many Theory models  receiving resurgence in interest</a:t>
                </a:r>
              </a:p>
              <a:p>
                <a:endParaRPr lang="en-US" dirty="0"/>
              </a:p>
              <a:p>
                <a:r>
                  <a:rPr lang="en-US" dirty="0"/>
                  <a:t>Investigate LLPs present in EW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scenario linking see-saw mechanism and Strong CP problem</a:t>
                </a:r>
              </a:p>
              <a:p>
                <a:endParaRPr lang="en-US" dirty="0"/>
              </a:p>
              <a:p>
                <a:r>
                  <a:rPr lang="en-US" dirty="0"/>
                  <a:t>Discuss EW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dirty="0"/>
                  <a:t>model having </a:t>
                </a:r>
                <a:r>
                  <a:rPr lang="en-US" i="1" dirty="0"/>
                  <a:t>LLP </a:t>
                </a:r>
                <a:r>
                  <a:rPr lang="en-US" dirty="0"/>
                  <a:t>signals with large displaced vertices (mm-cm) </a:t>
                </a:r>
              </a:p>
              <a:p>
                <a:endParaRPr lang="en-US" dirty="0"/>
              </a:p>
              <a:p>
                <a:r>
                  <a:rPr lang="en-US" dirty="0"/>
                  <a:t>Promising signatures at LHC environment due to characteristic signals and low bkds (</a:t>
                </a:r>
                <a:r>
                  <a:rPr lang="en-US" u="sng" dirty="0"/>
                  <a:t>Dedicated search needed</a:t>
                </a:r>
                <a:r>
                  <a:rPr lang="en-US" dirty="0"/>
                  <a:t>! )</a:t>
                </a:r>
              </a:p>
              <a:p>
                <a:endParaRPr lang="en-US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4B1BDE-B070-2943-A1BF-419111BAB8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25836"/>
                <a:ext cx="8332470" cy="5244136"/>
              </a:xfrm>
              <a:blipFill>
                <a:blip r:embed="rId2"/>
                <a:stretch>
                  <a:fillRect l="-913" t="-1932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BC3D3-983B-3445-BA6A-59397C9C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05/06/19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BC461-1329-0042-861A-63EBCC20B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B615E-D78B-BC46-9BB2-1427F8665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33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5E163CD-C728-9A44-97DE-0E6DF23C27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4099" y="665936"/>
            <a:ext cx="6697348" cy="516422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70C717-CCFE-5346-8BFF-5526CF79A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0601" y="5580025"/>
            <a:ext cx="3502096" cy="1141451"/>
          </a:xfrm>
        </p:spPr>
        <p:txBody>
          <a:bodyPr/>
          <a:lstStyle/>
          <a:p>
            <a:r>
              <a:rPr lang="en-US" dirty="0"/>
              <a:t>  THANK YOU!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076B0-350F-CF42-8C0B-BE4D95D33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CD11C-464C-E84F-9C51-74A83F347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C79D0-980D-1347-A94A-6644E5757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533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300FC7-D617-D94D-9B89-207BF1C5D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079" y="936490"/>
            <a:ext cx="5774570" cy="5411808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287CFC5-9E1E-8749-952F-EC2CE3FFDD90}"/>
              </a:ext>
            </a:extLst>
          </p:cNvPr>
          <p:cNvSpPr/>
          <p:nvPr/>
        </p:nvSpPr>
        <p:spPr>
          <a:xfrm>
            <a:off x="2981770" y="3054983"/>
            <a:ext cx="3235187" cy="126723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 dirty="0"/>
          </a:p>
          <a:p>
            <a:pPr algn="ctr"/>
            <a:r>
              <a:rPr lang="en-US" sz="2000" dirty="0"/>
              <a:t>The Lifetime Frontier!</a:t>
            </a:r>
          </a:p>
          <a:p>
            <a:pPr algn="ctr"/>
            <a:r>
              <a:rPr lang="en-US" sz="2000" dirty="0"/>
              <a:t>Energy x Intensity</a:t>
            </a:r>
          </a:p>
          <a:p>
            <a:pPr algn="ctr"/>
            <a:endParaRPr lang="en-US" sz="2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DDE54B-41C7-E049-A12F-1F79CDC26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6F8F914-31FF-0F4D-A42E-64C33D83B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D74153D-6743-F346-BB0B-8C5007764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DD5E09B-158A-704B-BB00-A4AC2077E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1282"/>
            <a:ext cx="7886700" cy="807625"/>
          </a:xfrm>
        </p:spPr>
        <p:txBody>
          <a:bodyPr/>
          <a:lstStyle/>
          <a:p>
            <a:r>
              <a:rPr lang="en-US" dirty="0"/>
              <a:t>The Frontiers</a:t>
            </a:r>
          </a:p>
        </p:txBody>
      </p:sp>
    </p:spTree>
    <p:extLst>
      <p:ext uri="{BB962C8B-B14F-4D97-AF65-F5344CB8AC3E}">
        <p14:creationId xmlns:p14="http://schemas.microsoft.com/office/powerpoint/2010/main" val="334688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869CD47-2E97-6D44-B98A-B11B8D2AE5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996" r="677" b="6661"/>
          <a:stretch/>
        </p:blipFill>
        <p:spPr>
          <a:xfrm>
            <a:off x="628650" y="1023731"/>
            <a:ext cx="7689688" cy="4919870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D90B2C-CE16-DE4E-92EC-59EFB2F06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B8D6C8-ECBB-3C4E-8009-52A42D975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2B7BE0-D20C-0F43-B98E-42AE0457A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D26AA30-8A6F-9844-B5B9-22424154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381" y="124446"/>
            <a:ext cx="7886700" cy="807625"/>
          </a:xfrm>
        </p:spPr>
        <p:txBody>
          <a:bodyPr/>
          <a:lstStyle/>
          <a:p>
            <a:r>
              <a:rPr lang="en-US" dirty="0"/>
              <a:t>New Physics at the LHC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FFB897-E9F0-B246-8B90-9E2208875E9A}"/>
              </a:ext>
            </a:extLst>
          </p:cNvPr>
          <p:cNvSpPr txBox="1"/>
          <p:nvPr/>
        </p:nvSpPr>
        <p:spPr>
          <a:xfrm>
            <a:off x="6159523" y="5965310"/>
            <a:ext cx="2099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Slide courtesy: J. Beacham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84ABAF-3CF1-2147-B826-A8E85CEDA326}"/>
              </a:ext>
            </a:extLst>
          </p:cNvPr>
          <p:cNvSpPr/>
          <p:nvPr/>
        </p:nvSpPr>
        <p:spPr>
          <a:xfrm>
            <a:off x="7583557" y="1023731"/>
            <a:ext cx="734781" cy="4969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9508A9-19ED-F34C-8D0E-51D4AE73FD4A}"/>
              </a:ext>
            </a:extLst>
          </p:cNvPr>
          <p:cNvSpPr/>
          <p:nvPr/>
        </p:nvSpPr>
        <p:spPr>
          <a:xfrm>
            <a:off x="4034117" y="4001845"/>
            <a:ext cx="1366221" cy="2904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LLPs?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757FC2-ECB7-6C44-8CA3-19A8E999D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3355" y="2572202"/>
            <a:ext cx="3007533" cy="210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0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1A2B9-28FC-7041-95D2-38B4DDDD4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lang="en-US" dirty="0"/>
              <a:t>Long Lived particles (</a:t>
            </a:r>
            <a:r>
              <a:rPr lang="en-US" i="1" dirty="0"/>
              <a:t>LLPs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3DB309-6A8B-1A46-AC04-C4C7692BAE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5945" y="1160097"/>
                <a:ext cx="8766690" cy="5445098"/>
              </a:xfrm>
            </p:spPr>
            <p:txBody>
              <a:bodyPr>
                <a:normAutofit/>
              </a:bodyPr>
              <a:lstStyle/>
              <a:p>
                <a:endParaRPr lang="en-US" sz="2400" dirty="0"/>
              </a:p>
              <a:p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i="1" dirty="0"/>
                  <a:t>LLPs </a:t>
                </a:r>
                <a:r>
                  <a:rPr lang="en-US" sz="2400" dirty="0"/>
                  <a:t>:</a:t>
                </a:r>
                <a:r>
                  <a:rPr lang="en-US" sz="2400" i="1" dirty="0"/>
                  <a:t> </a:t>
                </a:r>
                <a:r>
                  <a:rPr lang="en-US" sz="2400" dirty="0"/>
                  <a:t>non-negligible lifetime decaying in detector acceptance; can have largely different masses; decay slowly or fast to q, g, l.. </a:t>
                </a:r>
              </a:p>
              <a:p>
                <a:r>
                  <a:rPr lang="en-US" sz="2400" i="1" dirty="0"/>
                  <a:t>LLPs in SM:</a:t>
                </a:r>
                <a:endParaRPr lang="en-US" sz="2400" dirty="0"/>
              </a:p>
              <a:p>
                <a:pPr lvl="1"/>
                <a:r>
                  <a:rPr lang="en-US" dirty="0"/>
                  <a:t>muons (2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),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(20 ns), b-quarks (</a:t>
                </a:r>
                <a:r>
                  <a:rPr lang="en-US" dirty="0" err="1"/>
                  <a:t>ps</a:t>
                </a:r>
                <a:r>
                  <a:rPr lang="en-US" dirty="0"/>
                  <a:t>)</a:t>
                </a:r>
              </a:p>
              <a:p>
                <a:r>
                  <a:rPr lang="en-US" sz="2400" i="1" dirty="0"/>
                  <a:t>LLPs in </a:t>
                </a:r>
                <a:r>
                  <a:rPr lang="en-US" sz="2400" dirty="0"/>
                  <a:t>BSM: variety of mechanisms can suppress decay width!</a:t>
                </a:r>
              </a:p>
              <a:p>
                <a:pPr lvl="1"/>
                <a:r>
                  <a:rPr lang="en-US" sz="2200" dirty="0"/>
                  <a:t>Small couplings,  approximate symmetries, heavy mediators…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3DB309-6A8B-1A46-AC04-C4C7692BAE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5945" y="1160097"/>
                <a:ext cx="8766690" cy="5445098"/>
              </a:xfrm>
              <a:blipFill>
                <a:blip r:embed="rId3"/>
                <a:stretch>
                  <a:fillRect l="-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8466C-AC43-C54A-809B-ED045142F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F5E2E-87F0-124E-A221-DA8274B5D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Chakdar</a:t>
            </a:r>
            <a:r>
              <a:rPr lang="en-US"/>
              <a:t>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C7FC1-BCF8-454B-87BD-5658E0934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F52D727-6BA4-BF40-92DC-1ACD657B08A3}"/>
              </a:ext>
            </a:extLst>
          </p:cNvPr>
          <p:cNvSpPr/>
          <p:nvPr/>
        </p:nvSpPr>
        <p:spPr>
          <a:xfrm>
            <a:off x="431890" y="1043816"/>
            <a:ext cx="8083460" cy="17011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A neutral or charged particle that decays a macroscopic, reconstructable distance from the p-p interaction point  or is quasi-stable in the scale of the relevant detectors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715E7C5-94AD-0241-BC7F-4AB22D898CE9}"/>
              </a:ext>
            </a:extLst>
          </p:cNvPr>
          <p:cNvSpPr/>
          <p:nvPr/>
        </p:nvSpPr>
        <p:spPr>
          <a:xfrm>
            <a:off x="431890" y="5671493"/>
            <a:ext cx="8083460" cy="4178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US" sz="2200" dirty="0"/>
              <a:t>LHCb, CMS, ATLAS, MilliQan</a:t>
            </a:r>
            <a:r>
              <a:rPr lang="en-US" sz="2200"/>
              <a:t>, MATHUSLA, CODEX-b , FASER, SHiP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75977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1ECD-178D-6D46-9DA0-802111001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586" y="234596"/>
            <a:ext cx="7886700" cy="807625"/>
          </a:xfrm>
        </p:spPr>
        <p:txBody>
          <a:bodyPr/>
          <a:lstStyle/>
          <a:p>
            <a:r>
              <a:rPr lang="en-US" i="1" dirty="0"/>
              <a:t>LLP</a:t>
            </a:r>
            <a:r>
              <a:rPr lang="en-US" dirty="0"/>
              <a:t> Signature Space in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7E7DE-7462-9B43-8EE1-F0AF6ACA9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9AA49B-1DF4-2E4C-AA34-641D2A4FF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863" y="1063736"/>
            <a:ext cx="6126242" cy="413221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193E7-2873-614B-8448-048D1929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48E9203-7B9B-274E-9341-12C1D5104E18}"/>
                  </a:ext>
                </a:extLst>
              </p:cNvPr>
              <p:cNvSpPr txBox="1"/>
              <p:nvPr/>
            </p:nvSpPr>
            <p:spPr>
              <a:xfrm>
                <a:off x="44205" y="3195515"/>
                <a:ext cx="3355211" cy="313932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Displaced decay signatures</a:t>
                </a:r>
              </a:p>
              <a:p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Decay in muon system-jet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2 body decay (lepton jet)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Decay in HCAL -Jet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Emerging jets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Inner tracker jet decays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Disappearing (invisible) LLP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Non-pointing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000" dirty="0"/>
              </a:p>
              <a:p>
                <a:r>
                  <a:rPr lang="en-US" dirty="0" err="1"/>
                  <a:t>etc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48E9203-7B9B-274E-9341-12C1D5104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05" y="3195515"/>
                <a:ext cx="3355211" cy="3139321"/>
              </a:xfrm>
              <a:prstGeom prst="rect">
                <a:avLst/>
              </a:prstGeom>
              <a:blipFill>
                <a:blip r:embed="rId3"/>
                <a:stretch>
                  <a:fillRect l="-1124" t="-1210" r="-375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62D10F-A3F2-694B-B98D-0907F35FF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5</a:t>
            </a:fld>
            <a:endParaRPr lang="en-US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F3F5625-FDEF-6941-A560-A14A60E02820}"/>
              </a:ext>
            </a:extLst>
          </p:cNvPr>
          <p:cNvSpPr/>
          <p:nvPr/>
        </p:nvSpPr>
        <p:spPr>
          <a:xfrm>
            <a:off x="31919" y="1067848"/>
            <a:ext cx="3214413" cy="17095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Inner tracker </a:t>
            </a:r>
            <a:r>
              <a:rPr lang="en-US" sz="2000" dirty="0">
                <a:ln>
                  <a:solidFill>
                    <a:srgbClr val="97EC62"/>
                  </a:solidFill>
                </a:ln>
              </a:rPr>
              <a:t>Green</a:t>
            </a:r>
          </a:p>
          <a:p>
            <a:pPr algn="ctr"/>
            <a:r>
              <a:rPr lang="en-US" sz="2000" dirty="0">
                <a:ln>
                  <a:solidFill>
                    <a:schemeClr val="tx1"/>
                  </a:solidFill>
                </a:ln>
              </a:rPr>
              <a:t>EM Calorimeter</a:t>
            </a:r>
            <a:r>
              <a:rPr lang="en-US" sz="2000" dirty="0">
                <a:ln>
                  <a:solidFill>
                    <a:schemeClr val="accent6"/>
                  </a:solidFill>
                </a:ln>
              </a:rPr>
              <a:t> </a:t>
            </a:r>
            <a:r>
              <a:rPr lang="en-US" sz="2000" dirty="0">
                <a:ln>
                  <a:solidFill>
                    <a:srgbClr val="3ACDAA"/>
                  </a:solidFill>
                </a:ln>
              </a:rPr>
              <a:t>Blue-green</a:t>
            </a:r>
          </a:p>
          <a:p>
            <a:pPr algn="ctr"/>
            <a:r>
              <a:rPr lang="en-US" sz="2000" dirty="0">
                <a:ln>
                  <a:solidFill>
                    <a:schemeClr val="tx1"/>
                  </a:solidFill>
                </a:ln>
              </a:rPr>
              <a:t>Hadronic Calorimeter </a:t>
            </a:r>
            <a:r>
              <a:rPr lang="en-US" sz="2000" dirty="0">
                <a:ln>
                  <a:solidFill>
                    <a:srgbClr val="44DEDF"/>
                  </a:solidFill>
                </a:ln>
              </a:rPr>
              <a:t>Blue</a:t>
            </a:r>
          </a:p>
          <a:p>
            <a:pPr algn="ctr"/>
            <a:r>
              <a:rPr lang="en-US" sz="20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Muon system </a:t>
            </a:r>
            <a:r>
              <a:rPr lang="en-US" sz="200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</a:rPr>
              <a:t>Grey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18A2F0-6744-CD48-A909-74072AC6D59D}"/>
              </a:ext>
            </a:extLst>
          </p:cNvPr>
          <p:cNvSpPr txBox="1"/>
          <p:nvPr/>
        </p:nvSpPr>
        <p:spPr>
          <a:xfrm>
            <a:off x="4389120" y="5591482"/>
            <a:ext cx="4421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Dedicated searches are needed!</a:t>
            </a:r>
          </a:p>
        </p:txBody>
      </p:sp>
    </p:spTree>
    <p:extLst>
      <p:ext uri="{BB962C8B-B14F-4D97-AF65-F5344CB8AC3E}">
        <p14:creationId xmlns:p14="http://schemas.microsoft.com/office/powerpoint/2010/main" val="155068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67C54-EFE4-9B40-BC5C-9A77C7F13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6355"/>
            <a:ext cx="7886700" cy="867326"/>
          </a:xfrm>
        </p:spPr>
        <p:txBody>
          <a:bodyPr/>
          <a:lstStyle/>
          <a:p>
            <a:r>
              <a:rPr lang="en-US" dirty="0"/>
              <a:t>Theory motivations: The X-Flies?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66987-5EBD-6E48-A2B1-EE2E95E90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F7919-6319-F14C-95AD-1EB5ADF45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06987-93E3-8246-BF92-0551ABA3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55BD15D-0D7C-6549-BE7B-904B021A5A37}"/>
                  </a:ext>
                </a:extLst>
              </p:cNvPr>
              <p:cNvSpPr txBox="1"/>
              <p:nvPr/>
            </p:nvSpPr>
            <p:spPr>
              <a:xfrm>
                <a:off x="326748" y="1232453"/>
                <a:ext cx="5507521" cy="5170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X files: </a:t>
                </a:r>
                <a:r>
                  <a:rPr lang="en-US" sz="2400" dirty="0">
                    <a:solidFill>
                      <a:srgbClr val="0070C0"/>
                    </a:solidFill>
                  </a:rPr>
                  <a:t>BSM models with LLPs</a:t>
                </a:r>
                <a:endParaRPr lang="en-US" sz="2400" dirty="0"/>
              </a:p>
              <a:p>
                <a:r>
                  <a:rPr lang="en-US" sz="2400" dirty="0"/>
                  <a:t>     R-parity violating SUSY; Split SUSY, </a:t>
                </a:r>
              </a:p>
              <a:p>
                <a:r>
                  <a:rPr lang="en-US" sz="2400" dirty="0"/>
                  <a:t>     L-R </a:t>
                </a:r>
                <a:r>
                  <a:rPr lang="en-US" sz="2400" dirty="0" err="1"/>
                  <a:t>sym</a:t>
                </a:r>
                <a:r>
                  <a:rPr lang="en-US" sz="2400" dirty="0"/>
                  <a:t> model, Hidden sector portals</a:t>
                </a:r>
              </a:p>
              <a:p>
                <a:endParaRPr lang="en-US" sz="2400" u="sng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FBI agents</a:t>
                </a:r>
              </a:p>
              <a:p>
                <a:pPr lvl="1"/>
                <a:r>
                  <a:rPr lang="en-US" sz="2400" dirty="0">
                    <a:solidFill>
                      <a:srgbClr val="FF0000"/>
                    </a:solidFill>
                  </a:rPr>
                  <a:t>Fox Mulder</a:t>
                </a:r>
                <a:r>
                  <a:rPr lang="en-US" sz="2400" dirty="0"/>
                  <a:t>: Extraterrestrials (New Physics)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dirty="0"/>
                  <a:t> Paranormal activities (Displaced vertices </a:t>
                </a:r>
                <a:r>
                  <a:rPr lang="en-US" sz="2400" dirty="0" err="1"/>
                  <a:t>e.g</a:t>
                </a:r>
                <a:r>
                  <a:rPr lang="en-US" sz="2400" dirty="0"/>
                  <a:t> )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solidFill>
                      <a:srgbClr val="0070C0"/>
                    </a:solidFill>
                  </a:rPr>
                  <a:t>Theorists</a:t>
                </a:r>
              </a:p>
              <a:p>
                <a:pPr lvl="1"/>
                <a:endParaRPr lang="en-US" sz="2400" dirty="0"/>
              </a:p>
              <a:p>
                <a:pPr lvl="1"/>
                <a:r>
                  <a:rPr lang="en-US" sz="2400" dirty="0">
                    <a:solidFill>
                      <a:srgbClr val="FF0000"/>
                    </a:solidFill>
                  </a:rPr>
                  <a:t>Dana Scully </a:t>
                </a:r>
                <a:r>
                  <a:rPr lang="en-US" sz="2400" dirty="0"/>
                  <a:t>tries to debunk Mulder’s</a:t>
                </a:r>
              </a:p>
              <a:p>
                <a:pPr lvl="1"/>
                <a:r>
                  <a:rPr lang="en-US" sz="2400" dirty="0"/>
                  <a:t>Speculations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solidFill>
                      <a:srgbClr val="0070C0"/>
                    </a:solidFill>
                  </a:rPr>
                  <a:t>Experimentalists</a:t>
                </a:r>
              </a:p>
              <a:p>
                <a:pPr lvl="1"/>
                <a:endParaRPr lang="en-US" sz="2400" dirty="0">
                  <a:solidFill>
                    <a:srgbClr val="0070C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mass is the only evidence of NP so far!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55BD15D-0D7C-6549-BE7B-904B021A5A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48" y="1232453"/>
                <a:ext cx="5507521" cy="5170646"/>
              </a:xfrm>
              <a:prstGeom prst="rect">
                <a:avLst/>
              </a:prstGeom>
              <a:blipFill>
                <a:blip r:embed="rId2"/>
                <a:stretch>
                  <a:fillRect l="-1382" t="-735" r="-2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8B2139A-2D0C-E746-BB0A-E49B73714EB5}"/>
                  </a:ext>
                </a:extLst>
              </p:cNvPr>
              <p:cNvSpPr/>
              <p:nvPr/>
            </p:nvSpPr>
            <p:spPr>
              <a:xfrm>
                <a:off x="5955589" y="4462350"/>
                <a:ext cx="3055172" cy="1794883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/>
                  <a:t>Neutrino mass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dirty="0"/>
                  <a:t> Large decay lengths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dirty="0"/>
                  <a:t> X-Files!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8B2139A-2D0C-E746-BB0A-E49B73714E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5589" y="4462350"/>
                <a:ext cx="3055172" cy="1794883"/>
              </a:xfrm>
              <a:prstGeom prst="rect">
                <a:avLst/>
              </a:prstGeom>
              <a:blipFill>
                <a:blip r:embed="rId3"/>
                <a:stretch>
                  <a:fillRect r="-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9C9E4BE-3AAF-D548-8F15-B4CE1E9AAC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775" y="957393"/>
            <a:ext cx="23368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26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233E19D-DD74-E54F-BD20-3E4AE9DD394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75111" y="275433"/>
                <a:ext cx="7886700" cy="915034"/>
              </a:xfrm>
            </p:spPr>
            <p:txBody>
              <a:bodyPr/>
              <a:lstStyle/>
              <a:p>
                <a:r>
                  <a:rPr lang="en-US" dirty="0"/>
                  <a:t>EW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Model and Framework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233E19D-DD74-E54F-BD20-3E4AE9DD39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75111" y="275433"/>
                <a:ext cx="7886700" cy="915034"/>
              </a:xfrm>
              <a:blipFill>
                <a:blip r:embed="rId2"/>
                <a:stretch>
                  <a:fillRect l="-3055" t="-8219" b="-191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7BB0F-D6FE-5645-B4E1-2B4078237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978D1-451E-D84C-A0A5-DB9E4BE19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60EB6-03F9-434A-BB11-8DC948A34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7D2D1A33-A7BD-964B-B3C4-5F1AEFB1EF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280161"/>
                <a:ext cx="7886700" cy="4896802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chemeClr val="tx1">
                      <a:lumMod val="95000"/>
                      <a:lumOff val="5000"/>
                    </a:schemeClr>
                  </a:buClr>
                </a:pPr>
                <a:r>
                  <a:rPr lang="en-US" dirty="0">
                    <a:solidFill>
                      <a:schemeClr val="tx1"/>
                    </a:solidFill>
                  </a:rPr>
                  <a:t>   </a:t>
                </a:r>
                <a:r>
                  <a:rPr lang="en-US" sz="2400" dirty="0">
                    <a:solidFill>
                      <a:schemeClr val="tx1"/>
                    </a:solidFill>
                  </a:rPr>
                  <a:t>Neutrino (ν) masses →  popular “Seesaw mechanism”</a:t>
                </a:r>
              </a:p>
              <a:p>
                <a:pPr>
                  <a:buClr>
                    <a:schemeClr val="tx1">
                      <a:lumMod val="95000"/>
                      <a:lumOff val="5000"/>
                    </a:schemeClr>
                  </a:buClr>
                </a:pPr>
                <a:r>
                  <a:rPr lang="en-US" sz="2400" dirty="0">
                    <a:solidFill>
                      <a:schemeClr val="tx1"/>
                    </a:solidFill>
                  </a:rPr>
                  <a:t>   In general Seesaw Mechanism:</a:t>
                </a:r>
              </a:p>
              <a:p>
                <a:pPr lvl="1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𝑅</m:t>
                        </m:r>
                      </m:sub>
                    </m:sSub>
                    <m:r>
                      <a:rPr lang="is-IS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𝑆𝑈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e>
                        </m:d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 × 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𝑈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𝑌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singlet</a:t>
                </a:r>
              </a:p>
              <a:p>
                <a:pPr lvl="1">
                  <a:buClr>
                    <a:schemeClr val="tx1">
                      <a:lumMod val="95000"/>
                      <a:lumOff val="5000"/>
                    </a:schemeClr>
                  </a:buClr>
                  <a:buSzPct val="100000"/>
                </a:pPr>
                <a:r>
                  <a:rPr lang="sv-SE" dirty="0">
                    <a:solidFill>
                      <a:schemeClr val="tx1"/>
                    </a:solidFill>
                  </a:rPr>
                  <a:t>RH neutrino mass at GUT scale ! </a:t>
                </a:r>
                <a:r>
                  <a:rPr lang="sv-SE" dirty="0">
                    <a:solidFill>
                      <a:srgbClr val="FF0000"/>
                    </a:solidFill>
                  </a:rPr>
                  <a:t>NOT</a:t>
                </a:r>
                <a:r>
                  <a:rPr lang="sv-SE" dirty="0">
                    <a:solidFill>
                      <a:schemeClr val="tx1"/>
                    </a:solidFill>
                  </a:rPr>
                  <a:t> directly testable at LHC</a:t>
                </a:r>
              </a:p>
              <a:p>
                <a:pPr>
                  <a:buClr>
                    <a:schemeClr val="tx1">
                      <a:lumMod val="95000"/>
                      <a:lumOff val="5000"/>
                    </a:schemeClr>
                  </a:buClr>
                </a:pPr>
                <a:endParaRPr lang="sv-SE" sz="2400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>
                      <a:lumMod val="95000"/>
                      <a:lumOff val="5000"/>
                    </a:schemeClr>
                  </a:buClr>
                </a:pPr>
                <a:endParaRPr lang="sv-SE" sz="2400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>
                      <a:lumMod val="95000"/>
                      <a:lumOff val="5000"/>
                    </a:schemeClr>
                  </a:buClr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>
                      <a:lumMod val="95000"/>
                      <a:lumOff val="5000"/>
                    </a:schemeClr>
                  </a:buClr>
                </a:pPr>
                <a:r>
                  <a:rPr lang="en-US" sz="2400" dirty="0">
                    <a:solidFill>
                      <a:schemeClr val="tx1"/>
                    </a:solidFill>
                  </a:rPr>
                  <a:t>  Stand scenes: L-R : m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D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~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Λ 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EW , </a:t>
                </a:r>
                <a:r>
                  <a:rPr lang="en-US" sz="2400" dirty="0">
                    <a:solidFill>
                      <a:schemeClr val="tx1"/>
                    </a:solidFill>
                  </a:rPr>
                  <a:t>M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R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~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M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WR  </a:t>
                </a:r>
                <a:r>
                  <a:rPr lang="en-US" sz="2400" dirty="0">
                    <a:solidFill>
                      <a:schemeClr val="tx1"/>
                    </a:solidFill>
                  </a:rPr>
                  <a:t>, GUT: M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R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~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Λ 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GUT</a:t>
                </a:r>
              </a:p>
              <a:p>
                <a:pPr>
                  <a:buClr>
                    <a:schemeClr val="tx1">
                      <a:lumMod val="95000"/>
                      <a:lumOff val="5000"/>
                    </a:schemeClr>
                  </a:buClr>
                </a:pPr>
                <a:r>
                  <a:rPr lang="en-US" sz="2400" baseline="-250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’s are Sterile in standard scenarios</a:t>
                </a:r>
              </a:p>
              <a:p>
                <a:pPr>
                  <a:buClr>
                    <a:schemeClr val="tx1">
                      <a:lumMod val="95000"/>
                      <a:lumOff val="5000"/>
                    </a:schemeClr>
                  </a:buClr>
                </a:pPr>
                <a:r>
                  <a:rPr lang="en-US" sz="2400" dirty="0">
                    <a:solidFill>
                      <a:schemeClr val="tx1"/>
                    </a:solidFill>
                  </a:rPr>
                  <a:t>  What if M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R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~</a:t>
                </a:r>
                <a:r>
                  <a:rPr lang="en-US" sz="2400" dirty="0">
                    <a:solidFill>
                      <a:schemeClr val="tx1"/>
                    </a:solidFill>
                  </a:rPr>
                  <a:t> Λ 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EW</a:t>
                </a:r>
                <a:r>
                  <a:rPr lang="en-US" sz="2400" dirty="0">
                    <a:solidFill>
                      <a:schemeClr val="tx1"/>
                    </a:solidFill>
                  </a:rPr>
                  <a:t> ? Can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’s be non-sterile?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7D2D1A33-A7BD-964B-B3C4-5F1AEFB1EF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280161"/>
                <a:ext cx="7886700" cy="4896802"/>
              </a:xfrm>
              <a:blipFill>
                <a:blip r:embed="rId3"/>
                <a:stretch>
                  <a:fillRect l="-1447" t="-1554" r="-804" b="-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Screenshot 2016-05-04 22.19.37.png">
            <a:extLst>
              <a:ext uri="{FF2B5EF4-FFF2-40B4-BE49-F238E27FC236}">
                <a16:creationId xmlns:a16="http://schemas.microsoft.com/office/drawing/2014/main" id="{6C8E2CD5-D384-BA47-AB6C-BAF1DEC73C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835" y="3272594"/>
            <a:ext cx="4705253" cy="134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22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C976A-D568-0C47-9614-6E4C2AE98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0791E-9137-554F-B68D-CA29E1EAE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5735E-1DEA-124C-A5F8-789179D30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27C2D3-9B09-8448-AD01-436461B3A984}"/>
              </a:ext>
            </a:extLst>
          </p:cNvPr>
          <p:cNvCxnSpPr/>
          <p:nvPr/>
        </p:nvCxnSpPr>
        <p:spPr>
          <a:xfrm flipV="1">
            <a:off x="2339350" y="2598602"/>
            <a:ext cx="2311400" cy="12511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C6036D1-6F19-C14A-B047-9EA878F32F8B}"/>
                  </a:ext>
                </a:extLst>
              </p:cNvPr>
              <p:cNvSpPr txBox="1"/>
              <p:nvPr/>
            </p:nvSpPr>
            <p:spPr>
              <a:xfrm>
                <a:off x="908633" y="3224179"/>
                <a:ext cx="2586417" cy="30175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effectLst/>
              <a:scene3d>
                <a:camera prst="isometricOffAxis2Left"/>
                <a:lightRig rig="threePt" dir="t"/>
              </a:scene3d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charset="0"/>
                            </a:rPr>
                            <m:t>𝑙</m:t>
                          </m:r>
                        </m:e>
                        <m:sub>
                          <m:r>
                            <a:rPr lang="en-US" sz="3200" i="1">
                              <a:latin typeface="Cambria Math" charset="0"/>
                            </a:rPr>
                            <m:t>𝐿</m:t>
                          </m:r>
                        </m:sub>
                      </m:sSub>
                      <m:r>
                        <a:rPr lang="en-US" sz="3200" i="1"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is-I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sz="32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3200" i="1">
                                        <a:latin typeface="Cambria Math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3200" i="1">
                                        <a:latin typeface="Cambria Math" charset="0"/>
                                      </a:rPr>
                                      <m:t>𝐿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i="1">
                                        <a:latin typeface="Cambria Math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charset="0"/>
                                      </a:rPr>
                                      <m:t>𝐿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3200" i="1">
                          <a:latin typeface="Cambria Math" charset="0"/>
                        </a:rPr>
                        <m:t> 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charset="0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latin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charset="0"/>
                            </a:rPr>
                            <m:t>𝑞</m:t>
                          </m:r>
                        </m:e>
                        <m:sub>
                          <m:r>
                            <a:rPr lang="en-US" sz="3200" i="1">
                              <a:latin typeface="Cambria Math" charset="0"/>
                            </a:rPr>
                            <m:t>𝐿</m:t>
                          </m:r>
                        </m:sub>
                      </m:sSub>
                      <m:r>
                        <a:rPr lang="en-US" sz="3200" i="1"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is-I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sz="32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i="1">
                                        <a:latin typeface="Cambria Math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3200" i="1">
                                        <a:latin typeface="Cambria Math" charset="0"/>
                                      </a:rPr>
                                      <m:t>𝐿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i="1">
                                        <a:latin typeface="Cambria Math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charset="0"/>
                                      </a:rPr>
                                      <m:t>𝐿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charset="0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latin typeface="Cambria Math" charset="0"/>
                            </a:rPr>
                            <m:t>𝑅</m:t>
                          </m:r>
                        </m:sub>
                      </m:sSub>
                      <m:r>
                        <a:rPr lang="en-US" sz="3200" i="1">
                          <a:latin typeface="Cambria Math" charset="0"/>
                        </a:rPr>
                        <m:t> ,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charset="0"/>
                            </a:rPr>
                            <m:t>𝑑</m:t>
                          </m:r>
                        </m:e>
                        <m:sub>
                          <m:r>
                            <a:rPr lang="en-US" sz="3200" i="1">
                              <a:latin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  <a:p>
                <a:endParaRPr lang="en-US" sz="3200" dirty="0"/>
              </a:p>
              <a:p>
                <a:endParaRPr lang="en-US" sz="3200" dirty="0"/>
              </a:p>
              <a:p>
                <a:endParaRPr lang="en-US" sz="3200" dirty="0"/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C6036D1-6F19-C14A-B047-9EA878F32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633" y="3224179"/>
                <a:ext cx="2586417" cy="30175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Parallelogram 16">
            <a:extLst>
              <a:ext uri="{FF2B5EF4-FFF2-40B4-BE49-F238E27FC236}">
                <a16:creationId xmlns:a16="http://schemas.microsoft.com/office/drawing/2014/main" id="{2F612213-7E67-7D49-960B-5273A10909F0}"/>
              </a:ext>
            </a:extLst>
          </p:cNvPr>
          <p:cNvSpPr/>
          <p:nvPr/>
        </p:nvSpPr>
        <p:spPr>
          <a:xfrm>
            <a:off x="4513976" y="2378889"/>
            <a:ext cx="894080" cy="586417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7495AFF-8E68-EE44-93CD-0C480194BA67}"/>
              </a:ext>
            </a:extLst>
          </p:cNvPr>
          <p:cNvCxnSpPr/>
          <p:nvPr/>
        </p:nvCxnSpPr>
        <p:spPr>
          <a:xfrm>
            <a:off x="5368387" y="2604578"/>
            <a:ext cx="1775467" cy="6302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Bevel 21">
            <a:extLst>
              <a:ext uri="{FF2B5EF4-FFF2-40B4-BE49-F238E27FC236}">
                <a16:creationId xmlns:a16="http://schemas.microsoft.com/office/drawing/2014/main" id="{3AD05EDE-EB0C-654E-A321-474193F0733F}"/>
              </a:ext>
            </a:extLst>
          </p:cNvPr>
          <p:cNvSpPr/>
          <p:nvPr/>
        </p:nvSpPr>
        <p:spPr>
          <a:xfrm>
            <a:off x="4439249" y="2273496"/>
            <a:ext cx="968807" cy="596737"/>
          </a:xfrm>
          <a:prstGeom prst="bevel">
            <a:avLst>
              <a:gd name="adj" fmla="val 4376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D543732-D87C-1A46-B999-88367091529A}"/>
                  </a:ext>
                </a:extLst>
              </p:cNvPr>
              <p:cNvSpPr txBox="1"/>
              <p:nvPr/>
            </p:nvSpPr>
            <p:spPr>
              <a:xfrm>
                <a:off x="5663217" y="3164192"/>
                <a:ext cx="2961274" cy="28346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scene3d>
                <a:camera prst="isometricOffAxis1Right"/>
                <a:lightRig rig="threePt" dir="t"/>
              </a:scene3d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charset="0"/>
                            </a:rPr>
                            <m:t>𝑙</m:t>
                          </m:r>
                        </m:e>
                        <m:sub>
                          <m:r>
                            <a:rPr lang="en-US" sz="2800" i="1">
                              <a:latin typeface="Cambria Math" charset="0"/>
                            </a:rPr>
                            <m:t>𝑅</m:t>
                          </m:r>
                        </m:sub>
                        <m:sup>
                          <m:r>
                            <a:rPr lang="en-US" sz="2800" i="1">
                              <a:latin typeface="Cambria Math" charset="0"/>
                            </a:rPr>
                            <m:t>𝑀</m:t>
                          </m:r>
                        </m:sup>
                      </m:sSubSup>
                      <m:r>
                        <a:rPr lang="en-US" sz="2800" i="1"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is-I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 </m:t>
                                    </m:r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𝑅</m:t>
                                    </m:r>
                                  </m:sub>
                                  <m:sup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𝑀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𝑅</m:t>
                                    </m:r>
                                  </m:sub>
                                  <m:sup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𝑀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sz="2800" i="1">
                          <a:latin typeface="Cambria Math" charset="0"/>
                        </a:rPr>
                        <m:t> </m:t>
                      </m:r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latin typeface="Cambria Math" charset="0"/>
                            </a:rPr>
                            <m:t>𝐿</m:t>
                          </m:r>
                        </m:sub>
                        <m:sup>
                          <m:r>
                            <a:rPr lang="en-US" sz="2800" i="1">
                              <a:latin typeface="Cambria Math" charset="0"/>
                            </a:rPr>
                            <m:t>𝑀</m:t>
                          </m:r>
                        </m:sup>
                      </m:sSubSup>
                    </m:oMath>
                  </m:oMathPara>
                </a14:m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charset="0"/>
                            </a:rPr>
                            <m:t>𝑞</m:t>
                          </m:r>
                        </m:e>
                        <m:sub>
                          <m:r>
                            <a:rPr lang="en-US" sz="2800" i="1">
                              <a:latin typeface="Cambria Math" charset="0"/>
                            </a:rPr>
                            <m:t>𝑅</m:t>
                          </m:r>
                        </m:sub>
                        <m:sup>
                          <m:r>
                            <a:rPr lang="en-US" sz="2800" i="1">
                              <a:latin typeface="Cambria Math" charset="0"/>
                            </a:rPr>
                            <m:t>𝑀</m:t>
                          </m:r>
                        </m:sup>
                      </m:sSubSup>
                      <m:r>
                        <a:rPr lang="en-US" sz="2800" i="1"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is-I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𝑅</m:t>
                                    </m:r>
                                  </m:sub>
                                  <m:sup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𝑀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𝑅</m:t>
                                    </m:r>
                                  </m:sub>
                                  <m:sup>
                                    <m:r>
                                      <a:rPr lang="en-US" sz="2800" i="1">
                                        <a:latin typeface="Cambria Math" charset="0"/>
                                      </a:rPr>
                                      <m:t>𝑀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charset="0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latin typeface="Cambria Math" charset="0"/>
                            </a:rPr>
                            <m:t>𝐿</m:t>
                          </m:r>
                        </m:sub>
                        <m:sup>
                          <m:r>
                            <a:rPr lang="en-US" sz="2800" i="1">
                              <a:latin typeface="Cambria Math" charset="0"/>
                            </a:rPr>
                            <m:t>𝑀</m:t>
                          </m:r>
                        </m:sup>
                      </m:sSubSup>
                      <m:r>
                        <a:rPr lang="en-US" sz="2800" i="1">
                          <a:latin typeface="Cambria Math" charset="0"/>
                        </a:rPr>
                        <m:t>,</m:t>
                      </m:r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charset="0"/>
                            </a:rPr>
                            <m:t>𝑑</m:t>
                          </m:r>
                        </m:e>
                        <m:sub>
                          <m:r>
                            <a:rPr lang="en-US" sz="2800" i="1">
                              <a:latin typeface="Cambria Math" charset="0"/>
                            </a:rPr>
                            <m:t>𝐿</m:t>
                          </m:r>
                        </m:sub>
                        <m:sup>
                          <m:r>
                            <a:rPr lang="en-US" sz="2800" i="1">
                              <a:latin typeface="Cambria Math" charset="0"/>
                            </a:rPr>
                            <m:t>𝑀</m:t>
                          </m:r>
                        </m:sup>
                      </m:sSubSup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D543732-D87C-1A46-B999-8836709152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217" y="3164192"/>
                <a:ext cx="2961274" cy="28346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995526A6-BB0C-A347-B50F-A96454DD30F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75111" y="275433"/>
                <a:ext cx="7886700" cy="915034"/>
              </a:xfrm>
            </p:spPr>
            <p:txBody>
              <a:bodyPr/>
              <a:lstStyle/>
              <a:p>
                <a:r>
                  <a:rPr lang="en-US" dirty="0"/>
                  <a:t>EW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Model and mirror fermions</a:t>
                </a:r>
              </a:p>
            </p:txBody>
          </p:sp>
        </mc:Choice>
        <mc:Fallback xmlns=""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995526A6-BB0C-A347-B50F-A96454DD30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75111" y="275433"/>
                <a:ext cx="7886700" cy="915034"/>
              </a:xfrm>
              <a:blipFill>
                <a:blip r:embed="rId4"/>
                <a:stretch>
                  <a:fillRect l="-3055" t="-8219" r="-2251" b="-191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0B8D773B-0265-7445-8299-1A6C280EC129}"/>
              </a:ext>
            </a:extLst>
          </p:cNvPr>
          <p:cNvSpPr/>
          <p:nvPr/>
        </p:nvSpPr>
        <p:spPr>
          <a:xfrm>
            <a:off x="1035019" y="1109115"/>
            <a:ext cx="69579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SM + Mirror Fermions + extended scalar sector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40DCE4A-3441-4741-86B5-C70B2C039B7C}"/>
              </a:ext>
            </a:extLst>
          </p:cNvPr>
          <p:cNvSpPr/>
          <p:nvPr/>
        </p:nvSpPr>
        <p:spPr>
          <a:xfrm>
            <a:off x="1961597" y="1523068"/>
            <a:ext cx="56630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Gauge Group : SU(3)</a:t>
            </a:r>
            <a:r>
              <a:rPr lang="en-US" sz="2800" baseline="-25000" dirty="0"/>
              <a:t>c</a:t>
            </a:r>
            <a:r>
              <a:rPr lang="en-US" sz="2800" dirty="0"/>
              <a:t> x SU(2)</a:t>
            </a:r>
            <a:r>
              <a:rPr lang="en-US" sz="2800" baseline="-25000" dirty="0"/>
              <a:t>W</a:t>
            </a:r>
            <a:r>
              <a:rPr lang="en-US" sz="2800" dirty="0"/>
              <a:t> x U(1)</a:t>
            </a:r>
            <a:r>
              <a:rPr lang="en-US" sz="2800" baseline="-25000" dirty="0"/>
              <a:t>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9887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23" grpId="0" animBg="1"/>
      <p:bldP spid="19" grpId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8F83E-EA7D-B14E-B0E2-A46D6F340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1396"/>
          </a:xfrm>
        </p:spPr>
        <p:txBody>
          <a:bodyPr/>
          <a:lstStyle/>
          <a:p>
            <a:r>
              <a:rPr lang="en-US" dirty="0"/>
              <a:t>Majorana and Dirac masses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67EDB9-8770-2D44-8C72-EF0A4AE92B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86523"/>
                <a:ext cx="8337550" cy="4351338"/>
              </a:xfrm>
            </p:spPr>
            <p:txBody>
              <a:bodyPr/>
              <a:lstStyle/>
              <a:p>
                <a:pPr marL="285750" indent="-285750"/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400" dirty="0"/>
                  <a:t>are non-sterile, RH doublets couples to the same W </a:t>
                </a:r>
                <a:endParaRPr lang="en-US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67EDB9-8770-2D44-8C72-EF0A4AE92B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86523"/>
                <a:ext cx="8337550" cy="4351338"/>
              </a:xfrm>
              <a:blipFill>
                <a:blip r:embed="rId2"/>
                <a:stretch>
                  <a:fillRect l="-913" t="-17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04CE-FB47-D94D-8EFF-8824FE9FB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05/06/19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ABC8D-0E00-DB46-8B6F-376072DF3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Chakdar Pheno2019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4FF28-8121-B947-94F7-CCBAD0025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9B81-6987-E44F-8D8B-DD992ADB9A55}" type="slidenum">
              <a:rPr lang="en-US" smtClean="0"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0583B3-25AC-3844-943C-B607A08C20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99" y="1629299"/>
            <a:ext cx="4994546" cy="29474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2C90D6-E807-374C-AF3B-4A65F45636B5}"/>
              </a:ext>
            </a:extLst>
          </p:cNvPr>
          <p:cNvSpPr txBox="1"/>
          <p:nvPr/>
        </p:nvSpPr>
        <p:spPr>
          <a:xfrm>
            <a:off x="484095" y="5744584"/>
            <a:ext cx="6560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Testable see-saw signals in the reach of the LHC!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5591C3-BF30-B84C-9A1D-9BEC172B67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166" y="2733807"/>
            <a:ext cx="4880610" cy="301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898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3693</TotalTime>
  <Words>831</Words>
  <Application>Microsoft Macintosh PowerPoint</Application>
  <PresentationFormat>On-screen Show (4:3)</PresentationFormat>
  <Paragraphs>207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Custom Design</vt:lpstr>
      <vt:lpstr>New Physics at Lifetime Frontier</vt:lpstr>
      <vt:lpstr>The Frontiers</vt:lpstr>
      <vt:lpstr>New Physics at the LHC</vt:lpstr>
      <vt:lpstr>Long Lived particles (LLPs)</vt:lpstr>
      <vt:lpstr>LLP Signature Space in LHC</vt:lpstr>
      <vt:lpstr>Theory motivations: The X-Flies?</vt:lpstr>
      <vt:lpstr>EWν_(R )  Model and Framework</vt:lpstr>
      <vt:lpstr>EWν_(R )  Model and mirror fermions</vt:lpstr>
      <vt:lpstr>Majorana and Dirac masses</vt:lpstr>
      <vt:lpstr>Mirror fermion decay: LLPs</vt:lpstr>
      <vt:lpstr>Constraints from the lepton sector</vt:lpstr>
      <vt:lpstr>Mirror quarks Decay width </vt:lpstr>
      <vt:lpstr>Mirror Meson formation</vt:lpstr>
      <vt:lpstr>Mirror meson production &amp; decays</vt:lpstr>
      <vt:lpstr>LLP Signals in Lepton Sector</vt:lpstr>
      <vt:lpstr>LLPs in Scalar Sector</vt:lpstr>
      <vt:lpstr>Final Remarks</vt:lpstr>
      <vt:lpstr>  THANK YOU!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203</cp:revision>
  <dcterms:created xsi:type="dcterms:W3CDTF">2019-04-18T15:29:48Z</dcterms:created>
  <dcterms:modified xsi:type="dcterms:W3CDTF">2019-05-07T16:22:10Z</dcterms:modified>
</cp:coreProperties>
</file>