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5897"/>
  </p:normalViewPr>
  <p:slideViewPr>
    <p:cSldViewPr snapToGrid="0">
      <p:cViewPr varScale="1">
        <p:scale>
          <a:sx n="108" d="100"/>
          <a:sy n="108" d="100"/>
        </p:scale>
        <p:origin x="73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97AF28-C75C-BCA0-C062-221E429456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2C26DF5-E785-A901-135F-2DD9B5D61A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8C2BC6-25A0-D1EB-24F5-D63B8ADA6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31E21-15A8-114F-B8AC-60421E7E7CE7}" type="datetimeFigureOut">
              <a:rPr lang="en-IT" smtClean="0"/>
              <a:t>19/12/23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3FE36E-4CE9-C44F-37EC-53528CA00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8F766F-A8F1-7F9D-9ABE-5E529CE25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A03BD-24A9-9D4A-BBE9-5AC067B9E9D3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783306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B7F5A2-D9BD-4786-A161-483BD84BD4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8AB775-CE33-6118-0EB4-E1D6BD138A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692396-8ACC-A7D5-8456-44D91A9E4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31E21-15A8-114F-B8AC-60421E7E7CE7}" type="datetimeFigureOut">
              <a:rPr lang="en-IT" smtClean="0"/>
              <a:t>19/12/23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C89423-7C1A-2C94-DE1E-F2D63DDE6D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F6D863-FBEF-3B1D-200A-09D20375EA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A03BD-24A9-9D4A-BBE9-5AC067B9E9D3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189101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EF7B58E-DF97-6D9C-620B-BAB13B62185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57052C-5003-8B08-19B0-D2BA6E2E7A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E3D768-AEC0-8F95-95EB-0C542A4C0B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31E21-15A8-114F-B8AC-60421E7E7CE7}" type="datetimeFigureOut">
              <a:rPr lang="en-IT" smtClean="0"/>
              <a:t>19/12/23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8A414D-8E3A-3FC6-44B5-CA6E00618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87945B-9260-050F-C8A0-4676AC8BB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A03BD-24A9-9D4A-BBE9-5AC067B9E9D3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672524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2C98A-FC44-E740-B8A5-98E8F88956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51F2F4-74D2-FFF2-BB6A-02766598AB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8F1B55-7C37-0DEB-7D04-B784FA92A6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31E21-15A8-114F-B8AC-60421E7E7CE7}" type="datetimeFigureOut">
              <a:rPr lang="en-IT" smtClean="0"/>
              <a:t>19/12/23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77E07B-A68F-231E-F0BC-A78746C17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627932-7EC2-C99D-E3E1-AE0EDD6BB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A03BD-24A9-9D4A-BBE9-5AC067B9E9D3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042163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C9320C-FC7F-5FAB-ADF1-4FF175E5B6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7A0591-DDBD-8E38-3537-0F25CED489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712C67-FEB7-FD12-B7DA-00A1318D61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31E21-15A8-114F-B8AC-60421E7E7CE7}" type="datetimeFigureOut">
              <a:rPr lang="en-IT" smtClean="0"/>
              <a:t>19/12/23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84CD01-7746-5AC3-8B94-9B4BF8CEF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07084-0194-C05E-E8DF-CB866230E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A03BD-24A9-9D4A-BBE9-5AC067B9E9D3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661800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FE3AA5-8577-4E33-1A9D-63D18E21DF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5202F6-2C60-B9C3-D252-7B52755B80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834DD2-6173-8BB6-1BCD-D7690D3885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E4F614-FE91-5EA2-B3F3-7C7BC24BDD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31E21-15A8-114F-B8AC-60421E7E7CE7}" type="datetimeFigureOut">
              <a:rPr lang="en-IT" smtClean="0"/>
              <a:t>19/12/23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E7D909-4237-CA5F-4C08-52B68BBD70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17CC30-5154-6CAC-2DCE-A3FDE7B52B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A03BD-24A9-9D4A-BBE9-5AC067B9E9D3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745324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6094F8-960B-28C3-F2B2-F823300A13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4F1CFB-5384-5248-4890-41CD1C29F4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1A0ADF-486A-7CE5-656F-E3376F20B0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473BE13-CC71-70CC-97F0-21CC889380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07B4A90-E90B-54FA-E313-4A1BE27C53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5A60EA2-BECD-AFDA-838E-DECE866BD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31E21-15A8-114F-B8AC-60421E7E7CE7}" type="datetimeFigureOut">
              <a:rPr lang="en-IT" smtClean="0"/>
              <a:t>19/12/23</a:t>
            </a:fld>
            <a:endParaRPr lang="en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B3CF836-51CD-5B36-AFE2-138B1292F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E8D15CF-6193-C726-C552-C887E95FA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A03BD-24A9-9D4A-BBE9-5AC067B9E9D3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498515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4305F-9831-8A01-3F6C-B44F89EE2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948CDDB-7D4F-47EF-6E94-F653FB2577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31E21-15A8-114F-B8AC-60421E7E7CE7}" type="datetimeFigureOut">
              <a:rPr lang="en-IT" smtClean="0"/>
              <a:t>19/12/23</a:t>
            </a:fld>
            <a:endParaRPr lang="en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60C748-FE81-D8B2-CE17-CFED6E535E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8017E5-F57F-1F3D-19D9-DCF27D25A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A03BD-24A9-9D4A-BBE9-5AC067B9E9D3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386967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4075824-A380-54AC-71DA-42930C5F2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31E21-15A8-114F-B8AC-60421E7E7CE7}" type="datetimeFigureOut">
              <a:rPr lang="en-IT" smtClean="0"/>
              <a:t>19/12/23</a:t>
            </a:fld>
            <a:endParaRPr lang="en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2512E12-4A96-5BB3-99D2-DEA79A0F6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993929-C9CF-00CD-B41B-7E96A5D60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A03BD-24A9-9D4A-BBE9-5AC067B9E9D3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538084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FA5A3F-40EF-0E1E-D0F9-1EED5E5DF2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C528EE-21C8-DCA0-F8D7-E9C2D1EFFB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8723AC-7F1F-5E14-8CE1-2929B5FC70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64F098-0622-9AC7-C13B-91CAD37F2C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31E21-15A8-114F-B8AC-60421E7E7CE7}" type="datetimeFigureOut">
              <a:rPr lang="en-IT" smtClean="0"/>
              <a:t>19/12/23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1438A9-A654-FBE4-710E-C7927D51C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A749CA-9E63-265E-5A04-9724E2E8B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A03BD-24A9-9D4A-BBE9-5AC067B9E9D3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651645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80FFD4-26ED-8B50-3722-83DD946CA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BC103C-6853-824D-A8B6-A50310B1A8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DD9E56-81BE-06DA-2472-84DB82C318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805252-AF62-CBD8-64BB-2711575038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31E21-15A8-114F-B8AC-60421E7E7CE7}" type="datetimeFigureOut">
              <a:rPr lang="en-IT" smtClean="0"/>
              <a:t>19/12/23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7C090E-B00A-F3C4-2FAE-0F70003177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6891F1-97EB-7DF0-199C-866149F9C0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A03BD-24A9-9D4A-BBE9-5AC067B9E9D3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090578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2465288-A716-B1B8-5A30-D1E131C3C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F3F1C4-DF96-EDE3-7493-21C77C428F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23FAF9-001E-2D39-EAF0-DC08580E7D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B31E21-15A8-114F-B8AC-60421E7E7CE7}" type="datetimeFigureOut">
              <a:rPr lang="en-IT" smtClean="0"/>
              <a:t>19/12/23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A94E33-42A1-8381-3A15-A75FAD514B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4DDAD5-9F2E-6792-4C82-B9CCE6AD2A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A03BD-24A9-9D4A-BBE9-5AC067B9E9D3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34576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35CBEA-6228-0B03-0FCD-63A3B984D1D9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Some ideas to discuss together</a:t>
            </a:r>
            <a:endParaRPr lang="en-US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EC2F09-7721-2003-E318-3DAB6CCBFF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To collect more nominations for central prizes, as well as and for the divisions/groups awards 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EPS main web page provides clear and complete information for the open call ( rules, deadlines, </a:t>
            </a:r>
            <a:r>
              <a:rPr lang="en-US" sz="2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etc</a:t>
            </a:r>
            <a:r>
              <a:rPr lang="en-US" sz="2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.), improving the present layout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2200" dirty="0"/>
              <a:t>EPS could e-mail the divisions/group’s chair, informing them of the open call for nominations of the central EPS prizes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2200" dirty="0"/>
              <a:t>Provide feedback to the received nominations</a:t>
            </a:r>
          </a:p>
          <a:p>
            <a:pPr marL="0" indent="0">
              <a:buNone/>
            </a:pPr>
            <a:r>
              <a: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 Anne :</a:t>
            </a:r>
          </a:p>
          <a:p>
            <a:pPr marL="457200" lvl="1" indent="0">
              <a:buNone/>
            </a:pPr>
            <a:r>
              <a:rPr lang="en-US" sz="2000" dirty="0"/>
              <a:t>- Should it be possible to collect from all divisions/groups the rules of the awards they are currently using? Not for all groups/divisions is this information available on the web pages</a:t>
            </a:r>
            <a:endParaRPr lang="en-GB" sz="2200" dirty="0"/>
          </a:p>
          <a:p>
            <a:pPr marL="0" indent="0">
              <a:buNone/>
            </a:pPr>
            <a:r>
              <a:rPr lang="en-GB" sz="2400" dirty="0"/>
              <a:t>- Which actions should we take to have more female candidates? Could we request a quota?</a:t>
            </a:r>
          </a:p>
          <a:p>
            <a:pPr lvl="1"/>
            <a:endParaRPr lang="en-US" sz="20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>
              <a:buNone/>
            </a:pPr>
            <a:endParaRPr lang="en-US" sz="24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>
              <a:buNone/>
            </a:pPr>
            <a:endParaRPr lang="en-US" sz="24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5340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1015</TotalTime>
  <Words>135</Words>
  <Application>Microsoft Macintosh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Some ideas to discuss together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Conclusions</dc:title>
  <dc:creator>Anna Di Ciaccio</dc:creator>
  <cp:lastModifiedBy>Anna Di Ciaccio</cp:lastModifiedBy>
  <cp:revision>12</cp:revision>
  <dcterms:created xsi:type="dcterms:W3CDTF">2023-12-19T15:44:40Z</dcterms:created>
  <dcterms:modified xsi:type="dcterms:W3CDTF">2023-12-20T08:40:10Z</dcterms:modified>
</cp:coreProperties>
</file>