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72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y="5143500" cx="9144000"/>
  <p:notesSz cx="6858000" cy="9144000"/>
  <p:embeddedFontLst>
    <p:embeddedFont>
      <p:font typeface="Mulish"/>
      <p:regular r:id="rId26"/>
      <p:bold r:id="rId27"/>
      <p:italic r:id="rId28"/>
      <p:boldItalic r:id="rId29"/>
    </p:embeddedFont>
    <p:embeddedFont>
      <p:font typeface="Bebas Neue"/>
      <p:regular r:id="rId30"/>
    </p:embeddedFont>
    <p:embeddedFont>
      <p:font typeface="Quicksand"/>
      <p:regular r:id="rId31"/>
      <p:bold r:id="rId32"/>
    </p:embeddedFont>
    <p:embeddedFont>
      <p:font typeface="PT Sans"/>
      <p:regular r:id="rId33"/>
      <p:bold r:id="rId34"/>
      <p:italic r:id="rId35"/>
      <p:boldItalic r:id="rId36"/>
    </p:embeddedFont>
    <p:embeddedFont>
      <p:font typeface="DM Sans"/>
      <p:regular r:id="rId37"/>
      <p:bold r:id="rId38"/>
      <p:italic r:id="rId39"/>
      <p:boldItalic r:id="rId4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E9CCADB-8D6F-4A6F-B0BF-B89BA594412C}">
  <a:tblStyle styleId="{7E9CCADB-8D6F-4A6F-B0BF-B89BA594412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DMSans-boldItalic.fntdata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Mulish-regular.fntdata"/><Relationship Id="rId25" Type="http://schemas.openxmlformats.org/officeDocument/2006/relationships/slide" Target="slides/slide20.xml"/><Relationship Id="rId28" Type="http://schemas.openxmlformats.org/officeDocument/2006/relationships/font" Target="fonts/Mulish-italic.fntdata"/><Relationship Id="rId27" Type="http://schemas.openxmlformats.org/officeDocument/2006/relationships/font" Target="fonts/Mulish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Mulish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Quicksand-regular.fntdata"/><Relationship Id="rId30" Type="http://schemas.openxmlformats.org/officeDocument/2006/relationships/font" Target="fonts/BebasNeue-regular.fntdata"/><Relationship Id="rId11" Type="http://schemas.openxmlformats.org/officeDocument/2006/relationships/slide" Target="slides/slide6.xml"/><Relationship Id="rId33" Type="http://schemas.openxmlformats.org/officeDocument/2006/relationships/font" Target="fonts/PTSans-regular.fntdata"/><Relationship Id="rId10" Type="http://schemas.openxmlformats.org/officeDocument/2006/relationships/slide" Target="slides/slide5.xml"/><Relationship Id="rId32" Type="http://schemas.openxmlformats.org/officeDocument/2006/relationships/font" Target="fonts/Quicksand-bold.fntdata"/><Relationship Id="rId13" Type="http://schemas.openxmlformats.org/officeDocument/2006/relationships/slide" Target="slides/slide8.xml"/><Relationship Id="rId35" Type="http://schemas.openxmlformats.org/officeDocument/2006/relationships/font" Target="fonts/PTSans-italic.fntdata"/><Relationship Id="rId12" Type="http://schemas.openxmlformats.org/officeDocument/2006/relationships/slide" Target="slides/slide7.xml"/><Relationship Id="rId34" Type="http://schemas.openxmlformats.org/officeDocument/2006/relationships/font" Target="fonts/PTSans-bold.fntdata"/><Relationship Id="rId15" Type="http://schemas.openxmlformats.org/officeDocument/2006/relationships/slide" Target="slides/slide10.xml"/><Relationship Id="rId37" Type="http://schemas.openxmlformats.org/officeDocument/2006/relationships/font" Target="fonts/DMSans-regular.fntdata"/><Relationship Id="rId14" Type="http://schemas.openxmlformats.org/officeDocument/2006/relationships/slide" Target="slides/slide9.xml"/><Relationship Id="rId36" Type="http://schemas.openxmlformats.org/officeDocument/2006/relationships/font" Target="fonts/PTSans-boldItalic.fntdata"/><Relationship Id="rId17" Type="http://schemas.openxmlformats.org/officeDocument/2006/relationships/slide" Target="slides/slide12.xml"/><Relationship Id="rId39" Type="http://schemas.openxmlformats.org/officeDocument/2006/relationships/font" Target="fonts/DMSans-italic.fntdata"/><Relationship Id="rId16" Type="http://schemas.openxmlformats.org/officeDocument/2006/relationships/slide" Target="slides/slide11.xml"/><Relationship Id="rId38" Type="http://schemas.openxmlformats.org/officeDocument/2006/relationships/font" Target="fonts/DMSans-bold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d431007ba2_0_2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0" name="Google Shape;280;gd431007ba2_0_2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211fb34ac7a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8" name="Google Shape;418;g211fb34ac7a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g211fb34ac7a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4" name="Google Shape;434;g211fb34ac7a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g211fb34ac7a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0" name="Google Shape;450;g211fb34ac7a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2eb6426caac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3" name="Google Shape;463;g2eb6426caac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g2eb6426caac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6" name="Google Shape;476;g2eb6426caac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g211fb34ac7a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7" name="Google Shape;487;g211fb34ac7a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g211fb34ac7a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6" name="Google Shape;496;g211fb34ac7a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g2eb6bee575e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6" name="Google Shape;506;g2eb6bee575e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3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g211fb34ac7a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5" name="Google Shape;515;g211fb34ac7a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g211fb34ac7a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6" name="Google Shape;526;g211fb34ac7a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211d7de2618_0_5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" name="Google Shape;291;g211d7de2618_0_5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6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Google Shape;537;g276f7eb0f9e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8" name="Google Shape;538;g276f7eb0f9e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2e5e810c46d_12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7" name="Google Shape;307;g2e5e810c46d_12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2151ec030d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1" name="Google Shape;321;g2151ec030d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g2e5e810c46d_12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" name="Google Shape;335;g2e5e810c46d_12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2e5e9054001_43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5" name="Google Shape;345;g2e5e9054001_4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2e676fb782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2e676fb782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g2e676fb7825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4" name="Google Shape;384;g2e676fb7825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g2e676fb7825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4" name="Google Shape;404;g2e676fb7825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bit.ly/3A1uf1Q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145950" y="149100"/>
            <a:ext cx="8852100" cy="4845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1609200" y="1424875"/>
            <a:ext cx="5925600" cy="20793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b="0" sz="7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1609200" y="3573775"/>
            <a:ext cx="5942700" cy="4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1"/>
          <p:cNvSpPr/>
          <p:nvPr/>
        </p:nvSpPr>
        <p:spPr>
          <a:xfrm>
            <a:off x="145950" y="149100"/>
            <a:ext cx="8852100" cy="4845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87" name="Google Shape;87;p11"/>
          <p:cNvCxnSpPr/>
          <p:nvPr/>
        </p:nvCxnSpPr>
        <p:spPr>
          <a:xfrm>
            <a:off x="382625" y="339563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oval"/>
            <a:tailEnd len="med" w="med" type="none"/>
          </a:ln>
        </p:spPr>
      </p:cxnSp>
      <p:sp>
        <p:nvSpPr>
          <p:cNvPr id="88" name="Google Shape;88;p11"/>
          <p:cNvSpPr/>
          <p:nvPr/>
        </p:nvSpPr>
        <p:spPr>
          <a:xfrm>
            <a:off x="4452300" y="219875"/>
            <a:ext cx="239400" cy="239400"/>
          </a:xfrm>
          <a:prstGeom prst="star4">
            <a:avLst>
              <a:gd fmla="val 15727" name="adj"/>
            </a:avLst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89" name="Google Shape;89;p11"/>
          <p:cNvCxnSpPr/>
          <p:nvPr/>
        </p:nvCxnSpPr>
        <p:spPr>
          <a:xfrm>
            <a:off x="4957925" y="339563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oval"/>
          </a:ln>
        </p:spPr>
      </p:cxnSp>
      <p:cxnSp>
        <p:nvCxnSpPr>
          <p:cNvPr id="90" name="Google Shape;90;p11"/>
          <p:cNvCxnSpPr/>
          <p:nvPr/>
        </p:nvCxnSpPr>
        <p:spPr>
          <a:xfrm>
            <a:off x="382650" y="4798838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oval"/>
            <a:tailEnd len="med" w="med" type="none"/>
          </a:ln>
        </p:spPr>
      </p:cxnSp>
      <p:sp>
        <p:nvSpPr>
          <p:cNvPr id="91" name="Google Shape;91;p11"/>
          <p:cNvSpPr txBox="1"/>
          <p:nvPr>
            <p:ph idx="12" type="sldNum"/>
          </p:nvPr>
        </p:nvSpPr>
        <p:spPr>
          <a:xfrm>
            <a:off x="4297650" y="4602875"/>
            <a:ext cx="548700" cy="33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buNone/>
              <a:defRPr>
                <a:solidFill>
                  <a:schemeClr val="dk2"/>
                </a:solidFill>
              </a:defRPr>
            </a:lvl1pPr>
            <a:lvl2pPr lvl="1" rtl="0" algn="ctr">
              <a:buNone/>
              <a:defRPr>
                <a:solidFill>
                  <a:schemeClr val="dk2"/>
                </a:solidFill>
              </a:defRPr>
            </a:lvl2pPr>
            <a:lvl3pPr lvl="2" rtl="0" algn="ctr">
              <a:buNone/>
              <a:defRPr>
                <a:solidFill>
                  <a:schemeClr val="dk2"/>
                </a:solidFill>
              </a:defRPr>
            </a:lvl3pPr>
            <a:lvl4pPr lvl="3" rtl="0" algn="ctr">
              <a:buNone/>
              <a:defRPr>
                <a:solidFill>
                  <a:schemeClr val="dk2"/>
                </a:solidFill>
              </a:defRPr>
            </a:lvl4pPr>
            <a:lvl5pPr lvl="4" rtl="0" algn="ctr">
              <a:buNone/>
              <a:defRPr>
                <a:solidFill>
                  <a:schemeClr val="dk2"/>
                </a:solidFill>
              </a:defRPr>
            </a:lvl5pPr>
            <a:lvl6pPr lvl="5" rtl="0" algn="ctr">
              <a:buNone/>
              <a:defRPr>
                <a:solidFill>
                  <a:schemeClr val="dk2"/>
                </a:solidFill>
              </a:defRPr>
            </a:lvl6pPr>
            <a:lvl7pPr lvl="6" rtl="0" algn="ctr">
              <a:buNone/>
              <a:defRPr>
                <a:solidFill>
                  <a:schemeClr val="dk2"/>
                </a:solidFill>
              </a:defRPr>
            </a:lvl7pPr>
            <a:lvl8pPr lvl="7" rtl="0" algn="ctr">
              <a:buNone/>
              <a:defRPr>
                <a:solidFill>
                  <a:schemeClr val="dk2"/>
                </a:solidFill>
              </a:defRPr>
            </a:lvl8pPr>
            <a:lvl9pPr lvl="8" rtl="0" algn="ctr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92" name="Google Shape;92;p11"/>
          <p:cNvCxnSpPr/>
          <p:nvPr/>
        </p:nvCxnSpPr>
        <p:spPr>
          <a:xfrm>
            <a:off x="4957950" y="4798838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oval"/>
          </a:ln>
        </p:spPr>
      </p:cxnSp>
      <p:sp>
        <p:nvSpPr>
          <p:cNvPr id="93" name="Google Shape;93;p11"/>
          <p:cNvSpPr txBox="1"/>
          <p:nvPr>
            <p:ph hasCustomPrompt="1" type="title"/>
          </p:nvPr>
        </p:nvSpPr>
        <p:spPr>
          <a:xfrm>
            <a:off x="1284000" y="1429725"/>
            <a:ext cx="6576000" cy="140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60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94" name="Google Shape;94;p11"/>
          <p:cNvSpPr txBox="1"/>
          <p:nvPr>
            <p:ph idx="1" type="subTitle"/>
          </p:nvPr>
        </p:nvSpPr>
        <p:spPr>
          <a:xfrm>
            <a:off x="1284000" y="2985500"/>
            <a:ext cx="6576000" cy="497100"/>
          </a:xfrm>
          <a:prstGeom prst="rect">
            <a:avLst/>
          </a:prstGeom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chemeClr val="accent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BLANK_1_1_1_1_1_1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3"/>
          <p:cNvSpPr/>
          <p:nvPr/>
        </p:nvSpPr>
        <p:spPr>
          <a:xfrm>
            <a:off x="145950" y="149100"/>
            <a:ext cx="8852100" cy="4845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13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00" name="Google Shape;100;p13"/>
          <p:cNvSpPr txBox="1"/>
          <p:nvPr>
            <p:ph idx="1" type="subTitle"/>
          </p:nvPr>
        </p:nvSpPr>
        <p:spPr>
          <a:xfrm>
            <a:off x="713225" y="2018125"/>
            <a:ext cx="2426100" cy="5382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13"/>
          <p:cNvSpPr txBox="1"/>
          <p:nvPr>
            <p:ph idx="2" type="subTitle"/>
          </p:nvPr>
        </p:nvSpPr>
        <p:spPr>
          <a:xfrm>
            <a:off x="713225" y="3870728"/>
            <a:ext cx="2426100" cy="5382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13"/>
          <p:cNvSpPr txBox="1"/>
          <p:nvPr>
            <p:ph idx="3" type="subTitle"/>
          </p:nvPr>
        </p:nvSpPr>
        <p:spPr>
          <a:xfrm>
            <a:off x="3359125" y="3870725"/>
            <a:ext cx="2426100" cy="5382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13"/>
          <p:cNvSpPr txBox="1"/>
          <p:nvPr>
            <p:ph idx="4" type="subTitle"/>
          </p:nvPr>
        </p:nvSpPr>
        <p:spPr>
          <a:xfrm>
            <a:off x="3359125" y="2018025"/>
            <a:ext cx="2426100" cy="5382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13"/>
          <p:cNvSpPr txBox="1"/>
          <p:nvPr>
            <p:ph hasCustomPrompt="1" idx="5" type="title"/>
          </p:nvPr>
        </p:nvSpPr>
        <p:spPr>
          <a:xfrm>
            <a:off x="713225" y="1141288"/>
            <a:ext cx="656100" cy="4380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2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05" name="Google Shape;105;p13"/>
          <p:cNvSpPr txBox="1"/>
          <p:nvPr>
            <p:ph hasCustomPrompt="1" idx="6" type="title"/>
          </p:nvPr>
        </p:nvSpPr>
        <p:spPr>
          <a:xfrm>
            <a:off x="3359125" y="2994063"/>
            <a:ext cx="656100" cy="4389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2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06" name="Google Shape;106;p13"/>
          <p:cNvSpPr txBox="1"/>
          <p:nvPr>
            <p:ph hasCustomPrompt="1" idx="7" type="title"/>
          </p:nvPr>
        </p:nvSpPr>
        <p:spPr>
          <a:xfrm>
            <a:off x="713225" y="2994063"/>
            <a:ext cx="656100" cy="4389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2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07" name="Google Shape;107;p13"/>
          <p:cNvSpPr txBox="1"/>
          <p:nvPr>
            <p:ph hasCustomPrompt="1" idx="8" type="title"/>
          </p:nvPr>
        </p:nvSpPr>
        <p:spPr>
          <a:xfrm>
            <a:off x="3359125" y="1142055"/>
            <a:ext cx="656100" cy="4380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2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08" name="Google Shape;108;p13"/>
          <p:cNvSpPr txBox="1"/>
          <p:nvPr>
            <p:ph idx="9" type="subTitle"/>
          </p:nvPr>
        </p:nvSpPr>
        <p:spPr>
          <a:xfrm>
            <a:off x="5997638" y="3870725"/>
            <a:ext cx="2426100" cy="5382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13"/>
          <p:cNvSpPr txBox="1"/>
          <p:nvPr>
            <p:ph idx="13" type="subTitle"/>
          </p:nvPr>
        </p:nvSpPr>
        <p:spPr>
          <a:xfrm>
            <a:off x="5997638" y="2018025"/>
            <a:ext cx="2426100" cy="5382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13"/>
          <p:cNvSpPr txBox="1"/>
          <p:nvPr>
            <p:ph hasCustomPrompt="1" idx="14" type="title"/>
          </p:nvPr>
        </p:nvSpPr>
        <p:spPr>
          <a:xfrm>
            <a:off x="5997638" y="2994063"/>
            <a:ext cx="656100" cy="4389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2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11" name="Google Shape;111;p13"/>
          <p:cNvSpPr txBox="1"/>
          <p:nvPr>
            <p:ph hasCustomPrompt="1" idx="15" type="title"/>
          </p:nvPr>
        </p:nvSpPr>
        <p:spPr>
          <a:xfrm>
            <a:off x="5997638" y="1142055"/>
            <a:ext cx="656100" cy="4380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2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12" name="Google Shape;112;p13"/>
          <p:cNvSpPr txBox="1"/>
          <p:nvPr>
            <p:ph idx="16" type="subTitle"/>
          </p:nvPr>
        </p:nvSpPr>
        <p:spPr>
          <a:xfrm>
            <a:off x="713225" y="1594575"/>
            <a:ext cx="2423100" cy="438900"/>
          </a:xfrm>
          <a:prstGeom prst="rect">
            <a:avLst/>
          </a:prstGeom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b="1" sz="2000">
                <a:latin typeface="Quicksand"/>
                <a:ea typeface="Quicksand"/>
                <a:cs typeface="Quicksand"/>
                <a:sym typeface="Quicksan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13" name="Google Shape;113;p13"/>
          <p:cNvSpPr txBox="1"/>
          <p:nvPr>
            <p:ph idx="17" type="subTitle"/>
          </p:nvPr>
        </p:nvSpPr>
        <p:spPr>
          <a:xfrm>
            <a:off x="713225" y="3447136"/>
            <a:ext cx="2423100" cy="428400"/>
          </a:xfrm>
          <a:prstGeom prst="rect">
            <a:avLst/>
          </a:prstGeom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b="1" sz="2000">
                <a:latin typeface="Quicksand"/>
                <a:ea typeface="Quicksand"/>
                <a:cs typeface="Quicksand"/>
                <a:sym typeface="Quicksan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14" name="Google Shape;114;p13"/>
          <p:cNvSpPr txBox="1"/>
          <p:nvPr>
            <p:ph idx="18" type="subTitle"/>
          </p:nvPr>
        </p:nvSpPr>
        <p:spPr>
          <a:xfrm>
            <a:off x="3359125" y="3447125"/>
            <a:ext cx="2423100" cy="428400"/>
          </a:xfrm>
          <a:prstGeom prst="rect">
            <a:avLst/>
          </a:prstGeom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b="1" sz="2000">
                <a:latin typeface="Quicksand"/>
                <a:ea typeface="Quicksand"/>
                <a:cs typeface="Quicksand"/>
                <a:sym typeface="Quicksan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15" name="Google Shape;115;p13"/>
          <p:cNvSpPr txBox="1"/>
          <p:nvPr>
            <p:ph idx="19" type="subTitle"/>
          </p:nvPr>
        </p:nvSpPr>
        <p:spPr>
          <a:xfrm>
            <a:off x="3359125" y="1594575"/>
            <a:ext cx="2423100" cy="438900"/>
          </a:xfrm>
          <a:prstGeom prst="rect">
            <a:avLst/>
          </a:prstGeom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b="1" sz="2000">
                <a:latin typeface="Quicksand"/>
                <a:ea typeface="Quicksand"/>
                <a:cs typeface="Quicksand"/>
                <a:sym typeface="Quicksan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16" name="Google Shape;116;p13"/>
          <p:cNvSpPr txBox="1"/>
          <p:nvPr>
            <p:ph idx="20" type="subTitle"/>
          </p:nvPr>
        </p:nvSpPr>
        <p:spPr>
          <a:xfrm>
            <a:off x="5997638" y="3447125"/>
            <a:ext cx="2423100" cy="428400"/>
          </a:xfrm>
          <a:prstGeom prst="rect">
            <a:avLst/>
          </a:prstGeom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b="1" sz="2000">
                <a:latin typeface="Quicksand"/>
                <a:ea typeface="Quicksand"/>
                <a:cs typeface="Quicksand"/>
                <a:sym typeface="Quicksan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17" name="Google Shape;117;p13"/>
          <p:cNvSpPr txBox="1"/>
          <p:nvPr>
            <p:ph idx="21" type="subTitle"/>
          </p:nvPr>
        </p:nvSpPr>
        <p:spPr>
          <a:xfrm>
            <a:off x="5997638" y="1594575"/>
            <a:ext cx="2423100" cy="438900"/>
          </a:xfrm>
          <a:prstGeom prst="rect">
            <a:avLst/>
          </a:prstGeom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b="1" sz="2000">
                <a:latin typeface="Quicksand"/>
                <a:ea typeface="Quicksand"/>
                <a:cs typeface="Quicksand"/>
                <a:sym typeface="Quicksan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cxnSp>
        <p:nvCxnSpPr>
          <p:cNvPr id="118" name="Google Shape;118;p13"/>
          <p:cNvCxnSpPr/>
          <p:nvPr/>
        </p:nvCxnSpPr>
        <p:spPr>
          <a:xfrm>
            <a:off x="382625" y="339563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oval"/>
            <a:tailEnd len="med" w="med" type="none"/>
          </a:ln>
        </p:spPr>
      </p:cxnSp>
      <p:sp>
        <p:nvSpPr>
          <p:cNvPr id="119" name="Google Shape;119;p13"/>
          <p:cNvSpPr/>
          <p:nvPr/>
        </p:nvSpPr>
        <p:spPr>
          <a:xfrm>
            <a:off x="4452300" y="219875"/>
            <a:ext cx="239400" cy="239400"/>
          </a:xfrm>
          <a:prstGeom prst="star4">
            <a:avLst>
              <a:gd fmla="val 15727" name="adj"/>
            </a:avLst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20" name="Google Shape;120;p13"/>
          <p:cNvCxnSpPr/>
          <p:nvPr/>
        </p:nvCxnSpPr>
        <p:spPr>
          <a:xfrm>
            <a:off x="4957925" y="339563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oval"/>
          </a:ln>
        </p:spPr>
      </p:cxnSp>
      <p:cxnSp>
        <p:nvCxnSpPr>
          <p:cNvPr id="121" name="Google Shape;121;p13"/>
          <p:cNvCxnSpPr/>
          <p:nvPr/>
        </p:nvCxnSpPr>
        <p:spPr>
          <a:xfrm>
            <a:off x="382650" y="4798838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oval"/>
            <a:tailEnd len="med" w="med" type="none"/>
          </a:ln>
        </p:spPr>
      </p:cxnSp>
      <p:sp>
        <p:nvSpPr>
          <p:cNvPr id="122" name="Google Shape;122;p13"/>
          <p:cNvSpPr txBox="1"/>
          <p:nvPr>
            <p:ph idx="12" type="sldNum"/>
          </p:nvPr>
        </p:nvSpPr>
        <p:spPr>
          <a:xfrm>
            <a:off x="4297650" y="4602875"/>
            <a:ext cx="548700" cy="33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buNone/>
              <a:defRPr>
                <a:solidFill>
                  <a:schemeClr val="dk2"/>
                </a:solidFill>
              </a:defRPr>
            </a:lvl1pPr>
            <a:lvl2pPr lvl="1" rtl="0" algn="ctr">
              <a:buNone/>
              <a:defRPr>
                <a:solidFill>
                  <a:schemeClr val="dk2"/>
                </a:solidFill>
              </a:defRPr>
            </a:lvl2pPr>
            <a:lvl3pPr lvl="2" rtl="0" algn="ctr">
              <a:buNone/>
              <a:defRPr>
                <a:solidFill>
                  <a:schemeClr val="dk2"/>
                </a:solidFill>
              </a:defRPr>
            </a:lvl3pPr>
            <a:lvl4pPr lvl="3" rtl="0" algn="ctr">
              <a:buNone/>
              <a:defRPr>
                <a:solidFill>
                  <a:schemeClr val="dk2"/>
                </a:solidFill>
              </a:defRPr>
            </a:lvl4pPr>
            <a:lvl5pPr lvl="4" rtl="0" algn="ctr">
              <a:buNone/>
              <a:defRPr>
                <a:solidFill>
                  <a:schemeClr val="dk2"/>
                </a:solidFill>
              </a:defRPr>
            </a:lvl5pPr>
            <a:lvl6pPr lvl="5" rtl="0" algn="ctr">
              <a:buNone/>
              <a:defRPr>
                <a:solidFill>
                  <a:schemeClr val="dk2"/>
                </a:solidFill>
              </a:defRPr>
            </a:lvl6pPr>
            <a:lvl7pPr lvl="6" rtl="0" algn="ctr">
              <a:buNone/>
              <a:defRPr>
                <a:solidFill>
                  <a:schemeClr val="dk2"/>
                </a:solidFill>
              </a:defRPr>
            </a:lvl7pPr>
            <a:lvl8pPr lvl="7" rtl="0" algn="ctr">
              <a:buNone/>
              <a:defRPr>
                <a:solidFill>
                  <a:schemeClr val="dk2"/>
                </a:solidFill>
              </a:defRPr>
            </a:lvl8pPr>
            <a:lvl9pPr lvl="8" rtl="0" algn="ctr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123" name="Google Shape;123;p13"/>
          <p:cNvCxnSpPr/>
          <p:nvPr/>
        </p:nvCxnSpPr>
        <p:spPr>
          <a:xfrm>
            <a:off x="4957950" y="4798838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oval"/>
          </a:ln>
        </p:spPr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BLANK_1_1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4"/>
          <p:cNvSpPr/>
          <p:nvPr/>
        </p:nvSpPr>
        <p:spPr>
          <a:xfrm>
            <a:off x="145950" y="149100"/>
            <a:ext cx="8852100" cy="4845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26" name="Google Shape;126;p14"/>
          <p:cNvCxnSpPr/>
          <p:nvPr/>
        </p:nvCxnSpPr>
        <p:spPr>
          <a:xfrm>
            <a:off x="382625" y="339563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oval"/>
            <a:tailEnd len="med" w="med" type="none"/>
          </a:ln>
        </p:spPr>
      </p:cxnSp>
      <p:sp>
        <p:nvSpPr>
          <p:cNvPr id="127" name="Google Shape;127;p14"/>
          <p:cNvSpPr/>
          <p:nvPr/>
        </p:nvSpPr>
        <p:spPr>
          <a:xfrm>
            <a:off x="4452300" y="219875"/>
            <a:ext cx="239400" cy="239400"/>
          </a:xfrm>
          <a:prstGeom prst="star4">
            <a:avLst>
              <a:gd fmla="val 15727" name="adj"/>
            </a:avLst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28" name="Google Shape;128;p14"/>
          <p:cNvCxnSpPr/>
          <p:nvPr/>
        </p:nvCxnSpPr>
        <p:spPr>
          <a:xfrm>
            <a:off x="4957925" y="339563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oval"/>
          </a:ln>
        </p:spPr>
      </p:cxnSp>
      <p:cxnSp>
        <p:nvCxnSpPr>
          <p:cNvPr id="129" name="Google Shape;129;p14"/>
          <p:cNvCxnSpPr/>
          <p:nvPr/>
        </p:nvCxnSpPr>
        <p:spPr>
          <a:xfrm>
            <a:off x="382650" y="4798838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oval"/>
            <a:tailEnd len="med" w="med" type="none"/>
          </a:ln>
        </p:spPr>
      </p:cxnSp>
      <p:sp>
        <p:nvSpPr>
          <p:cNvPr id="130" name="Google Shape;130;p14"/>
          <p:cNvSpPr txBox="1"/>
          <p:nvPr>
            <p:ph idx="12" type="sldNum"/>
          </p:nvPr>
        </p:nvSpPr>
        <p:spPr>
          <a:xfrm>
            <a:off x="4297650" y="4602875"/>
            <a:ext cx="548700" cy="33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buNone/>
              <a:defRPr>
                <a:solidFill>
                  <a:schemeClr val="dk2"/>
                </a:solidFill>
              </a:defRPr>
            </a:lvl1pPr>
            <a:lvl2pPr lvl="1" rtl="0" algn="ctr">
              <a:buNone/>
              <a:defRPr>
                <a:solidFill>
                  <a:schemeClr val="dk2"/>
                </a:solidFill>
              </a:defRPr>
            </a:lvl2pPr>
            <a:lvl3pPr lvl="2" rtl="0" algn="ctr">
              <a:buNone/>
              <a:defRPr>
                <a:solidFill>
                  <a:schemeClr val="dk2"/>
                </a:solidFill>
              </a:defRPr>
            </a:lvl3pPr>
            <a:lvl4pPr lvl="3" rtl="0" algn="ctr">
              <a:buNone/>
              <a:defRPr>
                <a:solidFill>
                  <a:schemeClr val="dk2"/>
                </a:solidFill>
              </a:defRPr>
            </a:lvl4pPr>
            <a:lvl5pPr lvl="4" rtl="0" algn="ctr">
              <a:buNone/>
              <a:defRPr>
                <a:solidFill>
                  <a:schemeClr val="dk2"/>
                </a:solidFill>
              </a:defRPr>
            </a:lvl5pPr>
            <a:lvl6pPr lvl="5" rtl="0" algn="ctr">
              <a:buNone/>
              <a:defRPr>
                <a:solidFill>
                  <a:schemeClr val="dk2"/>
                </a:solidFill>
              </a:defRPr>
            </a:lvl6pPr>
            <a:lvl7pPr lvl="6" rtl="0" algn="ctr">
              <a:buNone/>
              <a:defRPr>
                <a:solidFill>
                  <a:schemeClr val="dk2"/>
                </a:solidFill>
              </a:defRPr>
            </a:lvl7pPr>
            <a:lvl8pPr lvl="7" rtl="0" algn="ctr">
              <a:buNone/>
              <a:defRPr>
                <a:solidFill>
                  <a:schemeClr val="dk2"/>
                </a:solidFill>
              </a:defRPr>
            </a:lvl8pPr>
            <a:lvl9pPr lvl="8" rtl="0" algn="ctr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131" name="Google Shape;131;p14"/>
          <p:cNvCxnSpPr/>
          <p:nvPr/>
        </p:nvCxnSpPr>
        <p:spPr>
          <a:xfrm>
            <a:off x="4957950" y="4798838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oval"/>
          </a:ln>
        </p:spPr>
      </p:cxnSp>
      <p:sp>
        <p:nvSpPr>
          <p:cNvPr id="132" name="Google Shape;132;p14"/>
          <p:cNvSpPr txBox="1"/>
          <p:nvPr>
            <p:ph type="title"/>
          </p:nvPr>
        </p:nvSpPr>
        <p:spPr>
          <a:xfrm>
            <a:off x="969900" y="3387600"/>
            <a:ext cx="7204200" cy="531900"/>
          </a:xfrm>
          <a:prstGeom prst="rect">
            <a:avLst/>
          </a:prstGeom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33" name="Google Shape;133;p14"/>
          <p:cNvSpPr txBox="1"/>
          <p:nvPr>
            <p:ph idx="1" type="subTitle"/>
          </p:nvPr>
        </p:nvSpPr>
        <p:spPr>
          <a:xfrm>
            <a:off x="969900" y="1312625"/>
            <a:ext cx="7204200" cy="147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3000"/>
              <a:buNone/>
              <a:defRPr sz="3000"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_9"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5"/>
          <p:cNvSpPr/>
          <p:nvPr/>
        </p:nvSpPr>
        <p:spPr>
          <a:xfrm>
            <a:off x="145950" y="149100"/>
            <a:ext cx="8852100" cy="4845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36" name="Google Shape;136;p15"/>
          <p:cNvCxnSpPr/>
          <p:nvPr/>
        </p:nvCxnSpPr>
        <p:spPr>
          <a:xfrm>
            <a:off x="382625" y="339563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oval"/>
            <a:tailEnd len="med" w="med" type="none"/>
          </a:ln>
        </p:spPr>
      </p:cxnSp>
      <p:sp>
        <p:nvSpPr>
          <p:cNvPr id="137" name="Google Shape;137;p15"/>
          <p:cNvSpPr/>
          <p:nvPr/>
        </p:nvSpPr>
        <p:spPr>
          <a:xfrm>
            <a:off x="4452300" y="219875"/>
            <a:ext cx="239400" cy="239400"/>
          </a:xfrm>
          <a:prstGeom prst="star4">
            <a:avLst>
              <a:gd fmla="val 15727" name="adj"/>
            </a:avLst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38" name="Google Shape;138;p15"/>
          <p:cNvCxnSpPr/>
          <p:nvPr/>
        </p:nvCxnSpPr>
        <p:spPr>
          <a:xfrm>
            <a:off x="4957925" y="339563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oval"/>
          </a:ln>
        </p:spPr>
      </p:cxnSp>
      <p:cxnSp>
        <p:nvCxnSpPr>
          <p:cNvPr id="139" name="Google Shape;139;p15"/>
          <p:cNvCxnSpPr/>
          <p:nvPr/>
        </p:nvCxnSpPr>
        <p:spPr>
          <a:xfrm>
            <a:off x="382650" y="4798838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oval"/>
            <a:tailEnd len="med" w="med" type="none"/>
          </a:ln>
        </p:spPr>
      </p:cxnSp>
      <p:sp>
        <p:nvSpPr>
          <p:cNvPr id="140" name="Google Shape;140;p15"/>
          <p:cNvSpPr txBox="1"/>
          <p:nvPr>
            <p:ph idx="12" type="sldNum"/>
          </p:nvPr>
        </p:nvSpPr>
        <p:spPr>
          <a:xfrm>
            <a:off x="4297650" y="4602875"/>
            <a:ext cx="548700" cy="33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buNone/>
              <a:defRPr>
                <a:solidFill>
                  <a:schemeClr val="dk2"/>
                </a:solidFill>
              </a:defRPr>
            </a:lvl1pPr>
            <a:lvl2pPr lvl="1" rtl="0" algn="ctr">
              <a:buNone/>
              <a:defRPr>
                <a:solidFill>
                  <a:schemeClr val="dk2"/>
                </a:solidFill>
              </a:defRPr>
            </a:lvl2pPr>
            <a:lvl3pPr lvl="2" rtl="0" algn="ctr">
              <a:buNone/>
              <a:defRPr>
                <a:solidFill>
                  <a:schemeClr val="dk2"/>
                </a:solidFill>
              </a:defRPr>
            </a:lvl3pPr>
            <a:lvl4pPr lvl="3" rtl="0" algn="ctr">
              <a:buNone/>
              <a:defRPr>
                <a:solidFill>
                  <a:schemeClr val="dk2"/>
                </a:solidFill>
              </a:defRPr>
            </a:lvl4pPr>
            <a:lvl5pPr lvl="4" rtl="0" algn="ctr">
              <a:buNone/>
              <a:defRPr>
                <a:solidFill>
                  <a:schemeClr val="dk2"/>
                </a:solidFill>
              </a:defRPr>
            </a:lvl5pPr>
            <a:lvl6pPr lvl="5" rtl="0" algn="ctr">
              <a:buNone/>
              <a:defRPr>
                <a:solidFill>
                  <a:schemeClr val="dk2"/>
                </a:solidFill>
              </a:defRPr>
            </a:lvl6pPr>
            <a:lvl7pPr lvl="6" rtl="0" algn="ctr">
              <a:buNone/>
              <a:defRPr>
                <a:solidFill>
                  <a:schemeClr val="dk2"/>
                </a:solidFill>
              </a:defRPr>
            </a:lvl7pPr>
            <a:lvl8pPr lvl="7" rtl="0" algn="ctr">
              <a:buNone/>
              <a:defRPr>
                <a:solidFill>
                  <a:schemeClr val="dk2"/>
                </a:solidFill>
              </a:defRPr>
            </a:lvl8pPr>
            <a:lvl9pPr lvl="8" rtl="0" algn="ctr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141" name="Google Shape;141;p15"/>
          <p:cNvCxnSpPr/>
          <p:nvPr/>
        </p:nvCxnSpPr>
        <p:spPr>
          <a:xfrm>
            <a:off x="4957950" y="4798838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oval"/>
          </a:ln>
        </p:spPr>
      </p:cxnSp>
      <p:sp>
        <p:nvSpPr>
          <p:cNvPr id="142" name="Google Shape;142;p15"/>
          <p:cNvSpPr txBox="1"/>
          <p:nvPr>
            <p:ph type="title"/>
          </p:nvPr>
        </p:nvSpPr>
        <p:spPr>
          <a:xfrm>
            <a:off x="720000" y="1148563"/>
            <a:ext cx="3944700" cy="160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43" name="Google Shape;143;p15"/>
          <p:cNvSpPr txBox="1"/>
          <p:nvPr>
            <p:ph idx="1" type="subTitle"/>
          </p:nvPr>
        </p:nvSpPr>
        <p:spPr>
          <a:xfrm>
            <a:off x="720000" y="2878638"/>
            <a:ext cx="3944700" cy="111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15"/>
          <p:cNvSpPr/>
          <p:nvPr>
            <p:ph idx="2" type="pic"/>
          </p:nvPr>
        </p:nvSpPr>
        <p:spPr>
          <a:xfrm>
            <a:off x="5149825" y="691038"/>
            <a:ext cx="3070800" cy="3761400"/>
          </a:xfrm>
          <a:prstGeom prst="ellipse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4"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6"/>
          <p:cNvSpPr/>
          <p:nvPr/>
        </p:nvSpPr>
        <p:spPr>
          <a:xfrm>
            <a:off x="145950" y="149100"/>
            <a:ext cx="8852100" cy="4845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47" name="Google Shape;147;p16"/>
          <p:cNvCxnSpPr/>
          <p:nvPr/>
        </p:nvCxnSpPr>
        <p:spPr>
          <a:xfrm>
            <a:off x="382625" y="339563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oval"/>
            <a:tailEnd len="med" w="med" type="none"/>
          </a:ln>
        </p:spPr>
      </p:cxnSp>
      <p:sp>
        <p:nvSpPr>
          <p:cNvPr id="148" name="Google Shape;148;p16"/>
          <p:cNvSpPr/>
          <p:nvPr/>
        </p:nvSpPr>
        <p:spPr>
          <a:xfrm>
            <a:off x="4452300" y="219875"/>
            <a:ext cx="239400" cy="239400"/>
          </a:xfrm>
          <a:prstGeom prst="star4">
            <a:avLst>
              <a:gd fmla="val 15727" name="adj"/>
            </a:avLst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49" name="Google Shape;149;p16"/>
          <p:cNvCxnSpPr/>
          <p:nvPr/>
        </p:nvCxnSpPr>
        <p:spPr>
          <a:xfrm>
            <a:off x="4957925" y="339563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oval"/>
          </a:ln>
        </p:spPr>
      </p:cxnSp>
      <p:cxnSp>
        <p:nvCxnSpPr>
          <p:cNvPr id="150" name="Google Shape;150;p16"/>
          <p:cNvCxnSpPr/>
          <p:nvPr/>
        </p:nvCxnSpPr>
        <p:spPr>
          <a:xfrm>
            <a:off x="382650" y="4798838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oval"/>
            <a:tailEnd len="med" w="med" type="none"/>
          </a:ln>
        </p:spPr>
      </p:cxnSp>
      <p:sp>
        <p:nvSpPr>
          <p:cNvPr id="151" name="Google Shape;151;p16"/>
          <p:cNvSpPr txBox="1"/>
          <p:nvPr>
            <p:ph idx="12" type="sldNum"/>
          </p:nvPr>
        </p:nvSpPr>
        <p:spPr>
          <a:xfrm>
            <a:off x="4297650" y="4602875"/>
            <a:ext cx="548700" cy="33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buNone/>
              <a:defRPr>
                <a:solidFill>
                  <a:schemeClr val="dk2"/>
                </a:solidFill>
              </a:defRPr>
            </a:lvl1pPr>
            <a:lvl2pPr lvl="1" rtl="0" algn="ctr">
              <a:buNone/>
              <a:defRPr>
                <a:solidFill>
                  <a:schemeClr val="dk2"/>
                </a:solidFill>
              </a:defRPr>
            </a:lvl2pPr>
            <a:lvl3pPr lvl="2" rtl="0" algn="ctr">
              <a:buNone/>
              <a:defRPr>
                <a:solidFill>
                  <a:schemeClr val="dk2"/>
                </a:solidFill>
              </a:defRPr>
            </a:lvl3pPr>
            <a:lvl4pPr lvl="3" rtl="0" algn="ctr">
              <a:buNone/>
              <a:defRPr>
                <a:solidFill>
                  <a:schemeClr val="dk2"/>
                </a:solidFill>
              </a:defRPr>
            </a:lvl4pPr>
            <a:lvl5pPr lvl="4" rtl="0" algn="ctr">
              <a:buNone/>
              <a:defRPr>
                <a:solidFill>
                  <a:schemeClr val="dk2"/>
                </a:solidFill>
              </a:defRPr>
            </a:lvl5pPr>
            <a:lvl6pPr lvl="5" rtl="0" algn="ctr">
              <a:buNone/>
              <a:defRPr>
                <a:solidFill>
                  <a:schemeClr val="dk2"/>
                </a:solidFill>
              </a:defRPr>
            </a:lvl6pPr>
            <a:lvl7pPr lvl="6" rtl="0" algn="ctr">
              <a:buNone/>
              <a:defRPr>
                <a:solidFill>
                  <a:schemeClr val="dk2"/>
                </a:solidFill>
              </a:defRPr>
            </a:lvl7pPr>
            <a:lvl8pPr lvl="7" rtl="0" algn="ctr">
              <a:buNone/>
              <a:defRPr>
                <a:solidFill>
                  <a:schemeClr val="dk2"/>
                </a:solidFill>
              </a:defRPr>
            </a:lvl8pPr>
            <a:lvl9pPr lvl="8" rtl="0" algn="ctr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152" name="Google Shape;152;p16"/>
          <p:cNvCxnSpPr/>
          <p:nvPr/>
        </p:nvCxnSpPr>
        <p:spPr>
          <a:xfrm>
            <a:off x="4957950" y="4798838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oval"/>
          </a:ln>
        </p:spPr>
      </p:cxnSp>
      <p:sp>
        <p:nvSpPr>
          <p:cNvPr id="153" name="Google Shape;153;p16"/>
          <p:cNvSpPr txBox="1"/>
          <p:nvPr>
            <p:ph type="title"/>
          </p:nvPr>
        </p:nvSpPr>
        <p:spPr>
          <a:xfrm>
            <a:off x="720000" y="1568400"/>
            <a:ext cx="2891400" cy="70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54" name="Google Shape;154;p16"/>
          <p:cNvSpPr txBox="1"/>
          <p:nvPr>
            <p:ph idx="1" type="subTitle"/>
          </p:nvPr>
        </p:nvSpPr>
        <p:spPr>
          <a:xfrm>
            <a:off x="720000" y="2268888"/>
            <a:ext cx="2891400" cy="130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_6"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7"/>
          <p:cNvSpPr/>
          <p:nvPr/>
        </p:nvSpPr>
        <p:spPr>
          <a:xfrm>
            <a:off x="145950" y="149100"/>
            <a:ext cx="8852100" cy="4845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57" name="Google Shape;157;p17"/>
          <p:cNvCxnSpPr/>
          <p:nvPr/>
        </p:nvCxnSpPr>
        <p:spPr>
          <a:xfrm>
            <a:off x="382625" y="339563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oval"/>
            <a:tailEnd len="med" w="med" type="none"/>
          </a:ln>
        </p:spPr>
      </p:cxnSp>
      <p:sp>
        <p:nvSpPr>
          <p:cNvPr id="158" name="Google Shape;158;p17"/>
          <p:cNvSpPr/>
          <p:nvPr/>
        </p:nvSpPr>
        <p:spPr>
          <a:xfrm>
            <a:off x="4452300" y="219875"/>
            <a:ext cx="239400" cy="239400"/>
          </a:xfrm>
          <a:prstGeom prst="star4">
            <a:avLst>
              <a:gd fmla="val 15727" name="adj"/>
            </a:avLst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59" name="Google Shape;159;p17"/>
          <p:cNvCxnSpPr/>
          <p:nvPr/>
        </p:nvCxnSpPr>
        <p:spPr>
          <a:xfrm>
            <a:off x="4957925" y="339563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oval"/>
          </a:ln>
        </p:spPr>
      </p:cxnSp>
      <p:cxnSp>
        <p:nvCxnSpPr>
          <p:cNvPr id="160" name="Google Shape;160;p17"/>
          <p:cNvCxnSpPr/>
          <p:nvPr/>
        </p:nvCxnSpPr>
        <p:spPr>
          <a:xfrm>
            <a:off x="382650" y="4798838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oval"/>
            <a:tailEnd len="med" w="med" type="none"/>
          </a:ln>
        </p:spPr>
      </p:cxnSp>
      <p:sp>
        <p:nvSpPr>
          <p:cNvPr id="161" name="Google Shape;161;p17"/>
          <p:cNvSpPr txBox="1"/>
          <p:nvPr>
            <p:ph idx="12" type="sldNum"/>
          </p:nvPr>
        </p:nvSpPr>
        <p:spPr>
          <a:xfrm>
            <a:off x="4297650" y="4602875"/>
            <a:ext cx="548700" cy="33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buNone/>
              <a:defRPr>
                <a:solidFill>
                  <a:schemeClr val="dk2"/>
                </a:solidFill>
              </a:defRPr>
            </a:lvl1pPr>
            <a:lvl2pPr lvl="1" rtl="0" algn="ctr">
              <a:buNone/>
              <a:defRPr>
                <a:solidFill>
                  <a:schemeClr val="dk2"/>
                </a:solidFill>
              </a:defRPr>
            </a:lvl2pPr>
            <a:lvl3pPr lvl="2" rtl="0" algn="ctr">
              <a:buNone/>
              <a:defRPr>
                <a:solidFill>
                  <a:schemeClr val="dk2"/>
                </a:solidFill>
              </a:defRPr>
            </a:lvl3pPr>
            <a:lvl4pPr lvl="3" rtl="0" algn="ctr">
              <a:buNone/>
              <a:defRPr>
                <a:solidFill>
                  <a:schemeClr val="dk2"/>
                </a:solidFill>
              </a:defRPr>
            </a:lvl4pPr>
            <a:lvl5pPr lvl="4" rtl="0" algn="ctr">
              <a:buNone/>
              <a:defRPr>
                <a:solidFill>
                  <a:schemeClr val="dk2"/>
                </a:solidFill>
              </a:defRPr>
            </a:lvl5pPr>
            <a:lvl6pPr lvl="5" rtl="0" algn="ctr">
              <a:buNone/>
              <a:defRPr>
                <a:solidFill>
                  <a:schemeClr val="dk2"/>
                </a:solidFill>
              </a:defRPr>
            </a:lvl6pPr>
            <a:lvl7pPr lvl="6" rtl="0" algn="ctr">
              <a:buNone/>
              <a:defRPr>
                <a:solidFill>
                  <a:schemeClr val="dk2"/>
                </a:solidFill>
              </a:defRPr>
            </a:lvl7pPr>
            <a:lvl8pPr lvl="7" rtl="0" algn="ctr">
              <a:buNone/>
              <a:defRPr>
                <a:solidFill>
                  <a:schemeClr val="dk2"/>
                </a:solidFill>
              </a:defRPr>
            </a:lvl8pPr>
            <a:lvl9pPr lvl="8" rtl="0" algn="ctr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162" name="Google Shape;162;p17"/>
          <p:cNvCxnSpPr/>
          <p:nvPr/>
        </p:nvCxnSpPr>
        <p:spPr>
          <a:xfrm>
            <a:off x="4957950" y="4798838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oval"/>
          </a:ln>
        </p:spPr>
      </p:cxnSp>
      <p:sp>
        <p:nvSpPr>
          <p:cNvPr id="163" name="Google Shape;163;p1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64" name="Google Shape;164;p17"/>
          <p:cNvSpPr txBox="1"/>
          <p:nvPr>
            <p:ph idx="1" type="subTitle"/>
          </p:nvPr>
        </p:nvSpPr>
        <p:spPr>
          <a:xfrm>
            <a:off x="937625" y="3071250"/>
            <a:ext cx="2175300" cy="86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65" name="Google Shape;165;p17"/>
          <p:cNvSpPr txBox="1"/>
          <p:nvPr>
            <p:ph idx="2" type="subTitle"/>
          </p:nvPr>
        </p:nvSpPr>
        <p:spPr>
          <a:xfrm>
            <a:off x="3484346" y="3071250"/>
            <a:ext cx="2175300" cy="86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66" name="Google Shape;166;p17"/>
          <p:cNvSpPr txBox="1"/>
          <p:nvPr>
            <p:ph idx="3" type="subTitle"/>
          </p:nvPr>
        </p:nvSpPr>
        <p:spPr>
          <a:xfrm>
            <a:off x="6031074" y="3071250"/>
            <a:ext cx="2175300" cy="86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67" name="Google Shape;167;p17"/>
          <p:cNvSpPr txBox="1"/>
          <p:nvPr>
            <p:ph idx="4" type="subTitle"/>
          </p:nvPr>
        </p:nvSpPr>
        <p:spPr>
          <a:xfrm>
            <a:off x="937625" y="2690250"/>
            <a:ext cx="2175300" cy="365700"/>
          </a:xfrm>
          <a:prstGeom prst="rect">
            <a:avLst/>
          </a:prstGeom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600"/>
              <a:buFont typeface="Bebas Neue"/>
              <a:buNone/>
              <a:defRPr b="1" sz="2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68" name="Google Shape;168;p17"/>
          <p:cNvSpPr txBox="1"/>
          <p:nvPr>
            <p:ph idx="5" type="subTitle"/>
          </p:nvPr>
        </p:nvSpPr>
        <p:spPr>
          <a:xfrm>
            <a:off x="3484347" y="2690250"/>
            <a:ext cx="2175300" cy="365700"/>
          </a:xfrm>
          <a:prstGeom prst="rect">
            <a:avLst/>
          </a:prstGeom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600"/>
              <a:buFont typeface="Bebas Neue"/>
              <a:buNone/>
              <a:defRPr b="1" sz="2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69" name="Google Shape;169;p17"/>
          <p:cNvSpPr txBox="1"/>
          <p:nvPr>
            <p:ph idx="6" type="subTitle"/>
          </p:nvPr>
        </p:nvSpPr>
        <p:spPr>
          <a:xfrm>
            <a:off x="6031075" y="2690250"/>
            <a:ext cx="2175300" cy="365700"/>
          </a:xfrm>
          <a:prstGeom prst="rect">
            <a:avLst/>
          </a:prstGeom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600"/>
              <a:buFont typeface="Bebas Neue"/>
              <a:buNone/>
              <a:defRPr b="1" sz="2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1">
  <p:cSld name="CUSTOM_6_1"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8"/>
          <p:cNvSpPr/>
          <p:nvPr/>
        </p:nvSpPr>
        <p:spPr>
          <a:xfrm>
            <a:off x="145950" y="149100"/>
            <a:ext cx="8852100" cy="4845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72" name="Google Shape;172;p18"/>
          <p:cNvCxnSpPr/>
          <p:nvPr/>
        </p:nvCxnSpPr>
        <p:spPr>
          <a:xfrm>
            <a:off x="382625" y="339563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oval"/>
            <a:tailEnd len="med" w="med" type="none"/>
          </a:ln>
        </p:spPr>
      </p:cxnSp>
      <p:sp>
        <p:nvSpPr>
          <p:cNvPr id="173" name="Google Shape;173;p18"/>
          <p:cNvSpPr/>
          <p:nvPr/>
        </p:nvSpPr>
        <p:spPr>
          <a:xfrm>
            <a:off x="4452300" y="219875"/>
            <a:ext cx="239400" cy="239400"/>
          </a:xfrm>
          <a:prstGeom prst="star4">
            <a:avLst>
              <a:gd fmla="val 15727" name="adj"/>
            </a:avLst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74" name="Google Shape;174;p18"/>
          <p:cNvCxnSpPr/>
          <p:nvPr/>
        </p:nvCxnSpPr>
        <p:spPr>
          <a:xfrm>
            <a:off x="4957925" y="339563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oval"/>
          </a:ln>
        </p:spPr>
      </p:cxnSp>
      <p:cxnSp>
        <p:nvCxnSpPr>
          <p:cNvPr id="175" name="Google Shape;175;p18"/>
          <p:cNvCxnSpPr/>
          <p:nvPr/>
        </p:nvCxnSpPr>
        <p:spPr>
          <a:xfrm>
            <a:off x="382650" y="4798838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oval"/>
            <a:tailEnd len="med" w="med" type="none"/>
          </a:ln>
        </p:spPr>
      </p:cxnSp>
      <p:sp>
        <p:nvSpPr>
          <p:cNvPr id="176" name="Google Shape;176;p18"/>
          <p:cNvSpPr txBox="1"/>
          <p:nvPr>
            <p:ph idx="12" type="sldNum"/>
          </p:nvPr>
        </p:nvSpPr>
        <p:spPr>
          <a:xfrm>
            <a:off x="4297650" y="4602875"/>
            <a:ext cx="548700" cy="33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buNone/>
              <a:defRPr>
                <a:solidFill>
                  <a:schemeClr val="dk2"/>
                </a:solidFill>
              </a:defRPr>
            </a:lvl1pPr>
            <a:lvl2pPr lvl="1" rtl="0" algn="ctr">
              <a:buNone/>
              <a:defRPr>
                <a:solidFill>
                  <a:schemeClr val="dk2"/>
                </a:solidFill>
              </a:defRPr>
            </a:lvl2pPr>
            <a:lvl3pPr lvl="2" rtl="0" algn="ctr">
              <a:buNone/>
              <a:defRPr>
                <a:solidFill>
                  <a:schemeClr val="dk2"/>
                </a:solidFill>
              </a:defRPr>
            </a:lvl3pPr>
            <a:lvl4pPr lvl="3" rtl="0" algn="ctr">
              <a:buNone/>
              <a:defRPr>
                <a:solidFill>
                  <a:schemeClr val="dk2"/>
                </a:solidFill>
              </a:defRPr>
            </a:lvl4pPr>
            <a:lvl5pPr lvl="4" rtl="0" algn="ctr">
              <a:buNone/>
              <a:defRPr>
                <a:solidFill>
                  <a:schemeClr val="dk2"/>
                </a:solidFill>
              </a:defRPr>
            </a:lvl5pPr>
            <a:lvl6pPr lvl="5" rtl="0" algn="ctr">
              <a:buNone/>
              <a:defRPr>
                <a:solidFill>
                  <a:schemeClr val="dk2"/>
                </a:solidFill>
              </a:defRPr>
            </a:lvl6pPr>
            <a:lvl7pPr lvl="6" rtl="0" algn="ctr">
              <a:buNone/>
              <a:defRPr>
                <a:solidFill>
                  <a:schemeClr val="dk2"/>
                </a:solidFill>
              </a:defRPr>
            </a:lvl7pPr>
            <a:lvl8pPr lvl="7" rtl="0" algn="ctr">
              <a:buNone/>
              <a:defRPr>
                <a:solidFill>
                  <a:schemeClr val="dk2"/>
                </a:solidFill>
              </a:defRPr>
            </a:lvl8pPr>
            <a:lvl9pPr lvl="8" rtl="0" algn="ctr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177" name="Google Shape;177;p18"/>
          <p:cNvCxnSpPr/>
          <p:nvPr/>
        </p:nvCxnSpPr>
        <p:spPr>
          <a:xfrm>
            <a:off x="4957950" y="4798838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oval"/>
          </a:ln>
        </p:spPr>
      </p:cxnSp>
      <p:sp>
        <p:nvSpPr>
          <p:cNvPr id="178" name="Google Shape;178;p18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79" name="Google Shape;179;p18"/>
          <p:cNvSpPr txBox="1"/>
          <p:nvPr>
            <p:ph idx="1" type="subTitle"/>
          </p:nvPr>
        </p:nvSpPr>
        <p:spPr>
          <a:xfrm>
            <a:off x="720025" y="1610942"/>
            <a:ext cx="7704000" cy="53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80" name="Google Shape;180;p18"/>
          <p:cNvSpPr txBox="1"/>
          <p:nvPr>
            <p:ph idx="2" type="subTitle"/>
          </p:nvPr>
        </p:nvSpPr>
        <p:spPr>
          <a:xfrm>
            <a:off x="720025" y="2731125"/>
            <a:ext cx="7704000" cy="52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81" name="Google Shape;181;p18"/>
          <p:cNvSpPr txBox="1"/>
          <p:nvPr>
            <p:ph idx="3" type="subTitle"/>
          </p:nvPr>
        </p:nvSpPr>
        <p:spPr>
          <a:xfrm>
            <a:off x="720025" y="3851625"/>
            <a:ext cx="7704000" cy="52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82" name="Google Shape;182;p18"/>
          <p:cNvSpPr txBox="1"/>
          <p:nvPr>
            <p:ph idx="4" type="subTitle"/>
          </p:nvPr>
        </p:nvSpPr>
        <p:spPr>
          <a:xfrm>
            <a:off x="720025" y="1241274"/>
            <a:ext cx="7704000" cy="393600"/>
          </a:xfrm>
          <a:prstGeom prst="rect">
            <a:avLst/>
          </a:prstGeom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b="1" sz="2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83" name="Google Shape;183;p18"/>
          <p:cNvSpPr txBox="1"/>
          <p:nvPr>
            <p:ph idx="5" type="subTitle"/>
          </p:nvPr>
        </p:nvSpPr>
        <p:spPr>
          <a:xfrm>
            <a:off x="720025" y="2350125"/>
            <a:ext cx="7704000" cy="393600"/>
          </a:xfrm>
          <a:prstGeom prst="rect">
            <a:avLst/>
          </a:prstGeom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b="1" sz="2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84" name="Google Shape;184;p18"/>
          <p:cNvSpPr txBox="1"/>
          <p:nvPr>
            <p:ph idx="6" type="subTitle"/>
          </p:nvPr>
        </p:nvSpPr>
        <p:spPr>
          <a:xfrm>
            <a:off x="720025" y="3470625"/>
            <a:ext cx="7704000" cy="393600"/>
          </a:xfrm>
          <a:prstGeom prst="rect">
            <a:avLst/>
          </a:prstGeom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b="1" sz="2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2">
  <p:cSld name="CUSTOM_6_1_1"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9"/>
          <p:cNvSpPr/>
          <p:nvPr/>
        </p:nvSpPr>
        <p:spPr>
          <a:xfrm>
            <a:off x="145950" y="149100"/>
            <a:ext cx="8852100" cy="4845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87" name="Google Shape;187;p19"/>
          <p:cNvCxnSpPr/>
          <p:nvPr/>
        </p:nvCxnSpPr>
        <p:spPr>
          <a:xfrm>
            <a:off x="382625" y="339563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oval"/>
            <a:tailEnd len="med" w="med" type="none"/>
          </a:ln>
        </p:spPr>
      </p:cxnSp>
      <p:sp>
        <p:nvSpPr>
          <p:cNvPr id="188" name="Google Shape;188;p19"/>
          <p:cNvSpPr/>
          <p:nvPr/>
        </p:nvSpPr>
        <p:spPr>
          <a:xfrm>
            <a:off x="4452300" y="219875"/>
            <a:ext cx="239400" cy="239400"/>
          </a:xfrm>
          <a:prstGeom prst="star4">
            <a:avLst>
              <a:gd fmla="val 15727" name="adj"/>
            </a:avLst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89" name="Google Shape;189;p19"/>
          <p:cNvCxnSpPr/>
          <p:nvPr/>
        </p:nvCxnSpPr>
        <p:spPr>
          <a:xfrm>
            <a:off x="4957925" y="339563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oval"/>
          </a:ln>
        </p:spPr>
      </p:cxnSp>
      <p:cxnSp>
        <p:nvCxnSpPr>
          <p:cNvPr id="190" name="Google Shape;190;p19"/>
          <p:cNvCxnSpPr/>
          <p:nvPr/>
        </p:nvCxnSpPr>
        <p:spPr>
          <a:xfrm>
            <a:off x="382650" y="4798838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oval"/>
            <a:tailEnd len="med" w="med" type="none"/>
          </a:ln>
        </p:spPr>
      </p:cxnSp>
      <p:sp>
        <p:nvSpPr>
          <p:cNvPr id="191" name="Google Shape;191;p19"/>
          <p:cNvSpPr txBox="1"/>
          <p:nvPr>
            <p:ph idx="12" type="sldNum"/>
          </p:nvPr>
        </p:nvSpPr>
        <p:spPr>
          <a:xfrm>
            <a:off x="4297650" y="4602875"/>
            <a:ext cx="548700" cy="33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buNone/>
              <a:defRPr>
                <a:solidFill>
                  <a:schemeClr val="dk2"/>
                </a:solidFill>
              </a:defRPr>
            </a:lvl1pPr>
            <a:lvl2pPr lvl="1" rtl="0" algn="ctr">
              <a:buNone/>
              <a:defRPr>
                <a:solidFill>
                  <a:schemeClr val="dk2"/>
                </a:solidFill>
              </a:defRPr>
            </a:lvl2pPr>
            <a:lvl3pPr lvl="2" rtl="0" algn="ctr">
              <a:buNone/>
              <a:defRPr>
                <a:solidFill>
                  <a:schemeClr val="dk2"/>
                </a:solidFill>
              </a:defRPr>
            </a:lvl3pPr>
            <a:lvl4pPr lvl="3" rtl="0" algn="ctr">
              <a:buNone/>
              <a:defRPr>
                <a:solidFill>
                  <a:schemeClr val="dk2"/>
                </a:solidFill>
              </a:defRPr>
            </a:lvl4pPr>
            <a:lvl5pPr lvl="4" rtl="0" algn="ctr">
              <a:buNone/>
              <a:defRPr>
                <a:solidFill>
                  <a:schemeClr val="dk2"/>
                </a:solidFill>
              </a:defRPr>
            </a:lvl5pPr>
            <a:lvl6pPr lvl="5" rtl="0" algn="ctr">
              <a:buNone/>
              <a:defRPr>
                <a:solidFill>
                  <a:schemeClr val="dk2"/>
                </a:solidFill>
              </a:defRPr>
            </a:lvl6pPr>
            <a:lvl7pPr lvl="6" rtl="0" algn="ctr">
              <a:buNone/>
              <a:defRPr>
                <a:solidFill>
                  <a:schemeClr val="dk2"/>
                </a:solidFill>
              </a:defRPr>
            </a:lvl7pPr>
            <a:lvl8pPr lvl="7" rtl="0" algn="ctr">
              <a:buNone/>
              <a:defRPr>
                <a:solidFill>
                  <a:schemeClr val="dk2"/>
                </a:solidFill>
              </a:defRPr>
            </a:lvl8pPr>
            <a:lvl9pPr lvl="8" rtl="0" algn="ctr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192" name="Google Shape;192;p19"/>
          <p:cNvCxnSpPr/>
          <p:nvPr/>
        </p:nvCxnSpPr>
        <p:spPr>
          <a:xfrm>
            <a:off x="4957950" y="4798838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oval"/>
          </a:ln>
        </p:spPr>
      </p:cxnSp>
      <p:sp>
        <p:nvSpPr>
          <p:cNvPr id="193" name="Google Shape;193;p1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94" name="Google Shape;194;p19"/>
          <p:cNvSpPr txBox="1"/>
          <p:nvPr>
            <p:ph idx="1" type="subTitle"/>
          </p:nvPr>
        </p:nvSpPr>
        <p:spPr>
          <a:xfrm>
            <a:off x="1381625" y="1718025"/>
            <a:ext cx="7042500" cy="52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95" name="Google Shape;195;p19"/>
          <p:cNvSpPr txBox="1"/>
          <p:nvPr>
            <p:ph idx="2" type="subTitle"/>
          </p:nvPr>
        </p:nvSpPr>
        <p:spPr>
          <a:xfrm>
            <a:off x="1381635" y="2861025"/>
            <a:ext cx="7042500" cy="52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96" name="Google Shape;196;p19"/>
          <p:cNvSpPr txBox="1"/>
          <p:nvPr>
            <p:ph idx="3" type="subTitle"/>
          </p:nvPr>
        </p:nvSpPr>
        <p:spPr>
          <a:xfrm>
            <a:off x="1381635" y="4004025"/>
            <a:ext cx="7042500" cy="52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97" name="Google Shape;197;p19"/>
          <p:cNvSpPr txBox="1"/>
          <p:nvPr>
            <p:ph idx="4" type="subTitle"/>
          </p:nvPr>
        </p:nvSpPr>
        <p:spPr>
          <a:xfrm>
            <a:off x="1381625" y="1406025"/>
            <a:ext cx="7042500" cy="333600"/>
          </a:xfrm>
          <a:prstGeom prst="rect">
            <a:avLst/>
          </a:prstGeom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Font typeface="Bebas Neue"/>
              <a:buNone/>
              <a:defRPr b="1" sz="2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98" name="Google Shape;198;p19"/>
          <p:cNvSpPr txBox="1"/>
          <p:nvPr>
            <p:ph idx="5" type="subTitle"/>
          </p:nvPr>
        </p:nvSpPr>
        <p:spPr>
          <a:xfrm>
            <a:off x="1381625" y="2526575"/>
            <a:ext cx="7042500" cy="333600"/>
          </a:xfrm>
          <a:prstGeom prst="rect">
            <a:avLst/>
          </a:prstGeom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Font typeface="Bebas Neue"/>
              <a:buNone/>
              <a:defRPr b="1" sz="2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99" name="Google Shape;199;p19"/>
          <p:cNvSpPr txBox="1"/>
          <p:nvPr>
            <p:ph idx="6" type="subTitle"/>
          </p:nvPr>
        </p:nvSpPr>
        <p:spPr>
          <a:xfrm>
            <a:off x="1381625" y="3647125"/>
            <a:ext cx="7042500" cy="333600"/>
          </a:xfrm>
          <a:prstGeom prst="rect">
            <a:avLst/>
          </a:prstGeom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Font typeface="Bebas Neue"/>
              <a:buNone/>
              <a:defRPr b="1" sz="2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600"/>
              <a:buFont typeface="Bebas Neue"/>
              <a:buNone/>
              <a:defRPr sz="26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CUSTOM_5"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0"/>
          <p:cNvSpPr/>
          <p:nvPr/>
        </p:nvSpPr>
        <p:spPr>
          <a:xfrm>
            <a:off x="145950" y="149100"/>
            <a:ext cx="8852100" cy="4845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02" name="Google Shape;202;p20"/>
          <p:cNvCxnSpPr/>
          <p:nvPr/>
        </p:nvCxnSpPr>
        <p:spPr>
          <a:xfrm>
            <a:off x="382625" y="339563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oval"/>
            <a:tailEnd len="med" w="med" type="none"/>
          </a:ln>
        </p:spPr>
      </p:cxnSp>
      <p:sp>
        <p:nvSpPr>
          <p:cNvPr id="203" name="Google Shape;203;p20"/>
          <p:cNvSpPr/>
          <p:nvPr/>
        </p:nvSpPr>
        <p:spPr>
          <a:xfrm>
            <a:off x="4452300" y="219875"/>
            <a:ext cx="239400" cy="239400"/>
          </a:xfrm>
          <a:prstGeom prst="star4">
            <a:avLst>
              <a:gd fmla="val 15727" name="adj"/>
            </a:avLst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04" name="Google Shape;204;p20"/>
          <p:cNvCxnSpPr/>
          <p:nvPr/>
        </p:nvCxnSpPr>
        <p:spPr>
          <a:xfrm>
            <a:off x="4957925" y="339563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oval"/>
          </a:ln>
        </p:spPr>
      </p:cxnSp>
      <p:cxnSp>
        <p:nvCxnSpPr>
          <p:cNvPr id="205" name="Google Shape;205;p20"/>
          <p:cNvCxnSpPr/>
          <p:nvPr/>
        </p:nvCxnSpPr>
        <p:spPr>
          <a:xfrm>
            <a:off x="382650" y="4798838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oval"/>
            <a:tailEnd len="med" w="med" type="none"/>
          </a:ln>
        </p:spPr>
      </p:cxnSp>
      <p:sp>
        <p:nvSpPr>
          <p:cNvPr id="206" name="Google Shape;206;p20"/>
          <p:cNvSpPr txBox="1"/>
          <p:nvPr>
            <p:ph idx="12" type="sldNum"/>
          </p:nvPr>
        </p:nvSpPr>
        <p:spPr>
          <a:xfrm>
            <a:off x="4297650" y="4602875"/>
            <a:ext cx="548700" cy="33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buNone/>
              <a:defRPr>
                <a:solidFill>
                  <a:schemeClr val="dk2"/>
                </a:solidFill>
              </a:defRPr>
            </a:lvl1pPr>
            <a:lvl2pPr lvl="1" rtl="0" algn="ctr">
              <a:buNone/>
              <a:defRPr>
                <a:solidFill>
                  <a:schemeClr val="dk2"/>
                </a:solidFill>
              </a:defRPr>
            </a:lvl2pPr>
            <a:lvl3pPr lvl="2" rtl="0" algn="ctr">
              <a:buNone/>
              <a:defRPr>
                <a:solidFill>
                  <a:schemeClr val="dk2"/>
                </a:solidFill>
              </a:defRPr>
            </a:lvl3pPr>
            <a:lvl4pPr lvl="3" rtl="0" algn="ctr">
              <a:buNone/>
              <a:defRPr>
                <a:solidFill>
                  <a:schemeClr val="dk2"/>
                </a:solidFill>
              </a:defRPr>
            </a:lvl4pPr>
            <a:lvl5pPr lvl="4" rtl="0" algn="ctr">
              <a:buNone/>
              <a:defRPr>
                <a:solidFill>
                  <a:schemeClr val="dk2"/>
                </a:solidFill>
              </a:defRPr>
            </a:lvl5pPr>
            <a:lvl6pPr lvl="5" rtl="0" algn="ctr">
              <a:buNone/>
              <a:defRPr>
                <a:solidFill>
                  <a:schemeClr val="dk2"/>
                </a:solidFill>
              </a:defRPr>
            </a:lvl6pPr>
            <a:lvl7pPr lvl="6" rtl="0" algn="ctr">
              <a:buNone/>
              <a:defRPr>
                <a:solidFill>
                  <a:schemeClr val="dk2"/>
                </a:solidFill>
              </a:defRPr>
            </a:lvl7pPr>
            <a:lvl8pPr lvl="7" rtl="0" algn="ctr">
              <a:buNone/>
              <a:defRPr>
                <a:solidFill>
                  <a:schemeClr val="dk2"/>
                </a:solidFill>
              </a:defRPr>
            </a:lvl8pPr>
            <a:lvl9pPr lvl="8" rtl="0" algn="ctr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207" name="Google Shape;207;p20"/>
          <p:cNvCxnSpPr/>
          <p:nvPr/>
        </p:nvCxnSpPr>
        <p:spPr>
          <a:xfrm>
            <a:off x="4957950" y="4798838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oval"/>
          </a:ln>
        </p:spPr>
      </p:cxnSp>
      <p:sp>
        <p:nvSpPr>
          <p:cNvPr id="208" name="Google Shape;208;p20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09" name="Google Shape;209;p20"/>
          <p:cNvSpPr txBox="1"/>
          <p:nvPr>
            <p:ph idx="1" type="subTitle"/>
          </p:nvPr>
        </p:nvSpPr>
        <p:spPr>
          <a:xfrm>
            <a:off x="1545775" y="1975263"/>
            <a:ext cx="2556900" cy="91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10" name="Google Shape;210;p20"/>
          <p:cNvSpPr txBox="1"/>
          <p:nvPr>
            <p:ph idx="2" type="subTitle"/>
          </p:nvPr>
        </p:nvSpPr>
        <p:spPr>
          <a:xfrm>
            <a:off x="5041325" y="1975263"/>
            <a:ext cx="2556900" cy="91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11" name="Google Shape;211;p20"/>
          <p:cNvSpPr txBox="1"/>
          <p:nvPr>
            <p:ph idx="3" type="subTitle"/>
          </p:nvPr>
        </p:nvSpPr>
        <p:spPr>
          <a:xfrm>
            <a:off x="1545775" y="3691500"/>
            <a:ext cx="2556900" cy="91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12" name="Google Shape;212;p20"/>
          <p:cNvSpPr txBox="1"/>
          <p:nvPr>
            <p:ph idx="4" type="subTitle"/>
          </p:nvPr>
        </p:nvSpPr>
        <p:spPr>
          <a:xfrm>
            <a:off x="5041325" y="3691500"/>
            <a:ext cx="2556900" cy="91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13" name="Google Shape;213;p20"/>
          <p:cNvSpPr txBox="1"/>
          <p:nvPr>
            <p:ph idx="5" type="subTitle"/>
          </p:nvPr>
        </p:nvSpPr>
        <p:spPr>
          <a:xfrm>
            <a:off x="1545775" y="1670463"/>
            <a:ext cx="2556900" cy="354900"/>
          </a:xfrm>
          <a:prstGeom prst="rect">
            <a:avLst/>
          </a:prstGeom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b="1" sz="2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14" name="Google Shape;214;p20"/>
          <p:cNvSpPr txBox="1"/>
          <p:nvPr>
            <p:ph idx="6" type="subTitle"/>
          </p:nvPr>
        </p:nvSpPr>
        <p:spPr>
          <a:xfrm>
            <a:off x="5041325" y="1670463"/>
            <a:ext cx="2556900" cy="354900"/>
          </a:xfrm>
          <a:prstGeom prst="rect">
            <a:avLst/>
          </a:prstGeom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b="1" sz="2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15" name="Google Shape;215;p20"/>
          <p:cNvSpPr txBox="1"/>
          <p:nvPr>
            <p:ph idx="7" type="subTitle"/>
          </p:nvPr>
        </p:nvSpPr>
        <p:spPr>
          <a:xfrm>
            <a:off x="1545775" y="3386700"/>
            <a:ext cx="2556900" cy="354900"/>
          </a:xfrm>
          <a:prstGeom prst="rect">
            <a:avLst/>
          </a:prstGeom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b="1" sz="2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16" name="Google Shape;216;p20"/>
          <p:cNvSpPr txBox="1"/>
          <p:nvPr>
            <p:ph idx="8" type="subTitle"/>
          </p:nvPr>
        </p:nvSpPr>
        <p:spPr>
          <a:xfrm>
            <a:off x="5041325" y="3386700"/>
            <a:ext cx="2556900" cy="354900"/>
          </a:xfrm>
          <a:prstGeom prst="rect">
            <a:avLst/>
          </a:prstGeom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b="1" sz="2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lt1"/>
        </a:solidFill>
      </p:bgPr>
    </p:bg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/>
          <p:nvPr/>
        </p:nvSpPr>
        <p:spPr>
          <a:xfrm>
            <a:off x="145950" y="149100"/>
            <a:ext cx="8852100" cy="4845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" name="Google Shape;15;p3"/>
          <p:cNvSpPr txBox="1"/>
          <p:nvPr>
            <p:ph type="title"/>
          </p:nvPr>
        </p:nvSpPr>
        <p:spPr>
          <a:xfrm>
            <a:off x="3579950" y="1854500"/>
            <a:ext cx="36048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6" name="Google Shape;16;p3"/>
          <p:cNvSpPr txBox="1"/>
          <p:nvPr>
            <p:ph hasCustomPrompt="1" idx="2" type="title"/>
          </p:nvPr>
        </p:nvSpPr>
        <p:spPr>
          <a:xfrm>
            <a:off x="1959250" y="1854500"/>
            <a:ext cx="11898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959250" y="2939075"/>
            <a:ext cx="5225400" cy="4467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cxnSp>
        <p:nvCxnSpPr>
          <p:cNvPr id="18" name="Google Shape;18;p3"/>
          <p:cNvCxnSpPr/>
          <p:nvPr/>
        </p:nvCxnSpPr>
        <p:spPr>
          <a:xfrm rot="10800000">
            <a:off x="8761325" y="2079300"/>
            <a:ext cx="0" cy="9849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oval"/>
            <a:tailEnd len="med" w="med" type="oval"/>
          </a:ln>
        </p:spPr>
      </p:cxnSp>
      <p:cxnSp>
        <p:nvCxnSpPr>
          <p:cNvPr id="19" name="Google Shape;19;p3"/>
          <p:cNvCxnSpPr/>
          <p:nvPr/>
        </p:nvCxnSpPr>
        <p:spPr>
          <a:xfrm>
            <a:off x="382625" y="339563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oval"/>
            <a:tailEnd len="med" w="med" type="none"/>
          </a:ln>
        </p:spPr>
      </p:cxnSp>
      <p:sp>
        <p:nvSpPr>
          <p:cNvPr id="20" name="Google Shape;20;p3"/>
          <p:cNvSpPr/>
          <p:nvPr/>
        </p:nvSpPr>
        <p:spPr>
          <a:xfrm>
            <a:off x="4452300" y="219875"/>
            <a:ext cx="239400" cy="239400"/>
          </a:xfrm>
          <a:prstGeom prst="star4">
            <a:avLst>
              <a:gd fmla="val 15727" name="adj"/>
            </a:avLst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1" name="Google Shape;21;p3"/>
          <p:cNvCxnSpPr/>
          <p:nvPr/>
        </p:nvCxnSpPr>
        <p:spPr>
          <a:xfrm>
            <a:off x="4957925" y="339563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oval"/>
          </a:ln>
        </p:spPr>
      </p:cxnSp>
      <p:cxnSp>
        <p:nvCxnSpPr>
          <p:cNvPr id="22" name="Google Shape;22;p3"/>
          <p:cNvCxnSpPr/>
          <p:nvPr/>
        </p:nvCxnSpPr>
        <p:spPr>
          <a:xfrm>
            <a:off x="382650" y="4798838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oval"/>
            <a:tailEnd len="med" w="med" type="none"/>
          </a:ln>
        </p:spPr>
      </p:cxnSp>
      <p:sp>
        <p:nvSpPr>
          <p:cNvPr id="23" name="Google Shape;23;p3"/>
          <p:cNvSpPr txBox="1"/>
          <p:nvPr>
            <p:ph idx="12" type="sldNum"/>
          </p:nvPr>
        </p:nvSpPr>
        <p:spPr>
          <a:xfrm>
            <a:off x="4297650" y="4602875"/>
            <a:ext cx="548700" cy="33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buNone/>
              <a:defRPr>
                <a:solidFill>
                  <a:schemeClr val="dk2"/>
                </a:solidFill>
              </a:defRPr>
            </a:lvl1pPr>
            <a:lvl2pPr lvl="1" rtl="0" algn="ctr">
              <a:buNone/>
              <a:defRPr>
                <a:solidFill>
                  <a:schemeClr val="dk2"/>
                </a:solidFill>
              </a:defRPr>
            </a:lvl2pPr>
            <a:lvl3pPr lvl="2" rtl="0" algn="ctr">
              <a:buNone/>
              <a:defRPr>
                <a:solidFill>
                  <a:schemeClr val="dk2"/>
                </a:solidFill>
              </a:defRPr>
            </a:lvl3pPr>
            <a:lvl4pPr lvl="3" rtl="0" algn="ctr">
              <a:buNone/>
              <a:defRPr>
                <a:solidFill>
                  <a:schemeClr val="dk2"/>
                </a:solidFill>
              </a:defRPr>
            </a:lvl4pPr>
            <a:lvl5pPr lvl="4" rtl="0" algn="ctr">
              <a:buNone/>
              <a:defRPr>
                <a:solidFill>
                  <a:schemeClr val="dk2"/>
                </a:solidFill>
              </a:defRPr>
            </a:lvl5pPr>
            <a:lvl6pPr lvl="5" rtl="0" algn="ctr">
              <a:buNone/>
              <a:defRPr>
                <a:solidFill>
                  <a:schemeClr val="dk2"/>
                </a:solidFill>
              </a:defRPr>
            </a:lvl6pPr>
            <a:lvl7pPr lvl="6" rtl="0" algn="ctr">
              <a:buNone/>
              <a:defRPr>
                <a:solidFill>
                  <a:schemeClr val="dk2"/>
                </a:solidFill>
              </a:defRPr>
            </a:lvl7pPr>
            <a:lvl8pPr lvl="7" rtl="0" algn="ctr">
              <a:buNone/>
              <a:defRPr>
                <a:solidFill>
                  <a:schemeClr val="dk2"/>
                </a:solidFill>
              </a:defRPr>
            </a:lvl8pPr>
            <a:lvl9pPr lvl="8" rtl="0" algn="ctr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24" name="Google Shape;24;p3"/>
          <p:cNvCxnSpPr/>
          <p:nvPr/>
        </p:nvCxnSpPr>
        <p:spPr>
          <a:xfrm>
            <a:off x="4957950" y="4798838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oval"/>
          </a:ln>
        </p:spPr>
      </p:cxnSp>
      <p:cxnSp>
        <p:nvCxnSpPr>
          <p:cNvPr id="25" name="Google Shape;25;p3"/>
          <p:cNvCxnSpPr/>
          <p:nvPr/>
        </p:nvCxnSpPr>
        <p:spPr>
          <a:xfrm rot="10800000">
            <a:off x="394350" y="2079300"/>
            <a:ext cx="0" cy="9849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oval"/>
            <a:tailEnd len="med" w="med" type="oval"/>
          </a:ln>
        </p:spPr>
      </p:cxn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CUSTOM_7_1"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1"/>
          <p:cNvSpPr/>
          <p:nvPr/>
        </p:nvSpPr>
        <p:spPr>
          <a:xfrm>
            <a:off x="145950" y="149100"/>
            <a:ext cx="8852100" cy="4845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19" name="Google Shape;219;p21"/>
          <p:cNvCxnSpPr/>
          <p:nvPr/>
        </p:nvCxnSpPr>
        <p:spPr>
          <a:xfrm>
            <a:off x="382625" y="339563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oval"/>
            <a:tailEnd len="med" w="med" type="none"/>
          </a:ln>
        </p:spPr>
      </p:cxnSp>
      <p:sp>
        <p:nvSpPr>
          <p:cNvPr id="220" name="Google Shape;220;p21"/>
          <p:cNvSpPr/>
          <p:nvPr/>
        </p:nvSpPr>
        <p:spPr>
          <a:xfrm>
            <a:off x="4452300" y="219875"/>
            <a:ext cx="239400" cy="239400"/>
          </a:xfrm>
          <a:prstGeom prst="star4">
            <a:avLst>
              <a:gd fmla="val 15727" name="adj"/>
            </a:avLst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21" name="Google Shape;221;p21"/>
          <p:cNvCxnSpPr/>
          <p:nvPr/>
        </p:nvCxnSpPr>
        <p:spPr>
          <a:xfrm>
            <a:off x="4957925" y="339563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oval"/>
          </a:ln>
        </p:spPr>
      </p:cxnSp>
      <p:cxnSp>
        <p:nvCxnSpPr>
          <p:cNvPr id="222" name="Google Shape;222;p21"/>
          <p:cNvCxnSpPr/>
          <p:nvPr/>
        </p:nvCxnSpPr>
        <p:spPr>
          <a:xfrm>
            <a:off x="382650" y="4798838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oval"/>
            <a:tailEnd len="med" w="med" type="none"/>
          </a:ln>
        </p:spPr>
      </p:cxnSp>
      <p:sp>
        <p:nvSpPr>
          <p:cNvPr id="223" name="Google Shape;223;p21"/>
          <p:cNvSpPr txBox="1"/>
          <p:nvPr>
            <p:ph idx="12" type="sldNum"/>
          </p:nvPr>
        </p:nvSpPr>
        <p:spPr>
          <a:xfrm>
            <a:off x="4297650" y="4602875"/>
            <a:ext cx="548700" cy="33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buNone/>
              <a:defRPr>
                <a:solidFill>
                  <a:schemeClr val="dk2"/>
                </a:solidFill>
              </a:defRPr>
            </a:lvl1pPr>
            <a:lvl2pPr lvl="1" rtl="0" algn="ctr">
              <a:buNone/>
              <a:defRPr>
                <a:solidFill>
                  <a:schemeClr val="dk2"/>
                </a:solidFill>
              </a:defRPr>
            </a:lvl2pPr>
            <a:lvl3pPr lvl="2" rtl="0" algn="ctr">
              <a:buNone/>
              <a:defRPr>
                <a:solidFill>
                  <a:schemeClr val="dk2"/>
                </a:solidFill>
              </a:defRPr>
            </a:lvl3pPr>
            <a:lvl4pPr lvl="3" rtl="0" algn="ctr">
              <a:buNone/>
              <a:defRPr>
                <a:solidFill>
                  <a:schemeClr val="dk2"/>
                </a:solidFill>
              </a:defRPr>
            </a:lvl4pPr>
            <a:lvl5pPr lvl="4" rtl="0" algn="ctr">
              <a:buNone/>
              <a:defRPr>
                <a:solidFill>
                  <a:schemeClr val="dk2"/>
                </a:solidFill>
              </a:defRPr>
            </a:lvl5pPr>
            <a:lvl6pPr lvl="5" rtl="0" algn="ctr">
              <a:buNone/>
              <a:defRPr>
                <a:solidFill>
                  <a:schemeClr val="dk2"/>
                </a:solidFill>
              </a:defRPr>
            </a:lvl6pPr>
            <a:lvl7pPr lvl="6" rtl="0" algn="ctr">
              <a:buNone/>
              <a:defRPr>
                <a:solidFill>
                  <a:schemeClr val="dk2"/>
                </a:solidFill>
              </a:defRPr>
            </a:lvl7pPr>
            <a:lvl8pPr lvl="7" rtl="0" algn="ctr">
              <a:buNone/>
              <a:defRPr>
                <a:solidFill>
                  <a:schemeClr val="dk2"/>
                </a:solidFill>
              </a:defRPr>
            </a:lvl8pPr>
            <a:lvl9pPr lvl="8" rtl="0" algn="ctr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224" name="Google Shape;224;p21"/>
          <p:cNvCxnSpPr/>
          <p:nvPr/>
        </p:nvCxnSpPr>
        <p:spPr>
          <a:xfrm>
            <a:off x="4957950" y="4798838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oval"/>
          </a:ln>
        </p:spPr>
      </p:cxnSp>
      <p:sp>
        <p:nvSpPr>
          <p:cNvPr id="225" name="Google Shape;225;p21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6" name="Google Shape;226;p21"/>
          <p:cNvSpPr txBox="1"/>
          <p:nvPr>
            <p:ph idx="1" type="subTitle"/>
          </p:nvPr>
        </p:nvSpPr>
        <p:spPr>
          <a:xfrm>
            <a:off x="903950" y="2149201"/>
            <a:ext cx="21912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27" name="Google Shape;227;p21"/>
          <p:cNvSpPr txBox="1"/>
          <p:nvPr>
            <p:ph idx="2" type="subTitle"/>
          </p:nvPr>
        </p:nvSpPr>
        <p:spPr>
          <a:xfrm>
            <a:off x="3478550" y="2149201"/>
            <a:ext cx="21825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28" name="Google Shape;228;p21"/>
          <p:cNvSpPr txBox="1"/>
          <p:nvPr>
            <p:ph idx="3" type="subTitle"/>
          </p:nvPr>
        </p:nvSpPr>
        <p:spPr>
          <a:xfrm>
            <a:off x="903950" y="3579425"/>
            <a:ext cx="21912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29" name="Google Shape;229;p21"/>
          <p:cNvSpPr txBox="1"/>
          <p:nvPr>
            <p:ph idx="4" type="subTitle"/>
          </p:nvPr>
        </p:nvSpPr>
        <p:spPr>
          <a:xfrm>
            <a:off x="3478550" y="3579425"/>
            <a:ext cx="21825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30" name="Google Shape;230;p21"/>
          <p:cNvSpPr txBox="1"/>
          <p:nvPr>
            <p:ph idx="5" type="subTitle"/>
          </p:nvPr>
        </p:nvSpPr>
        <p:spPr>
          <a:xfrm>
            <a:off x="6048850" y="2149201"/>
            <a:ext cx="21999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31" name="Google Shape;231;p21"/>
          <p:cNvSpPr txBox="1"/>
          <p:nvPr>
            <p:ph idx="6" type="subTitle"/>
          </p:nvPr>
        </p:nvSpPr>
        <p:spPr>
          <a:xfrm>
            <a:off x="6048850" y="3579425"/>
            <a:ext cx="21999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32" name="Google Shape;232;p21"/>
          <p:cNvSpPr txBox="1"/>
          <p:nvPr>
            <p:ph idx="7" type="subTitle"/>
          </p:nvPr>
        </p:nvSpPr>
        <p:spPr>
          <a:xfrm>
            <a:off x="908250" y="1656600"/>
            <a:ext cx="2182500" cy="442500"/>
          </a:xfrm>
          <a:prstGeom prst="rect">
            <a:avLst/>
          </a:prstGeom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b="1" sz="2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33" name="Google Shape;233;p21"/>
          <p:cNvSpPr txBox="1"/>
          <p:nvPr>
            <p:ph idx="8" type="subTitle"/>
          </p:nvPr>
        </p:nvSpPr>
        <p:spPr>
          <a:xfrm>
            <a:off x="3482836" y="1656600"/>
            <a:ext cx="2173800" cy="442500"/>
          </a:xfrm>
          <a:prstGeom prst="rect">
            <a:avLst/>
          </a:prstGeom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b="1" sz="2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34" name="Google Shape;234;p21"/>
          <p:cNvSpPr txBox="1"/>
          <p:nvPr>
            <p:ph idx="9" type="subTitle"/>
          </p:nvPr>
        </p:nvSpPr>
        <p:spPr>
          <a:xfrm>
            <a:off x="6053173" y="1656600"/>
            <a:ext cx="2191200" cy="442500"/>
          </a:xfrm>
          <a:prstGeom prst="rect">
            <a:avLst/>
          </a:prstGeom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b="1" sz="2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35" name="Google Shape;235;p21"/>
          <p:cNvSpPr txBox="1"/>
          <p:nvPr>
            <p:ph idx="13" type="subTitle"/>
          </p:nvPr>
        </p:nvSpPr>
        <p:spPr>
          <a:xfrm>
            <a:off x="908250" y="3086800"/>
            <a:ext cx="2182500" cy="442500"/>
          </a:xfrm>
          <a:prstGeom prst="rect">
            <a:avLst/>
          </a:prstGeom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b="1" sz="2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36" name="Google Shape;236;p21"/>
          <p:cNvSpPr txBox="1"/>
          <p:nvPr>
            <p:ph idx="14" type="subTitle"/>
          </p:nvPr>
        </p:nvSpPr>
        <p:spPr>
          <a:xfrm>
            <a:off x="3482836" y="3086800"/>
            <a:ext cx="2173800" cy="442500"/>
          </a:xfrm>
          <a:prstGeom prst="rect">
            <a:avLst/>
          </a:prstGeom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b="1" sz="2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37" name="Google Shape;237;p21"/>
          <p:cNvSpPr txBox="1"/>
          <p:nvPr>
            <p:ph idx="15" type="subTitle"/>
          </p:nvPr>
        </p:nvSpPr>
        <p:spPr>
          <a:xfrm>
            <a:off x="6053173" y="3086800"/>
            <a:ext cx="2191200" cy="442500"/>
          </a:xfrm>
          <a:prstGeom prst="rect">
            <a:avLst/>
          </a:prstGeom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b="1" sz="2000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CUSTOM_8_1"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22"/>
          <p:cNvSpPr/>
          <p:nvPr/>
        </p:nvSpPr>
        <p:spPr>
          <a:xfrm>
            <a:off x="145950" y="149100"/>
            <a:ext cx="8852100" cy="4845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40" name="Google Shape;240;p22"/>
          <p:cNvCxnSpPr/>
          <p:nvPr/>
        </p:nvCxnSpPr>
        <p:spPr>
          <a:xfrm>
            <a:off x="382625" y="339563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oval"/>
            <a:tailEnd len="med" w="med" type="none"/>
          </a:ln>
        </p:spPr>
      </p:cxnSp>
      <p:sp>
        <p:nvSpPr>
          <p:cNvPr id="241" name="Google Shape;241;p22"/>
          <p:cNvSpPr/>
          <p:nvPr/>
        </p:nvSpPr>
        <p:spPr>
          <a:xfrm>
            <a:off x="4452300" y="219875"/>
            <a:ext cx="239400" cy="239400"/>
          </a:xfrm>
          <a:prstGeom prst="star4">
            <a:avLst>
              <a:gd fmla="val 15727" name="adj"/>
            </a:avLst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42" name="Google Shape;242;p22"/>
          <p:cNvCxnSpPr/>
          <p:nvPr/>
        </p:nvCxnSpPr>
        <p:spPr>
          <a:xfrm>
            <a:off x="4957925" y="339563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oval"/>
          </a:ln>
        </p:spPr>
      </p:cxnSp>
      <p:cxnSp>
        <p:nvCxnSpPr>
          <p:cNvPr id="243" name="Google Shape;243;p22"/>
          <p:cNvCxnSpPr/>
          <p:nvPr/>
        </p:nvCxnSpPr>
        <p:spPr>
          <a:xfrm>
            <a:off x="382650" y="4798838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oval"/>
            <a:tailEnd len="med" w="med" type="none"/>
          </a:ln>
        </p:spPr>
      </p:cxnSp>
      <p:sp>
        <p:nvSpPr>
          <p:cNvPr id="244" name="Google Shape;244;p22"/>
          <p:cNvSpPr txBox="1"/>
          <p:nvPr>
            <p:ph idx="12" type="sldNum"/>
          </p:nvPr>
        </p:nvSpPr>
        <p:spPr>
          <a:xfrm>
            <a:off x="4297650" y="4602875"/>
            <a:ext cx="548700" cy="33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buNone/>
              <a:defRPr>
                <a:solidFill>
                  <a:schemeClr val="dk2"/>
                </a:solidFill>
              </a:defRPr>
            </a:lvl1pPr>
            <a:lvl2pPr lvl="1" rtl="0" algn="ctr">
              <a:buNone/>
              <a:defRPr>
                <a:solidFill>
                  <a:schemeClr val="dk2"/>
                </a:solidFill>
              </a:defRPr>
            </a:lvl2pPr>
            <a:lvl3pPr lvl="2" rtl="0" algn="ctr">
              <a:buNone/>
              <a:defRPr>
                <a:solidFill>
                  <a:schemeClr val="dk2"/>
                </a:solidFill>
              </a:defRPr>
            </a:lvl3pPr>
            <a:lvl4pPr lvl="3" rtl="0" algn="ctr">
              <a:buNone/>
              <a:defRPr>
                <a:solidFill>
                  <a:schemeClr val="dk2"/>
                </a:solidFill>
              </a:defRPr>
            </a:lvl4pPr>
            <a:lvl5pPr lvl="4" rtl="0" algn="ctr">
              <a:buNone/>
              <a:defRPr>
                <a:solidFill>
                  <a:schemeClr val="dk2"/>
                </a:solidFill>
              </a:defRPr>
            </a:lvl5pPr>
            <a:lvl6pPr lvl="5" rtl="0" algn="ctr">
              <a:buNone/>
              <a:defRPr>
                <a:solidFill>
                  <a:schemeClr val="dk2"/>
                </a:solidFill>
              </a:defRPr>
            </a:lvl6pPr>
            <a:lvl7pPr lvl="6" rtl="0" algn="ctr">
              <a:buNone/>
              <a:defRPr>
                <a:solidFill>
                  <a:schemeClr val="dk2"/>
                </a:solidFill>
              </a:defRPr>
            </a:lvl7pPr>
            <a:lvl8pPr lvl="7" rtl="0" algn="ctr">
              <a:buNone/>
              <a:defRPr>
                <a:solidFill>
                  <a:schemeClr val="dk2"/>
                </a:solidFill>
              </a:defRPr>
            </a:lvl8pPr>
            <a:lvl9pPr lvl="8" rtl="0" algn="ctr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245" name="Google Shape;245;p22"/>
          <p:cNvCxnSpPr/>
          <p:nvPr/>
        </p:nvCxnSpPr>
        <p:spPr>
          <a:xfrm>
            <a:off x="4957950" y="4798838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oval"/>
          </a:ln>
        </p:spPr>
      </p:cxnSp>
      <p:sp>
        <p:nvSpPr>
          <p:cNvPr id="246" name="Google Shape;246;p22"/>
          <p:cNvSpPr txBox="1"/>
          <p:nvPr>
            <p:ph hasCustomPrompt="1" type="title"/>
          </p:nvPr>
        </p:nvSpPr>
        <p:spPr>
          <a:xfrm>
            <a:off x="2223600" y="552112"/>
            <a:ext cx="4696800" cy="7689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5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47" name="Google Shape;247;p22"/>
          <p:cNvSpPr txBox="1"/>
          <p:nvPr>
            <p:ph idx="1" type="subTitle"/>
          </p:nvPr>
        </p:nvSpPr>
        <p:spPr>
          <a:xfrm>
            <a:off x="2223600" y="1364275"/>
            <a:ext cx="4696800" cy="428700"/>
          </a:xfrm>
          <a:prstGeom prst="rect">
            <a:avLst/>
          </a:prstGeom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ans"/>
              <a:buNone/>
              <a:defRPr sz="16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248" name="Google Shape;248;p22"/>
          <p:cNvSpPr txBox="1"/>
          <p:nvPr>
            <p:ph hasCustomPrompt="1" idx="2" type="title"/>
          </p:nvPr>
        </p:nvSpPr>
        <p:spPr>
          <a:xfrm>
            <a:off x="2223600" y="1904368"/>
            <a:ext cx="4696800" cy="7689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5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49" name="Google Shape;249;p22"/>
          <p:cNvSpPr txBox="1"/>
          <p:nvPr>
            <p:ph idx="3" type="subTitle"/>
          </p:nvPr>
        </p:nvSpPr>
        <p:spPr>
          <a:xfrm>
            <a:off x="2223600" y="2716527"/>
            <a:ext cx="4696800" cy="446700"/>
          </a:xfrm>
          <a:prstGeom prst="rect">
            <a:avLst/>
          </a:prstGeom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ans"/>
              <a:buNone/>
              <a:defRPr sz="16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250" name="Google Shape;250;p22"/>
          <p:cNvSpPr txBox="1"/>
          <p:nvPr>
            <p:ph hasCustomPrompt="1" idx="4" type="title"/>
          </p:nvPr>
        </p:nvSpPr>
        <p:spPr>
          <a:xfrm>
            <a:off x="2223600" y="3256624"/>
            <a:ext cx="4696800" cy="7689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5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51" name="Google Shape;251;p22"/>
          <p:cNvSpPr txBox="1"/>
          <p:nvPr>
            <p:ph idx="5" type="subTitle"/>
          </p:nvPr>
        </p:nvSpPr>
        <p:spPr>
          <a:xfrm>
            <a:off x="2223600" y="4068797"/>
            <a:ext cx="4696800" cy="446700"/>
          </a:xfrm>
          <a:prstGeom prst="rect">
            <a:avLst/>
          </a:prstGeom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ans"/>
              <a:buNone/>
              <a:defRPr sz="16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10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3_1"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23"/>
          <p:cNvSpPr/>
          <p:nvPr/>
        </p:nvSpPr>
        <p:spPr>
          <a:xfrm>
            <a:off x="145950" y="149100"/>
            <a:ext cx="8852100" cy="4845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4" name="Google Shape;254;p23"/>
          <p:cNvSpPr txBox="1"/>
          <p:nvPr>
            <p:ph type="title"/>
          </p:nvPr>
        </p:nvSpPr>
        <p:spPr>
          <a:xfrm>
            <a:off x="2347938" y="540000"/>
            <a:ext cx="4448100" cy="105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75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55" name="Google Shape;255;p23"/>
          <p:cNvSpPr txBox="1"/>
          <p:nvPr>
            <p:ph idx="1" type="subTitle"/>
          </p:nvPr>
        </p:nvSpPr>
        <p:spPr>
          <a:xfrm>
            <a:off x="2347900" y="1717825"/>
            <a:ext cx="4448100" cy="12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56" name="Google Shape;256;p23"/>
          <p:cNvSpPr txBox="1"/>
          <p:nvPr/>
        </p:nvSpPr>
        <p:spPr>
          <a:xfrm>
            <a:off x="2099100" y="3611950"/>
            <a:ext cx="4945800" cy="5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CREDITS: This presentation template was created by </a:t>
            </a:r>
            <a:r>
              <a:rPr b="1" lang="en" sz="1200" u="sng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b="1" lang="en" sz="12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,</a:t>
            </a:r>
            <a:r>
              <a:rPr lang="en" sz="12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 and includes icons by</a:t>
            </a:r>
            <a:r>
              <a:rPr b="1" lang="en" sz="12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 </a:t>
            </a:r>
            <a:r>
              <a:rPr b="1" lang="en" sz="1200" u="sng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b="1" lang="en" sz="12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,</a:t>
            </a:r>
            <a:r>
              <a:rPr lang="en" sz="12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 and infographics &amp; images by </a:t>
            </a:r>
            <a:r>
              <a:rPr b="1" lang="en" sz="1200" u="sng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b="1" lang="en" sz="1200" u="sng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 </a:t>
            </a:r>
            <a:endParaRPr b="1" sz="1200" u="sng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cxnSp>
        <p:nvCxnSpPr>
          <p:cNvPr id="257" name="Google Shape;257;p23"/>
          <p:cNvCxnSpPr/>
          <p:nvPr/>
        </p:nvCxnSpPr>
        <p:spPr>
          <a:xfrm>
            <a:off x="382625" y="339563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oval"/>
            <a:tailEnd len="med" w="med" type="none"/>
          </a:ln>
        </p:spPr>
      </p:cxnSp>
      <p:sp>
        <p:nvSpPr>
          <p:cNvPr id="258" name="Google Shape;258;p23"/>
          <p:cNvSpPr/>
          <p:nvPr/>
        </p:nvSpPr>
        <p:spPr>
          <a:xfrm>
            <a:off x="4452300" y="219875"/>
            <a:ext cx="239400" cy="239400"/>
          </a:xfrm>
          <a:prstGeom prst="star4">
            <a:avLst>
              <a:gd fmla="val 15727" name="adj"/>
            </a:avLst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59" name="Google Shape;259;p23"/>
          <p:cNvCxnSpPr/>
          <p:nvPr/>
        </p:nvCxnSpPr>
        <p:spPr>
          <a:xfrm>
            <a:off x="4957925" y="339563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oval"/>
          </a:ln>
        </p:spPr>
      </p:cxnSp>
      <p:cxnSp>
        <p:nvCxnSpPr>
          <p:cNvPr id="260" name="Google Shape;260;p23"/>
          <p:cNvCxnSpPr/>
          <p:nvPr/>
        </p:nvCxnSpPr>
        <p:spPr>
          <a:xfrm flipH="1" rot="10800000">
            <a:off x="347659" y="4749851"/>
            <a:ext cx="8448600" cy="330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oval"/>
            <a:tailEnd len="med" w="med" type="oval"/>
          </a:ln>
        </p:spPr>
      </p:cxnSp>
      <p:sp>
        <p:nvSpPr>
          <p:cNvPr id="261" name="Google Shape;261;p2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7"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24"/>
          <p:cNvSpPr/>
          <p:nvPr/>
        </p:nvSpPr>
        <p:spPr>
          <a:xfrm>
            <a:off x="145950" y="149100"/>
            <a:ext cx="8852100" cy="4845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" name="Google Shape;264;p2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265" name="Google Shape;265;p24"/>
          <p:cNvCxnSpPr/>
          <p:nvPr/>
        </p:nvCxnSpPr>
        <p:spPr>
          <a:xfrm>
            <a:off x="382625" y="339563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oval"/>
            <a:tailEnd len="med" w="med" type="none"/>
          </a:ln>
        </p:spPr>
      </p:cxnSp>
      <p:sp>
        <p:nvSpPr>
          <p:cNvPr id="266" name="Google Shape;266;p24"/>
          <p:cNvSpPr/>
          <p:nvPr/>
        </p:nvSpPr>
        <p:spPr>
          <a:xfrm>
            <a:off x="4452300" y="219875"/>
            <a:ext cx="239400" cy="239400"/>
          </a:xfrm>
          <a:prstGeom prst="star4">
            <a:avLst>
              <a:gd fmla="val 15727" name="adj"/>
            </a:avLst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67" name="Google Shape;267;p24"/>
          <p:cNvCxnSpPr/>
          <p:nvPr/>
        </p:nvCxnSpPr>
        <p:spPr>
          <a:xfrm>
            <a:off x="4957925" y="339563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oval"/>
          </a:ln>
        </p:spPr>
      </p:cxnSp>
      <p:cxnSp>
        <p:nvCxnSpPr>
          <p:cNvPr id="268" name="Google Shape;268;p24"/>
          <p:cNvCxnSpPr/>
          <p:nvPr/>
        </p:nvCxnSpPr>
        <p:spPr>
          <a:xfrm>
            <a:off x="382650" y="4798838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oval"/>
            <a:tailEnd len="med" w="med" type="none"/>
          </a:ln>
        </p:spPr>
      </p:cxnSp>
      <p:sp>
        <p:nvSpPr>
          <p:cNvPr id="269" name="Google Shape;269;p24"/>
          <p:cNvSpPr txBox="1"/>
          <p:nvPr>
            <p:ph idx="2" type="sldNum"/>
          </p:nvPr>
        </p:nvSpPr>
        <p:spPr>
          <a:xfrm>
            <a:off x="4297650" y="4602875"/>
            <a:ext cx="548700" cy="33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buNone/>
              <a:defRPr>
                <a:solidFill>
                  <a:schemeClr val="lt1"/>
                </a:solidFill>
              </a:defRPr>
            </a:lvl1pPr>
            <a:lvl2pPr lvl="1" rtl="0" algn="ctr">
              <a:buNone/>
              <a:defRPr>
                <a:solidFill>
                  <a:schemeClr val="lt1"/>
                </a:solidFill>
              </a:defRPr>
            </a:lvl2pPr>
            <a:lvl3pPr lvl="2" rtl="0" algn="ctr">
              <a:buNone/>
              <a:defRPr>
                <a:solidFill>
                  <a:schemeClr val="lt1"/>
                </a:solidFill>
              </a:defRPr>
            </a:lvl3pPr>
            <a:lvl4pPr lvl="3" rtl="0" algn="ctr">
              <a:buNone/>
              <a:defRPr>
                <a:solidFill>
                  <a:schemeClr val="lt1"/>
                </a:solidFill>
              </a:defRPr>
            </a:lvl4pPr>
            <a:lvl5pPr lvl="4" rtl="0" algn="ctr">
              <a:buNone/>
              <a:defRPr>
                <a:solidFill>
                  <a:schemeClr val="lt1"/>
                </a:solidFill>
              </a:defRPr>
            </a:lvl5pPr>
            <a:lvl6pPr lvl="5" rtl="0" algn="ctr">
              <a:buNone/>
              <a:defRPr>
                <a:solidFill>
                  <a:schemeClr val="lt1"/>
                </a:solidFill>
              </a:defRPr>
            </a:lvl6pPr>
            <a:lvl7pPr lvl="6" rtl="0" algn="ctr">
              <a:buNone/>
              <a:defRPr>
                <a:solidFill>
                  <a:schemeClr val="lt1"/>
                </a:solidFill>
              </a:defRPr>
            </a:lvl7pPr>
            <a:lvl8pPr lvl="7" rtl="0" algn="ctr">
              <a:buNone/>
              <a:defRPr>
                <a:solidFill>
                  <a:schemeClr val="lt1"/>
                </a:solidFill>
              </a:defRPr>
            </a:lvl8pPr>
            <a:lvl9pPr lvl="8" rtl="0" algn="ctr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270" name="Google Shape;270;p24"/>
          <p:cNvCxnSpPr/>
          <p:nvPr/>
        </p:nvCxnSpPr>
        <p:spPr>
          <a:xfrm>
            <a:off x="4957950" y="4798838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oval"/>
          </a:ln>
        </p:spPr>
      </p:cxn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CUSTOM_8"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73" name="Google Shape;273;p25"/>
          <p:cNvSpPr/>
          <p:nvPr/>
        </p:nvSpPr>
        <p:spPr>
          <a:xfrm>
            <a:off x="145950" y="149100"/>
            <a:ext cx="8852100" cy="4845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74" name="Google Shape;274;p25"/>
          <p:cNvCxnSpPr/>
          <p:nvPr/>
        </p:nvCxnSpPr>
        <p:spPr>
          <a:xfrm>
            <a:off x="382625" y="339563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oval"/>
            <a:tailEnd len="med" w="med" type="none"/>
          </a:ln>
        </p:spPr>
      </p:cxnSp>
      <p:sp>
        <p:nvSpPr>
          <p:cNvPr id="275" name="Google Shape;275;p25"/>
          <p:cNvSpPr/>
          <p:nvPr/>
        </p:nvSpPr>
        <p:spPr>
          <a:xfrm>
            <a:off x="4452300" y="219875"/>
            <a:ext cx="239400" cy="239400"/>
          </a:xfrm>
          <a:prstGeom prst="star4">
            <a:avLst>
              <a:gd fmla="val 15727" name="adj"/>
            </a:avLst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76" name="Google Shape;276;p25"/>
          <p:cNvCxnSpPr/>
          <p:nvPr/>
        </p:nvCxnSpPr>
        <p:spPr>
          <a:xfrm>
            <a:off x="4957925" y="339563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oval"/>
          </a:ln>
        </p:spPr>
      </p:cxnSp>
      <p:cxnSp>
        <p:nvCxnSpPr>
          <p:cNvPr id="277" name="Google Shape;277;p25"/>
          <p:cNvCxnSpPr/>
          <p:nvPr/>
        </p:nvCxnSpPr>
        <p:spPr>
          <a:xfrm flipH="1" rot="10800000">
            <a:off x="347659" y="4749851"/>
            <a:ext cx="8448600" cy="330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oval"/>
            <a:tailEnd len="med" w="med" type="oval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/>
          <p:nvPr/>
        </p:nvSpPr>
        <p:spPr>
          <a:xfrm>
            <a:off x="145950" y="149100"/>
            <a:ext cx="8852100" cy="4845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8" name="Google Shape;28;p4"/>
          <p:cNvCxnSpPr/>
          <p:nvPr/>
        </p:nvCxnSpPr>
        <p:spPr>
          <a:xfrm>
            <a:off x="382625" y="339563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oval"/>
            <a:tailEnd len="med" w="med" type="none"/>
          </a:ln>
        </p:spPr>
      </p:cxnSp>
      <p:sp>
        <p:nvSpPr>
          <p:cNvPr id="29" name="Google Shape;29;p4"/>
          <p:cNvSpPr/>
          <p:nvPr/>
        </p:nvSpPr>
        <p:spPr>
          <a:xfrm>
            <a:off x="4452300" y="219875"/>
            <a:ext cx="239400" cy="239400"/>
          </a:xfrm>
          <a:prstGeom prst="star4">
            <a:avLst>
              <a:gd fmla="val 15727" name="adj"/>
            </a:avLst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0" name="Google Shape;30;p4"/>
          <p:cNvCxnSpPr/>
          <p:nvPr/>
        </p:nvCxnSpPr>
        <p:spPr>
          <a:xfrm>
            <a:off x="4957925" y="339563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oval"/>
          </a:ln>
        </p:spPr>
      </p:cxnSp>
      <p:cxnSp>
        <p:nvCxnSpPr>
          <p:cNvPr id="31" name="Google Shape;31;p4"/>
          <p:cNvCxnSpPr/>
          <p:nvPr/>
        </p:nvCxnSpPr>
        <p:spPr>
          <a:xfrm>
            <a:off x="382650" y="4798838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oval"/>
            <a:tailEnd len="med" w="med" type="none"/>
          </a:ln>
        </p:spPr>
      </p:cxnSp>
      <p:sp>
        <p:nvSpPr>
          <p:cNvPr id="32" name="Google Shape;32;p4"/>
          <p:cNvSpPr txBox="1"/>
          <p:nvPr>
            <p:ph idx="12" type="sldNum"/>
          </p:nvPr>
        </p:nvSpPr>
        <p:spPr>
          <a:xfrm>
            <a:off x="4297650" y="4602875"/>
            <a:ext cx="548700" cy="33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buNone/>
              <a:defRPr>
                <a:solidFill>
                  <a:schemeClr val="dk2"/>
                </a:solidFill>
              </a:defRPr>
            </a:lvl1pPr>
            <a:lvl2pPr lvl="1" rtl="0" algn="ctr">
              <a:buNone/>
              <a:defRPr>
                <a:solidFill>
                  <a:schemeClr val="dk2"/>
                </a:solidFill>
              </a:defRPr>
            </a:lvl2pPr>
            <a:lvl3pPr lvl="2" rtl="0" algn="ctr">
              <a:buNone/>
              <a:defRPr>
                <a:solidFill>
                  <a:schemeClr val="dk2"/>
                </a:solidFill>
              </a:defRPr>
            </a:lvl3pPr>
            <a:lvl4pPr lvl="3" rtl="0" algn="ctr">
              <a:buNone/>
              <a:defRPr>
                <a:solidFill>
                  <a:schemeClr val="dk2"/>
                </a:solidFill>
              </a:defRPr>
            </a:lvl4pPr>
            <a:lvl5pPr lvl="4" rtl="0" algn="ctr">
              <a:buNone/>
              <a:defRPr>
                <a:solidFill>
                  <a:schemeClr val="dk2"/>
                </a:solidFill>
              </a:defRPr>
            </a:lvl5pPr>
            <a:lvl6pPr lvl="5" rtl="0" algn="ctr">
              <a:buNone/>
              <a:defRPr>
                <a:solidFill>
                  <a:schemeClr val="dk2"/>
                </a:solidFill>
              </a:defRPr>
            </a:lvl6pPr>
            <a:lvl7pPr lvl="6" rtl="0" algn="ctr">
              <a:buNone/>
              <a:defRPr>
                <a:solidFill>
                  <a:schemeClr val="dk2"/>
                </a:solidFill>
              </a:defRPr>
            </a:lvl7pPr>
            <a:lvl8pPr lvl="7" rtl="0" algn="ctr">
              <a:buNone/>
              <a:defRPr>
                <a:solidFill>
                  <a:schemeClr val="dk2"/>
                </a:solidFill>
              </a:defRPr>
            </a:lvl8pPr>
            <a:lvl9pPr lvl="8" rtl="0" algn="ctr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33" name="Google Shape;33;p4"/>
          <p:cNvCxnSpPr/>
          <p:nvPr/>
        </p:nvCxnSpPr>
        <p:spPr>
          <a:xfrm>
            <a:off x="4957950" y="4798838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oval"/>
          </a:ln>
        </p:spPr>
      </p:cxnSp>
      <p:sp>
        <p:nvSpPr>
          <p:cNvPr id="34" name="Google Shape;34;p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" type="body"/>
          </p:nvPr>
        </p:nvSpPr>
        <p:spPr>
          <a:xfrm>
            <a:off x="720000" y="1215750"/>
            <a:ext cx="7704000" cy="323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79400" lvl="0" marL="4572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Nunito Light"/>
              <a:buChar char="●"/>
              <a:defRPr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2pPr>
            <a:lvl3pPr indent="-3048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C800"/>
              </a:buClr>
              <a:buSzPts val="1200"/>
              <a:buFont typeface="Nunito Light"/>
              <a:buChar char="■"/>
              <a:defRPr/>
            </a:lvl3pPr>
            <a:lvl4pPr indent="-3048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C800"/>
              </a:buClr>
              <a:buSzPts val="1200"/>
              <a:buFont typeface="Nunito Light"/>
              <a:buChar char="●"/>
              <a:defRPr/>
            </a:lvl4pPr>
            <a:lvl5pPr indent="-3048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Nunito Light"/>
              <a:buChar char="○"/>
              <a:defRPr/>
            </a:lvl5pPr>
            <a:lvl6pPr indent="-3048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Nunito Light"/>
              <a:buChar char="■"/>
              <a:defRPr/>
            </a:lvl6pPr>
            <a:lvl7pPr indent="-3048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Nunito Light"/>
              <a:buChar char="●"/>
              <a:defRPr/>
            </a:lvl7pPr>
            <a:lvl8pPr indent="-3048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Nunito Light"/>
              <a:buChar char="○"/>
              <a:defRPr/>
            </a:lvl8pPr>
            <a:lvl9pPr indent="-3048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200"/>
              <a:buFont typeface="Nunito Light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/>
          <p:nvPr/>
        </p:nvSpPr>
        <p:spPr>
          <a:xfrm>
            <a:off x="145950" y="149100"/>
            <a:ext cx="8852100" cy="4845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8" name="Google Shape;38;p5"/>
          <p:cNvCxnSpPr/>
          <p:nvPr/>
        </p:nvCxnSpPr>
        <p:spPr>
          <a:xfrm>
            <a:off x="382625" y="339563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oval"/>
            <a:tailEnd len="med" w="med" type="none"/>
          </a:ln>
        </p:spPr>
      </p:cxnSp>
      <p:sp>
        <p:nvSpPr>
          <p:cNvPr id="39" name="Google Shape;39;p5"/>
          <p:cNvSpPr/>
          <p:nvPr/>
        </p:nvSpPr>
        <p:spPr>
          <a:xfrm>
            <a:off x="4452300" y="219875"/>
            <a:ext cx="239400" cy="239400"/>
          </a:xfrm>
          <a:prstGeom prst="star4">
            <a:avLst>
              <a:gd fmla="val 15727" name="adj"/>
            </a:avLst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" name="Google Shape;40;p5"/>
          <p:cNvCxnSpPr/>
          <p:nvPr/>
        </p:nvCxnSpPr>
        <p:spPr>
          <a:xfrm>
            <a:off x="4957925" y="339563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oval"/>
          </a:ln>
        </p:spPr>
      </p:cxnSp>
      <p:cxnSp>
        <p:nvCxnSpPr>
          <p:cNvPr id="41" name="Google Shape;41;p5"/>
          <p:cNvCxnSpPr/>
          <p:nvPr/>
        </p:nvCxnSpPr>
        <p:spPr>
          <a:xfrm>
            <a:off x="382650" y="4798838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oval"/>
            <a:tailEnd len="med" w="med" type="none"/>
          </a:ln>
        </p:spPr>
      </p:cxnSp>
      <p:sp>
        <p:nvSpPr>
          <p:cNvPr id="42" name="Google Shape;42;p5"/>
          <p:cNvSpPr txBox="1"/>
          <p:nvPr>
            <p:ph idx="12" type="sldNum"/>
          </p:nvPr>
        </p:nvSpPr>
        <p:spPr>
          <a:xfrm>
            <a:off x="4297650" y="4602875"/>
            <a:ext cx="548700" cy="33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buNone/>
              <a:defRPr>
                <a:solidFill>
                  <a:schemeClr val="dk2"/>
                </a:solidFill>
              </a:defRPr>
            </a:lvl1pPr>
            <a:lvl2pPr lvl="1" rtl="0" algn="ctr">
              <a:buNone/>
              <a:defRPr>
                <a:solidFill>
                  <a:schemeClr val="dk2"/>
                </a:solidFill>
              </a:defRPr>
            </a:lvl2pPr>
            <a:lvl3pPr lvl="2" rtl="0" algn="ctr">
              <a:buNone/>
              <a:defRPr>
                <a:solidFill>
                  <a:schemeClr val="dk2"/>
                </a:solidFill>
              </a:defRPr>
            </a:lvl3pPr>
            <a:lvl4pPr lvl="3" rtl="0" algn="ctr">
              <a:buNone/>
              <a:defRPr>
                <a:solidFill>
                  <a:schemeClr val="dk2"/>
                </a:solidFill>
              </a:defRPr>
            </a:lvl4pPr>
            <a:lvl5pPr lvl="4" rtl="0" algn="ctr">
              <a:buNone/>
              <a:defRPr>
                <a:solidFill>
                  <a:schemeClr val="dk2"/>
                </a:solidFill>
              </a:defRPr>
            </a:lvl5pPr>
            <a:lvl6pPr lvl="5" rtl="0" algn="ctr">
              <a:buNone/>
              <a:defRPr>
                <a:solidFill>
                  <a:schemeClr val="dk2"/>
                </a:solidFill>
              </a:defRPr>
            </a:lvl6pPr>
            <a:lvl7pPr lvl="6" rtl="0" algn="ctr">
              <a:buNone/>
              <a:defRPr>
                <a:solidFill>
                  <a:schemeClr val="dk2"/>
                </a:solidFill>
              </a:defRPr>
            </a:lvl7pPr>
            <a:lvl8pPr lvl="7" rtl="0" algn="ctr">
              <a:buNone/>
              <a:defRPr>
                <a:solidFill>
                  <a:schemeClr val="dk2"/>
                </a:solidFill>
              </a:defRPr>
            </a:lvl8pPr>
            <a:lvl9pPr lvl="8" rtl="0" algn="ctr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43" name="Google Shape;43;p5"/>
          <p:cNvCxnSpPr/>
          <p:nvPr/>
        </p:nvCxnSpPr>
        <p:spPr>
          <a:xfrm>
            <a:off x="4957950" y="4798838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oval"/>
          </a:ln>
        </p:spPr>
      </p:cxnSp>
      <p:sp>
        <p:nvSpPr>
          <p:cNvPr id="44" name="Google Shape;44;p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5" name="Google Shape;45;p5"/>
          <p:cNvSpPr txBox="1"/>
          <p:nvPr>
            <p:ph idx="1" type="subTitle"/>
          </p:nvPr>
        </p:nvSpPr>
        <p:spPr>
          <a:xfrm>
            <a:off x="4747387" y="1872353"/>
            <a:ext cx="3698100" cy="27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b="0"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■"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■"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○"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■"/>
              <a:defRPr sz="2800"/>
            </a:lvl9pPr>
          </a:lstStyle>
          <a:p/>
        </p:txBody>
      </p:sp>
      <p:sp>
        <p:nvSpPr>
          <p:cNvPr id="46" name="Google Shape;46;p5"/>
          <p:cNvSpPr txBox="1"/>
          <p:nvPr>
            <p:ph idx="2" type="subTitle"/>
          </p:nvPr>
        </p:nvSpPr>
        <p:spPr>
          <a:xfrm>
            <a:off x="726675" y="1872353"/>
            <a:ext cx="3698100" cy="27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b="0"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2800"/>
            </a:lvl9pPr>
          </a:lstStyle>
          <a:p/>
        </p:txBody>
      </p:sp>
      <p:sp>
        <p:nvSpPr>
          <p:cNvPr id="47" name="Google Shape;47;p5"/>
          <p:cNvSpPr txBox="1"/>
          <p:nvPr>
            <p:ph idx="3" type="subTitle"/>
          </p:nvPr>
        </p:nvSpPr>
        <p:spPr>
          <a:xfrm>
            <a:off x="726675" y="1313225"/>
            <a:ext cx="3698100" cy="422400"/>
          </a:xfrm>
          <a:prstGeom prst="rect">
            <a:avLst/>
          </a:prstGeom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b="1" sz="2000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5"/>
          <p:cNvSpPr txBox="1"/>
          <p:nvPr>
            <p:ph idx="4" type="subTitle"/>
          </p:nvPr>
        </p:nvSpPr>
        <p:spPr>
          <a:xfrm>
            <a:off x="4747375" y="1313225"/>
            <a:ext cx="3698100" cy="422400"/>
          </a:xfrm>
          <a:prstGeom prst="rect">
            <a:avLst/>
          </a:prstGeom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b="1" sz="2000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6"/>
          <p:cNvSpPr/>
          <p:nvPr/>
        </p:nvSpPr>
        <p:spPr>
          <a:xfrm>
            <a:off x="145950" y="149100"/>
            <a:ext cx="8852100" cy="4845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1" name="Google Shape;51;p6"/>
          <p:cNvCxnSpPr/>
          <p:nvPr/>
        </p:nvCxnSpPr>
        <p:spPr>
          <a:xfrm>
            <a:off x="382625" y="339563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oval"/>
            <a:tailEnd len="med" w="med" type="none"/>
          </a:ln>
        </p:spPr>
      </p:cxnSp>
      <p:sp>
        <p:nvSpPr>
          <p:cNvPr id="52" name="Google Shape;52;p6"/>
          <p:cNvSpPr/>
          <p:nvPr/>
        </p:nvSpPr>
        <p:spPr>
          <a:xfrm>
            <a:off x="4452300" y="219875"/>
            <a:ext cx="239400" cy="239400"/>
          </a:xfrm>
          <a:prstGeom prst="star4">
            <a:avLst>
              <a:gd fmla="val 15727" name="adj"/>
            </a:avLst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3" name="Google Shape;53;p6"/>
          <p:cNvCxnSpPr/>
          <p:nvPr/>
        </p:nvCxnSpPr>
        <p:spPr>
          <a:xfrm>
            <a:off x="4957925" y="339563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oval"/>
          </a:ln>
        </p:spPr>
      </p:cxnSp>
      <p:cxnSp>
        <p:nvCxnSpPr>
          <p:cNvPr id="54" name="Google Shape;54;p6"/>
          <p:cNvCxnSpPr/>
          <p:nvPr/>
        </p:nvCxnSpPr>
        <p:spPr>
          <a:xfrm>
            <a:off x="382650" y="4798838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oval"/>
            <a:tailEnd len="med" w="med" type="none"/>
          </a:ln>
        </p:spPr>
      </p:cxnSp>
      <p:sp>
        <p:nvSpPr>
          <p:cNvPr id="55" name="Google Shape;55;p6"/>
          <p:cNvSpPr txBox="1"/>
          <p:nvPr>
            <p:ph idx="12" type="sldNum"/>
          </p:nvPr>
        </p:nvSpPr>
        <p:spPr>
          <a:xfrm>
            <a:off x="4297650" y="4602875"/>
            <a:ext cx="548700" cy="33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buNone/>
              <a:defRPr>
                <a:solidFill>
                  <a:schemeClr val="dk2"/>
                </a:solidFill>
              </a:defRPr>
            </a:lvl1pPr>
            <a:lvl2pPr lvl="1" rtl="0" algn="ctr">
              <a:buNone/>
              <a:defRPr>
                <a:solidFill>
                  <a:schemeClr val="dk2"/>
                </a:solidFill>
              </a:defRPr>
            </a:lvl2pPr>
            <a:lvl3pPr lvl="2" rtl="0" algn="ctr">
              <a:buNone/>
              <a:defRPr>
                <a:solidFill>
                  <a:schemeClr val="dk2"/>
                </a:solidFill>
              </a:defRPr>
            </a:lvl3pPr>
            <a:lvl4pPr lvl="3" rtl="0" algn="ctr">
              <a:buNone/>
              <a:defRPr>
                <a:solidFill>
                  <a:schemeClr val="dk2"/>
                </a:solidFill>
              </a:defRPr>
            </a:lvl4pPr>
            <a:lvl5pPr lvl="4" rtl="0" algn="ctr">
              <a:buNone/>
              <a:defRPr>
                <a:solidFill>
                  <a:schemeClr val="dk2"/>
                </a:solidFill>
              </a:defRPr>
            </a:lvl5pPr>
            <a:lvl6pPr lvl="5" rtl="0" algn="ctr">
              <a:buNone/>
              <a:defRPr>
                <a:solidFill>
                  <a:schemeClr val="dk2"/>
                </a:solidFill>
              </a:defRPr>
            </a:lvl6pPr>
            <a:lvl7pPr lvl="6" rtl="0" algn="ctr">
              <a:buNone/>
              <a:defRPr>
                <a:solidFill>
                  <a:schemeClr val="dk2"/>
                </a:solidFill>
              </a:defRPr>
            </a:lvl7pPr>
            <a:lvl8pPr lvl="7" rtl="0" algn="ctr">
              <a:buNone/>
              <a:defRPr>
                <a:solidFill>
                  <a:schemeClr val="dk2"/>
                </a:solidFill>
              </a:defRPr>
            </a:lvl8pPr>
            <a:lvl9pPr lvl="8" rtl="0" algn="ctr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56" name="Google Shape;56;p6"/>
          <p:cNvCxnSpPr/>
          <p:nvPr/>
        </p:nvCxnSpPr>
        <p:spPr>
          <a:xfrm>
            <a:off x="4957950" y="4798838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oval"/>
          </a:ln>
        </p:spPr>
      </p:cxnSp>
      <p:sp>
        <p:nvSpPr>
          <p:cNvPr id="57" name="Google Shape;57;p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7"/>
          <p:cNvSpPr/>
          <p:nvPr/>
        </p:nvSpPr>
        <p:spPr>
          <a:xfrm>
            <a:off x="145950" y="149100"/>
            <a:ext cx="8852100" cy="4845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0" name="Google Shape;60;p7"/>
          <p:cNvCxnSpPr/>
          <p:nvPr/>
        </p:nvCxnSpPr>
        <p:spPr>
          <a:xfrm>
            <a:off x="382625" y="339563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oval"/>
            <a:tailEnd len="med" w="med" type="none"/>
          </a:ln>
        </p:spPr>
      </p:cxnSp>
      <p:sp>
        <p:nvSpPr>
          <p:cNvPr id="61" name="Google Shape;61;p7"/>
          <p:cNvSpPr/>
          <p:nvPr/>
        </p:nvSpPr>
        <p:spPr>
          <a:xfrm>
            <a:off x="4452300" y="219875"/>
            <a:ext cx="239400" cy="239400"/>
          </a:xfrm>
          <a:prstGeom prst="star4">
            <a:avLst>
              <a:gd fmla="val 15727" name="adj"/>
            </a:avLst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2" name="Google Shape;62;p7"/>
          <p:cNvCxnSpPr/>
          <p:nvPr/>
        </p:nvCxnSpPr>
        <p:spPr>
          <a:xfrm>
            <a:off x="4957925" y="339563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oval"/>
          </a:ln>
        </p:spPr>
      </p:cxnSp>
      <p:cxnSp>
        <p:nvCxnSpPr>
          <p:cNvPr id="63" name="Google Shape;63;p7"/>
          <p:cNvCxnSpPr/>
          <p:nvPr/>
        </p:nvCxnSpPr>
        <p:spPr>
          <a:xfrm>
            <a:off x="382650" y="4798838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oval"/>
            <a:tailEnd len="med" w="med" type="none"/>
          </a:ln>
        </p:spPr>
      </p:cxnSp>
      <p:sp>
        <p:nvSpPr>
          <p:cNvPr id="64" name="Google Shape;64;p7"/>
          <p:cNvSpPr txBox="1"/>
          <p:nvPr>
            <p:ph idx="12" type="sldNum"/>
          </p:nvPr>
        </p:nvSpPr>
        <p:spPr>
          <a:xfrm>
            <a:off x="4297650" y="4602875"/>
            <a:ext cx="548700" cy="33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buNone/>
              <a:defRPr>
                <a:solidFill>
                  <a:schemeClr val="dk2"/>
                </a:solidFill>
              </a:defRPr>
            </a:lvl1pPr>
            <a:lvl2pPr lvl="1" rtl="0" algn="ctr">
              <a:buNone/>
              <a:defRPr>
                <a:solidFill>
                  <a:schemeClr val="dk2"/>
                </a:solidFill>
              </a:defRPr>
            </a:lvl2pPr>
            <a:lvl3pPr lvl="2" rtl="0" algn="ctr">
              <a:buNone/>
              <a:defRPr>
                <a:solidFill>
                  <a:schemeClr val="dk2"/>
                </a:solidFill>
              </a:defRPr>
            </a:lvl3pPr>
            <a:lvl4pPr lvl="3" rtl="0" algn="ctr">
              <a:buNone/>
              <a:defRPr>
                <a:solidFill>
                  <a:schemeClr val="dk2"/>
                </a:solidFill>
              </a:defRPr>
            </a:lvl4pPr>
            <a:lvl5pPr lvl="4" rtl="0" algn="ctr">
              <a:buNone/>
              <a:defRPr>
                <a:solidFill>
                  <a:schemeClr val="dk2"/>
                </a:solidFill>
              </a:defRPr>
            </a:lvl5pPr>
            <a:lvl6pPr lvl="5" rtl="0" algn="ctr">
              <a:buNone/>
              <a:defRPr>
                <a:solidFill>
                  <a:schemeClr val="dk2"/>
                </a:solidFill>
              </a:defRPr>
            </a:lvl6pPr>
            <a:lvl7pPr lvl="6" rtl="0" algn="ctr">
              <a:buNone/>
              <a:defRPr>
                <a:solidFill>
                  <a:schemeClr val="dk2"/>
                </a:solidFill>
              </a:defRPr>
            </a:lvl7pPr>
            <a:lvl8pPr lvl="7" rtl="0" algn="ctr">
              <a:buNone/>
              <a:defRPr>
                <a:solidFill>
                  <a:schemeClr val="dk2"/>
                </a:solidFill>
              </a:defRPr>
            </a:lvl8pPr>
            <a:lvl9pPr lvl="8" rtl="0" algn="ctr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65" name="Google Shape;65;p7"/>
          <p:cNvCxnSpPr/>
          <p:nvPr/>
        </p:nvCxnSpPr>
        <p:spPr>
          <a:xfrm>
            <a:off x="4957950" y="4798838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oval"/>
          </a:ln>
        </p:spPr>
      </p:cxnSp>
      <p:sp>
        <p:nvSpPr>
          <p:cNvPr id="66" name="Google Shape;66;p7"/>
          <p:cNvSpPr txBox="1"/>
          <p:nvPr>
            <p:ph type="title"/>
          </p:nvPr>
        </p:nvSpPr>
        <p:spPr>
          <a:xfrm>
            <a:off x="720000" y="445025"/>
            <a:ext cx="6266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7" name="Google Shape;67;p7"/>
          <p:cNvSpPr txBox="1"/>
          <p:nvPr>
            <p:ph idx="1" type="subTitle"/>
          </p:nvPr>
        </p:nvSpPr>
        <p:spPr>
          <a:xfrm>
            <a:off x="720000" y="1347250"/>
            <a:ext cx="7324500" cy="317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Font typeface="Nunito Light"/>
              <a:buChar char="●"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600"/>
              <a:buFont typeface="Nunito Light"/>
              <a:buChar char="○"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■"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●"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E76A28"/>
              </a:buClr>
              <a:buSzPts val="1400"/>
              <a:buFont typeface="Nunito Light"/>
              <a:buChar char="○"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Nunito Light"/>
              <a:buChar char="■"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●"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○"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999999"/>
              </a:buClr>
              <a:buSzPts val="1400"/>
              <a:buFont typeface="Nunito Light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8"/>
          <p:cNvSpPr/>
          <p:nvPr/>
        </p:nvSpPr>
        <p:spPr>
          <a:xfrm>
            <a:off x="145950" y="149100"/>
            <a:ext cx="8852100" cy="4845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8"/>
          <p:cNvSpPr txBox="1"/>
          <p:nvPr>
            <p:ph type="title"/>
          </p:nvPr>
        </p:nvSpPr>
        <p:spPr>
          <a:xfrm>
            <a:off x="969825" y="2079259"/>
            <a:ext cx="7204500" cy="879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cxnSp>
        <p:nvCxnSpPr>
          <p:cNvPr id="71" name="Google Shape;71;p8"/>
          <p:cNvCxnSpPr/>
          <p:nvPr/>
        </p:nvCxnSpPr>
        <p:spPr>
          <a:xfrm>
            <a:off x="382625" y="339563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oval"/>
            <a:tailEnd len="med" w="med" type="none"/>
          </a:ln>
        </p:spPr>
      </p:cxnSp>
      <p:sp>
        <p:nvSpPr>
          <p:cNvPr id="72" name="Google Shape;72;p8"/>
          <p:cNvSpPr/>
          <p:nvPr/>
        </p:nvSpPr>
        <p:spPr>
          <a:xfrm>
            <a:off x="4452300" y="219875"/>
            <a:ext cx="239400" cy="239400"/>
          </a:xfrm>
          <a:prstGeom prst="star4">
            <a:avLst>
              <a:gd fmla="val 15727" name="adj"/>
            </a:avLst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73" name="Google Shape;73;p8"/>
          <p:cNvCxnSpPr/>
          <p:nvPr/>
        </p:nvCxnSpPr>
        <p:spPr>
          <a:xfrm>
            <a:off x="4957925" y="339563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oval"/>
          </a:ln>
        </p:spPr>
      </p:cxnSp>
      <p:cxnSp>
        <p:nvCxnSpPr>
          <p:cNvPr id="74" name="Google Shape;74;p8"/>
          <p:cNvCxnSpPr/>
          <p:nvPr/>
        </p:nvCxnSpPr>
        <p:spPr>
          <a:xfrm>
            <a:off x="382650" y="4798838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oval"/>
            <a:tailEnd len="med" w="med" type="none"/>
          </a:ln>
        </p:spPr>
      </p:cxnSp>
      <p:sp>
        <p:nvSpPr>
          <p:cNvPr id="75" name="Google Shape;75;p8"/>
          <p:cNvSpPr txBox="1"/>
          <p:nvPr>
            <p:ph idx="12" type="sldNum"/>
          </p:nvPr>
        </p:nvSpPr>
        <p:spPr>
          <a:xfrm>
            <a:off x="4297650" y="4602875"/>
            <a:ext cx="548700" cy="33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buNone/>
              <a:defRPr>
                <a:solidFill>
                  <a:schemeClr val="dk2"/>
                </a:solidFill>
              </a:defRPr>
            </a:lvl1pPr>
            <a:lvl2pPr lvl="1" rtl="0" algn="ctr">
              <a:buNone/>
              <a:defRPr>
                <a:solidFill>
                  <a:schemeClr val="dk2"/>
                </a:solidFill>
              </a:defRPr>
            </a:lvl2pPr>
            <a:lvl3pPr lvl="2" rtl="0" algn="ctr">
              <a:buNone/>
              <a:defRPr>
                <a:solidFill>
                  <a:schemeClr val="dk2"/>
                </a:solidFill>
              </a:defRPr>
            </a:lvl3pPr>
            <a:lvl4pPr lvl="3" rtl="0" algn="ctr">
              <a:buNone/>
              <a:defRPr>
                <a:solidFill>
                  <a:schemeClr val="dk2"/>
                </a:solidFill>
              </a:defRPr>
            </a:lvl4pPr>
            <a:lvl5pPr lvl="4" rtl="0" algn="ctr">
              <a:buNone/>
              <a:defRPr>
                <a:solidFill>
                  <a:schemeClr val="dk2"/>
                </a:solidFill>
              </a:defRPr>
            </a:lvl5pPr>
            <a:lvl6pPr lvl="5" rtl="0" algn="ctr">
              <a:buNone/>
              <a:defRPr>
                <a:solidFill>
                  <a:schemeClr val="dk2"/>
                </a:solidFill>
              </a:defRPr>
            </a:lvl6pPr>
            <a:lvl7pPr lvl="6" rtl="0" algn="ctr">
              <a:buNone/>
              <a:defRPr>
                <a:solidFill>
                  <a:schemeClr val="dk2"/>
                </a:solidFill>
              </a:defRPr>
            </a:lvl7pPr>
            <a:lvl8pPr lvl="7" rtl="0" algn="ctr">
              <a:buNone/>
              <a:defRPr>
                <a:solidFill>
                  <a:schemeClr val="dk2"/>
                </a:solidFill>
              </a:defRPr>
            </a:lvl8pPr>
            <a:lvl9pPr lvl="8" rtl="0" algn="ctr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76" name="Google Shape;76;p8"/>
          <p:cNvCxnSpPr/>
          <p:nvPr/>
        </p:nvCxnSpPr>
        <p:spPr>
          <a:xfrm>
            <a:off x="4957950" y="4798838"/>
            <a:ext cx="38034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oval"/>
          </a:ln>
        </p:spPr>
      </p:cxn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9"/>
          <p:cNvSpPr txBox="1"/>
          <p:nvPr>
            <p:ph type="title"/>
          </p:nvPr>
        </p:nvSpPr>
        <p:spPr>
          <a:xfrm>
            <a:off x="720000" y="1413525"/>
            <a:ext cx="4294800" cy="2095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9" name="Google Shape;79;p9"/>
          <p:cNvSpPr txBox="1"/>
          <p:nvPr>
            <p:ph idx="1" type="subTitle"/>
          </p:nvPr>
        </p:nvSpPr>
        <p:spPr>
          <a:xfrm>
            <a:off x="720000" y="3508800"/>
            <a:ext cx="4294800" cy="100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0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83" name="Google Shape;83;p10"/>
          <p:cNvSpPr txBox="1"/>
          <p:nvPr>
            <p:ph type="title"/>
          </p:nvPr>
        </p:nvSpPr>
        <p:spPr>
          <a:xfrm>
            <a:off x="713225" y="4162975"/>
            <a:ext cx="7917300" cy="541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84" name="Google Shape;84;p1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5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icksand"/>
              <a:buNone/>
              <a:defRPr b="1" sz="30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icksand"/>
              <a:buNone/>
              <a:defRPr b="1" sz="30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icksand"/>
              <a:buNone/>
              <a:defRPr b="1" sz="30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icksand"/>
              <a:buNone/>
              <a:defRPr b="1" sz="30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icksand"/>
              <a:buNone/>
              <a:defRPr b="1" sz="30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icksand"/>
              <a:buNone/>
              <a:defRPr b="1" sz="30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icksand"/>
              <a:buNone/>
              <a:defRPr b="1" sz="30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icksand"/>
              <a:buNone/>
              <a:defRPr b="1" sz="30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icksand"/>
              <a:buNone/>
              <a:defRPr b="1" sz="30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713400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ulish"/>
              <a:buChar char="●"/>
              <a:defRPr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ulish"/>
              <a:buChar char="○"/>
              <a:defRPr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ulish"/>
              <a:buChar char="■"/>
              <a:defRPr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ulish"/>
              <a:buChar char="●"/>
              <a:defRPr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ulish"/>
              <a:buChar char="○"/>
              <a:defRPr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ulish"/>
              <a:buChar char="■"/>
              <a:defRPr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ulish"/>
              <a:buChar char="●"/>
              <a:defRPr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ulish"/>
              <a:buChar char="○"/>
              <a:defRPr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Mulish"/>
              <a:buChar char="■"/>
              <a:defRPr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buNone/>
              <a:defRPr sz="13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1pPr>
            <a:lvl2pPr lvl="1" rtl="0" algn="r">
              <a:buNone/>
              <a:defRPr sz="13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2pPr>
            <a:lvl3pPr lvl="2" rtl="0" algn="r">
              <a:buNone/>
              <a:defRPr sz="13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3pPr>
            <a:lvl4pPr lvl="3" rtl="0" algn="r">
              <a:buNone/>
              <a:defRPr sz="13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4pPr>
            <a:lvl5pPr lvl="4" rtl="0" algn="r">
              <a:buNone/>
              <a:defRPr sz="13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5pPr>
            <a:lvl6pPr lvl="5" rtl="0" algn="r">
              <a:buNone/>
              <a:defRPr sz="13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6pPr>
            <a:lvl7pPr lvl="6" rtl="0" algn="r">
              <a:buNone/>
              <a:defRPr sz="13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7pPr>
            <a:lvl8pPr lvl="7" rtl="0" algn="r">
              <a:buNone/>
              <a:defRPr sz="13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8pPr>
            <a:lvl9pPr lvl="8" rtl="0" algn="r">
              <a:buNone/>
              <a:defRPr sz="13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3.png"/><Relationship Id="rId4" Type="http://schemas.openxmlformats.org/officeDocument/2006/relationships/image" Target="../media/image7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3.png"/><Relationship Id="rId4" Type="http://schemas.openxmlformats.org/officeDocument/2006/relationships/image" Target="../media/image7.png"/><Relationship Id="rId5" Type="http://schemas.openxmlformats.org/officeDocument/2006/relationships/image" Target="../media/image4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3.png"/><Relationship Id="rId4" Type="http://schemas.openxmlformats.org/officeDocument/2006/relationships/image" Target="../media/image7.png"/><Relationship Id="rId5" Type="http://schemas.openxmlformats.org/officeDocument/2006/relationships/image" Target="../media/image40.png"/><Relationship Id="rId6" Type="http://schemas.openxmlformats.org/officeDocument/2006/relationships/image" Target="../media/image32.png"/><Relationship Id="rId7" Type="http://schemas.openxmlformats.org/officeDocument/2006/relationships/image" Target="../media/image34.png"/><Relationship Id="rId8" Type="http://schemas.openxmlformats.org/officeDocument/2006/relationships/image" Target="../media/image4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3.png"/><Relationship Id="rId4" Type="http://schemas.openxmlformats.org/officeDocument/2006/relationships/image" Target="../media/image7.png"/><Relationship Id="rId5" Type="http://schemas.openxmlformats.org/officeDocument/2006/relationships/image" Target="../media/image4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3.png"/><Relationship Id="rId4" Type="http://schemas.openxmlformats.org/officeDocument/2006/relationships/image" Target="../media/image7.png"/><Relationship Id="rId5" Type="http://schemas.openxmlformats.org/officeDocument/2006/relationships/image" Target="../media/image4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3.png"/><Relationship Id="rId4" Type="http://schemas.openxmlformats.org/officeDocument/2006/relationships/image" Target="../media/image7.png"/><Relationship Id="rId5" Type="http://schemas.openxmlformats.org/officeDocument/2006/relationships/image" Target="../media/image38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3.png"/><Relationship Id="rId4" Type="http://schemas.openxmlformats.org/officeDocument/2006/relationships/image" Target="../media/image7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3.png"/><Relationship Id="rId4" Type="http://schemas.openxmlformats.org/officeDocument/2006/relationships/image" Target="../media/image7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3.png"/><Relationship Id="rId4" Type="http://schemas.openxmlformats.org/officeDocument/2006/relationships/image" Target="../media/image7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3.png"/><Relationship Id="rId4" Type="http://schemas.openxmlformats.org/officeDocument/2006/relationships/image" Target="../media/image7.png"/><Relationship Id="rId5" Type="http://schemas.openxmlformats.org/officeDocument/2006/relationships/image" Target="../media/image37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3.png"/><Relationship Id="rId4" Type="http://schemas.openxmlformats.org/officeDocument/2006/relationships/image" Target="../media/image7.png"/><Relationship Id="rId5" Type="http://schemas.openxmlformats.org/officeDocument/2006/relationships/image" Target="../media/image42.png"/><Relationship Id="rId6" Type="http://schemas.openxmlformats.org/officeDocument/2006/relationships/image" Target="../media/image15.png"/><Relationship Id="rId7" Type="http://schemas.openxmlformats.org/officeDocument/2006/relationships/image" Target="../media/image1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3.png"/><Relationship Id="rId4" Type="http://schemas.openxmlformats.org/officeDocument/2006/relationships/image" Target="../media/image7.png"/><Relationship Id="rId9" Type="http://schemas.openxmlformats.org/officeDocument/2006/relationships/hyperlink" Target="http://www.gsfc.nasa.gov/" TargetMode="External"/><Relationship Id="rId5" Type="http://schemas.openxmlformats.org/officeDocument/2006/relationships/image" Target="../media/image2.png"/><Relationship Id="rId6" Type="http://schemas.openxmlformats.org/officeDocument/2006/relationships/image" Target="../media/image6.gif"/><Relationship Id="rId7" Type="http://schemas.openxmlformats.org/officeDocument/2006/relationships/image" Target="../media/image3.png"/><Relationship Id="rId8" Type="http://schemas.openxmlformats.org/officeDocument/2006/relationships/hyperlink" Target="http://imagine.gsfc.nasa.gov" TargetMode="External"/><Relationship Id="rId11" Type="http://schemas.openxmlformats.org/officeDocument/2006/relationships/hyperlink" Target="http://www.nasa.gov/" TargetMode="External"/><Relationship Id="rId10" Type="http://schemas.openxmlformats.org/officeDocument/2006/relationships/hyperlink" Target="http://www.gsfc.nasa.gov/" TargetMode="External"/><Relationship Id="rId12" Type="http://schemas.openxmlformats.org/officeDocument/2006/relationships/hyperlink" Target="http://www.nasa.gov/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3.png"/><Relationship Id="rId4" Type="http://schemas.openxmlformats.org/officeDocument/2006/relationships/image" Target="../media/image7.png"/><Relationship Id="rId5" Type="http://schemas.openxmlformats.org/officeDocument/2006/relationships/image" Target="../media/image2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3.png"/><Relationship Id="rId4" Type="http://schemas.openxmlformats.org/officeDocument/2006/relationships/image" Target="../media/image7.png"/><Relationship Id="rId5" Type="http://schemas.openxmlformats.org/officeDocument/2006/relationships/image" Target="../media/image10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3.png"/><Relationship Id="rId4" Type="http://schemas.openxmlformats.org/officeDocument/2006/relationships/image" Target="../media/image7.png"/><Relationship Id="rId5" Type="http://schemas.openxmlformats.org/officeDocument/2006/relationships/image" Target="../media/image11.png"/><Relationship Id="rId6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3.png"/><Relationship Id="rId4" Type="http://schemas.openxmlformats.org/officeDocument/2006/relationships/image" Target="../media/image7.png"/><Relationship Id="rId5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3.png"/><Relationship Id="rId4" Type="http://schemas.openxmlformats.org/officeDocument/2006/relationships/image" Target="../media/image7.png"/><Relationship Id="rId5" Type="http://schemas.openxmlformats.org/officeDocument/2006/relationships/image" Target="../media/image27.png"/><Relationship Id="rId6" Type="http://schemas.openxmlformats.org/officeDocument/2006/relationships/image" Target="../media/image18.jpg"/><Relationship Id="rId7" Type="http://schemas.openxmlformats.org/officeDocument/2006/relationships/image" Target="../media/image17.png"/><Relationship Id="rId8" Type="http://schemas.openxmlformats.org/officeDocument/2006/relationships/image" Target="../media/image2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3.png"/><Relationship Id="rId4" Type="http://schemas.openxmlformats.org/officeDocument/2006/relationships/image" Target="../media/image7.png"/><Relationship Id="rId9" Type="http://schemas.openxmlformats.org/officeDocument/2006/relationships/image" Target="../media/image16.png"/><Relationship Id="rId5" Type="http://schemas.openxmlformats.org/officeDocument/2006/relationships/image" Target="../media/image21.png"/><Relationship Id="rId6" Type="http://schemas.openxmlformats.org/officeDocument/2006/relationships/image" Target="../media/image28.png"/><Relationship Id="rId7" Type="http://schemas.openxmlformats.org/officeDocument/2006/relationships/image" Target="../media/image19.png"/><Relationship Id="rId8" Type="http://schemas.openxmlformats.org/officeDocument/2006/relationships/image" Target="../media/image12.png"/><Relationship Id="rId11" Type="http://schemas.openxmlformats.org/officeDocument/2006/relationships/image" Target="../media/image15.png"/><Relationship Id="rId10" Type="http://schemas.openxmlformats.org/officeDocument/2006/relationships/image" Target="../media/image14.png"/><Relationship Id="rId13" Type="http://schemas.openxmlformats.org/officeDocument/2006/relationships/image" Target="../media/image31.png"/><Relationship Id="rId12" Type="http://schemas.openxmlformats.org/officeDocument/2006/relationships/image" Target="../media/image1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3.png"/><Relationship Id="rId4" Type="http://schemas.openxmlformats.org/officeDocument/2006/relationships/image" Target="../media/image7.png"/><Relationship Id="rId9" Type="http://schemas.openxmlformats.org/officeDocument/2006/relationships/image" Target="../media/image30.png"/><Relationship Id="rId5" Type="http://schemas.openxmlformats.org/officeDocument/2006/relationships/image" Target="../media/image25.png"/><Relationship Id="rId6" Type="http://schemas.openxmlformats.org/officeDocument/2006/relationships/image" Target="../media/image36.png"/><Relationship Id="rId7" Type="http://schemas.openxmlformats.org/officeDocument/2006/relationships/image" Target="../media/image24.png"/><Relationship Id="rId8" Type="http://schemas.openxmlformats.org/officeDocument/2006/relationships/image" Target="../media/image26.png"/><Relationship Id="rId11" Type="http://schemas.openxmlformats.org/officeDocument/2006/relationships/image" Target="../media/image29.png"/><Relationship Id="rId10" Type="http://schemas.openxmlformats.org/officeDocument/2006/relationships/image" Target="../media/image20.png"/><Relationship Id="rId12" Type="http://schemas.openxmlformats.org/officeDocument/2006/relationships/image" Target="../media/image3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3.png"/><Relationship Id="rId4" Type="http://schemas.openxmlformats.org/officeDocument/2006/relationships/image" Target="../media/image7.png"/><Relationship Id="rId5" Type="http://schemas.openxmlformats.org/officeDocument/2006/relationships/image" Target="../media/image35.png"/><Relationship Id="rId6" Type="http://schemas.openxmlformats.org/officeDocument/2006/relationships/image" Target="../media/image41.png"/><Relationship Id="rId7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26"/>
          <p:cNvSpPr txBox="1"/>
          <p:nvPr>
            <p:ph type="ctrTitle"/>
          </p:nvPr>
        </p:nvSpPr>
        <p:spPr>
          <a:xfrm>
            <a:off x="286500" y="308900"/>
            <a:ext cx="5400300" cy="24006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latin typeface="Arial"/>
                <a:ea typeface="Arial"/>
                <a:cs typeface="Arial"/>
                <a:sym typeface="Arial"/>
              </a:rPr>
              <a:t>Calculation of LGRBs Pseudo-Redshifts using </a:t>
            </a:r>
            <a:endParaRPr b="1" sz="3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latin typeface="Arial"/>
                <a:ea typeface="Arial"/>
                <a:cs typeface="Arial"/>
                <a:sym typeface="Arial"/>
              </a:rPr>
              <a:t>the Amati Correlation</a:t>
            </a:r>
            <a:endParaRPr b="1" sz="30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26"/>
          <p:cNvSpPr txBox="1"/>
          <p:nvPr>
            <p:ph idx="1" type="subTitle"/>
          </p:nvPr>
        </p:nvSpPr>
        <p:spPr>
          <a:xfrm>
            <a:off x="286500" y="2523375"/>
            <a:ext cx="2653800" cy="46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Arial"/>
                <a:ea typeface="Arial"/>
                <a:cs typeface="Arial"/>
                <a:sym typeface="Arial"/>
              </a:rPr>
              <a:t>Gabriela Xol </a:t>
            </a:r>
            <a:endParaRPr b="1" sz="2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Arial"/>
                <a:ea typeface="Arial"/>
                <a:cs typeface="Arial"/>
                <a:sym typeface="Arial"/>
              </a:rPr>
              <a:t>ECFM-USAC</a:t>
            </a:r>
            <a:endParaRPr sz="15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4" name="Google Shape;284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57525" y="308900"/>
            <a:ext cx="1102752" cy="1237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Google Shape;285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85800" y="308900"/>
            <a:ext cx="1237625" cy="1237625"/>
          </a:xfrm>
          <a:prstGeom prst="rect">
            <a:avLst/>
          </a:prstGeom>
          <a:noFill/>
          <a:ln>
            <a:noFill/>
          </a:ln>
        </p:spPr>
      </p:pic>
      <p:sp>
        <p:nvSpPr>
          <p:cNvPr id="286" name="Google Shape;286;p26"/>
          <p:cNvSpPr/>
          <p:nvPr/>
        </p:nvSpPr>
        <p:spPr>
          <a:xfrm flipH="1">
            <a:off x="82000" y="1362175"/>
            <a:ext cx="8924700" cy="3660000"/>
          </a:xfrm>
          <a:prstGeom prst="rtTriangle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287" name="Google Shape;287;p26"/>
          <p:cNvSpPr txBox="1"/>
          <p:nvPr>
            <p:ph idx="1" type="subTitle"/>
          </p:nvPr>
        </p:nvSpPr>
        <p:spPr>
          <a:xfrm>
            <a:off x="5335625" y="3124075"/>
            <a:ext cx="3626400" cy="120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EFEFEF"/>
                </a:solidFill>
                <a:latin typeface="Arial"/>
                <a:ea typeface="Arial"/>
                <a:cs typeface="Arial"/>
                <a:sym typeface="Arial"/>
              </a:rPr>
              <a:t>In </a:t>
            </a:r>
            <a:r>
              <a:rPr b="1" lang="en">
                <a:solidFill>
                  <a:srgbClr val="EFEFEF"/>
                </a:solidFill>
                <a:latin typeface="Arial"/>
                <a:ea typeface="Arial"/>
                <a:cs typeface="Arial"/>
                <a:sym typeface="Arial"/>
              </a:rPr>
              <a:t>collaboration</a:t>
            </a:r>
            <a:r>
              <a:rPr b="1" lang="en">
                <a:solidFill>
                  <a:srgbClr val="EFEFEF"/>
                </a:solidFill>
                <a:latin typeface="Arial"/>
                <a:ea typeface="Arial"/>
                <a:cs typeface="Arial"/>
                <a:sym typeface="Arial"/>
              </a:rPr>
              <a:t> with:</a:t>
            </a:r>
            <a:endParaRPr b="1">
              <a:solidFill>
                <a:srgbClr val="EFEFE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EFEFEF"/>
                </a:solidFill>
                <a:latin typeface="Arial"/>
                <a:ea typeface="Arial"/>
                <a:cs typeface="Arial"/>
                <a:sym typeface="Arial"/>
              </a:rPr>
              <a:t>Dr. Rodrigo Sacahuí</a:t>
            </a:r>
            <a:endParaRPr b="1">
              <a:solidFill>
                <a:srgbClr val="EFEFE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EFEFEF"/>
                </a:solidFill>
                <a:latin typeface="Arial"/>
                <a:ea typeface="Arial"/>
                <a:cs typeface="Arial"/>
                <a:sym typeface="Arial"/>
              </a:rPr>
              <a:t>Dra. Magdalena González</a:t>
            </a:r>
            <a:endParaRPr b="1">
              <a:solidFill>
                <a:srgbClr val="EFEFE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EFEFEF"/>
                </a:solidFill>
                <a:latin typeface="Arial"/>
                <a:ea typeface="Arial"/>
                <a:cs typeface="Arial"/>
                <a:sym typeface="Arial"/>
              </a:rPr>
              <a:t>Dr. Yunior Pérez </a:t>
            </a:r>
            <a:endParaRPr b="1">
              <a:solidFill>
                <a:srgbClr val="EFEFE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26"/>
          <p:cNvSpPr txBox="1"/>
          <p:nvPr>
            <p:ph idx="1" type="subTitle"/>
          </p:nvPr>
        </p:nvSpPr>
        <p:spPr>
          <a:xfrm>
            <a:off x="2517300" y="4614725"/>
            <a:ext cx="4109400" cy="61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22nd </a:t>
            </a:r>
            <a:r>
              <a:rPr b="1" lang="en" sz="18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ISVHECRI - Vallarta, July 2024</a:t>
            </a:r>
            <a:endParaRPr b="1" sz="180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35"/>
          <p:cNvSpPr/>
          <p:nvPr/>
        </p:nvSpPr>
        <p:spPr>
          <a:xfrm>
            <a:off x="141025" y="131925"/>
            <a:ext cx="4244400" cy="4954200"/>
          </a:xfrm>
          <a:prstGeom prst="rect">
            <a:avLst/>
          </a:prstGeom>
          <a:solidFill>
            <a:srgbClr val="00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421" name="Google Shape;421;p35"/>
          <p:cNvSpPr txBox="1"/>
          <p:nvPr>
            <p:ph type="ctrTitle"/>
          </p:nvPr>
        </p:nvSpPr>
        <p:spPr>
          <a:xfrm>
            <a:off x="1699075" y="554475"/>
            <a:ext cx="1128300" cy="7356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solidFill>
                  <a:srgbClr val="EFEFEF"/>
                </a:solidFill>
                <a:latin typeface="Arial"/>
                <a:ea typeface="Arial"/>
                <a:cs typeface="Arial"/>
                <a:sym typeface="Arial"/>
              </a:rPr>
              <a:t>Goals</a:t>
            </a:r>
            <a:endParaRPr b="1" sz="2500">
              <a:solidFill>
                <a:srgbClr val="EFEFE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22" name="Google Shape;422;p35"/>
          <p:cNvCxnSpPr/>
          <p:nvPr/>
        </p:nvCxnSpPr>
        <p:spPr>
          <a:xfrm flipH="1" rot="10800000">
            <a:off x="392250" y="1080400"/>
            <a:ext cx="8044500" cy="7500"/>
          </a:xfrm>
          <a:prstGeom prst="straightConnector1">
            <a:avLst/>
          </a:prstGeom>
          <a:noFill/>
          <a:ln cap="flat" cmpd="sng" w="28575">
            <a:solidFill>
              <a:srgbClr val="999999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423" name="Google Shape;423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06525" y="4222100"/>
            <a:ext cx="655444" cy="735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24" name="Google Shape;424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98325" y="4222100"/>
            <a:ext cx="735600" cy="735600"/>
          </a:xfrm>
          <a:prstGeom prst="rect">
            <a:avLst/>
          </a:prstGeom>
          <a:noFill/>
          <a:ln>
            <a:noFill/>
          </a:ln>
        </p:spPr>
      </p:pic>
      <p:sp>
        <p:nvSpPr>
          <p:cNvPr id="425" name="Google Shape;425;p35"/>
          <p:cNvSpPr txBox="1"/>
          <p:nvPr/>
        </p:nvSpPr>
        <p:spPr>
          <a:xfrm>
            <a:off x="381075" y="1142150"/>
            <a:ext cx="80445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t/>
            </a:r>
            <a:endParaRPr sz="1500"/>
          </a:p>
        </p:txBody>
      </p:sp>
      <p:sp>
        <p:nvSpPr>
          <p:cNvPr id="426" name="Google Shape;426;p35"/>
          <p:cNvSpPr txBox="1"/>
          <p:nvPr>
            <p:ph type="ctrTitle"/>
          </p:nvPr>
        </p:nvSpPr>
        <p:spPr>
          <a:xfrm>
            <a:off x="6082300" y="554475"/>
            <a:ext cx="1592400" cy="7356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Methods</a:t>
            </a:r>
            <a:endParaRPr b="1" sz="2500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27" name="Google Shape;427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1335684">
            <a:off x="1395414" y="3472418"/>
            <a:ext cx="3160871" cy="2234964"/>
          </a:xfrm>
          <a:prstGeom prst="rect">
            <a:avLst/>
          </a:prstGeom>
          <a:noFill/>
          <a:ln>
            <a:noFill/>
          </a:ln>
        </p:spPr>
      </p:pic>
      <p:sp>
        <p:nvSpPr>
          <p:cNvPr id="428" name="Google Shape;428;p35"/>
          <p:cNvSpPr/>
          <p:nvPr/>
        </p:nvSpPr>
        <p:spPr>
          <a:xfrm flipH="1" rot="-1714063">
            <a:off x="882131" y="3615652"/>
            <a:ext cx="1155590" cy="751104"/>
          </a:xfrm>
          <a:prstGeom prst="wedgeEllipseCallout">
            <a:avLst>
              <a:gd fmla="val -20833" name="adj1"/>
              <a:gd fmla="val 625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429" name="Google Shape;429;p35"/>
          <p:cNvSpPr txBox="1"/>
          <p:nvPr/>
        </p:nvSpPr>
        <p:spPr>
          <a:xfrm>
            <a:off x="460475" y="1432525"/>
            <a:ext cx="3854400" cy="9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rPr lang="en" sz="1500">
                <a:solidFill>
                  <a:srgbClr val="EFEFEF"/>
                </a:solidFill>
              </a:rPr>
              <a:t>Use the Amati correlation to calculate the pseudo-redshift of a LGRBs sample, detected by Fermi telescope (GLAST)</a:t>
            </a:r>
            <a:endParaRPr sz="1500">
              <a:solidFill>
                <a:srgbClr val="EFEFEF"/>
              </a:solidFill>
            </a:endParaRPr>
          </a:p>
        </p:txBody>
      </p:sp>
      <p:sp>
        <p:nvSpPr>
          <p:cNvPr id="430" name="Google Shape;430;p35"/>
          <p:cNvSpPr txBox="1"/>
          <p:nvPr/>
        </p:nvSpPr>
        <p:spPr>
          <a:xfrm rot="-2112550">
            <a:off x="1018950" y="3650646"/>
            <a:ext cx="881950" cy="68110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rPr b="1" lang="en" sz="1500">
                <a:solidFill>
                  <a:schemeClr val="dk1"/>
                </a:solidFill>
              </a:rPr>
              <a:t>Hi~ I´m Fermi</a:t>
            </a:r>
            <a:endParaRPr b="1" sz="1500">
              <a:solidFill>
                <a:schemeClr val="dk1"/>
              </a:solidFill>
            </a:endParaRPr>
          </a:p>
        </p:txBody>
      </p:sp>
      <p:sp>
        <p:nvSpPr>
          <p:cNvPr id="431" name="Google Shape;431;p35"/>
          <p:cNvSpPr txBox="1"/>
          <p:nvPr/>
        </p:nvSpPr>
        <p:spPr>
          <a:xfrm>
            <a:off x="4711050" y="1350625"/>
            <a:ext cx="3854400" cy="20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23850" lvl="0" marL="45720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" sz="1500">
                <a:solidFill>
                  <a:schemeClr val="dk1"/>
                </a:solidFill>
              </a:rPr>
              <a:t>Perform a time integrated spectral fitting to the LGRBs sample.</a:t>
            </a:r>
            <a:endParaRPr sz="1500">
              <a:solidFill>
                <a:schemeClr val="dk1"/>
              </a:solidFill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" sz="1500">
                <a:solidFill>
                  <a:schemeClr val="dk1"/>
                </a:solidFill>
              </a:rPr>
              <a:t>Obtain from the spectral fitting </a:t>
            </a:r>
            <a:r>
              <a:rPr lang="en" sz="1500">
                <a:solidFill>
                  <a:schemeClr val="dk1"/>
                </a:solidFill>
              </a:rPr>
              <a:t>parameters</a:t>
            </a:r>
            <a:r>
              <a:rPr lang="en" sz="1500">
                <a:solidFill>
                  <a:schemeClr val="dk1"/>
                </a:solidFill>
              </a:rPr>
              <a:t>: Peak energy, low energy index and high energy index</a:t>
            </a:r>
            <a:endParaRPr sz="1500">
              <a:solidFill>
                <a:schemeClr val="dk1"/>
              </a:solidFill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" sz="1500">
                <a:solidFill>
                  <a:schemeClr val="dk1"/>
                </a:solidFill>
              </a:rPr>
              <a:t>Perform the calculation of the pseudo- redshift to the sample</a:t>
            </a:r>
            <a:endParaRPr sz="150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36"/>
          <p:cNvSpPr txBox="1"/>
          <p:nvPr>
            <p:ph type="ctrTitle"/>
          </p:nvPr>
        </p:nvSpPr>
        <p:spPr>
          <a:xfrm>
            <a:off x="322950" y="499900"/>
            <a:ext cx="4209600" cy="7356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latin typeface="Arial"/>
                <a:ea typeface="Arial"/>
                <a:cs typeface="Arial"/>
                <a:sym typeface="Arial"/>
              </a:rPr>
              <a:t>The initial sample</a:t>
            </a:r>
            <a:endParaRPr b="1" sz="25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37" name="Google Shape;437;p36"/>
          <p:cNvCxnSpPr/>
          <p:nvPr/>
        </p:nvCxnSpPr>
        <p:spPr>
          <a:xfrm flipH="1" rot="10800000">
            <a:off x="392250" y="1080400"/>
            <a:ext cx="8044500" cy="7500"/>
          </a:xfrm>
          <a:prstGeom prst="straightConnector1">
            <a:avLst/>
          </a:prstGeom>
          <a:noFill/>
          <a:ln cap="flat" cmpd="sng" w="28575">
            <a:solidFill>
              <a:srgbClr val="999999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438" name="Google Shape;438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06000" y="236950"/>
            <a:ext cx="655444" cy="735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39" name="Google Shape;439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97800" y="236950"/>
            <a:ext cx="735600" cy="735600"/>
          </a:xfrm>
          <a:prstGeom prst="rect">
            <a:avLst/>
          </a:prstGeom>
          <a:noFill/>
          <a:ln>
            <a:noFill/>
          </a:ln>
        </p:spPr>
      </p:pic>
      <p:sp>
        <p:nvSpPr>
          <p:cNvPr id="440" name="Google Shape;440;p36"/>
          <p:cNvSpPr txBox="1"/>
          <p:nvPr/>
        </p:nvSpPr>
        <p:spPr>
          <a:xfrm>
            <a:off x="827700" y="1195750"/>
            <a:ext cx="76146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t/>
            </a:r>
            <a:endParaRPr sz="1500"/>
          </a:p>
        </p:txBody>
      </p:sp>
      <p:pic>
        <p:nvPicPr>
          <p:cNvPr id="441" name="Google Shape;441;p3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55909" y="1195750"/>
            <a:ext cx="4508316" cy="3260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42" name="Google Shape;442;p3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871958" y="1491453"/>
            <a:ext cx="1494090" cy="431592"/>
          </a:xfrm>
          <a:prstGeom prst="rect">
            <a:avLst/>
          </a:prstGeom>
          <a:noFill/>
          <a:ln>
            <a:noFill/>
          </a:ln>
        </p:spPr>
      </p:pic>
      <p:sp>
        <p:nvSpPr>
          <p:cNvPr id="443" name="Google Shape;443;p36"/>
          <p:cNvSpPr txBox="1"/>
          <p:nvPr/>
        </p:nvSpPr>
        <p:spPr>
          <a:xfrm>
            <a:off x="381075" y="1326775"/>
            <a:ext cx="35535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t/>
            </a:r>
            <a:endParaRPr sz="1500"/>
          </a:p>
        </p:txBody>
      </p:sp>
      <p:sp>
        <p:nvSpPr>
          <p:cNvPr id="444" name="Google Shape;444;p36"/>
          <p:cNvSpPr txBox="1"/>
          <p:nvPr/>
        </p:nvSpPr>
        <p:spPr>
          <a:xfrm>
            <a:off x="486875" y="1318975"/>
            <a:ext cx="34476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t/>
            </a:r>
            <a:endParaRPr sz="1500"/>
          </a:p>
        </p:txBody>
      </p:sp>
      <p:pic>
        <p:nvPicPr>
          <p:cNvPr descr="{&quot;mathml&quot;:&quot;&lt;math style=\&quot;font-family:stix;font-size:16px;\&quot; xmlns=\&quot;http://www.w3.org/1998/Math/MathML\&quot;&gt;&lt;mstyle mathsize=\&quot;16px\&quot;&gt;&lt;msub&gt;&lt;mi&gt;E&lt;/mi&gt;&lt;mrow&gt;&lt;mi&gt;p&lt;/mi&gt;&lt;mo&gt;,&lt;/mo&gt;&lt;mi&gt;r&lt;/mi&gt;&lt;mi&gt;e&lt;/mi&gt;&lt;mi&gt;s&lt;/mi&gt;&lt;mi&gt;t&lt;/mi&gt;&lt;/mrow&gt;&lt;/msub&gt;&lt;mo&gt;&amp;#xA0;&lt;/mo&gt;&lt;mfenced&gt;&lt;mrow&gt;&lt;mi&gt;K&lt;/mi&gt;&lt;mi&gt;e&lt;/mi&gt;&lt;mi&gt;V&lt;/mi&gt;&lt;/mrow&gt;&lt;/mfenced&gt;&lt;/mstyle&gt;&lt;/math&gt;&quot;,&quot;truncated&quot;:false}" id="445" name="Google Shape;445;p36" title="E subíndice p coma r e s t fin subíndice espacio abrir paréntesis K e V cerrar paréntesis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 rot="-5400000">
            <a:off x="4008254" y="2682259"/>
            <a:ext cx="888375" cy="19569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{&quot;mathml&quot;:&quot;&lt;math style=\&quot;font-family:stix;font-size:16px;\&quot; xmlns=\&quot;http://www.w3.org/1998/Math/MathML\&quot;&gt;&lt;mstyle mathsize=\&quot;16px\&quot;&gt;&lt;msub&gt;&lt;mi&gt;E&lt;/mi&gt;&lt;mrow&gt;&lt;mi&gt;i&lt;/mi&gt;&lt;mi&gt;s&lt;/mi&gt;&lt;mi&gt;o&lt;/mi&gt;&lt;/mrow&gt;&lt;/msub&gt;&lt;mfenced&gt;&lt;mrow&gt;&lt;mi&gt;e&lt;/mi&gt;&lt;mi&gt;r&lt;/mi&gt;&lt;mi&gt;g&lt;/mi&gt;&lt;/mrow&gt;&lt;/mfenced&gt;&lt;/mstyle&gt;&lt;/math&gt;&quot;,&quot;truncated&quot;:false}" id="446" name="Google Shape;446;p36" title="E subíndice i s o fin subíndice abrir paréntesis e r g cerrar paréntesis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171871" y="4250849"/>
            <a:ext cx="676391" cy="168035"/>
          </a:xfrm>
          <a:prstGeom prst="rect">
            <a:avLst/>
          </a:prstGeom>
          <a:noFill/>
          <a:ln>
            <a:noFill/>
          </a:ln>
        </p:spPr>
      </p:pic>
      <p:sp>
        <p:nvSpPr>
          <p:cNvPr id="447" name="Google Shape;447;p36"/>
          <p:cNvSpPr txBox="1"/>
          <p:nvPr/>
        </p:nvSpPr>
        <p:spPr>
          <a:xfrm>
            <a:off x="569050" y="1833546"/>
            <a:ext cx="3399300" cy="228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en" sz="1500"/>
              <a:t>22 high fluence Long GRBs detected by Fermi-GBM, with reported redshift</a:t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en" sz="1500"/>
              <a:t>Data show consistency with the Amati correlation</a:t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t/>
            </a:r>
            <a:endParaRPr sz="15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37"/>
          <p:cNvSpPr txBox="1"/>
          <p:nvPr>
            <p:ph type="ctrTitle"/>
          </p:nvPr>
        </p:nvSpPr>
        <p:spPr>
          <a:xfrm>
            <a:off x="322950" y="499900"/>
            <a:ext cx="4209600" cy="7356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latin typeface="Arial"/>
                <a:ea typeface="Arial"/>
                <a:cs typeface="Arial"/>
                <a:sym typeface="Arial"/>
              </a:rPr>
              <a:t>Preliminary Results</a:t>
            </a:r>
            <a:endParaRPr b="1" sz="25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53" name="Google Shape;453;p37"/>
          <p:cNvCxnSpPr/>
          <p:nvPr/>
        </p:nvCxnSpPr>
        <p:spPr>
          <a:xfrm flipH="1" rot="10800000">
            <a:off x="392250" y="1080400"/>
            <a:ext cx="8044500" cy="7500"/>
          </a:xfrm>
          <a:prstGeom prst="straightConnector1">
            <a:avLst/>
          </a:prstGeom>
          <a:noFill/>
          <a:ln cap="flat" cmpd="sng" w="28575">
            <a:solidFill>
              <a:srgbClr val="999999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454" name="Google Shape;454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06000" y="236950"/>
            <a:ext cx="655444" cy="735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55" name="Google Shape;455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97800" y="236950"/>
            <a:ext cx="735600" cy="735600"/>
          </a:xfrm>
          <a:prstGeom prst="rect">
            <a:avLst/>
          </a:prstGeom>
          <a:noFill/>
          <a:ln>
            <a:noFill/>
          </a:ln>
        </p:spPr>
      </p:pic>
      <p:sp>
        <p:nvSpPr>
          <p:cNvPr id="456" name="Google Shape;456;p37"/>
          <p:cNvSpPr txBox="1"/>
          <p:nvPr/>
        </p:nvSpPr>
        <p:spPr>
          <a:xfrm>
            <a:off x="381075" y="1142150"/>
            <a:ext cx="80445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t/>
            </a:r>
            <a:endParaRPr sz="1500"/>
          </a:p>
        </p:txBody>
      </p:sp>
      <p:pic>
        <p:nvPicPr>
          <p:cNvPr id="457" name="Google Shape;457;p3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047789" y="1149625"/>
            <a:ext cx="4377761" cy="3281050"/>
          </a:xfrm>
          <a:prstGeom prst="rect">
            <a:avLst/>
          </a:prstGeom>
          <a:noFill/>
          <a:ln>
            <a:noFill/>
          </a:ln>
        </p:spPr>
      </p:pic>
      <p:sp>
        <p:nvSpPr>
          <p:cNvPr id="458" name="Google Shape;458;p37"/>
          <p:cNvSpPr txBox="1"/>
          <p:nvPr/>
        </p:nvSpPr>
        <p:spPr>
          <a:xfrm>
            <a:off x="381074" y="1318975"/>
            <a:ext cx="3499500" cy="183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en" sz="1500"/>
              <a:t>We used the Amati correlation to inferred the range of the redshift in which the burst is consistent</a:t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t/>
            </a:r>
            <a:endParaRPr sz="1500"/>
          </a:p>
        </p:txBody>
      </p:sp>
      <p:sp>
        <p:nvSpPr>
          <p:cNvPr id="459" name="Google Shape;459;p37"/>
          <p:cNvSpPr txBox="1"/>
          <p:nvPr/>
        </p:nvSpPr>
        <p:spPr>
          <a:xfrm>
            <a:off x="5376125" y="4423200"/>
            <a:ext cx="1721100" cy="24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preliminar</a:t>
            </a:r>
            <a:endParaRPr sz="1200">
              <a:solidFill>
                <a:schemeClr val="dk1"/>
              </a:solidFill>
            </a:endParaRPr>
          </a:p>
        </p:txBody>
      </p:sp>
      <p:graphicFrame>
        <p:nvGraphicFramePr>
          <p:cNvPr id="460" name="Google Shape;460;p37"/>
          <p:cNvGraphicFramePr/>
          <p:nvPr/>
        </p:nvGraphicFramePr>
        <p:xfrm>
          <a:off x="451375" y="24244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{7E9CCADB-8D6F-4A6F-B0BF-B89BA594412C}</a:tableStyleId>
              </a:tblPr>
              <a:tblGrid>
                <a:gridCol w="1043900"/>
                <a:gridCol w="1043900"/>
                <a:gridCol w="1043900"/>
              </a:tblGrid>
              <a:tr h="3357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/>
                        <a:t>Z reported</a:t>
                      </a:r>
                      <a:endParaRPr b="1"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/>
                        <a:t>Amati min z</a:t>
                      </a:r>
                      <a:endParaRPr b="1"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/>
                        <a:t>Amati z</a:t>
                      </a:r>
                      <a:endParaRPr b="1" sz="1200"/>
                    </a:p>
                  </a:txBody>
                  <a:tcPr marT="91425" marB="91425" marR="91425" marL="91425"/>
                </a:tc>
              </a:tr>
              <a:tr h="2238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3.57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0.6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3.38</a:t>
                      </a:r>
                      <a:endParaRPr sz="12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38"/>
          <p:cNvSpPr txBox="1"/>
          <p:nvPr>
            <p:ph type="ctrTitle"/>
          </p:nvPr>
        </p:nvSpPr>
        <p:spPr>
          <a:xfrm>
            <a:off x="322950" y="499900"/>
            <a:ext cx="4209600" cy="7356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latin typeface="Arial"/>
                <a:ea typeface="Arial"/>
                <a:cs typeface="Arial"/>
                <a:sym typeface="Arial"/>
              </a:rPr>
              <a:t>Preliminary </a:t>
            </a:r>
            <a:r>
              <a:rPr b="1" lang="en" sz="2500">
                <a:latin typeface="Arial"/>
                <a:ea typeface="Arial"/>
                <a:cs typeface="Arial"/>
                <a:sym typeface="Arial"/>
              </a:rPr>
              <a:t>Results</a:t>
            </a:r>
            <a:endParaRPr b="1" sz="25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66" name="Google Shape;466;p38"/>
          <p:cNvCxnSpPr/>
          <p:nvPr/>
        </p:nvCxnSpPr>
        <p:spPr>
          <a:xfrm flipH="1" rot="10800000">
            <a:off x="392250" y="1080400"/>
            <a:ext cx="8044500" cy="7500"/>
          </a:xfrm>
          <a:prstGeom prst="straightConnector1">
            <a:avLst/>
          </a:prstGeom>
          <a:noFill/>
          <a:ln cap="flat" cmpd="sng" w="28575">
            <a:solidFill>
              <a:srgbClr val="999999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467" name="Google Shape;467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06000" y="236950"/>
            <a:ext cx="655444" cy="735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68" name="Google Shape;468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97800" y="236950"/>
            <a:ext cx="735600" cy="735600"/>
          </a:xfrm>
          <a:prstGeom prst="rect">
            <a:avLst/>
          </a:prstGeom>
          <a:noFill/>
          <a:ln>
            <a:noFill/>
          </a:ln>
        </p:spPr>
      </p:pic>
      <p:sp>
        <p:nvSpPr>
          <p:cNvPr id="469" name="Google Shape;469;p38"/>
          <p:cNvSpPr txBox="1"/>
          <p:nvPr/>
        </p:nvSpPr>
        <p:spPr>
          <a:xfrm>
            <a:off x="381075" y="1142150"/>
            <a:ext cx="80445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t/>
            </a:r>
            <a:endParaRPr sz="1500"/>
          </a:p>
        </p:txBody>
      </p:sp>
      <p:graphicFrame>
        <p:nvGraphicFramePr>
          <p:cNvPr id="470" name="Google Shape;470;p38"/>
          <p:cNvGraphicFramePr/>
          <p:nvPr/>
        </p:nvGraphicFramePr>
        <p:xfrm>
          <a:off x="952500" y="1428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{7E9CCADB-8D6F-4A6F-B0BF-B89BA594412C}</a:tableStyleId>
              </a:tblPr>
              <a:tblGrid>
                <a:gridCol w="932200"/>
                <a:gridCol w="932200"/>
                <a:gridCol w="932200"/>
                <a:gridCol w="932200"/>
              </a:tblGrid>
              <a:tr h="7368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/>
                        <a:t>GRB</a:t>
                      </a:r>
                      <a:endParaRPr b="1"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/>
                        <a:t>Reported redshift</a:t>
                      </a:r>
                      <a:endParaRPr b="1"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/>
                        <a:t>Min Amati pseudo-redshift</a:t>
                      </a:r>
                      <a:endParaRPr b="1"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/>
                        <a:t>Amati pseudo-redshift</a:t>
                      </a:r>
                      <a:endParaRPr b="1" sz="1200"/>
                    </a:p>
                  </a:txBody>
                  <a:tcPr marT="91425" marB="91425" marR="91425" marL="91425"/>
                </a:tc>
              </a:tr>
              <a:tr h="3264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090323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3.57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0.6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3.38</a:t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4334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 140508A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1.027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0.37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1.09</a:t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3264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  120711A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5.2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0.54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1.81</a:t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3264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  170405A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3.51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0.45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1.41</a:t>
                      </a:r>
                      <a:endParaRPr sz="12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471" name="Google Shape;471;p38"/>
          <p:cNvSpPr txBox="1"/>
          <p:nvPr/>
        </p:nvSpPr>
        <p:spPr>
          <a:xfrm>
            <a:off x="731625" y="3889500"/>
            <a:ext cx="4024200" cy="24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Some of the 22 </a:t>
            </a:r>
            <a:r>
              <a:rPr lang="en" sz="1200">
                <a:solidFill>
                  <a:schemeClr val="dk1"/>
                </a:solidFill>
              </a:rPr>
              <a:t> preliminary results </a:t>
            </a:r>
            <a:r>
              <a:rPr lang="en" sz="1200">
                <a:solidFill>
                  <a:schemeClr val="dk1"/>
                </a:solidFill>
              </a:rPr>
              <a:t>GRBs pseudo-redshifts</a:t>
            </a:r>
            <a:endParaRPr sz="1200">
              <a:solidFill>
                <a:schemeClr val="dk1"/>
              </a:solidFill>
            </a:endParaRPr>
          </a:p>
        </p:txBody>
      </p:sp>
      <p:pic>
        <p:nvPicPr>
          <p:cNvPr id="472" name="Google Shape;472;p3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96975" y="1428750"/>
            <a:ext cx="3487249" cy="2613624"/>
          </a:xfrm>
          <a:prstGeom prst="rect">
            <a:avLst/>
          </a:prstGeom>
          <a:noFill/>
          <a:ln>
            <a:noFill/>
          </a:ln>
        </p:spPr>
      </p:pic>
      <p:sp>
        <p:nvSpPr>
          <p:cNvPr id="473" name="Google Shape;473;p38"/>
          <p:cNvSpPr txBox="1"/>
          <p:nvPr/>
        </p:nvSpPr>
        <p:spPr>
          <a:xfrm>
            <a:off x="6080050" y="4099125"/>
            <a:ext cx="1721100" cy="24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preliminar</a:t>
            </a:r>
            <a:endParaRPr sz="120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477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p39"/>
          <p:cNvSpPr txBox="1"/>
          <p:nvPr>
            <p:ph type="ctrTitle"/>
          </p:nvPr>
        </p:nvSpPr>
        <p:spPr>
          <a:xfrm>
            <a:off x="322950" y="499900"/>
            <a:ext cx="4209600" cy="7356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latin typeface="Arial"/>
                <a:ea typeface="Arial"/>
                <a:cs typeface="Arial"/>
                <a:sym typeface="Arial"/>
              </a:rPr>
              <a:t>Preliminary </a:t>
            </a:r>
            <a:r>
              <a:rPr b="1" lang="en" sz="2500">
                <a:latin typeface="Arial"/>
                <a:ea typeface="Arial"/>
                <a:cs typeface="Arial"/>
                <a:sym typeface="Arial"/>
              </a:rPr>
              <a:t>Results</a:t>
            </a:r>
            <a:endParaRPr b="1" sz="25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79" name="Google Shape;479;p39"/>
          <p:cNvCxnSpPr/>
          <p:nvPr/>
        </p:nvCxnSpPr>
        <p:spPr>
          <a:xfrm flipH="1" rot="10800000">
            <a:off x="392250" y="1080400"/>
            <a:ext cx="8044500" cy="7500"/>
          </a:xfrm>
          <a:prstGeom prst="straightConnector1">
            <a:avLst/>
          </a:prstGeom>
          <a:noFill/>
          <a:ln cap="flat" cmpd="sng" w="28575">
            <a:solidFill>
              <a:srgbClr val="999999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480" name="Google Shape;480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06000" y="236950"/>
            <a:ext cx="655444" cy="735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81" name="Google Shape;481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97800" y="236950"/>
            <a:ext cx="735600" cy="735600"/>
          </a:xfrm>
          <a:prstGeom prst="rect">
            <a:avLst/>
          </a:prstGeom>
          <a:noFill/>
          <a:ln>
            <a:noFill/>
          </a:ln>
        </p:spPr>
      </p:pic>
      <p:sp>
        <p:nvSpPr>
          <p:cNvPr id="482" name="Google Shape;482;p39"/>
          <p:cNvSpPr txBox="1"/>
          <p:nvPr/>
        </p:nvSpPr>
        <p:spPr>
          <a:xfrm>
            <a:off x="381075" y="1142150"/>
            <a:ext cx="80445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t/>
            </a:r>
            <a:endParaRPr sz="1500"/>
          </a:p>
        </p:txBody>
      </p:sp>
      <p:pic>
        <p:nvPicPr>
          <p:cNvPr id="483" name="Google Shape;483;p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009025" y="1195750"/>
            <a:ext cx="4427725" cy="3320800"/>
          </a:xfrm>
          <a:prstGeom prst="rect">
            <a:avLst/>
          </a:prstGeom>
          <a:noFill/>
          <a:ln>
            <a:noFill/>
          </a:ln>
        </p:spPr>
      </p:pic>
      <p:sp>
        <p:nvSpPr>
          <p:cNvPr id="484" name="Google Shape;484;p39"/>
          <p:cNvSpPr txBox="1"/>
          <p:nvPr/>
        </p:nvSpPr>
        <p:spPr>
          <a:xfrm>
            <a:off x="381074" y="1318975"/>
            <a:ext cx="3499500" cy="272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en" sz="1500"/>
              <a:t>Ratio between the pseudo-redshift inferred </a:t>
            </a:r>
            <a:r>
              <a:rPr lang="en" sz="1500"/>
              <a:t>using</a:t>
            </a:r>
            <a:r>
              <a:rPr lang="en" sz="1500"/>
              <a:t> the Amati correlation and the redshift observed. </a:t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t/>
            </a:r>
            <a:endParaRPr sz="15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488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p40"/>
          <p:cNvSpPr txBox="1"/>
          <p:nvPr>
            <p:ph type="ctrTitle"/>
          </p:nvPr>
        </p:nvSpPr>
        <p:spPr>
          <a:xfrm>
            <a:off x="322950" y="499900"/>
            <a:ext cx="4209600" cy="7356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latin typeface="Arial"/>
                <a:ea typeface="Arial"/>
                <a:cs typeface="Arial"/>
                <a:sym typeface="Arial"/>
              </a:rPr>
              <a:t>Summary and Future work</a:t>
            </a:r>
            <a:endParaRPr b="1" sz="25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90" name="Google Shape;490;p40"/>
          <p:cNvCxnSpPr/>
          <p:nvPr/>
        </p:nvCxnSpPr>
        <p:spPr>
          <a:xfrm flipH="1" rot="10800000">
            <a:off x="392250" y="1080400"/>
            <a:ext cx="8044500" cy="7500"/>
          </a:xfrm>
          <a:prstGeom prst="straightConnector1">
            <a:avLst/>
          </a:prstGeom>
          <a:noFill/>
          <a:ln cap="flat" cmpd="sng" w="28575">
            <a:solidFill>
              <a:srgbClr val="999999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491" name="Google Shape;491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06000" y="236950"/>
            <a:ext cx="655444" cy="735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92" name="Google Shape;492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97800" y="236950"/>
            <a:ext cx="735600" cy="735600"/>
          </a:xfrm>
          <a:prstGeom prst="rect">
            <a:avLst/>
          </a:prstGeom>
          <a:noFill/>
          <a:ln>
            <a:noFill/>
          </a:ln>
        </p:spPr>
      </p:pic>
      <p:sp>
        <p:nvSpPr>
          <p:cNvPr id="493" name="Google Shape;493;p40"/>
          <p:cNvSpPr txBox="1"/>
          <p:nvPr/>
        </p:nvSpPr>
        <p:spPr>
          <a:xfrm>
            <a:off x="381075" y="1142150"/>
            <a:ext cx="8044500" cy="272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en" sz="1500"/>
              <a:t>Preliminary results show consistency with the Amati correlation</a:t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en" sz="1500"/>
              <a:t>Amati correlation shows  consistency for a large range of redshifts: from 0.2 - 5</a:t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en" sz="1500"/>
              <a:t>Combination with other methods and correlations can help us to better determined pseudo-redshifts for GRBs</a:t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en" sz="1500"/>
              <a:t>We are going to extend the work for a bigger sample of LGRBs detected by FERMI-GBM, and combine Amati correlation with other methods</a:t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t/>
            </a:r>
            <a:endParaRPr sz="15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497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41"/>
          <p:cNvSpPr txBox="1"/>
          <p:nvPr>
            <p:ph type="ctrTitle"/>
          </p:nvPr>
        </p:nvSpPr>
        <p:spPr>
          <a:xfrm>
            <a:off x="950600" y="730850"/>
            <a:ext cx="5400300" cy="24006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500">
                <a:latin typeface="Arial"/>
                <a:ea typeface="Arial"/>
                <a:cs typeface="Arial"/>
                <a:sym typeface="Arial"/>
              </a:rPr>
              <a:t>THANKS</a:t>
            </a:r>
            <a:r>
              <a:rPr b="1" lang="en" sz="3000">
                <a:latin typeface="Arial"/>
                <a:ea typeface="Arial"/>
                <a:cs typeface="Arial"/>
                <a:sym typeface="Arial"/>
              </a:rPr>
              <a:t>!</a:t>
            </a:r>
            <a:endParaRPr b="1" sz="30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9" name="Google Shape;499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57525" y="308900"/>
            <a:ext cx="1102752" cy="1237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00" name="Google Shape;500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85800" y="308900"/>
            <a:ext cx="1237625" cy="1237625"/>
          </a:xfrm>
          <a:prstGeom prst="rect">
            <a:avLst/>
          </a:prstGeom>
          <a:noFill/>
          <a:ln>
            <a:noFill/>
          </a:ln>
        </p:spPr>
      </p:pic>
      <p:sp>
        <p:nvSpPr>
          <p:cNvPr id="501" name="Google Shape;501;p41"/>
          <p:cNvSpPr/>
          <p:nvPr/>
        </p:nvSpPr>
        <p:spPr>
          <a:xfrm flipH="1">
            <a:off x="82000" y="1362175"/>
            <a:ext cx="8924700" cy="3660000"/>
          </a:xfrm>
          <a:prstGeom prst="rtTriangle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502" name="Google Shape;502;p41"/>
          <p:cNvSpPr txBox="1"/>
          <p:nvPr>
            <p:ph idx="1" type="subTitle"/>
          </p:nvPr>
        </p:nvSpPr>
        <p:spPr>
          <a:xfrm>
            <a:off x="2517300" y="4614725"/>
            <a:ext cx="4109400" cy="61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22nd ISVHECRI - Vallarta, July 2024</a:t>
            </a:r>
            <a:endParaRPr b="1" sz="180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3" name="Google Shape;503;p41"/>
          <p:cNvSpPr txBox="1"/>
          <p:nvPr>
            <p:ph idx="1" type="subTitle"/>
          </p:nvPr>
        </p:nvSpPr>
        <p:spPr>
          <a:xfrm>
            <a:off x="4450700" y="3473850"/>
            <a:ext cx="4109400" cy="61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Thanks to the PAPIIT IG101323 </a:t>
            </a:r>
            <a:r>
              <a:rPr b="1" lang="en" sz="18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project and the organizing committee</a:t>
            </a:r>
            <a:endParaRPr b="1" sz="180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42"/>
          <p:cNvSpPr txBox="1"/>
          <p:nvPr>
            <p:ph type="ctrTitle"/>
          </p:nvPr>
        </p:nvSpPr>
        <p:spPr>
          <a:xfrm>
            <a:off x="285500" y="723475"/>
            <a:ext cx="5400300" cy="24006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latin typeface="Arial"/>
                <a:ea typeface="Arial"/>
                <a:cs typeface="Arial"/>
                <a:sym typeface="Arial"/>
              </a:rPr>
              <a:t>Backup Slides</a:t>
            </a:r>
            <a:endParaRPr b="1" sz="30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09" name="Google Shape;509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57525" y="308900"/>
            <a:ext cx="1102752" cy="1237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10" name="Google Shape;510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85800" y="308900"/>
            <a:ext cx="1237625" cy="1237625"/>
          </a:xfrm>
          <a:prstGeom prst="rect">
            <a:avLst/>
          </a:prstGeom>
          <a:noFill/>
          <a:ln>
            <a:noFill/>
          </a:ln>
        </p:spPr>
      </p:pic>
      <p:sp>
        <p:nvSpPr>
          <p:cNvPr id="511" name="Google Shape;511;p42"/>
          <p:cNvSpPr/>
          <p:nvPr/>
        </p:nvSpPr>
        <p:spPr>
          <a:xfrm flipH="1">
            <a:off x="82000" y="1362175"/>
            <a:ext cx="8924700" cy="3660000"/>
          </a:xfrm>
          <a:prstGeom prst="rtTriangle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512" name="Google Shape;512;p42"/>
          <p:cNvSpPr txBox="1"/>
          <p:nvPr>
            <p:ph idx="1" type="subTitle"/>
          </p:nvPr>
        </p:nvSpPr>
        <p:spPr>
          <a:xfrm>
            <a:off x="2517300" y="4614725"/>
            <a:ext cx="4109400" cy="61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22nd ISVHECRI - Vallarta, July 2024</a:t>
            </a:r>
            <a:endParaRPr b="1" sz="180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p43"/>
          <p:cNvSpPr txBox="1"/>
          <p:nvPr>
            <p:ph type="ctrTitle"/>
          </p:nvPr>
        </p:nvSpPr>
        <p:spPr>
          <a:xfrm>
            <a:off x="322950" y="499900"/>
            <a:ext cx="4209600" cy="7356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latin typeface="Arial"/>
                <a:ea typeface="Arial"/>
                <a:cs typeface="Arial"/>
                <a:sym typeface="Arial"/>
              </a:rPr>
              <a:t>Backup slide 1</a:t>
            </a:r>
            <a:endParaRPr b="1" sz="25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18" name="Google Shape;518;p43"/>
          <p:cNvCxnSpPr/>
          <p:nvPr/>
        </p:nvCxnSpPr>
        <p:spPr>
          <a:xfrm flipH="1" rot="10800000">
            <a:off x="392250" y="1080400"/>
            <a:ext cx="8044500" cy="7500"/>
          </a:xfrm>
          <a:prstGeom prst="straightConnector1">
            <a:avLst/>
          </a:prstGeom>
          <a:noFill/>
          <a:ln cap="flat" cmpd="sng" w="28575">
            <a:solidFill>
              <a:srgbClr val="999999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519" name="Google Shape;519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06000" y="236950"/>
            <a:ext cx="655444" cy="735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20" name="Google Shape;520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97800" y="236950"/>
            <a:ext cx="735600" cy="735600"/>
          </a:xfrm>
          <a:prstGeom prst="rect">
            <a:avLst/>
          </a:prstGeom>
          <a:noFill/>
          <a:ln>
            <a:noFill/>
          </a:ln>
        </p:spPr>
      </p:pic>
      <p:sp>
        <p:nvSpPr>
          <p:cNvPr id="521" name="Google Shape;521;p43"/>
          <p:cNvSpPr txBox="1"/>
          <p:nvPr/>
        </p:nvSpPr>
        <p:spPr>
          <a:xfrm>
            <a:off x="381075" y="1142150"/>
            <a:ext cx="80445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t/>
            </a:r>
            <a:endParaRPr sz="1500"/>
          </a:p>
        </p:txBody>
      </p:sp>
      <p:pic>
        <p:nvPicPr>
          <p:cNvPr id="522" name="Google Shape;522;p4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65100" y="1142150"/>
            <a:ext cx="4460475" cy="3329449"/>
          </a:xfrm>
          <a:prstGeom prst="rect">
            <a:avLst/>
          </a:prstGeom>
          <a:noFill/>
          <a:ln>
            <a:noFill/>
          </a:ln>
        </p:spPr>
      </p:pic>
      <p:sp>
        <p:nvSpPr>
          <p:cNvPr id="523" name="Google Shape;523;p43"/>
          <p:cNvSpPr txBox="1"/>
          <p:nvPr/>
        </p:nvSpPr>
        <p:spPr>
          <a:xfrm>
            <a:off x="381074" y="1318975"/>
            <a:ext cx="3499500" cy="246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en" sz="1500"/>
              <a:t>GRBs at GeV - TeV that don´t are consistent with the Amati correlation</a:t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t/>
            </a:r>
            <a:endParaRPr sz="15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527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p44"/>
          <p:cNvSpPr txBox="1"/>
          <p:nvPr>
            <p:ph type="ctrTitle"/>
          </p:nvPr>
        </p:nvSpPr>
        <p:spPr>
          <a:xfrm>
            <a:off x="322950" y="499900"/>
            <a:ext cx="4209600" cy="7356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latin typeface="Arial"/>
                <a:ea typeface="Arial"/>
                <a:cs typeface="Arial"/>
                <a:sym typeface="Arial"/>
              </a:rPr>
              <a:t>Backup slide 2</a:t>
            </a:r>
            <a:endParaRPr b="1" sz="25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9" name="Google Shape;529;p44"/>
          <p:cNvCxnSpPr/>
          <p:nvPr/>
        </p:nvCxnSpPr>
        <p:spPr>
          <a:xfrm flipH="1" rot="10800000">
            <a:off x="392250" y="1080400"/>
            <a:ext cx="8044500" cy="7500"/>
          </a:xfrm>
          <a:prstGeom prst="straightConnector1">
            <a:avLst/>
          </a:prstGeom>
          <a:noFill/>
          <a:ln cap="flat" cmpd="sng" w="28575">
            <a:solidFill>
              <a:srgbClr val="999999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530" name="Google Shape;530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06000" y="236950"/>
            <a:ext cx="655444" cy="735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31" name="Google Shape;531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97800" y="236950"/>
            <a:ext cx="735600" cy="735600"/>
          </a:xfrm>
          <a:prstGeom prst="rect">
            <a:avLst/>
          </a:prstGeom>
          <a:noFill/>
          <a:ln>
            <a:noFill/>
          </a:ln>
        </p:spPr>
      </p:pic>
      <p:sp>
        <p:nvSpPr>
          <p:cNvPr id="532" name="Google Shape;532;p44"/>
          <p:cNvSpPr txBox="1"/>
          <p:nvPr/>
        </p:nvSpPr>
        <p:spPr>
          <a:xfrm>
            <a:off x="381075" y="1142150"/>
            <a:ext cx="80445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t/>
            </a:r>
            <a:endParaRPr sz="1500"/>
          </a:p>
        </p:txBody>
      </p:sp>
      <p:pic>
        <p:nvPicPr>
          <p:cNvPr id="533" name="Google Shape;533;p4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21999" y="1134713"/>
            <a:ext cx="3834726" cy="28740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{&quot;mathml&quot;:&quot;&lt;math style=\&quot;font-family:stix;font-size:16px;\&quot; xmlns=\&quot;http://www.w3.org/1998/Math/MathML\&quot;&gt;&lt;mstyle mathsize=\&quot;16px\&quot;&gt;&lt;msub&gt;&lt;mi&gt;E&lt;/mi&gt;&lt;mrow&gt;&lt;mi&gt;p&lt;/mi&gt;&lt;mo&gt;,&lt;/mo&gt;&lt;mi&gt;o&lt;/mi&gt;&lt;mi&gt;b&lt;/mi&gt;&lt;mi&gt;s&lt;/mi&gt;&lt;/mrow&gt;&lt;/msub&gt;&lt;mfenced&gt;&lt;mrow&gt;&lt;mn&gt;1&lt;/mn&gt;&lt;mo&gt;+&lt;/mo&gt;&lt;mi&gt;z&lt;/mi&gt;&lt;/mrow&gt;&lt;/mfenced&gt;&lt;mo&gt;=&lt;/mo&gt;&lt;msub&gt;&lt;mi&gt;E&lt;/mi&gt;&lt;mrow&gt;&lt;mi&gt;p&lt;/mi&gt;&lt;mo&gt;,&lt;/mo&gt;&lt;mi&gt;r&lt;/mi&gt;&lt;mi&gt;e&lt;/mi&gt;&lt;mi&gt;s&lt;/mi&gt;&lt;mi&gt;t&lt;/mi&gt;&lt;/mrow&gt;&lt;/msub&gt;&lt;/mstyle&gt;&lt;/math&gt;&quot;,&quot;truncated&quot;:false}" id="534" name="Google Shape;534;p44" title="E subíndice p coma o b s fin subíndice abrir paréntesis 1 más z cerrar paréntesis igual E subíndice p coma r e s t fin subíndice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282726" y="2041397"/>
            <a:ext cx="1908048" cy="25603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{&quot;mathml&quot;:&quot;&lt;math style=\&quot;font-family:stix;font-size:16px;\&quot; xmlns=\&quot;http://www.w3.org/1998/Math/MathML\&quot;&gt;&lt;mstyle mathsize=\&quot;16px\&quot;&gt;&lt;msub&gt;&lt;mi&gt;E&lt;/mi&gt;&lt;mrow&gt;&lt;mi&gt;i&lt;/mi&gt;&lt;mi&gt;s&lt;/mi&gt;&lt;mi&gt;o&lt;/mi&gt;&lt;/mrow&gt;&lt;/msub&gt;&lt;mo&gt;=&lt;/mo&gt;&lt;mfrac&gt;&lt;mrow&gt;&lt;mn&gt;4&lt;/mn&gt;&lt;mo&gt;&amp;#xA0;&lt;/mo&gt;&lt;mi&gt;&amp;#x3C0;&lt;/mi&gt;&lt;msubsup&gt;&lt;mi&gt;d&lt;/mi&gt;&lt;mi&gt;L&lt;/mi&gt;&lt;mn&gt;2&lt;/mn&gt;&lt;/msubsup&gt;&lt;mi&gt;F&lt;/mi&gt;&lt;/mrow&gt;&lt;mrow&gt;&lt;mn&gt;1&lt;/mn&gt;&lt;mo&gt;+&lt;/mo&gt;&lt;mi&gt;z&lt;/mi&gt;&lt;/mrow&gt;&lt;/mfrac&gt;&lt;mo&gt;&amp;#xA0;&lt;/mo&gt;&lt;/mstyle&gt;&lt;/math&gt;&quot;,&quot;truncated&quot;:false}" id="535" name="Google Shape;535;p44" title="E subíndice i s o fin subíndice igual fracción numerador 4 espacio pi d subíndice L superíndice 2 F entre denominador 1 más z fin fracción espacio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587526" y="2886885"/>
            <a:ext cx="1298448" cy="575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27"/>
          <p:cNvSpPr txBox="1"/>
          <p:nvPr>
            <p:ph type="ctrTitle"/>
          </p:nvPr>
        </p:nvSpPr>
        <p:spPr>
          <a:xfrm>
            <a:off x="299850" y="508625"/>
            <a:ext cx="4209600" cy="7356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latin typeface="Arial"/>
                <a:ea typeface="Arial"/>
                <a:cs typeface="Arial"/>
                <a:sym typeface="Arial"/>
              </a:rPr>
              <a:t>Gamma-Ray Burst (GRBs)</a:t>
            </a:r>
            <a:endParaRPr b="1" sz="25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4" name="Google Shape;294;p27"/>
          <p:cNvCxnSpPr/>
          <p:nvPr/>
        </p:nvCxnSpPr>
        <p:spPr>
          <a:xfrm flipH="1" rot="10800000">
            <a:off x="392250" y="1080400"/>
            <a:ext cx="8044500" cy="7500"/>
          </a:xfrm>
          <a:prstGeom prst="straightConnector1">
            <a:avLst/>
          </a:prstGeom>
          <a:noFill/>
          <a:ln cap="flat" cmpd="sng" w="28575">
            <a:solidFill>
              <a:srgbClr val="999999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95" name="Google Shape;295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06000" y="236950"/>
            <a:ext cx="655444" cy="735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6" name="Google Shape;296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97800" y="236950"/>
            <a:ext cx="735600" cy="735600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p27"/>
          <p:cNvSpPr/>
          <p:nvPr/>
        </p:nvSpPr>
        <p:spPr>
          <a:xfrm flipH="1" rot="-10449710">
            <a:off x="4392568" y="2392327"/>
            <a:ext cx="1622114" cy="1174646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298" name="Google Shape;298;p27"/>
          <p:cNvSpPr/>
          <p:nvPr/>
        </p:nvSpPr>
        <p:spPr>
          <a:xfrm flipH="1">
            <a:off x="1710450" y="800675"/>
            <a:ext cx="7299600" cy="4193700"/>
          </a:xfrm>
          <a:prstGeom prst="rtTriangle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ulish"/>
              <a:ea typeface="Mulish"/>
              <a:cs typeface="Mulish"/>
              <a:sym typeface="Mulish"/>
            </a:endParaRPr>
          </a:p>
        </p:txBody>
      </p:sp>
      <p:pic>
        <p:nvPicPr>
          <p:cNvPr descr="{&quot;mathml&quot;:&quot;&lt;math style=\&quot;font-family:stix;font-size:16px;\&quot; xmlns=\&quot;http://www.w3.org/1998/Math/MathML\&quot;&gt;&lt;mstyle mathsize=\&quot;16px\&quot;&gt;&lt;msup&gt;&lt;mn&gt;10&lt;/mn&gt;&lt;mn&gt;55&lt;/mn&gt;&lt;/msup&gt;&lt;mi&gt;e&lt;/mi&gt;&lt;mi&gt;r&lt;/mi&gt;&lt;mi&gt;g&lt;/mi&gt;&lt;/mstyle&gt;&lt;/math&gt;&quot;,&quot;truncated&quot;:false}" id="299" name="Google Shape;299;p27" title="10 elevado a 55 e r 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75457" y="1293074"/>
            <a:ext cx="656336" cy="211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300" name="Google Shape;300;p2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140477" y="2611365"/>
            <a:ext cx="2703900" cy="21697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{&quot;mathml&quot;:&quot;&lt;math style=\&quot;font-family:stix;font-size:16px;\&quot; xmlns=\&quot;http://www.w3.org/1998/Math/MathML\&quot;&gt;&lt;mstyle mathsize=\&quot;16px\&quot;&gt;&lt;mi&gt;z&lt;/mi&gt;&lt;mo&gt;&amp;#x2248;&lt;/mo&gt;&lt;mn&gt;9&lt;/mn&gt;&lt;mo&gt;.&lt;/mo&gt;&lt;mn&gt;4&lt;/mn&gt;&lt;/mstyle&gt;&lt;/math&gt;&quot;,&quot;truncated&quot;:false}" id="301" name="Google Shape;301;p27" title="z casi igual a 9.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588025" y="1759750"/>
            <a:ext cx="601300" cy="154925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Google Shape;302;p27"/>
          <p:cNvSpPr txBox="1"/>
          <p:nvPr/>
        </p:nvSpPr>
        <p:spPr>
          <a:xfrm>
            <a:off x="512400" y="1631575"/>
            <a:ext cx="6218700" cy="133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23850" lvl="0" marL="457200" rtl="0" algn="l">
              <a:lnSpc>
                <a:spcPct val="200000"/>
              </a:lnSpc>
              <a:spcBef>
                <a:spcPts val="140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Detectable at redshifts up to  </a:t>
            </a:r>
            <a:endParaRPr sz="1500"/>
          </a:p>
          <a:p>
            <a:pPr indent="-3238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Can last from </a:t>
            </a:r>
            <a:r>
              <a:rPr lang="en" sz="1500"/>
              <a:t>milliseconds</a:t>
            </a:r>
            <a:r>
              <a:rPr lang="en" sz="1500"/>
              <a:t> to several minutes</a:t>
            </a:r>
            <a:endParaRPr sz="1500"/>
          </a:p>
          <a:p>
            <a:pPr indent="-3238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Can outshine entire galaxies</a:t>
            </a:r>
            <a:endParaRPr sz="1500"/>
          </a:p>
        </p:txBody>
      </p:sp>
      <p:sp>
        <p:nvSpPr>
          <p:cNvPr id="303" name="Google Shape;303;p27"/>
          <p:cNvSpPr txBox="1"/>
          <p:nvPr/>
        </p:nvSpPr>
        <p:spPr>
          <a:xfrm>
            <a:off x="512400" y="1216075"/>
            <a:ext cx="62187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23850" lvl="0" marL="457200" rtl="0" algn="l">
              <a:lnSpc>
                <a:spcPct val="200000"/>
              </a:lnSpc>
              <a:spcBef>
                <a:spcPts val="140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Among biggest explosions in the universe (~             )</a:t>
            </a:r>
            <a:endParaRPr sz="1500"/>
          </a:p>
        </p:txBody>
      </p:sp>
      <p:sp>
        <p:nvSpPr>
          <p:cNvPr id="304" name="Google Shape;304;p27"/>
          <p:cNvSpPr txBox="1"/>
          <p:nvPr/>
        </p:nvSpPr>
        <p:spPr>
          <a:xfrm>
            <a:off x="2462800" y="4454900"/>
            <a:ext cx="3799800" cy="24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EFEFEF"/>
                </a:solidFill>
              </a:rPr>
              <a:t>Credits: </a:t>
            </a:r>
            <a:r>
              <a:rPr lang="en" sz="1000">
                <a:solidFill>
                  <a:srgbClr val="EFEFEF"/>
                </a:solidFill>
              </a:rPr>
              <a:t>Laura Whitlock (</a:t>
            </a:r>
            <a:r>
              <a:rPr lang="en" sz="1000" u="sng">
                <a:solidFill>
                  <a:srgbClr val="EFEFEF"/>
                </a:solidFill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Imagine The Universe!</a:t>
            </a:r>
            <a:r>
              <a:rPr lang="en" sz="1000">
                <a:solidFill>
                  <a:srgbClr val="EFEFEF"/>
                </a:solidFill>
              </a:rPr>
              <a:t>),</a:t>
            </a:r>
            <a:r>
              <a:rPr lang="en" sz="1000">
                <a:solidFill>
                  <a:srgbClr val="EFEFEF"/>
                </a:solidFill>
                <a:uFill>
                  <a:noFill/>
                </a:uFill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lang="en" sz="1000" u="sng">
                <a:solidFill>
                  <a:srgbClr val="EFEFEF"/>
                </a:solidFill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GSFC</a:t>
            </a:r>
            <a:r>
              <a:rPr lang="en" sz="1000">
                <a:solidFill>
                  <a:srgbClr val="EFEFEF"/>
                </a:solidFill>
              </a:rPr>
              <a:t>,</a:t>
            </a:r>
            <a:r>
              <a:rPr lang="en" sz="1000">
                <a:solidFill>
                  <a:srgbClr val="EFEFEF"/>
                </a:solidFill>
                <a:uFill>
                  <a:noFill/>
                </a:uFill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lang="en" sz="1000" u="sng">
                <a:solidFill>
                  <a:srgbClr val="EFEFEF"/>
                </a:solidFill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NASA</a:t>
            </a:r>
            <a:endParaRPr sz="1000">
              <a:solidFill>
                <a:srgbClr val="EFEFEF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p45"/>
          <p:cNvSpPr txBox="1"/>
          <p:nvPr>
            <p:ph type="ctrTitle"/>
          </p:nvPr>
        </p:nvSpPr>
        <p:spPr>
          <a:xfrm>
            <a:off x="322950" y="499900"/>
            <a:ext cx="4209600" cy="7356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latin typeface="Arial"/>
                <a:ea typeface="Arial"/>
                <a:cs typeface="Arial"/>
                <a:sym typeface="Arial"/>
              </a:rPr>
              <a:t>Backup slide 3</a:t>
            </a:r>
            <a:endParaRPr b="1" sz="25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41" name="Google Shape;541;p45"/>
          <p:cNvCxnSpPr/>
          <p:nvPr/>
        </p:nvCxnSpPr>
        <p:spPr>
          <a:xfrm flipH="1" rot="10800000">
            <a:off x="392250" y="1080400"/>
            <a:ext cx="8044500" cy="7500"/>
          </a:xfrm>
          <a:prstGeom prst="straightConnector1">
            <a:avLst/>
          </a:prstGeom>
          <a:noFill/>
          <a:ln cap="flat" cmpd="sng" w="28575">
            <a:solidFill>
              <a:srgbClr val="999999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542" name="Google Shape;542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06000" y="236950"/>
            <a:ext cx="655444" cy="735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43" name="Google Shape;543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97800" y="236950"/>
            <a:ext cx="735600" cy="735600"/>
          </a:xfrm>
          <a:prstGeom prst="rect">
            <a:avLst/>
          </a:prstGeom>
          <a:noFill/>
          <a:ln>
            <a:noFill/>
          </a:ln>
        </p:spPr>
      </p:pic>
      <p:sp>
        <p:nvSpPr>
          <p:cNvPr id="544" name="Google Shape;544;p45"/>
          <p:cNvSpPr txBox="1"/>
          <p:nvPr/>
        </p:nvSpPr>
        <p:spPr>
          <a:xfrm>
            <a:off x="381075" y="1142150"/>
            <a:ext cx="80445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t/>
            </a:r>
            <a:endParaRPr sz="1500"/>
          </a:p>
        </p:txBody>
      </p:sp>
      <p:sp>
        <p:nvSpPr>
          <p:cNvPr id="545" name="Google Shape;545;p45"/>
          <p:cNvSpPr txBox="1"/>
          <p:nvPr/>
        </p:nvSpPr>
        <p:spPr>
          <a:xfrm>
            <a:off x="322938" y="2324438"/>
            <a:ext cx="3901500" cy="9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rPr lang="en" sz="1500"/>
              <a:t>Dashed line: best fitting power law obtained fitting the data without accounting for sample variance</a:t>
            </a:r>
            <a:endParaRPr sz="1500"/>
          </a:p>
        </p:txBody>
      </p:sp>
      <p:pic>
        <p:nvPicPr>
          <p:cNvPr id="546" name="Google Shape;546;p4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98100" y="1398975"/>
            <a:ext cx="4038649" cy="27974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28"/>
          <p:cNvSpPr txBox="1"/>
          <p:nvPr>
            <p:ph type="ctrTitle"/>
          </p:nvPr>
        </p:nvSpPr>
        <p:spPr>
          <a:xfrm>
            <a:off x="322950" y="499900"/>
            <a:ext cx="6483000" cy="7356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latin typeface="Arial"/>
                <a:ea typeface="Arial"/>
                <a:cs typeface="Arial"/>
                <a:sym typeface="Arial"/>
              </a:rPr>
              <a:t>Gamma-Ray Burst Types and progenitors</a:t>
            </a:r>
            <a:endParaRPr b="1" sz="25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0" name="Google Shape;310;p28"/>
          <p:cNvCxnSpPr/>
          <p:nvPr/>
        </p:nvCxnSpPr>
        <p:spPr>
          <a:xfrm flipH="1" rot="10800000">
            <a:off x="392250" y="1080400"/>
            <a:ext cx="8044500" cy="7500"/>
          </a:xfrm>
          <a:prstGeom prst="straightConnector1">
            <a:avLst/>
          </a:prstGeom>
          <a:noFill/>
          <a:ln cap="flat" cmpd="sng" w="28575">
            <a:solidFill>
              <a:srgbClr val="999999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11" name="Google Shape;311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06000" y="236950"/>
            <a:ext cx="655444" cy="735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2" name="Google Shape;312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97800" y="236950"/>
            <a:ext cx="735600" cy="735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{&quot;mathml&quot;:&quot;&lt;math style=\&quot;font-family:stix;font-size:16px;\&quot; xmlns=\&quot;http://www.w3.org/1998/Math/MathML\&quot;&gt;&lt;mstyle mathsize=\&quot;16px\&quot;&gt;&lt;msub&gt;&lt;mi&gt;T&lt;/mi&gt;&lt;mn&gt;90&lt;/mn&gt;&lt;/msub&gt;&lt;mo&gt;&amp;lt;&lt;/mo&gt;&lt;mn&gt;2&lt;/mn&gt;&lt;mi&gt;s&lt;/mi&gt;&lt;/mstyle&gt;&lt;/math&gt;&quot;,&quot;truncated&quot;:false}" id="313" name="Google Shape;313;p28" title="T subíndice 90 menor que 2 s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35725" y="1449600"/>
            <a:ext cx="580325" cy="1940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{&quot;mathml&quot;:&quot;&lt;math style=\&quot;font-family:stix;font-size:16px;\&quot; xmlns=\&quot;http://www.w3.org/1998/Math/MathML\&quot;&gt;&lt;mstyle mathsize=\&quot;16px\&quot;&gt;&lt;msub&gt;&lt;mi&gt;T&lt;/mi&gt;&lt;mn&gt;90&lt;/mn&gt;&lt;/msub&gt;&lt;mo&gt;&amp;gt;&lt;/mo&gt;&lt;mn&gt;2&lt;/mn&gt;&lt;mi&gt;s&lt;/mi&gt;&lt;/mstyle&gt;&lt;/math&gt;&quot;,&quot;truncated&quot;:false}" id="314" name="Google Shape;314;p28" title="T subíndice 90 mayor que 2 s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550850" y="1857731"/>
            <a:ext cx="580325" cy="194032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p28"/>
          <p:cNvSpPr txBox="1"/>
          <p:nvPr/>
        </p:nvSpPr>
        <p:spPr>
          <a:xfrm>
            <a:off x="4294500" y="4432825"/>
            <a:ext cx="4038900" cy="3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666666"/>
                </a:solidFill>
              </a:rPr>
              <a:t>Progenitors of long and short GRBs, after M. Ruffert and H.-Th. Jahnka (1996), duration distribution from Kouveliotou et al. (1993).</a:t>
            </a:r>
            <a:endParaRPr b="1" sz="800">
              <a:solidFill>
                <a:srgbClr val="666666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rgbClr val="666666"/>
              </a:solidFill>
            </a:endParaRPr>
          </a:p>
        </p:txBody>
      </p:sp>
      <p:pic>
        <p:nvPicPr>
          <p:cNvPr id="316" name="Google Shape;316;p2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986375" y="1195750"/>
            <a:ext cx="4450374" cy="3237075"/>
          </a:xfrm>
          <a:prstGeom prst="rect">
            <a:avLst/>
          </a:prstGeom>
          <a:noFill/>
          <a:ln>
            <a:noFill/>
          </a:ln>
        </p:spPr>
      </p:pic>
      <p:sp>
        <p:nvSpPr>
          <p:cNvPr id="317" name="Google Shape;317;p28"/>
          <p:cNvSpPr txBox="1"/>
          <p:nvPr/>
        </p:nvSpPr>
        <p:spPr>
          <a:xfrm>
            <a:off x="486875" y="1318970"/>
            <a:ext cx="3499500" cy="183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en" sz="1500"/>
              <a:t>Short gamma-ray burst </a:t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en" sz="1500"/>
              <a:t>Long gamma-ray burst</a:t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rPr lang="en" sz="1500"/>
              <a:t>     : Time interval during which 90% of the total observed counts have been detected</a:t>
            </a:r>
            <a:endParaRPr sz="1500"/>
          </a:p>
        </p:txBody>
      </p:sp>
      <p:pic>
        <p:nvPicPr>
          <p:cNvPr descr="{&quot;mathml&quot;:&quot;&lt;math style=\&quot;font-family:stix;font-size:16px;\&quot; xmlns=\&quot;http://www.w3.org/1998/Math/MathML\&quot;&gt;&lt;mstyle mathsize=\&quot;16px\&quot;&gt;&lt;msub&gt;&lt;mi&gt;T&lt;/mi&gt;&lt;mn&gt;90&lt;/mn&gt;&lt;/msub&gt;&lt;/mstyle&gt;&lt;/math&gt;&quot;,&quot;truncated&quot;:false}" id="318" name="Google Shape;318;p28" title="T subíndice 9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67875" y="2335475"/>
            <a:ext cx="258092" cy="194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29"/>
          <p:cNvSpPr txBox="1"/>
          <p:nvPr>
            <p:ph type="ctrTitle"/>
          </p:nvPr>
        </p:nvSpPr>
        <p:spPr>
          <a:xfrm>
            <a:off x="299850" y="508625"/>
            <a:ext cx="6315600" cy="7356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latin typeface="Arial"/>
                <a:ea typeface="Arial"/>
                <a:cs typeface="Arial"/>
                <a:sym typeface="Arial"/>
              </a:rPr>
              <a:t>Fireball Model</a:t>
            </a:r>
            <a:endParaRPr b="1" sz="25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4" name="Google Shape;324;p29"/>
          <p:cNvCxnSpPr/>
          <p:nvPr/>
        </p:nvCxnSpPr>
        <p:spPr>
          <a:xfrm flipH="1" rot="10800000">
            <a:off x="392250" y="1080400"/>
            <a:ext cx="8044500" cy="7500"/>
          </a:xfrm>
          <a:prstGeom prst="straightConnector1">
            <a:avLst/>
          </a:prstGeom>
          <a:noFill/>
          <a:ln cap="flat" cmpd="sng" w="28575">
            <a:solidFill>
              <a:srgbClr val="999999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25" name="Google Shape;325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06000" y="236950"/>
            <a:ext cx="655444" cy="735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26" name="Google Shape;326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97800" y="236950"/>
            <a:ext cx="735600" cy="735600"/>
          </a:xfrm>
          <a:prstGeom prst="rect">
            <a:avLst/>
          </a:prstGeom>
          <a:noFill/>
          <a:ln>
            <a:noFill/>
          </a:ln>
        </p:spPr>
      </p:pic>
      <p:sp>
        <p:nvSpPr>
          <p:cNvPr id="327" name="Google Shape;327;p29"/>
          <p:cNvSpPr/>
          <p:nvPr/>
        </p:nvSpPr>
        <p:spPr>
          <a:xfrm flipH="1">
            <a:off x="237425" y="972550"/>
            <a:ext cx="8844000" cy="4021800"/>
          </a:xfrm>
          <a:prstGeom prst="rtTriangle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ulish"/>
              <a:ea typeface="Mulish"/>
              <a:cs typeface="Mulish"/>
              <a:sym typeface="Mulish"/>
            </a:endParaRPr>
          </a:p>
        </p:txBody>
      </p:sp>
      <p:pic>
        <p:nvPicPr>
          <p:cNvPr id="328" name="Google Shape;328;p29"/>
          <p:cNvPicPr preferRelativeResize="0"/>
          <p:nvPr/>
        </p:nvPicPr>
        <p:blipFill rotWithShape="1">
          <a:blip r:embed="rId5">
            <a:alphaModFix/>
          </a:blip>
          <a:srcRect b="0" l="0" r="0" t="2893"/>
          <a:stretch/>
        </p:blipFill>
        <p:spPr>
          <a:xfrm>
            <a:off x="4121581" y="2312050"/>
            <a:ext cx="4772794" cy="2831450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Google Shape;329;p29"/>
          <p:cNvSpPr/>
          <p:nvPr/>
        </p:nvSpPr>
        <p:spPr>
          <a:xfrm flipH="1" rot="-10439460">
            <a:off x="3809883" y="2093584"/>
            <a:ext cx="2435884" cy="143705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330" name="Google Shape;330;p29"/>
          <p:cNvSpPr txBox="1"/>
          <p:nvPr/>
        </p:nvSpPr>
        <p:spPr>
          <a:xfrm>
            <a:off x="3462475" y="4744750"/>
            <a:ext cx="1362600" cy="24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2"/>
                </a:solidFill>
              </a:rPr>
              <a:t>Credits: Dr. S. Iyyani</a:t>
            </a:r>
            <a:endParaRPr sz="1000">
              <a:solidFill>
                <a:schemeClr val="lt2"/>
              </a:solidFill>
            </a:endParaRPr>
          </a:p>
        </p:txBody>
      </p:sp>
      <p:sp>
        <p:nvSpPr>
          <p:cNvPr id="331" name="Google Shape;331;p29"/>
          <p:cNvSpPr txBox="1"/>
          <p:nvPr/>
        </p:nvSpPr>
        <p:spPr>
          <a:xfrm>
            <a:off x="486875" y="1318975"/>
            <a:ext cx="37098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23850" lvl="0" marL="457200" rtl="0" algn="l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Prompt emission: Initial and most intense part, where the gamma-rays are released                   , </a:t>
            </a:r>
            <a:r>
              <a:rPr lang="en" sz="1500"/>
              <a:t>typically</a:t>
            </a:r>
            <a:r>
              <a:rPr lang="en" sz="1500"/>
              <a:t> last a few seconds </a:t>
            </a:r>
            <a:endParaRPr sz="1200"/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Afterglow: Radiates in different wavelenghts, initially detected in X-rays. Last </a:t>
            </a:r>
            <a:r>
              <a:rPr lang="en" sz="1500"/>
              <a:t>much</a:t>
            </a:r>
            <a:r>
              <a:rPr lang="en" sz="1500"/>
              <a:t> longer than the prompt emission</a:t>
            </a:r>
            <a:endParaRPr sz="1500"/>
          </a:p>
        </p:txBody>
      </p:sp>
      <p:pic>
        <p:nvPicPr>
          <p:cNvPr descr="{&quot;mathml&quot;:&quot;&lt;math style=\&quot;font-family:stix;font-size:16px;\&quot; xmlns=\&quot;http://www.w3.org/1998/Math/MathML\&quot;&gt;&lt;mstyle mathsize=\&quot;16px\&quot;&gt;&lt;mi&gt;k&lt;/mi&gt;&lt;mi&gt;e&lt;/mi&gt;&lt;mi&gt;V&lt;/mi&gt;&lt;mo&gt;&amp;#xA0;&lt;/mo&gt;&lt;mo&gt;-&lt;/mo&gt;&lt;mo&gt;&amp;#xA0;&lt;/mo&gt;&lt;mi&gt;M&lt;/mi&gt;&lt;mi&gt;e&lt;/mi&gt;&lt;mi&gt;V&lt;/mi&gt;&lt;/mstyle&gt;&lt;/math&gt;&quot;,&quot;truncated&quot;:false}" id="332" name="Google Shape;332;p29" title="k e V espacio menos espacio M e V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162325" y="1918325"/>
            <a:ext cx="953375" cy="13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30"/>
          <p:cNvSpPr txBox="1"/>
          <p:nvPr>
            <p:ph type="ctrTitle"/>
          </p:nvPr>
        </p:nvSpPr>
        <p:spPr>
          <a:xfrm>
            <a:off x="322950" y="499900"/>
            <a:ext cx="4209600" cy="7356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latin typeface="Arial"/>
                <a:ea typeface="Arial"/>
                <a:cs typeface="Arial"/>
                <a:sym typeface="Arial"/>
              </a:rPr>
              <a:t>Motivation</a:t>
            </a:r>
            <a:endParaRPr b="1" sz="25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8" name="Google Shape;338;p30"/>
          <p:cNvCxnSpPr/>
          <p:nvPr/>
        </p:nvCxnSpPr>
        <p:spPr>
          <a:xfrm flipH="1" rot="10800000">
            <a:off x="392250" y="1080400"/>
            <a:ext cx="8044500" cy="7500"/>
          </a:xfrm>
          <a:prstGeom prst="straightConnector1">
            <a:avLst/>
          </a:prstGeom>
          <a:noFill/>
          <a:ln cap="flat" cmpd="sng" w="28575">
            <a:solidFill>
              <a:srgbClr val="999999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39" name="Google Shape;339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06000" y="236950"/>
            <a:ext cx="655444" cy="735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40" name="Google Shape;340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97800" y="236950"/>
            <a:ext cx="735600" cy="735600"/>
          </a:xfrm>
          <a:prstGeom prst="rect">
            <a:avLst/>
          </a:prstGeom>
          <a:noFill/>
          <a:ln>
            <a:noFill/>
          </a:ln>
        </p:spPr>
      </p:pic>
      <p:sp>
        <p:nvSpPr>
          <p:cNvPr id="341" name="Google Shape;341;p30"/>
          <p:cNvSpPr txBox="1"/>
          <p:nvPr/>
        </p:nvSpPr>
        <p:spPr>
          <a:xfrm>
            <a:off x="392250" y="1365925"/>
            <a:ext cx="7589100" cy="183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en" sz="1500"/>
              <a:t>Few GRBs with z associated (         )</a:t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en" sz="1500"/>
              <a:t>T</a:t>
            </a:r>
            <a:r>
              <a:rPr lang="en" sz="1500"/>
              <a:t>he measurement of the redshift (hence distance) of a GRB is essential to measuring its intrinsic properties.</a:t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rPr lang="en" sz="1500"/>
              <a:t>Since LGRB are believed to originate from the core-collapse of massive stars, are powerful tools for investigating the early universe at high redshift.</a:t>
            </a:r>
            <a:endParaRPr sz="1500"/>
          </a:p>
        </p:txBody>
      </p:sp>
      <p:pic>
        <p:nvPicPr>
          <p:cNvPr descr="{&quot;mathml&quot;:&quot;&lt;math style=\&quot;font-family:stix;font-size:16px;\&quot; xmlns=\&quot;http://www.w3.org/1998/Math/MathML\&quot;&gt;&lt;mstyle mathsize=\&quot;16px\&quot;&gt;&lt;mo&gt;~&lt;/mo&gt;&lt;mn&gt;11&lt;/mn&gt;&lt;mo&gt;%&lt;/mo&gt;&lt;/mstyle&gt;&lt;/math&gt;&quot;,&quot;truncated&quot;:false}" id="342" name="Google Shape;342;p30" title="tilde 11 porcentaje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981876" y="1479824"/>
            <a:ext cx="571050" cy="13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31"/>
          <p:cNvSpPr txBox="1"/>
          <p:nvPr>
            <p:ph type="ctrTitle"/>
          </p:nvPr>
        </p:nvSpPr>
        <p:spPr>
          <a:xfrm>
            <a:off x="310400" y="352300"/>
            <a:ext cx="6593700" cy="7356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latin typeface="Arial"/>
                <a:ea typeface="Arial"/>
                <a:cs typeface="Arial"/>
                <a:sym typeface="Arial"/>
              </a:rPr>
              <a:t>Empirical Correlations to </a:t>
            </a:r>
            <a:r>
              <a:rPr b="1" lang="en" sz="2500">
                <a:latin typeface="Arial"/>
                <a:ea typeface="Arial"/>
                <a:cs typeface="Arial"/>
                <a:sym typeface="Arial"/>
              </a:rPr>
              <a:t>inferred</a:t>
            </a:r>
            <a:r>
              <a:rPr b="1" lang="en" sz="2500">
                <a:latin typeface="Arial"/>
                <a:ea typeface="Arial"/>
                <a:cs typeface="Arial"/>
                <a:sym typeface="Arial"/>
              </a:rPr>
              <a:t> pseudo-redshifts</a:t>
            </a:r>
            <a:endParaRPr b="1" sz="25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8" name="Google Shape;348;p31"/>
          <p:cNvCxnSpPr/>
          <p:nvPr/>
        </p:nvCxnSpPr>
        <p:spPr>
          <a:xfrm flipH="1" rot="10800000">
            <a:off x="392250" y="1080400"/>
            <a:ext cx="8044500" cy="7500"/>
          </a:xfrm>
          <a:prstGeom prst="straightConnector1">
            <a:avLst/>
          </a:prstGeom>
          <a:noFill/>
          <a:ln cap="flat" cmpd="sng" w="28575">
            <a:solidFill>
              <a:srgbClr val="999999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49" name="Google Shape;349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06000" y="236950"/>
            <a:ext cx="655444" cy="735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50" name="Google Shape;350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97800" y="236950"/>
            <a:ext cx="735600" cy="735600"/>
          </a:xfrm>
          <a:prstGeom prst="rect">
            <a:avLst/>
          </a:prstGeom>
          <a:noFill/>
          <a:ln>
            <a:noFill/>
          </a:ln>
        </p:spPr>
      </p:pic>
      <p:sp>
        <p:nvSpPr>
          <p:cNvPr id="351" name="Google Shape;351;p31"/>
          <p:cNvSpPr txBox="1"/>
          <p:nvPr/>
        </p:nvSpPr>
        <p:spPr>
          <a:xfrm>
            <a:off x="381075" y="1142150"/>
            <a:ext cx="80445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t/>
            </a:r>
            <a:endParaRPr sz="1500"/>
          </a:p>
        </p:txBody>
      </p:sp>
      <p:pic>
        <p:nvPicPr>
          <p:cNvPr id="352" name="Google Shape;352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2250" y="1233325"/>
            <a:ext cx="3224924" cy="1313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3" name="Google Shape;353;p3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285675" y="2436725"/>
            <a:ext cx="3151075" cy="2205750"/>
          </a:xfrm>
          <a:prstGeom prst="rect">
            <a:avLst/>
          </a:prstGeom>
          <a:noFill/>
          <a:ln>
            <a:noFill/>
          </a:ln>
        </p:spPr>
      </p:pic>
      <p:sp>
        <p:nvSpPr>
          <p:cNvPr id="354" name="Google Shape;354;p31"/>
          <p:cNvSpPr txBox="1"/>
          <p:nvPr/>
        </p:nvSpPr>
        <p:spPr>
          <a:xfrm>
            <a:off x="5103813" y="4642475"/>
            <a:ext cx="3514800" cy="24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The typical spectrum of a gamma burst  Credit: NASA</a:t>
            </a:r>
            <a:endParaRPr sz="1000">
              <a:solidFill>
                <a:schemeClr val="dk1"/>
              </a:solidFill>
            </a:endParaRPr>
          </a:p>
        </p:txBody>
      </p:sp>
      <p:sp>
        <p:nvSpPr>
          <p:cNvPr id="355" name="Google Shape;355;p31"/>
          <p:cNvSpPr txBox="1"/>
          <p:nvPr/>
        </p:nvSpPr>
        <p:spPr>
          <a:xfrm>
            <a:off x="3753750" y="1364138"/>
            <a:ext cx="4683000" cy="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rPr lang="en" sz="1500"/>
              <a:t>GRB spectra typically described by the empirical Band Function </a:t>
            </a:r>
            <a:endParaRPr sz="1500"/>
          </a:p>
        </p:txBody>
      </p:sp>
      <p:sp>
        <p:nvSpPr>
          <p:cNvPr id="356" name="Google Shape;356;p31"/>
          <p:cNvSpPr txBox="1"/>
          <p:nvPr/>
        </p:nvSpPr>
        <p:spPr>
          <a:xfrm>
            <a:off x="392250" y="2446950"/>
            <a:ext cx="3514800" cy="24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Band. et.al  (1993). </a:t>
            </a:r>
            <a:endParaRPr sz="1000">
              <a:solidFill>
                <a:schemeClr val="dk1"/>
              </a:solidFill>
            </a:endParaRPr>
          </a:p>
        </p:txBody>
      </p:sp>
      <p:sp>
        <p:nvSpPr>
          <p:cNvPr id="357" name="Google Shape;357;p31"/>
          <p:cNvSpPr txBox="1"/>
          <p:nvPr/>
        </p:nvSpPr>
        <p:spPr>
          <a:xfrm>
            <a:off x="381075" y="3494100"/>
            <a:ext cx="4683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rPr lang="en" sz="1500"/>
              <a:t>Peak energy of the         </a:t>
            </a:r>
            <a:r>
              <a:rPr lang="en" sz="1500"/>
              <a:t>spectrum</a:t>
            </a:r>
            <a:endParaRPr sz="1500"/>
          </a:p>
        </p:txBody>
      </p:sp>
      <p:pic>
        <p:nvPicPr>
          <p:cNvPr descr="{&quot;mathml&quot;:&quot;&lt;math style=\&quot;font-family:stix;font-size:16px;\&quot; xmlns=\&quot;http://www.w3.org/1998/Math/MathML\&quot;&gt;&lt;mstyle mathsize=\&quot;16px\&quot;&gt;&lt;mi&gt;&amp;#x3BD;&lt;/mi&gt;&lt;mi&gt;F&lt;/mi&gt;&lt;mi&gt;&amp;#x3BD;&lt;/mi&gt;&lt;/mstyle&gt;&lt;/math&gt;&quot;,&quot;truncated&quot;:false}" id="358" name="Google Shape;358;p31" title="nu F nu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165799" y="3633778"/>
            <a:ext cx="327152" cy="13614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{&quot;mathml&quot;:&quot;&lt;math style=\&quot;font-family:stix;font-size:16px;\&quot; xmlns=\&quot;http://www.w3.org/1998/Math/MathML\&quot;&gt;&lt;mstyle mathsize=\&quot;16px\&quot;&gt;&lt;msub&gt;&lt;mi&gt;E&lt;/mi&gt;&lt;mrow&gt;&lt;mi&gt;p&lt;/mi&gt;&lt;mo&gt;,&lt;/mo&gt;&lt;mi&gt;o&lt;/mi&gt;&lt;mi&gt;b&lt;/mi&gt;&lt;mi&gt;s&lt;/mi&gt;&lt;mo&gt;&amp;#xA0;&lt;/mo&gt;&lt;/mrow&gt;&lt;/msub&gt;&lt;mo&gt;=&lt;/mo&gt;&lt;mo&gt;&amp;#xA0;&lt;/mo&gt;&lt;msub&gt;&lt;mi&gt;E&lt;/mi&gt;&lt;mn&gt;0&lt;/mn&gt;&lt;/msub&gt;&lt;mo&gt;&amp;#xA0;&lt;/mo&gt;&lt;mo&gt;&amp;#xD7;&lt;/mo&gt;&lt;mfenced&gt;&lt;mrow&gt;&lt;mn&gt;2&lt;/mn&gt;&lt;mo&gt;&amp;#xA0;&lt;/mo&gt;&lt;mo&gt;+&lt;/mo&gt;&lt;mo&gt;&amp;#xA0;&lt;/mo&gt;&lt;mi&gt;&amp;#x3B1;&lt;/mi&gt;&lt;/mrow&gt;&lt;/mfenced&gt;&lt;/mstyle&gt;&lt;/math&gt;&quot;,&quot;truncated&quot;:false}" id="359" name="Google Shape;359;p31" title="E subíndice p coma o b s espacio fin subíndice igual espacio E subíndice 0 espacio multiplicación en cruz abrir paréntesis 2 espacio más espacio alfa cerrar paréntesis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049672" y="3238059"/>
            <a:ext cx="2074672" cy="2560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32"/>
          <p:cNvSpPr txBox="1"/>
          <p:nvPr>
            <p:ph type="ctrTitle"/>
          </p:nvPr>
        </p:nvSpPr>
        <p:spPr>
          <a:xfrm>
            <a:off x="322950" y="499900"/>
            <a:ext cx="5840400" cy="7356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latin typeface="Arial"/>
                <a:ea typeface="Arial"/>
                <a:cs typeface="Arial"/>
                <a:sym typeface="Arial"/>
              </a:rPr>
              <a:t>The </a:t>
            </a:r>
            <a:r>
              <a:rPr b="1" lang="en" sz="2500">
                <a:latin typeface="Arial"/>
                <a:ea typeface="Arial"/>
                <a:cs typeface="Arial"/>
                <a:sym typeface="Arial"/>
              </a:rPr>
              <a:t>Amati Correlation  (                     )</a:t>
            </a:r>
            <a:endParaRPr b="1" sz="25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65" name="Google Shape;365;p32"/>
          <p:cNvCxnSpPr/>
          <p:nvPr/>
        </p:nvCxnSpPr>
        <p:spPr>
          <a:xfrm flipH="1" rot="10800000">
            <a:off x="392250" y="1080400"/>
            <a:ext cx="8044500" cy="7500"/>
          </a:xfrm>
          <a:prstGeom prst="straightConnector1">
            <a:avLst/>
          </a:prstGeom>
          <a:noFill/>
          <a:ln cap="flat" cmpd="sng" w="28575">
            <a:solidFill>
              <a:srgbClr val="999999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66" name="Google Shape;366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06000" y="236950"/>
            <a:ext cx="655444" cy="735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67" name="Google Shape;367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97800" y="236950"/>
            <a:ext cx="735600" cy="735600"/>
          </a:xfrm>
          <a:prstGeom prst="rect">
            <a:avLst/>
          </a:prstGeom>
          <a:noFill/>
          <a:ln>
            <a:noFill/>
          </a:ln>
        </p:spPr>
      </p:pic>
      <p:sp>
        <p:nvSpPr>
          <p:cNvPr id="368" name="Google Shape;368;p32"/>
          <p:cNvSpPr txBox="1"/>
          <p:nvPr/>
        </p:nvSpPr>
        <p:spPr>
          <a:xfrm>
            <a:off x="381075" y="1142150"/>
            <a:ext cx="80445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t/>
            </a:r>
            <a:endParaRPr sz="1500"/>
          </a:p>
        </p:txBody>
      </p:sp>
      <p:pic>
        <p:nvPicPr>
          <p:cNvPr id="369" name="Google Shape;369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2250" y="1336275"/>
            <a:ext cx="4038649" cy="2797424"/>
          </a:xfrm>
          <a:prstGeom prst="rect">
            <a:avLst/>
          </a:prstGeom>
          <a:noFill/>
          <a:ln>
            <a:noFill/>
          </a:ln>
        </p:spPr>
      </p:pic>
      <p:sp>
        <p:nvSpPr>
          <p:cNvPr id="370" name="Google Shape;370;p32"/>
          <p:cNvSpPr txBox="1"/>
          <p:nvPr/>
        </p:nvSpPr>
        <p:spPr>
          <a:xfrm>
            <a:off x="654175" y="4133700"/>
            <a:ext cx="3627900" cy="24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                    Correlation for 41 GRBs/XRFs  L. Amati (2006)</a:t>
            </a:r>
            <a:endParaRPr sz="1000">
              <a:solidFill>
                <a:schemeClr val="dk1"/>
              </a:solidFill>
            </a:endParaRPr>
          </a:p>
        </p:txBody>
      </p:sp>
      <p:pic>
        <p:nvPicPr>
          <p:cNvPr descr="{&quot;mathml&quot;:&quot;&lt;math style=\&quot;font-family:stix;font-size:16px;\&quot; xmlns=\&quot;http://www.w3.org/1998/Math/MathML\&quot;&gt;&lt;mstyle mathsize=\&quot;16px\&quot;&gt;&lt;msub&gt;&lt;mi&gt;E&lt;/mi&gt;&lt;mrow&gt;&lt;mi&gt;p&lt;/mi&gt;&lt;mo&gt;,&lt;/mo&gt;&lt;mi&gt;i&lt;/mi&gt;&lt;/mrow&gt;&lt;/msub&gt;&lt;mo&gt;-&lt;/mo&gt;&lt;msub&gt;&lt;mi&gt;E&lt;/mi&gt;&lt;mrow&gt;&lt;mi&gt;i&lt;/mi&gt;&lt;mi&gt;s&lt;/mi&gt;&lt;mi&gt;o&lt;/mi&gt;&lt;/mrow&gt;&lt;/msub&gt;&lt;mo&gt;&amp;#xA0;&lt;/mo&gt;&lt;/mstyle&gt;&lt;/math&gt;&quot;,&quot;truncated&quot;:false}" id="371" name="Google Shape;371;p32" title="E subíndice p coma i fin subíndice menos E subíndice i s o fin subíndice espacio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62577" y="4234477"/>
            <a:ext cx="655450" cy="170452"/>
          </a:xfrm>
          <a:prstGeom prst="rect">
            <a:avLst/>
          </a:prstGeom>
          <a:noFill/>
          <a:ln>
            <a:noFill/>
          </a:ln>
        </p:spPr>
      </p:pic>
      <p:sp>
        <p:nvSpPr>
          <p:cNvPr id="372" name="Google Shape;372;p32"/>
          <p:cNvSpPr txBox="1"/>
          <p:nvPr/>
        </p:nvSpPr>
        <p:spPr>
          <a:xfrm>
            <a:off x="4189975" y="1336275"/>
            <a:ext cx="27228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rPr lang="en" sz="1500"/>
              <a:t>Amati correlation is given by</a:t>
            </a:r>
            <a:endParaRPr sz="1500"/>
          </a:p>
        </p:txBody>
      </p:sp>
      <p:pic>
        <p:nvPicPr>
          <p:cNvPr descr="{&quot;mathml&quot;:&quot;&lt;math style=\&quot;font-family:stix;font-size:16px;\&quot; xmlns=\&quot;http://www.w3.org/1998/Math/MathML\&quot;&gt;&lt;mstyle mathsize=\&quot;16px\&quot;&gt;&lt;msub&gt;&lt;mi&gt;E&lt;/mi&gt;&lt;mrow&gt;&lt;mi&gt;i&lt;/mi&gt;&lt;mi&gt;s&lt;/mi&gt;&lt;mi&gt;o&lt;/mi&gt;&lt;/mrow&gt;&lt;/msub&gt;&lt;mo&gt;=&lt;/mo&gt;&lt;mfrac&gt;&lt;mrow&gt;&lt;mn&gt;4&lt;/mn&gt;&lt;mo&gt;&amp;#xA0;&lt;/mo&gt;&lt;mi&gt;&amp;#x3C0;&lt;/mi&gt;&lt;msubsup&gt;&lt;mi&gt;d&lt;/mi&gt;&lt;mi&gt;L&lt;/mi&gt;&lt;mn&gt;2&lt;/mn&gt;&lt;/msubsup&gt;&lt;mi&gt;F&lt;/mi&gt;&lt;/mrow&gt;&lt;mrow&gt;&lt;mn&gt;1&lt;/mn&gt;&lt;mo&gt;+&lt;/mo&gt;&lt;mi&gt;z&lt;/mi&gt;&lt;/mrow&gt;&lt;/mfrac&gt;&lt;mo&gt;&amp;#xA0;&lt;/mo&gt;&lt;/mstyle&gt;&lt;/math&gt;&quot;,&quot;truncated&quot;:false}" id="373" name="Google Shape;373;p32" title="E subíndice i s o fin subíndice igual fracción numerador 4 espacio pi d subíndice L superíndice 2 F entre denominador 1 más z fin fracción espacio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759551" y="2820410"/>
            <a:ext cx="1298448" cy="575056"/>
          </a:xfrm>
          <a:prstGeom prst="rect">
            <a:avLst/>
          </a:prstGeom>
          <a:noFill/>
          <a:ln>
            <a:noFill/>
          </a:ln>
        </p:spPr>
      </p:pic>
      <p:sp>
        <p:nvSpPr>
          <p:cNvPr id="374" name="Google Shape;374;p32"/>
          <p:cNvSpPr txBox="1"/>
          <p:nvPr/>
        </p:nvSpPr>
        <p:spPr>
          <a:xfrm>
            <a:off x="4282075" y="2364000"/>
            <a:ext cx="33111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rPr lang="en" sz="1500"/>
              <a:t>Since we don´t know the redshift…</a:t>
            </a:r>
            <a:endParaRPr sz="1500"/>
          </a:p>
        </p:txBody>
      </p:sp>
      <p:pic>
        <p:nvPicPr>
          <p:cNvPr descr="{&quot;mathml&quot;:&quot;&lt;math style=\&quot;font-family:stix;font-size:16px;\&quot; xmlns=\&quot;http://www.w3.org/1998/Math/MathML\&quot;&gt;&lt;mstyle mathsize=\&quot;16px\&quot;&gt;&lt;mi&gt;m&lt;/mi&gt;&lt;mo&gt;&amp;#xA0;&lt;/mo&gt;&lt;mo&gt;=&lt;/mo&gt;&lt;mo&gt;&amp;#xA0;&lt;/mo&gt;&lt;mn&gt;0&lt;/mn&gt;&lt;mo&gt;.&lt;/mo&gt;&lt;mn&gt;57&lt;/mn&gt;&lt;mo&gt;,&lt;/mo&gt;&lt;mo&gt;&amp;#xA0;&lt;/mo&gt;&lt;mi&gt;k&lt;/mi&gt;&lt;mo&gt;=&lt;/mo&gt;&lt;mn&gt;80&lt;/mn&gt;&lt;mo&gt;.&lt;/mo&gt;&lt;mn&gt;0&lt;/mn&gt;&lt;/mstyle&gt;&lt;/math&gt;&quot;,&quot;truncated&quot;:false}" id="375" name="Google Shape;375;p32" title="m espacio igual espacio 0.57 coma espacio k igual 80.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430897" y="1985460"/>
            <a:ext cx="1408304" cy="14486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{&quot;mathml&quot;:&quot;&lt;math style=\&quot;font-family:stix;font-size:16px;\&quot; xmlns=\&quot;http://www.w3.org/1998/Math/MathML\&quot;&gt;&lt;mstyle mathsize=\&quot;16px\&quot;&gt;&lt;mi&gt;&amp;#x3C3;&lt;/mi&gt;&lt;mo&gt;&amp;#xA0;&lt;/mo&gt;&lt;mo&gt;=&lt;/mo&gt;&lt;mo&gt;&amp;#xA0;&lt;/mo&gt;&lt;mn&gt;0&lt;/mn&gt;&lt;mo&gt;.&lt;/mo&gt;&lt;mn&gt;18&lt;/mn&gt;&lt;/mstyle&gt;&lt;/math&gt;&quot;,&quot;truncated&quot;:false}" id="376" name="Google Shape;376;p32" title="sigma espacio igual espacio 0.18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116250" y="2006723"/>
            <a:ext cx="572375" cy="102325"/>
          </a:xfrm>
          <a:prstGeom prst="rect">
            <a:avLst/>
          </a:prstGeom>
          <a:noFill/>
          <a:ln>
            <a:noFill/>
          </a:ln>
        </p:spPr>
      </p:pic>
      <p:sp>
        <p:nvSpPr>
          <p:cNvPr id="377" name="Google Shape;377;p32"/>
          <p:cNvSpPr txBox="1"/>
          <p:nvPr/>
        </p:nvSpPr>
        <p:spPr>
          <a:xfrm>
            <a:off x="4430900" y="3436375"/>
            <a:ext cx="3902400" cy="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rPr lang="en" sz="1500"/>
              <a:t>Standard</a:t>
            </a:r>
            <a:r>
              <a:rPr lang="en" sz="1500"/>
              <a:t> cosmological model was used since:</a:t>
            </a:r>
            <a:endParaRPr sz="1500"/>
          </a:p>
        </p:txBody>
      </p:sp>
      <p:pic>
        <p:nvPicPr>
          <p:cNvPr descr="{&quot;mathml&quot;:&quot;&lt;math style=\&quot;font-family:stix;font-size:16px;\&quot; xmlns=\&quot;http://www.w3.org/1998/Math/MathML\&quot;&gt;&lt;mstyle mathsize=\&quot;16px\&quot;&gt;&lt;msub&gt;&lt;mi&gt;E&lt;/mi&gt;&lt;mrow&gt;&lt;mi&gt;p&lt;/mi&gt;&lt;mo&gt;,&lt;/mo&gt;&lt;mi&gt;r&lt;/mi&gt;&lt;mi&gt;e&lt;/mi&gt;&lt;mi&gt;s&lt;/mi&gt;&lt;mi&gt;t&lt;/mi&gt;&lt;/mrow&gt;&lt;/msub&gt;&lt;mo&gt;=&lt;/mo&gt;&lt;mi&gt;k&lt;/mi&gt;&lt;msup&gt;&lt;msub&gt;&lt;mi&gt;E&lt;/mi&gt;&lt;mrow&gt;&lt;mi&gt;i&lt;/mi&gt;&lt;mi&gt;s&lt;/mi&gt;&lt;mi&gt;o&lt;/mi&gt;&lt;/mrow&gt;&lt;/msub&gt;&lt;mi&gt;m&lt;/mi&gt;&lt;/msup&gt;&lt;/mstyle&gt;&lt;/math&gt;&quot;,&quot;truncated&quot;:false}" id="378" name="Google Shape;378;p32" title="E subíndice p coma r e s t fin subíndice igual k E subíndice i s o fin subíndice elevado a m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760567" y="1449068"/>
            <a:ext cx="1296416" cy="25806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{&quot;mathml&quot;:&quot;&lt;math style=\&quot;font-family:stix;font-size:16px;\&quot; xmlns=\&quot;http://www.w3.org/1998/Math/MathML\&quot;&gt;&lt;mstyle mathsize=\&quot;16px\&quot;&gt;&lt;msub&gt;&lt;mi&gt;E&lt;/mi&gt;&lt;mrow&gt;&lt;mi&gt;p&lt;/mi&gt;&lt;mo&gt;,&lt;/mo&gt;&lt;mi&gt;o&lt;/mi&gt;&lt;mi&gt;b&lt;/mi&gt;&lt;mi&gt;s&lt;/mi&gt;&lt;/mrow&gt;&lt;/msub&gt;&lt;mfenced&gt;&lt;mrow&gt;&lt;mn&gt;1&lt;/mn&gt;&lt;mo&gt;+&lt;/mo&gt;&lt;mi&gt;z&lt;/mi&gt;&lt;/mrow&gt;&lt;/mfenced&gt;&lt;mo&gt;=&lt;/mo&gt;&lt;msub&gt;&lt;mi&gt;E&lt;/mi&gt;&lt;mrow&gt;&lt;mi&gt;p&lt;/mi&gt;&lt;mo&gt;,&lt;/mo&gt;&lt;mi&gt;r&lt;/mi&gt;&lt;mi&gt;e&lt;/mi&gt;&lt;mi&gt;s&lt;/mi&gt;&lt;mi&gt;t&lt;/mi&gt;&lt;/mrow&gt;&lt;/msub&gt;&lt;/mstyle&gt;&lt;/math&gt;&quot;,&quot;truncated&quot;:false}" id="379" name="Google Shape;379;p32" title="E subíndice p coma o b s fin subíndice abrir paréntesis 1 más z cerrar paréntesis igual E subíndice p coma r e s t fin subíndice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4430901" y="2979922"/>
            <a:ext cx="1908048" cy="25603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{&quot;mathml&quot;:&quot;&lt;math style=\&quot;font-family:stix;font-size:16px;\&quot; xmlns=\&quot;http://www.w3.org/1998/Math/MathML\&quot;&gt;&lt;mstyle mathsize=\&quot;16px\&quot;&gt;&lt;msub&gt;&lt;mi&gt;d&lt;/mi&gt;&lt;mi&gt;L&lt;/mi&gt;&lt;/msub&gt;&lt;mfenced&gt;&lt;mrow&gt;&lt;msub&gt;&lt;mi&gt;H&lt;/mi&gt;&lt;mn&gt;0&lt;/mn&gt;&lt;/msub&gt;&lt;mo&gt;,&lt;/mo&gt;&lt;mo&gt;&amp;#xA0;&lt;/mo&gt;&lt;msub&gt;&lt;mi&gt;&amp;#x3A9;&lt;/mi&gt;&lt;mi&gt;m&lt;/mi&gt;&lt;/msub&gt;&lt;mo&gt;,&lt;/mo&gt;&lt;msub&gt;&lt;mi&gt;&amp;#x3A9;&lt;/mi&gt;&lt;mo&gt;&amp;#x2227;&lt;/mo&gt;&lt;/msub&gt;&lt;mo&gt;,&lt;/mo&gt;&lt;mi&gt;z&lt;/mi&gt;&lt;/mrow&gt;&lt;/mfenced&gt;&lt;/mstyle&gt;&lt;/math&gt;&quot;,&quot;truncated&quot;:false}" id="380" name="Google Shape;380;p32" title="d subíndice L abrir paréntesis H subíndice 0 coma espacio mayúscula omega subíndice m coma mayúscula omega subíndice y lógico coma z cerrar paréntesis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5442578" y="3929675"/>
            <a:ext cx="1761744" cy="3048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{&quot;mathml&quot;:&quot;&lt;math style=\&quot;font-family:Arial;font-size:24px;\&quot; xmlns=\&quot;http://www.w3.org/1998/Math/MathML\&quot;&gt;&lt;mstyle mathsize=\&quot;24px\&quot;&gt;&lt;msub&gt;&lt;mi mathvariant=\&quot;bold-italic\&quot; mathcolor=\&quot;#666666\&quot;&gt;E&lt;/mi&gt;&lt;mrow mathcolor=\&quot;#666666\&quot;&gt;&lt;mi mathvariant=\&quot;bold\&quot;&gt;p&lt;/mi&gt;&lt;mo mathvariant=\&quot;bold\&quot;&gt;,&lt;/mo&gt;&lt;mi mathvariant=\&quot;bold\&quot;&gt;r&lt;/mi&gt;&lt;mi mathvariant=\&quot;bold\&quot;&gt;e&lt;/mi&gt;&lt;mi mathvariant=\&quot;bold\&quot;&gt;s&lt;/mi&gt;&lt;mi mathvariant=\&quot;bold\&quot;&gt;t&lt;/mi&gt;&lt;/mrow&gt;&lt;/msub&gt;&lt;mo mathvariant=\&quot;bold\&quot; mathcolor=\&quot;#666666\&quot;&gt;&amp;#xA0;&lt;/mo&gt;&lt;mo mathvariant=\&quot;bold\&quot; mathcolor=\&quot;#666666\&quot;&gt;-&lt;/mo&gt;&lt;mo mathvariant=\&quot;bold\&quot; mathcolor=\&quot;#666666\&quot;&gt;&amp;#xA0;&lt;/mo&gt;&lt;msub&gt;&lt;mi mathvariant=\&quot;bold-italic\&quot; mathcolor=\&quot;#666666\&quot;&gt;E&lt;/mi&gt;&lt;mrow mathcolor=\&quot;#666666\&quot;&gt;&lt;mi mathvariant=\&quot;bold\&quot;&gt;i&lt;/mi&gt;&lt;mi mathvariant=\&quot;bold\&quot;&gt;s&lt;/mi&gt;&lt;mi mathvariant=\&quot;bold\&quot;&gt;o&lt;/mi&gt;&lt;/mrow&gt;&lt;/msub&gt;&lt;/mstyle&gt;&lt;/math&gt;&quot;,&quot;truncated&quot;:false}" id="381" name="Google Shape;381;p32" title="bold italic E subíndice negrita p negrita coma negrita r negrita e negrita s negrita t fin subíndice negrita espacio negrita menos negrita espacio bold italic E subíndice negrita i negrita s negrita o fin subíndice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3996274" y="752500"/>
            <a:ext cx="1814876" cy="3353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6" name="Google Shape;386;p33"/>
          <p:cNvCxnSpPr/>
          <p:nvPr/>
        </p:nvCxnSpPr>
        <p:spPr>
          <a:xfrm flipH="1" rot="10800000">
            <a:off x="392250" y="1080400"/>
            <a:ext cx="8044500" cy="7500"/>
          </a:xfrm>
          <a:prstGeom prst="straightConnector1">
            <a:avLst/>
          </a:prstGeom>
          <a:noFill/>
          <a:ln cap="flat" cmpd="sng" w="28575">
            <a:solidFill>
              <a:srgbClr val="999999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87" name="Google Shape;387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06000" y="236950"/>
            <a:ext cx="655444" cy="735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88" name="Google Shape;388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97800" y="236950"/>
            <a:ext cx="735600" cy="735600"/>
          </a:xfrm>
          <a:prstGeom prst="rect">
            <a:avLst/>
          </a:prstGeom>
          <a:noFill/>
          <a:ln>
            <a:noFill/>
          </a:ln>
        </p:spPr>
      </p:pic>
      <p:sp>
        <p:nvSpPr>
          <p:cNvPr id="389" name="Google Shape;389;p33"/>
          <p:cNvSpPr txBox="1"/>
          <p:nvPr>
            <p:ph type="ctrTitle"/>
          </p:nvPr>
        </p:nvSpPr>
        <p:spPr>
          <a:xfrm>
            <a:off x="444000" y="446800"/>
            <a:ext cx="5914800" cy="7356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latin typeface="Arial"/>
                <a:ea typeface="Arial"/>
                <a:cs typeface="Arial"/>
                <a:sym typeface="Arial"/>
              </a:rPr>
              <a:t>Other correlations</a:t>
            </a:r>
            <a:endParaRPr b="1" sz="25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{&quot;mathml&quot;:&quot;&lt;math style=\&quot;font-family:stix;font-size:16px;\&quot; xmlns=\&quot;http://www.w3.org/1998/Math/MathML\&quot;&gt;&lt;mstyle mathsize=\&quot;16px\&quot;&gt;&lt;msub&gt;&lt;mi&gt;E&lt;/mi&gt;&lt;mrow&gt;&lt;mi&gt;i&lt;/mi&gt;&lt;mi&gt;s&lt;/mi&gt;&lt;mi&gt;o&lt;/mi&gt;&lt;/mrow&gt;&lt;/msub&gt;&lt;/mstyle&gt;&lt;/math&gt;&quot;,&quot;truncated&quot;:false}" id="390" name="Google Shape;390;p33" title="E subíndice i s o fin subíndice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315503" y="1182397"/>
            <a:ext cx="339344" cy="21945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{&quot;mathml&quot;:&quot;&lt;math style=\&quot;font-family:stix;font-size:16px;\&quot; xmlns=\&quot;http://www.w3.org/1998/Math/MathML\&quot;&gt;&lt;mstyle mathsize=\&quot;16px\&quot;&gt;&lt;msub&gt;&lt;mi&gt;L&lt;/mi&gt;&lt;mrow&gt;&lt;mi&gt;i&lt;/mi&gt;&lt;mi&gt;s&lt;/mi&gt;&lt;mi&gt;o&lt;/mi&gt;&lt;/mrow&gt;&lt;/msub&gt;&lt;/mstyle&gt;&lt;/math&gt;&quot;,&quot;truncated&quot;:false}" id="391" name="Google Shape;391;p33" title="L subíndice i s o fin subíndice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296883" y="1182397"/>
            <a:ext cx="329184" cy="219456"/>
          </a:xfrm>
          <a:prstGeom prst="rect">
            <a:avLst/>
          </a:prstGeom>
          <a:noFill/>
          <a:ln>
            <a:noFill/>
          </a:ln>
        </p:spPr>
      </p:pic>
      <p:sp>
        <p:nvSpPr>
          <p:cNvPr id="392" name="Google Shape;392;p33"/>
          <p:cNvSpPr txBox="1"/>
          <p:nvPr/>
        </p:nvSpPr>
        <p:spPr>
          <a:xfrm>
            <a:off x="444000" y="1048100"/>
            <a:ext cx="7941000" cy="86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en" sz="1500"/>
              <a:t>The correlation holds also when  </a:t>
            </a:r>
            <a:r>
              <a:rPr lang="en" sz="1500"/>
              <a:t>       is substituted with         </a:t>
            </a:r>
            <a:r>
              <a:rPr lang="en" sz="1500"/>
              <a:t> (Ghirlanda et. al 2011)</a:t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rPr lang="en" sz="1500"/>
              <a:t>or           (Yonoteku 2004)</a:t>
            </a:r>
            <a:endParaRPr sz="1500"/>
          </a:p>
        </p:txBody>
      </p:sp>
      <p:sp>
        <p:nvSpPr>
          <p:cNvPr id="393" name="Google Shape;393;p33"/>
          <p:cNvSpPr txBox="1"/>
          <p:nvPr/>
        </p:nvSpPr>
        <p:spPr>
          <a:xfrm>
            <a:off x="6107425" y="4574075"/>
            <a:ext cx="1721100" cy="24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        </a:t>
            </a:r>
            <a:r>
              <a:rPr lang="en" sz="1000">
                <a:solidFill>
                  <a:schemeClr val="dk1"/>
                </a:solidFill>
              </a:rPr>
              <a:t>Yonetoku et al. 2004</a:t>
            </a:r>
            <a:endParaRPr sz="1000">
              <a:solidFill>
                <a:schemeClr val="dk1"/>
              </a:solidFill>
            </a:endParaRPr>
          </a:p>
        </p:txBody>
      </p:sp>
      <p:pic>
        <p:nvPicPr>
          <p:cNvPr descr="{&quot;mathml&quot;:&quot;&lt;math style=\&quot;font-family:stix;font-size:16px;\&quot; xmlns=\&quot;http://www.w3.org/1998/Math/MathML\&quot;&gt;&lt;mstyle mathsize=\&quot;16px\&quot;&gt;&lt;mi&gt;log&lt;/mi&gt;&lt;mo&gt;&amp;#xA0;&lt;/mo&gt;&lt;msub&gt;&lt;mi&gt;L&lt;/mi&gt;&lt;mrow&gt;&lt;mi&gt;p&lt;/mi&gt;&lt;mi&gt;e&lt;/mi&gt;&lt;mi&gt;a&lt;/mi&gt;&lt;mi&gt;k&lt;/mi&gt;&lt;/mrow&gt;&lt;/msub&gt;&lt;mo&gt;-&lt;/mo&gt;&lt;mi&gt;log&lt;/mi&gt;&lt;mo&gt;&amp;#xA0;&lt;/mo&gt;&lt;msub&gt;&lt;mi&gt;E&lt;/mi&gt;&lt;mrow&gt;&lt;mi&gt;p&lt;/mi&gt;&lt;mi&gt;e&lt;/mi&gt;&lt;mi&gt;a&lt;/mi&gt;&lt;mi&gt;k&lt;/mi&gt;&lt;/mrow&gt;&lt;/msub&gt;&lt;/mstyle&gt;&lt;/math&gt;&quot;,&quot;truncated&quot;:false}" id="394" name="Google Shape;394;p33" title="log espacio L subíndice p e a k fin subíndice menos log espacio E subíndice p e a k fin subíndice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355175" y="4665650"/>
            <a:ext cx="1053924" cy="158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5" name="Google Shape;395;p3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958750" y="2238850"/>
            <a:ext cx="3021700" cy="2167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6" name="Google Shape;396;p3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574653" y="2041497"/>
            <a:ext cx="2211700" cy="2364875"/>
          </a:xfrm>
          <a:prstGeom prst="rect">
            <a:avLst/>
          </a:prstGeom>
          <a:noFill/>
          <a:ln>
            <a:noFill/>
          </a:ln>
        </p:spPr>
      </p:pic>
      <p:sp>
        <p:nvSpPr>
          <p:cNvPr id="397" name="Google Shape;397;p33"/>
          <p:cNvSpPr/>
          <p:nvPr/>
        </p:nvSpPr>
        <p:spPr>
          <a:xfrm>
            <a:off x="1387575" y="2041425"/>
            <a:ext cx="268800" cy="207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ulish"/>
              <a:ea typeface="Mulish"/>
              <a:cs typeface="Mulish"/>
              <a:sym typeface="Mulish"/>
            </a:endParaRPr>
          </a:p>
        </p:txBody>
      </p:sp>
      <p:pic>
        <p:nvPicPr>
          <p:cNvPr id="398" name="Google Shape;398;p33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1327175" y="2083125"/>
            <a:ext cx="329200" cy="199440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{&quot;mathml&quot;:&quot;&lt;math style=\&quot;font-family:stix;font-size:16px;\&quot; xmlns=\&quot;http://www.w3.org/1998/Math/MathML\&quot;&gt;&lt;mstyle mathsize=\&quot;16px\&quot;&gt;&lt;msub&gt;&lt;mi&gt;E&lt;/mi&gt;&lt;mrow&gt;&lt;mi&gt;p&lt;/mi&gt;&lt;mi&gt;e&lt;/mi&gt;&lt;mi&gt;a&lt;/mi&gt;&lt;mi&gt;k&lt;/mi&gt;&lt;/mrow&gt;&lt;/msub&gt;&lt;mo&gt;-&lt;/mo&gt;&lt;msub&gt;&lt;mi&gt;L&lt;/mi&gt;&lt;mrow&gt;&lt;mi&gt;i&lt;/mi&gt;&lt;mi&gt;s&lt;/mi&gt;&lt;mi&gt;o&lt;/mi&gt;&lt;/mrow&gt;&lt;/msub&gt;&lt;/mstyle&gt;&lt;/math&gt;&quot;,&quot;truncated&quot;:false}" id="399" name="Google Shape;399;p33" title="E subíndice p e a k fin subíndice menos L subíndice i s o fin subíndice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1574650" y="4665650"/>
            <a:ext cx="626986" cy="158025"/>
          </a:xfrm>
          <a:prstGeom prst="rect">
            <a:avLst/>
          </a:prstGeom>
          <a:noFill/>
          <a:ln>
            <a:noFill/>
          </a:ln>
        </p:spPr>
      </p:pic>
      <p:sp>
        <p:nvSpPr>
          <p:cNvPr id="400" name="Google Shape;400;p33"/>
          <p:cNvSpPr txBox="1"/>
          <p:nvPr/>
        </p:nvSpPr>
        <p:spPr>
          <a:xfrm>
            <a:off x="1935950" y="4574075"/>
            <a:ext cx="1850400" cy="24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       G. Ghirlanda et al. 2011</a:t>
            </a:r>
            <a:endParaRPr sz="1000">
              <a:solidFill>
                <a:schemeClr val="dk1"/>
              </a:solidFill>
            </a:endParaRPr>
          </a:p>
        </p:txBody>
      </p:sp>
      <p:pic>
        <p:nvPicPr>
          <p:cNvPr descr="{&quot;mathml&quot;:&quot;&lt;math style=\&quot;font-family:stix;font-size:16px;\&quot; xmlns=\&quot;http://www.w3.org/1998/Math/MathML\&quot;&gt;&lt;mstyle mathsize=\&quot;16px\&quot;&gt;&lt;msub&gt;&lt;mi&gt;L&lt;/mi&gt;&lt;mrow&gt;&lt;mi&gt;p&lt;/mi&gt;&lt;mi&gt;e&lt;/mi&gt;&lt;mi&gt;a&lt;/mi&gt;&lt;mi&gt;k&lt;/mi&gt;&lt;/mrow&gt;&lt;/msub&gt;&lt;/mstyle&gt;&lt;/math&gt;&quot;,&quot;truncated&quot;:false}" id="401" name="Google Shape;401;p33" title="L subíndice p e a k fin subíndice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780569" y="1629782"/>
            <a:ext cx="438912" cy="2499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34"/>
          <p:cNvSpPr txBox="1"/>
          <p:nvPr>
            <p:ph type="ctrTitle"/>
          </p:nvPr>
        </p:nvSpPr>
        <p:spPr>
          <a:xfrm>
            <a:off x="322950" y="499900"/>
            <a:ext cx="4209600" cy="7356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latin typeface="Arial"/>
                <a:ea typeface="Arial"/>
                <a:cs typeface="Arial"/>
                <a:sym typeface="Arial"/>
              </a:rPr>
              <a:t>Why </a:t>
            </a:r>
            <a:r>
              <a:rPr b="1" lang="en" sz="2500">
                <a:latin typeface="Arial"/>
                <a:ea typeface="Arial"/>
                <a:cs typeface="Arial"/>
                <a:sym typeface="Arial"/>
              </a:rPr>
              <a:t>Amati Correlation?</a:t>
            </a:r>
            <a:endParaRPr b="1" sz="25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07" name="Google Shape;407;p34"/>
          <p:cNvCxnSpPr/>
          <p:nvPr/>
        </p:nvCxnSpPr>
        <p:spPr>
          <a:xfrm flipH="1" rot="10800000">
            <a:off x="392250" y="1080400"/>
            <a:ext cx="8044500" cy="7500"/>
          </a:xfrm>
          <a:prstGeom prst="straightConnector1">
            <a:avLst/>
          </a:prstGeom>
          <a:noFill/>
          <a:ln cap="flat" cmpd="sng" w="28575">
            <a:solidFill>
              <a:srgbClr val="999999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408" name="Google Shape;408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06000" y="236950"/>
            <a:ext cx="655444" cy="735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" name="Google Shape;409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97800" y="236950"/>
            <a:ext cx="735600" cy="735600"/>
          </a:xfrm>
          <a:prstGeom prst="rect">
            <a:avLst/>
          </a:prstGeom>
          <a:noFill/>
          <a:ln>
            <a:noFill/>
          </a:ln>
        </p:spPr>
      </p:pic>
      <p:sp>
        <p:nvSpPr>
          <p:cNvPr id="410" name="Google Shape;410;p34"/>
          <p:cNvSpPr txBox="1"/>
          <p:nvPr/>
        </p:nvSpPr>
        <p:spPr>
          <a:xfrm>
            <a:off x="421313" y="1462525"/>
            <a:ext cx="80445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t/>
            </a:r>
            <a:endParaRPr sz="1500"/>
          </a:p>
        </p:txBody>
      </p:sp>
      <p:pic>
        <p:nvPicPr>
          <p:cNvPr id="411" name="Google Shape;411;p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62950" y="1195750"/>
            <a:ext cx="4173790" cy="32810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{&quot;mathml&quot;:&quot;&lt;math style=\&quot;font-family:stix;font-size:16px;\&quot; xmlns=\&quot;http://www.w3.org/1998/Math/MathML\&quot;&gt;&lt;mstyle mathsize=\&quot;16px\&quot;&gt;&lt;msub&gt;&lt;mi&gt;L&lt;/mi&gt;&lt;mi&gt;p&lt;/mi&gt;&lt;/msub&gt;&lt;mo&gt;,&lt;/mo&gt;&lt;mo&gt;&amp;#xA0;&lt;/mo&gt;&lt;msub&gt;&lt;mi&gt;L&lt;/mi&gt;&lt;mrow&gt;&lt;mi&gt;i&lt;/mi&gt;&lt;mi&gt;s&lt;/mi&gt;&lt;mi&gt;o&lt;/mi&gt;&lt;/mrow&gt;&lt;/msub&gt;&lt;/mstyle&gt;&lt;/math&gt;&quot;,&quot;truncated&quot;:false}" id="412" name="Google Shape;412;p34" title="L subíndice p coma espacio L subíndice i s o fin subíndice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32490" y="1628082"/>
            <a:ext cx="694944" cy="249936"/>
          </a:xfrm>
          <a:prstGeom prst="rect">
            <a:avLst/>
          </a:prstGeom>
          <a:noFill/>
          <a:ln>
            <a:noFill/>
          </a:ln>
        </p:spPr>
      </p:pic>
      <p:sp>
        <p:nvSpPr>
          <p:cNvPr id="413" name="Google Shape;413;p34"/>
          <p:cNvSpPr txBox="1"/>
          <p:nvPr/>
        </p:nvSpPr>
        <p:spPr>
          <a:xfrm>
            <a:off x="363188" y="1555875"/>
            <a:ext cx="3901500" cy="9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rPr lang="en" sz="1500"/>
              <a:t>              is subject to more uncertainties (eg. light curves peaks at different times in different energy bands)</a:t>
            </a:r>
            <a:endParaRPr sz="1500"/>
          </a:p>
        </p:txBody>
      </p:sp>
      <p:sp>
        <p:nvSpPr>
          <p:cNvPr id="414" name="Google Shape;414;p34"/>
          <p:cNvSpPr txBox="1"/>
          <p:nvPr/>
        </p:nvSpPr>
        <p:spPr>
          <a:xfrm>
            <a:off x="322938" y="2970350"/>
            <a:ext cx="3901500" cy="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rPr lang="en" sz="1500"/>
              <a:t>The lines indicates the best fit, and the     confidence region for LGRBs</a:t>
            </a:r>
            <a:endParaRPr sz="1500"/>
          </a:p>
        </p:txBody>
      </p:sp>
      <p:pic>
        <p:nvPicPr>
          <p:cNvPr descr="{&quot;mathml&quot;:&quot;&lt;math style=\&quot;font-family:stix;font-size:16px;\&quot; xmlns=\&quot;http://www.w3.org/1998/Math/MathML\&quot;&gt;&lt;mstyle mathsize=\&quot;16px\&quot;&gt;&lt;mo&gt;+&lt;/mo&gt;&lt;mn&gt;2&lt;/mn&gt;&lt;mi&gt;&amp;#x3C3;&lt;/mi&gt;&lt;/mstyle&gt;&lt;/math&gt;&quot;,&quot;truncated&quot;:false}" id="415" name="Google Shape;415;p34" title="más 2 sigma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705414" y="3113664"/>
            <a:ext cx="398272" cy="1442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Elegant Bachelor Thesis by Slidesgo">
  <a:themeElements>
    <a:clrScheme name="Simple Light">
      <a:dk1>
        <a:srgbClr val="5C5C5F"/>
      </a:dk1>
      <a:lt1>
        <a:srgbClr val="D8CEC9"/>
      </a:lt1>
      <a:dk2>
        <a:srgbClr val="927C71"/>
      </a:dk2>
      <a:lt2>
        <a:srgbClr val="FAFAFA"/>
      </a:lt2>
      <a:accent1>
        <a:srgbClr val="C99A7D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33333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