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72" r:id="rId2"/>
  </p:sldMasterIdLst>
  <p:notesMasterIdLst>
    <p:notesMasterId r:id="rId4"/>
  </p:notesMasterIdLst>
  <p:handoutMasterIdLst>
    <p:handoutMasterId r:id="rId5"/>
  </p:handoutMasterIdLst>
  <p:sldIdLst>
    <p:sldId id="284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082B"/>
    <a:srgbClr val="0033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9373"/>
    <p:restoredTop sz="95741"/>
  </p:normalViewPr>
  <p:slideViewPr>
    <p:cSldViewPr snapToGrid="0" snapToObjects="1">
      <p:cViewPr varScale="1">
        <p:scale>
          <a:sx n="98" d="100"/>
          <a:sy n="98" d="100"/>
        </p:scale>
        <p:origin x="224" y="72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3" d="100"/>
          <a:sy n="83" d="100"/>
        </p:scale>
        <p:origin x="3992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73B08911-09C7-2D49-824D-C846BE7FC33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FAAF010-C135-BC42-8AFC-8F4C8742E77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5B98B3-69EC-784B-8E98-11B1127CF31A}" type="datetimeFigureOut">
              <a:rPr lang="fr-FR" smtClean="0"/>
              <a:t>11/12/2023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CDBAB38-3FAE-A941-AE3A-81C2DB33CF5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02C0E5E-195A-8D44-ABFA-4F12214847D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7878B6-93B7-5640-8CBF-C711C891DF4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07102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C4C56A-A61D-7A43-BE6D-3849861A098D}" type="datetimeFigureOut">
              <a:rPr lang="fr-FR" smtClean="0"/>
              <a:t>11/12/2023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A49472-EF54-374C-ABF3-B0A79F8F546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86232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type="obj">
  <p:cSld name="Titre et contenu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2"/>
          <p:cNvSpPr txBox="1">
            <a:spLocks noGrp="1"/>
          </p:cNvSpPr>
          <p:nvPr>
            <p:ph type="title"/>
          </p:nvPr>
        </p:nvSpPr>
        <p:spPr>
          <a:xfrm>
            <a:off x="1739520" y="1769651"/>
            <a:ext cx="9838080" cy="11423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>
                <a:solidFill>
                  <a:srgbClr val="C0082B"/>
                </a:solidFill>
                <a:latin typeface="Roboto Condensed" panose="02000000000000000000" pitchFamily="2" charset="0"/>
                <a:ea typeface="Roboto Condensed" panose="02000000000000000000" pitchFamily="2" charset="0"/>
              </a:defRPr>
            </a:lvl1pPr>
            <a:lvl2pPr lvl="1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6" name="Google Shape;16;p2"/>
          <p:cNvSpPr txBox="1">
            <a:spLocks noGrp="1"/>
          </p:cNvSpPr>
          <p:nvPr>
            <p:ph type="body" idx="1"/>
          </p:nvPr>
        </p:nvSpPr>
        <p:spPr>
          <a:xfrm>
            <a:off x="608641" y="2912012"/>
            <a:ext cx="10968959" cy="31818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600" rIns="0" bIns="0" anchor="t" anchorCtr="0">
            <a:noAutofit/>
          </a:bodyPr>
          <a:lstStyle>
            <a:lvl1pPr marL="733669" lvl="0" indent="-457200" algn="l">
              <a:lnSpc>
                <a:spcPct val="98000"/>
              </a:lnSpc>
              <a:spcBef>
                <a:spcPts val="1709"/>
              </a:spcBef>
              <a:spcAft>
                <a:spcPts val="0"/>
              </a:spcAft>
              <a:buSzPct val="100000"/>
              <a:buFontTx/>
              <a:buBlip>
                <a:blip r:embed="rId2"/>
              </a:buBlip>
              <a:defRPr>
                <a:latin typeface="Roboto Condensed" panose="02000000000000000000" pitchFamily="2" charset="0"/>
                <a:ea typeface="Roboto Condensed" panose="02000000000000000000" pitchFamily="2" charset="0"/>
              </a:defRPr>
            </a:lvl1pPr>
            <a:lvl2pPr marL="1105875" lvl="1" indent="-276469" algn="l">
              <a:lnSpc>
                <a:spcPct val="98000"/>
              </a:lnSpc>
              <a:spcBef>
                <a:spcPts val="1376"/>
              </a:spcBef>
              <a:spcAft>
                <a:spcPts val="0"/>
              </a:spcAft>
              <a:buSzPts val="1400"/>
              <a:buNone/>
              <a:defRPr/>
            </a:lvl2pPr>
            <a:lvl3pPr marL="1658813" lvl="2" indent="-276469" algn="l">
              <a:lnSpc>
                <a:spcPct val="98000"/>
              </a:lnSpc>
              <a:spcBef>
                <a:spcPts val="1028"/>
              </a:spcBef>
              <a:spcAft>
                <a:spcPts val="0"/>
              </a:spcAft>
              <a:buSzPts val="1400"/>
              <a:buNone/>
              <a:defRPr/>
            </a:lvl3pPr>
            <a:lvl4pPr marL="2211751" lvl="3" indent="-276469" algn="l">
              <a:lnSpc>
                <a:spcPct val="98000"/>
              </a:lnSpc>
              <a:spcBef>
                <a:spcPts val="695"/>
              </a:spcBef>
              <a:spcAft>
                <a:spcPts val="0"/>
              </a:spcAft>
              <a:buSzPts val="1400"/>
              <a:buNone/>
              <a:defRPr/>
            </a:lvl4pPr>
            <a:lvl5pPr marL="2764688" lvl="4" indent="-276469" algn="l">
              <a:lnSpc>
                <a:spcPct val="98000"/>
              </a:lnSpc>
              <a:spcBef>
                <a:spcPts val="348"/>
              </a:spcBef>
              <a:spcAft>
                <a:spcPts val="0"/>
              </a:spcAft>
              <a:buSzPts val="1400"/>
              <a:buNone/>
              <a:defRPr/>
            </a:lvl5pPr>
            <a:lvl6pPr marL="3317626" lvl="5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870564" lvl="6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423501" lvl="7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976439" lvl="8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531566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vertical et texte" type="vertTitleAndTx">
  <p:cSld name="Titre vertical et texte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2"/>
          <p:cNvSpPr txBox="1">
            <a:spLocks noGrp="1"/>
          </p:cNvSpPr>
          <p:nvPr>
            <p:ph type="title"/>
          </p:nvPr>
        </p:nvSpPr>
        <p:spPr>
          <a:xfrm rot="5400000">
            <a:off x="7298023" y="1812369"/>
            <a:ext cx="5821236" cy="2741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/>
              <a:t>Modifiez le style du titre</a:t>
            </a:r>
            <a:endParaRPr/>
          </a:p>
        </p:txBody>
      </p:sp>
      <p:sp>
        <p:nvSpPr>
          <p:cNvPr id="49" name="Google Shape;49;p12"/>
          <p:cNvSpPr txBox="1">
            <a:spLocks noGrp="1"/>
          </p:cNvSpPr>
          <p:nvPr>
            <p:ph type="body" idx="1"/>
          </p:nvPr>
        </p:nvSpPr>
        <p:spPr>
          <a:xfrm rot="5400000">
            <a:off x="1720423" y="-839151"/>
            <a:ext cx="5821236" cy="80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600" rIns="0" bIns="0" anchor="t" anchorCtr="0">
            <a:noAutofit/>
          </a:bodyPr>
          <a:lstStyle>
            <a:lvl1pPr marL="552938" lvl="0" indent="-276469" algn="l">
              <a:lnSpc>
                <a:spcPct val="98000"/>
              </a:lnSpc>
              <a:spcBef>
                <a:spcPts val="1709"/>
              </a:spcBef>
              <a:spcAft>
                <a:spcPts val="0"/>
              </a:spcAft>
              <a:buSzPts val="1400"/>
              <a:buNone/>
              <a:defRPr/>
            </a:lvl1pPr>
            <a:lvl2pPr marL="1105875" lvl="1" indent="-276469" algn="l">
              <a:lnSpc>
                <a:spcPct val="98000"/>
              </a:lnSpc>
              <a:spcBef>
                <a:spcPts val="1376"/>
              </a:spcBef>
              <a:spcAft>
                <a:spcPts val="0"/>
              </a:spcAft>
              <a:buSzPts val="1400"/>
              <a:buNone/>
              <a:defRPr/>
            </a:lvl2pPr>
            <a:lvl3pPr marL="1658813" lvl="2" indent="-276469" algn="l">
              <a:lnSpc>
                <a:spcPct val="98000"/>
              </a:lnSpc>
              <a:spcBef>
                <a:spcPts val="1028"/>
              </a:spcBef>
              <a:spcAft>
                <a:spcPts val="0"/>
              </a:spcAft>
              <a:buSzPts val="1400"/>
              <a:buNone/>
              <a:defRPr/>
            </a:lvl3pPr>
            <a:lvl4pPr marL="2211751" lvl="3" indent="-276469" algn="l">
              <a:lnSpc>
                <a:spcPct val="98000"/>
              </a:lnSpc>
              <a:spcBef>
                <a:spcPts val="695"/>
              </a:spcBef>
              <a:spcAft>
                <a:spcPts val="0"/>
              </a:spcAft>
              <a:buSzPts val="1400"/>
              <a:buNone/>
              <a:defRPr/>
            </a:lvl4pPr>
            <a:lvl5pPr marL="2764688" lvl="4" indent="-276469" algn="l">
              <a:lnSpc>
                <a:spcPct val="98000"/>
              </a:lnSpc>
              <a:spcBef>
                <a:spcPts val="348"/>
              </a:spcBef>
              <a:spcAft>
                <a:spcPts val="0"/>
              </a:spcAft>
              <a:buSzPts val="1400"/>
              <a:buNone/>
              <a:defRPr/>
            </a:lvl5pPr>
            <a:lvl6pPr marL="3317626" lvl="5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870564" lvl="6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423501" lvl="7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976439" lvl="8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729903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ABDA7A9-B60B-E923-1610-398D35ABEF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20A8243-4DCF-87FC-E8EF-818041B0BF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8B3E0CD-2EB2-6F9A-3434-CE1590F491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EC523-4D2F-FB43-8361-F1E21F1A43BD}" type="datetimeFigureOut">
              <a:rPr lang="fr-FR" smtClean="0"/>
              <a:t>11/12/2023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FA1CF45-6289-3AF5-662A-01427464B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18B345B-B6AB-8823-F4BB-3C0484F23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E2F7-9B4F-504F-BE6A-80C677F88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7673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B0C344B-7AB3-E2EE-B6B4-2A73BC0A07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30940D0-E04E-1058-BCB0-BDB4F1ABB1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17050D6-5093-D7E5-E67D-7DA4BBEA6C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EC523-4D2F-FB43-8361-F1E21F1A43BD}" type="datetimeFigureOut">
              <a:rPr lang="fr-FR" smtClean="0"/>
              <a:t>11/12/2023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D9CCA7B-74FC-DAA9-C47C-1E3C7C71E0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60EFC6-DCE8-B895-A91B-6224AA9DC8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E2F7-9B4F-504F-BE6A-80C677F88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87158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1E0F97C-4692-4083-181E-5161CB145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3757011-5391-743B-DD88-4FE21A1B4E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219DD56-876B-A2ED-1065-D483DA50DA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EC523-4D2F-FB43-8361-F1E21F1A43BD}" type="datetimeFigureOut">
              <a:rPr lang="fr-FR" smtClean="0"/>
              <a:t>11/12/2023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F5B3145-D323-A814-C0D5-12D80DB5BE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8336EA0-FFA0-8F59-B628-1CE9CF550F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E2F7-9B4F-504F-BE6A-80C677F88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39060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F1BC023-CFF0-6DC3-5B22-5420476D6A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D69B8DB-3B77-C60E-DBEF-93A610F8FB6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2C738C1-A6A9-7D29-E84D-DFA529FC67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058511B-BE49-5DF3-7BA1-4AA4BC484D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EC523-4D2F-FB43-8361-F1E21F1A43BD}" type="datetimeFigureOut">
              <a:rPr lang="fr-FR" smtClean="0"/>
              <a:t>11/12/2023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877CF39-EC6D-6F34-E794-DFC236F69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0F1DAAA-F874-0B85-950D-A034ADE48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E2F7-9B4F-504F-BE6A-80C677F88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93883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B86490-3E16-51E7-E41D-8BF1951F89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BA02C13-50E6-369E-8CCB-C9E39EC781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36EF104-A085-2DD7-385D-D1BB2B629C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8D8A8001-6398-DA60-BF95-6BD944B61B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E169C6D3-465F-2B8E-D98F-ACBCF73EF0F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DDD67CB3-F5EB-0761-D9D2-4F3D72E901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EC523-4D2F-FB43-8361-F1E21F1A43BD}" type="datetimeFigureOut">
              <a:rPr lang="fr-FR" smtClean="0"/>
              <a:t>11/12/2023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6E1FF687-E955-9FDF-6913-4B83B32ED1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F70910CD-1042-9921-A908-E710A8DF5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E2F7-9B4F-504F-BE6A-80C677F88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76227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AC33A25-57D6-E7C4-B8D9-AEA0BDC9B1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757B33F-2628-4F5E-30D4-D36CAEB1C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EC523-4D2F-FB43-8361-F1E21F1A43BD}" type="datetimeFigureOut">
              <a:rPr lang="fr-FR" smtClean="0"/>
              <a:t>11/12/2023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F977D75-04B1-3C80-6FF9-3188857F88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7431D26-A5E3-8F9B-1182-01C4F8D8D2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E2F7-9B4F-504F-BE6A-80C677F88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0800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00A34F9-E22E-6000-7681-89803D7A5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EC523-4D2F-FB43-8361-F1E21F1A43BD}" type="datetimeFigureOut">
              <a:rPr lang="fr-FR" smtClean="0"/>
              <a:t>11/12/2023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046B832D-1889-FB7F-EB05-A805A923D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4B4245C-F95A-15E0-FBD7-F5FDE3ECD5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E2F7-9B4F-504F-BE6A-80C677F88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68150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70461D6-02A0-7760-67ED-76CFCAAED8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42AF7C3-18A3-C41D-42E1-EBD5203306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144EC05-4DD1-0DB6-7E05-8E891175B8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AF75AD3-8DD5-5B97-ABBA-4F41BAA6B4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EC523-4D2F-FB43-8361-F1E21F1A43BD}" type="datetimeFigureOut">
              <a:rPr lang="fr-FR" smtClean="0"/>
              <a:t>11/12/2023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C1DD824-0FB0-5006-EDBC-6CEACCD3CE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9A76751-26F4-D387-6044-7EB1A7C77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E2F7-9B4F-504F-BE6A-80C677F88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80396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FC77386-69C9-A958-DE91-FDDA932683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D87E13F-063F-3440-E1C6-15894C1D825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8A00939-4B02-C6D7-8F01-820AA45373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E1B3ADF-7999-D0E6-A822-3F6E69F4DB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EC523-4D2F-FB43-8361-F1E21F1A43BD}" type="datetimeFigureOut">
              <a:rPr lang="fr-FR" smtClean="0"/>
              <a:t>11/12/2023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EDE17DD-79CD-D890-4EBD-76F56EB1AB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E0FA568-CF92-AF69-7EDA-F57B199D48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E2F7-9B4F-504F-BE6A-80C677F88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7398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de section" type="secHead">
  <p:cSld name="Titre de section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 txBox="1">
            <a:spLocks noGrp="1"/>
          </p:cNvSpPr>
          <p:nvPr>
            <p:ph type="title"/>
          </p:nvPr>
        </p:nvSpPr>
        <p:spPr>
          <a:xfrm>
            <a:off x="831361" y="1710661"/>
            <a:ext cx="10515839" cy="285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7256"/>
            </a:lvl1pPr>
            <a:lvl2pPr lvl="1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/>
              <a:t>Modifiez le style du titre</a:t>
            </a:r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body" idx="1"/>
          </p:nvPr>
        </p:nvSpPr>
        <p:spPr>
          <a:xfrm>
            <a:off x="831361" y="4588640"/>
            <a:ext cx="10515839" cy="15013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600" rIns="0" bIns="0" anchor="t" anchorCtr="0">
            <a:noAutofit/>
          </a:bodyPr>
          <a:lstStyle>
            <a:lvl1pPr marL="552938" lvl="0" indent="-276469" algn="l">
              <a:lnSpc>
                <a:spcPct val="98000"/>
              </a:lnSpc>
              <a:spcBef>
                <a:spcPts val="1709"/>
              </a:spcBef>
              <a:spcAft>
                <a:spcPts val="0"/>
              </a:spcAft>
              <a:buSzPts val="2400"/>
              <a:buNone/>
              <a:defRPr sz="2903"/>
            </a:lvl1pPr>
            <a:lvl2pPr marL="1105875" lvl="1" indent="-276469" algn="l">
              <a:lnSpc>
                <a:spcPct val="98000"/>
              </a:lnSpc>
              <a:spcBef>
                <a:spcPts val="1376"/>
              </a:spcBef>
              <a:spcAft>
                <a:spcPts val="0"/>
              </a:spcAft>
              <a:buSzPts val="2000"/>
              <a:buNone/>
              <a:defRPr sz="2419"/>
            </a:lvl2pPr>
            <a:lvl3pPr marL="1658813" lvl="2" indent="-276469" algn="l">
              <a:lnSpc>
                <a:spcPct val="98000"/>
              </a:lnSpc>
              <a:spcBef>
                <a:spcPts val="1028"/>
              </a:spcBef>
              <a:spcAft>
                <a:spcPts val="0"/>
              </a:spcAft>
              <a:buSzPts val="1800"/>
              <a:buNone/>
              <a:defRPr sz="2177"/>
            </a:lvl3pPr>
            <a:lvl4pPr marL="2211751" lvl="3" indent="-276469" algn="l">
              <a:lnSpc>
                <a:spcPct val="98000"/>
              </a:lnSpc>
              <a:spcBef>
                <a:spcPts val="695"/>
              </a:spcBef>
              <a:spcAft>
                <a:spcPts val="0"/>
              </a:spcAft>
              <a:buSzPts val="1600"/>
              <a:buNone/>
              <a:defRPr sz="1935"/>
            </a:lvl4pPr>
            <a:lvl5pPr marL="2764688" lvl="4" indent="-276469" algn="l">
              <a:lnSpc>
                <a:spcPct val="98000"/>
              </a:lnSpc>
              <a:spcBef>
                <a:spcPts val="348"/>
              </a:spcBef>
              <a:spcAft>
                <a:spcPts val="0"/>
              </a:spcAft>
              <a:buSzPts val="1600"/>
              <a:buNone/>
              <a:defRPr sz="1935"/>
            </a:lvl5pPr>
            <a:lvl6pPr marL="3317626" lvl="5" indent="-276469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935"/>
            </a:lvl6pPr>
            <a:lvl7pPr marL="3870564" lvl="6" indent="-276469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935"/>
            </a:lvl7pPr>
            <a:lvl8pPr marL="4423501" lvl="7" indent="-276469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935"/>
            </a:lvl8pPr>
            <a:lvl9pPr marL="4976439" lvl="8" indent="-276469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935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0351775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087E09A-D427-5281-F5EB-2656F01F29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A48C4FE2-6BDE-E7FA-9118-177833157E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A229A52-4CEE-95F4-575A-6637E5CD50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EC523-4D2F-FB43-8361-F1E21F1A43BD}" type="datetimeFigureOut">
              <a:rPr lang="fr-FR" smtClean="0"/>
              <a:t>11/12/2023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BB20143-4F45-BD0D-1C34-EBD2D780AC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0D3BBD8-5774-277A-C4E2-140FA54D39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E2F7-9B4F-504F-BE6A-80C677F88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25906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C9D98190-9FD9-2F1E-8C69-8F2CCA818DE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D48F5313-48C9-17F8-E5C1-6CE68F0A6F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CE66264-422A-A16D-4E88-E76EA7C360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EC523-4D2F-FB43-8361-F1E21F1A43BD}" type="datetimeFigureOut">
              <a:rPr lang="fr-FR" smtClean="0"/>
              <a:t>11/12/2023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37C3085-2ADB-490F-4A4A-2932007343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2B74157-4F8A-112D-EDA8-04550F9355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E2F7-9B4F-504F-BE6A-80C677F88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9758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ux contenus" type="twoObj">
  <p:cSld name="Deux contenus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>
            <a:spLocks noGrp="1"/>
          </p:cNvSpPr>
          <p:nvPr>
            <p:ph type="title"/>
          </p:nvPr>
        </p:nvSpPr>
        <p:spPr>
          <a:xfrm>
            <a:off x="1741441" y="272631"/>
            <a:ext cx="9838080" cy="11423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/>
              <a:t>Modifiez le style du titre</a:t>
            </a:r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body" idx="1"/>
          </p:nvPr>
        </p:nvSpPr>
        <p:spPr>
          <a:xfrm>
            <a:off x="608641" y="1741380"/>
            <a:ext cx="5391360" cy="4352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600" rIns="0" bIns="0" anchor="t" anchorCtr="0">
            <a:noAutofit/>
          </a:bodyPr>
          <a:lstStyle>
            <a:lvl1pPr marL="552938" lvl="0" indent="-276469" algn="l">
              <a:lnSpc>
                <a:spcPct val="98000"/>
              </a:lnSpc>
              <a:spcBef>
                <a:spcPts val="1709"/>
              </a:spcBef>
              <a:spcAft>
                <a:spcPts val="0"/>
              </a:spcAft>
              <a:buSzPts val="1400"/>
              <a:buNone/>
              <a:defRPr/>
            </a:lvl1pPr>
            <a:lvl2pPr marL="1105875" lvl="1" indent="-276469" algn="l">
              <a:lnSpc>
                <a:spcPct val="98000"/>
              </a:lnSpc>
              <a:spcBef>
                <a:spcPts val="1376"/>
              </a:spcBef>
              <a:spcAft>
                <a:spcPts val="0"/>
              </a:spcAft>
              <a:buSzPts val="1400"/>
              <a:buNone/>
              <a:defRPr/>
            </a:lvl2pPr>
            <a:lvl3pPr marL="1658813" lvl="2" indent="-276469" algn="l">
              <a:lnSpc>
                <a:spcPct val="98000"/>
              </a:lnSpc>
              <a:spcBef>
                <a:spcPts val="1028"/>
              </a:spcBef>
              <a:spcAft>
                <a:spcPts val="0"/>
              </a:spcAft>
              <a:buSzPts val="1400"/>
              <a:buNone/>
              <a:defRPr/>
            </a:lvl3pPr>
            <a:lvl4pPr marL="2211751" lvl="3" indent="-276469" algn="l">
              <a:lnSpc>
                <a:spcPct val="98000"/>
              </a:lnSpc>
              <a:spcBef>
                <a:spcPts val="695"/>
              </a:spcBef>
              <a:spcAft>
                <a:spcPts val="0"/>
              </a:spcAft>
              <a:buSzPts val="1400"/>
              <a:buNone/>
              <a:defRPr/>
            </a:lvl4pPr>
            <a:lvl5pPr marL="2764688" lvl="4" indent="-276469" algn="l">
              <a:lnSpc>
                <a:spcPct val="98000"/>
              </a:lnSpc>
              <a:spcBef>
                <a:spcPts val="348"/>
              </a:spcBef>
              <a:spcAft>
                <a:spcPts val="0"/>
              </a:spcAft>
              <a:buSzPts val="1400"/>
              <a:buNone/>
              <a:defRPr/>
            </a:lvl5pPr>
            <a:lvl6pPr marL="3317626" lvl="5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870564" lvl="6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423501" lvl="7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976439" lvl="8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6" name="Google Shape;26;p5"/>
          <p:cNvSpPr txBox="1">
            <a:spLocks noGrp="1"/>
          </p:cNvSpPr>
          <p:nvPr>
            <p:ph type="body" idx="2"/>
          </p:nvPr>
        </p:nvSpPr>
        <p:spPr>
          <a:xfrm>
            <a:off x="6184321" y="1741380"/>
            <a:ext cx="5393279" cy="4352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600" rIns="0" bIns="0" anchor="t" anchorCtr="0">
            <a:noAutofit/>
          </a:bodyPr>
          <a:lstStyle>
            <a:lvl1pPr marL="552938" lvl="0" indent="-276469" algn="l">
              <a:lnSpc>
                <a:spcPct val="98000"/>
              </a:lnSpc>
              <a:spcBef>
                <a:spcPts val="1709"/>
              </a:spcBef>
              <a:spcAft>
                <a:spcPts val="0"/>
              </a:spcAft>
              <a:buSzPts val="1400"/>
              <a:buNone/>
              <a:defRPr/>
            </a:lvl1pPr>
            <a:lvl2pPr marL="1105875" lvl="1" indent="-276469" algn="l">
              <a:lnSpc>
                <a:spcPct val="98000"/>
              </a:lnSpc>
              <a:spcBef>
                <a:spcPts val="1376"/>
              </a:spcBef>
              <a:spcAft>
                <a:spcPts val="0"/>
              </a:spcAft>
              <a:buSzPts val="1400"/>
              <a:buNone/>
              <a:defRPr/>
            </a:lvl2pPr>
            <a:lvl3pPr marL="1658813" lvl="2" indent="-276469" algn="l">
              <a:lnSpc>
                <a:spcPct val="98000"/>
              </a:lnSpc>
              <a:spcBef>
                <a:spcPts val="1028"/>
              </a:spcBef>
              <a:spcAft>
                <a:spcPts val="0"/>
              </a:spcAft>
              <a:buSzPts val="1400"/>
              <a:buNone/>
              <a:defRPr/>
            </a:lvl3pPr>
            <a:lvl4pPr marL="2211751" lvl="3" indent="-276469" algn="l">
              <a:lnSpc>
                <a:spcPct val="98000"/>
              </a:lnSpc>
              <a:spcBef>
                <a:spcPts val="695"/>
              </a:spcBef>
              <a:spcAft>
                <a:spcPts val="0"/>
              </a:spcAft>
              <a:buSzPts val="1400"/>
              <a:buNone/>
              <a:defRPr/>
            </a:lvl4pPr>
            <a:lvl5pPr marL="2764688" lvl="4" indent="-276469" algn="l">
              <a:lnSpc>
                <a:spcPct val="98000"/>
              </a:lnSpc>
              <a:spcBef>
                <a:spcPts val="348"/>
              </a:spcBef>
              <a:spcAft>
                <a:spcPts val="0"/>
              </a:spcAft>
              <a:buSzPts val="1400"/>
              <a:buNone/>
              <a:defRPr/>
            </a:lvl5pPr>
            <a:lvl6pPr marL="3317626" lvl="5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870564" lvl="6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423501" lvl="7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976439" lvl="8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903534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ison" type="twoTxTwoObj">
  <p:cSld name="Comparaison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>
            <a:spLocks noGrp="1"/>
          </p:cNvSpPr>
          <p:nvPr>
            <p:ph type="title"/>
          </p:nvPr>
        </p:nvSpPr>
        <p:spPr>
          <a:xfrm>
            <a:off x="839041" y="364788"/>
            <a:ext cx="10515839" cy="13266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/>
              <a:t>Modifiez le style du titre</a:t>
            </a:r>
            <a:endParaRPr/>
          </a:p>
        </p:txBody>
      </p:sp>
      <p:sp>
        <p:nvSpPr>
          <p:cNvPr id="29" name="Google Shape;29;p6"/>
          <p:cNvSpPr txBox="1">
            <a:spLocks noGrp="1"/>
          </p:cNvSpPr>
          <p:nvPr>
            <p:ph type="body" idx="1"/>
          </p:nvPr>
        </p:nvSpPr>
        <p:spPr>
          <a:xfrm>
            <a:off x="839041" y="1681861"/>
            <a:ext cx="5159039" cy="8236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600" rIns="0" bIns="0" anchor="b" anchorCtr="0">
            <a:noAutofit/>
          </a:bodyPr>
          <a:lstStyle>
            <a:lvl1pPr marL="552938" lvl="0" indent="-276469" algn="l">
              <a:lnSpc>
                <a:spcPct val="98000"/>
              </a:lnSpc>
              <a:spcBef>
                <a:spcPts val="1709"/>
              </a:spcBef>
              <a:spcAft>
                <a:spcPts val="0"/>
              </a:spcAft>
              <a:buSzPts val="2400"/>
              <a:buNone/>
              <a:defRPr sz="2903" b="1"/>
            </a:lvl1pPr>
            <a:lvl2pPr marL="1105875" lvl="1" indent="-276469" algn="l">
              <a:lnSpc>
                <a:spcPct val="98000"/>
              </a:lnSpc>
              <a:spcBef>
                <a:spcPts val="1376"/>
              </a:spcBef>
              <a:spcAft>
                <a:spcPts val="0"/>
              </a:spcAft>
              <a:buSzPts val="2000"/>
              <a:buNone/>
              <a:defRPr sz="2419" b="1"/>
            </a:lvl2pPr>
            <a:lvl3pPr marL="1658813" lvl="2" indent="-276469" algn="l">
              <a:lnSpc>
                <a:spcPct val="98000"/>
              </a:lnSpc>
              <a:spcBef>
                <a:spcPts val="1028"/>
              </a:spcBef>
              <a:spcAft>
                <a:spcPts val="0"/>
              </a:spcAft>
              <a:buSzPts val="1800"/>
              <a:buNone/>
              <a:defRPr sz="2177" b="1"/>
            </a:lvl3pPr>
            <a:lvl4pPr marL="2211751" lvl="3" indent="-276469" algn="l">
              <a:lnSpc>
                <a:spcPct val="98000"/>
              </a:lnSpc>
              <a:spcBef>
                <a:spcPts val="695"/>
              </a:spcBef>
              <a:spcAft>
                <a:spcPts val="0"/>
              </a:spcAft>
              <a:buSzPts val="1600"/>
              <a:buNone/>
              <a:defRPr sz="1935" b="1"/>
            </a:lvl4pPr>
            <a:lvl5pPr marL="2764688" lvl="4" indent="-276469" algn="l">
              <a:lnSpc>
                <a:spcPct val="98000"/>
              </a:lnSpc>
              <a:spcBef>
                <a:spcPts val="348"/>
              </a:spcBef>
              <a:spcAft>
                <a:spcPts val="0"/>
              </a:spcAft>
              <a:buSzPts val="1600"/>
              <a:buNone/>
              <a:defRPr sz="1935" b="1"/>
            </a:lvl5pPr>
            <a:lvl6pPr marL="3317626" lvl="5" indent="-276469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935" b="1"/>
            </a:lvl6pPr>
            <a:lvl7pPr marL="3870564" lvl="6" indent="-276469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935" b="1"/>
            </a:lvl7pPr>
            <a:lvl8pPr marL="4423501" lvl="7" indent="-276469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935" b="1"/>
            </a:lvl8pPr>
            <a:lvl9pPr marL="4976439" lvl="8" indent="-276469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935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0" name="Google Shape;30;p6"/>
          <p:cNvSpPr txBox="1">
            <a:spLocks noGrp="1"/>
          </p:cNvSpPr>
          <p:nvPr>
            <p:ph type="body" idx="2"/>
          </p:nvPr>
        </p:nvSpPr>
        <p:spPr>
          <a:xfrm>
            <a:off x="839041" y="2505513"/>
            <a:ext cx="5159039" cy="3684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600" rIns="0" bIns="0" anchor="t" anchorCtr="0">
            <a:noAutofit/>
          </a:bodyPr>
          <a:lstStyle>
            <a:lvl1pPr marL="552938" lvl="0" indent="-276469" algn="l">
              <a:lnSpc>
                <a:spcPct val="98000"/>
              </a:lnSpc>
              <a:spcBef>
                <a:spcPts val="1709"/>
              </a:spcBef>
              <a:spcAft>
                <a:spcPts val="0"/>
              </a:spcAft>
              <a:buSzPts val="1400"/>
              <a:buNone/>
              <a:defRPr/>
            </a:lvl1pPr>
            <a:lvl2pPr marL="1105875" lvl="1" indent="-276469" algn="l">
              <a:lnSpc>
                <a:spcPct val="98000"/>
              </a:lnSpc>
              <a:spcBef>
                <a:spcPts val="1376"/>
              </a:spcBef>
              <a:spcAft>
                <a:spcPts val="0"/>
              </a:spcAft>
              <a:buSzPts val="1400"/>
              <a:buNone/>
              <a:defRPr/>
            </a:lvl2pPr>
            <a:lvl3pPr marL="1658813" lvl="2" indent="-276469" algn="l">
              <a:lnSpc>
                <a:spcPct val="98000"/>
              </a:lnSpc>
              <a:spcBef>
                <a:spcPts val="1028"/>
              </a:spcBef>
              <a:spcAft>
                <a:spcPts val="0"/>
              </a:spcAft>
              <a:buSzPts val="1400"/>
              <a:buNone/>
              <a:defRPr/>
            </a:lvl3pPr>
            <a:lvl4pPr marL="2211751" lvl="3" indent="-276469" algn="l">
              <a:lnSpc>
                <a:spcPct val="98000"/>
              </a:lnSpc>
              <a:spcBef>
                <a:spcPts val="695"/>
              </a:spcBef>
              <a:spcAft>
                <a:spcPts val="0"/>
              </a:spcAft>
              <a:buSzPts val="1400"/>
              <a:buNone/>
              <a:defRPr/>
            </a:lvl4pPr>
            <a:lvl5pPr marL="2764688" lvl="4" indent="-276469" algn="l">
              <a:lnSpc>
                <a:spcPct val="98000"/>
              </a:lnSpc>
              <a:spcBef>
                <a:spcPts val="348"/>
              </a:spcBef>
              <a:spcAft>
                <a:spcPts val="0"/>
              </a:spcAft>
              <a:buSzPts val="1400"/>
              <a:buNone/>
              <a:defRPr/>
            </a:lvl5pPr>
            <a:lvl6pPr marL="3317626" lvl="5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870564" lvl="6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423501" lvl="7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976439" lvl="8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1" name="Google Shape;31;p6"/>
          <p:cNvSpPr txBox="1">
            <a:spLocks noGrp="1"/>
          </p:cNvSpPr>
          <p:nvPr>
            <p:ph type="body" idx="3"/>
          </p:nvPr>
        </p:nvSpPr>
        <p:spPr>
          <a:xfrm>
            <a:off x="6172801" y="1681861"/>
            <a:ext cx="5182079" cy="8236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600" rIns="0" bIns="0" anchor="b" anchorCtr="0">
            <a:noAutofit/>
          </a:bodyPr>
          <a:lstStyle>
            <a:lvl1pPr marL="552938" lvl="0" indent="-276469" algn="l">
              <a:lnSpc>
                <a:spcPct val="98000"/>
              </a:lnSpc>
              <a:spcBef>
                <a:spcPts val="1709"/>
              </a:spcBef>
              <a:spcAft>
                <a:spcPts val="0"/>
              </a:spcAft>
              <a:buSzPts val="2400"/>
              <a:buNone/>
              <a:defRPr sz="2903" b="1"/>
            </a:lvl1pPr>
            <a:lvl2pPr marL="1105875" lvl="1" indent="-276469" algn="l">
              <a:lnSpc>
                <a:spcPct val="98000"/>
              </a:lnSpc>
              <a:spcBef>
                <a:spcPts val="1376"/>
              </a:spcBef>
              <a:spcAft>
                <a:spcPts val="0"/>
              </a:spcAft>
              <a:buSzPts val="2000"/>
              <a:buNone/>
              <a:defRPr sz="2419" b="1"/>
            </a:lvl2pPr>
            <a:lvl3pPr marL="1658813" lvl="2" indent="-276469" algn="l">
              <a:lnSpc>
                <a:spcPct val="98000"/>
              </a:lnSpc>
              <a:spcBef>
                <a:spcPts val="1028"/>
              </a:spcBef>
              <a:spcAft>
                <a:spcPts val="0"/>
              </a:spcAft>
              <a:buSzPts val="1800"/>
              <a:buNone/>
              <a:defRPr sz="2177" b="1"/>
            </a:lvl3pPr>
            <a:lvl4pPr marL="2211751" lvl="3" indent="-276469" algn="l">
              <a:lnSpc>
                <a:spcPct val="98000"/>
              </a:lnSpc>
              <a:spcBef>
                <a:spcPts val="695"/>
              </a:spcBef>
              <a:spcAft>
                <a:spcPts val="0"/>
              </a:spcAft>
              <a:buSzPts val="1600"/>
              <a:buNone/>
              <a:defRPr sz="1935" b="1"/>
            </a:lvl4pPr>
            <a:lvl5pPr marL="2764688" lvl="4" indent="-276469" algn="l">
              <a:lnSpc>
                <a:spcPct val="98000"/>
              </a:lnSpc>
              <a:spcBef>
                <a:spcPts val="348"/>
              </a:spcBef>
              <a:spcAft>
                <a:spcPts val="0"/>
              </a:spcAft>
              <a:buSzPts val="1600"/>
              <a:buNone/>
              <a:defRPr sz="1935" b="1"/>
            </a:lvl5pPr>
            <a:lvl6pPr marL="3317626" lvl="5" indent="-276469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935" b="1"/>
            </a:lvl6pPr>
            <a:lvl7pPr marL="3870564" lvl="6" indent="-276469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935" b="1"/>
            </a:lvl7pPr>
            <a:lvl8pPr marL="4423501" lvl="7" indent="-276469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935" b="1"/>
            </a:lvl8pPr>
            <a:lvl9pPr marL="4976439" lvl="8" indent="-276469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935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2" name="Google Shape;32;p6"/>
          <p:cNvSpPr txBox="1">
            <a:spLocks noGrp="1"/>
          </p:cNvSpPr>
          <p:nvPr>
            <p:ph type="body" idx="4"/>
          </p:nvPr>
        </p:nvSpPr>
        <p:spPr>
          <a:xfrm>
            <a:off x="6172801" y="2505513"/>
            <a:ext cx="5182079" cy="3684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600" rIns="0" bIns="0" anchor="t" anchorCtr="0">
            <a:noAutofit/>
          </a:bodyPr>
          <a:lstStyle>
            <a:lvl1pPr marL="552938" lvl="0" indent="-276469" algn="l">
              <a:lnSpc>
                <a:spcPct val="98000"/>
              </a:lnSpc>
              <a:spcBef>
                <a:spcPts val="1709"/>
              </a:spcBef>
              <a:spcAft>
                <a:spcPts val="0"/>
              </a:spcAft>
              <a:buSzPts val="1400"/>
              <a:buNone/>
              <a:defRPr/>
            </a:lvl1pPr>
            <a:lvl2pPr marL="1105875" lvl="1" indent="-276469" algn="l">
              <a:lnSpc>
                <a:spcPct val="98000"/>
              </a:lnSpc>
              <a:spcBef>
                <a:spcPts val="1376"/>
              </a:spcBef>
              <a:spcAft>
                <a:spcPts val="0"/>
              </a:spcAft>
              <a:buSzPts val="1400"/>
              <a:buNone/>
              <a:defRPr/>
            </a:lvl2pPr>
            <a:lvl3pPr marL="1658813" lvl="2" indent="-276469" algn="l">
              <a:lnSpc>
                <a:spcPct val="98000"/>
              </a:lnSpc>
              <a:spcBef>
                <a:spcPts val="1028"/>
              </a:spcBef>
              <a:spcAft>
                <a:spcPts val="0"/>
              </a:spcAft>
              <a:buSzPts val="1400"/>
              <a:buNone/>
              <a:defRPr/>
            </a:lvl3pPr>
            <a:lvl4pPr marL="2211751" lvl="3" indent="-276469" algn="l">
              <a:lnSpc>
                <a:spcPct val="98000"/>
              </a:lnSpc>
              <a:spcBef>
                <a:spcPts val="695"/>
              </a:spcBef>
              <a:spcAft>
                <a:spcPts val="0"/>
              </a:spcAft>
              <a:buSzPts val="1400"/>
              <a:buNone/>
              <a:defRPr/>
            </a:lvl4pPr>
            <a:lvl5pPr marL="2764688" lvl="4" indent="-276469" algn="l">
              <a:lnSpc>
                <a:spcPct val="98000"/>
              </a:lnSpc>
              <a:spcBef>
                <a:spcPts val="348"/>
              </a:spcBef>
              <a:spcAft>
                <a:spcPts val="0"/>
              </a:spcAft>
              <a:buSzPts val="1400"/>
              <a:buNone/>
              <a:defRPr/>
            </a:lvl5pPr>
            <a:lvl6pPr marL="3317626" lvl="5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870564" lvl="6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423501" lvl="7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976439" lvl="8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986519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seul" type="titleOnly">
  <p:cSld name="Titre seul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7"/>
          <p:cNvSpPr txBox="1">
            <a:spLocks noGrp="1"/>
          </p:cNvSpPr>
          <p:nvPr>
            <p:ph type="title"/>
          </p:nvPr>
        </p:nvSpPr>
        <p:spPr>
          <a:xfrm>
            <a:off x="1741441" y="272631"/>
            <a:ext cx="9838080" cy="11423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/>
              <a:t>Modifiez le style du titre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1845528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 type="blank">
  <p:cSld name="Vide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49520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 avec légende" type="objTx">
  <p:cSld name="Contenu avec légende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839041" y="456945"/>
            <a:ext cx="3932160" cy="16012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870"/>
            </a:lvl1pPr>
            <a:lvl2pPr lvl="1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/>
              <a:t>Modifiez le style du titre</a:t>
            </a:r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body" idx="1"/>
          </p:nvPr>
        </p:nvSpPr>
        <p:spPr>
          <a:xfrm>
            <a:off x="5184001" y="986846"/>
            <a:ext cx="6170880" cy="48747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600" rIns="0" bIns="0" anchor="t" anchorCtr="0">
            <a:noAutofit/>
          </a:bodyPr>
          <a:lstStyle>
            <a:lvl1pPr marL="552938" lvl="0" indent="-276469" algn="l">
              <a:lnSpc>
                <a:spcPct val="98000"/>
              </a:lnSpc>
              <a:spcBef>
                <a:spcPts val="1709"/>
              </a:spcBef>
              <a:spcAft>
                <a:spcPts val="0"/>
              </a:spcAft>
              <a:buSzPts val="1400"/>
              <a:buNone/>
              <a:defRPr sz="3870"/>
            </a:lvl1pPr>
            <a:lvl2pPr marL="1105875" lvl="1" indent="-276469" algn="l">
              <a:lnSpc>
                <a:spcPct val="98000"/>
              </a:lnSpc>
              <a:spcBef>
                <a:spcPts val="1376"/>
              </a:spcBef>
              <a:spcAft>
                <a:spcPts val="0"/>
              </a:spcAft>
              <a:buSzPts val="1400"/>
              <a:buNone/>
              <a:defRPr sz="3386"/>
            </a:lvl2pPr>
            <a:lvl3pPr marL="1658813" lvl="2" indent="-276469" algn="l">
              <a:lnSpc>
                <a:spcPct val="98000"/>
              </a:lnSpc>
              <a:spcBef>
                <a:spcPts val="1028"/>
              </a:spcBef>
              <a:spcAft>
                <a:spcPts val="0"/>
              </a:spcAft>
              <a:buSzPts val="1400"/>
              <a:buNone/>
              <a:defRPr sz="2903"/>
            </a:lvl3pPr>
            <a:lvl4pPr marL="2211751" lvl="3" indent="-276469" algn="l">
              <a:lnSpc>
                <a:spcPct val="98000"/>
              </a:lnSpc>
              <a:spcBef>
                <a:spcPts val="695"/>
              </a:spcBef>
              <a:spcAft>
                <a:spcPts val="0"/>
              </a:spcAft>
              <a:buSzPts val="1400"/>
              <a:buNone/>
              <a:defRPr sz="2419"/>
            </a:lvl4pPr>
            <a:lvl5pPr marL="2764688" lvl="4" indent="-276469" algn="l">
              <a:lnSpc>
                <a:spcPct val="98000"/>
              </a:lnSpc>
              <a:spcBef>
                <a:spcPts val="348"/>
              </a:spcBef>
              <a:spcAft>
                <a:spcPts val="0"/>
              </a:spcAft>
              <a:buSzPts val="1400"/>
              <a:buNone/>
              <a:defRPr sz="2419"/>
            </a:lvl5pPr>
            <a:lvl6pPr marL="3317626" lvl="5" indent="-43006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419"/>
            </a:lvl6pPr>
            <a:lvl7pPr marL="3870564" lvl="6" indent="-43006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419"/>
            </a:lvl7pPr>
            <a:lvl8pPr marL="4423501" lvl="7" indent="-43006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419"/>
            </a:lvl8pPr>
            <a:lvl9pPr marL="4976439" lvl="8" indent="-43006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419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839041" y="2058168"/>
            <a:ext cx="3932160" cy="3811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600" rIns="0" bIns="0" anchor="t" anchorCtr="0">
            <a:noAutofit/>
          </a:bodyPr>
          <a:lstStyle>
            <a:lvl1pPr marL="552938" lvl="0" indent="-276469" algn="l">
              <a:lnSpc>
                <a:spcPct val="98000"/>
              </a:lnSpc>
              <a:spcBef>
                <a:spcPts val="1709"/>
              </a:spcBef>
              <a:spcAft>
                <a:spcPts val="0"/>
              </a:spcAft>
              <a:buSzPts val="1600"/>
              <a:buNone/>
              <a:defRPr sz="1935"/>
            </a:lvl1pPr>
            <a:lvl2pPr marL="1105875" lvl="1" indent="-276469" algn="l">
              <a:lnSpc>
                <a:spcPct val="98000"/>
              </a:lnSpc>
              <a:spcBef>
                <a:spcPts val="1376"/>
              </a:spcBef>
              <a:spcAft>
                <a:spcPts val="0"/>
              </a:spcAft>
              <a:buSzPts val="1400"/>
              <a:buNone/>
              <a:defRPr sz="1693"/>
            </a:lvl2pPr>
            <a:lvl3pPr marL="1658813" lvl="2" indent="-276469" algn="l">
              <a:lnSpc>
                <a:spcPct val="98000"/>
              </a:lnSpc>
              <a:spcBef>
                <a:spcPts val="1028"/>
              </a:spcBef>
              <a:spcAft>
                <a:spcPts val="0"/>
              </a:spcAft>
              <a:buSzPts val="1200"/>
              <a:buNone/>
              <a:defRPr sz="1451"/>
            </a:lvl3pPr>
            <a:lvl4pPr marL="2211751" lvl="3" indent="-276469" algn="l">
              <a:lnSpc>
                <a:spcPct val="98000"/>
              </a:lnSpc>
              <a:spcBef>
                <a:spcPts val="695"/>
              </a:spcBef>
              <a:spcAft>
                <a:spcPts val="0"/>
              </a:spcAft>
              <a:buSzPts val="1000"/>
              <a:buNone/>
              <a:defRPr sz="1209"/>
            </a:lvl4pPr>
            <a:lvl5pPr marL="2764688" lvl="4" indent="-276469" algn="l">
              <a:lnSpc>
                <a:spcPct val="98000"/>
              </a:lnSpc>
              <a:spcBef>
                <a:spcPts val="348"/>
              </a:spcBef>
              <a:spcAft>
                <a:spcPts val="0"/>
              </a:spcAft>
              <a:buSzPts val="1000"/>
              <a:buNone/>
              <a:defRPr sz="1209"/>
            </a:lvl5pPr>
            <a:lvl6pPr marL="3317626" lvl="5" indent="-276469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209"/>
            </a:lvl6pPr>
            <a:lvl7pPr marL="3870564" lvl="6" indent="-276469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209"/>
            </a:lvl7pPr>
            <a:lvl8pPr marL="4423501" lvl="7" indent="-276469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209"/>
            </a:lvl8pPr>
            <a:lvl9pPr marL="4976439" lvl="8" indent="-276469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209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5855468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avec légende" type="picTx">
  <p:cSld name="Image avec légende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0"/>
          <p:cNvSpPr txBox="1">
            <a:spLocks noGrp="1"/>
          </p:cNvSpPr>
          <p:nvPr>
            <p:ph type="title"/>
          </p:nvPr>
        </p:nvSpPr>
        <p:spPr>
          <a:xfrm>
            <a:off x="839041" y="456945"/>
            <a:ext cx="3932160" cy="16012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870"/>
            </a:lvl1pPr>
            <a:lvl2pPr lvl="1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/>
              <a:t>Modifiez le style du titre</a:t>
            </a:r>
            <a:endParaRPr/>
          </a:p>
        </p:txBody>
      </p:sp>
      <p:sp>
        <p:nvSpPr>
          <p:cNvPr id="42" name="Google Shape;42;p10"/>
          <p:cNvSpPr>
            <a:spLocks noGrp="1"/>
          </p:cNvSpPr>
          <p:nvPr>
            <p:ph type="pic" idx="2"/>
          </p:nvPr>
        </p:nvSpPr>
        <p:spPr>
          <a:xfrm>
            <a:off x="5184001" y="986846"/>
            <a:ext cx="6170880" cy="48747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600" rIns="0" bIns="0" anchor="t" anchorCtr="0">
            <a:noAutofit/>
          </a:bodyPr>
          <a:lstStyle>
            <a:lvl1pPr marR="0" lvl="0" algn="l" rtl="0">
              <a:lnSpc>
                <a:spcPct val="98000"/>
              </a:lnSpc>
              <a:spcBef>
                <a:spcPts val="1709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Times New Roman"/>
              <a:buNone/>
              <a:defRPr sz="3870" b="0" i="0" u="none" strike="noStrike" cap="none">
                <a:solidFill>
                  <a:srgbClr val="00336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8000"/>
              </a:lnSpc>
              <a:spcBef>
                <a:spcPts val="1376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Times New Roman"/>
              <a:buNone/>
              <a:defRPr sz="3386" b="0" i="0" u="none" strike="noStrike" cap="none">
                <a:solidFill>
                  <a:srgbClr val="00336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8000"/>
              </a:lnSpc>
              <a:spcBef>
                <a:spcPts val="1028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imes New Roman"/>
              <a:buNone/>
              <a:defRPr sz="2903" b="0" i="0" u="none" strike="noStrike" cap="none">
                <a:solidFill>
                  <a:srgbClr val="00336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8000"/>
              </a:lnSpc>
              <a:spcBef>
                <a:spcPts val="695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sz="2419" b="0" i="0" u="none" strike="noStrike" cap="none">
                <a:solidFill>
                  <a:srgbClr val="00336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8000"/>
              </a:lnSpc>
              <a:spcBef>
                <a:spcPts val="348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sz="2419" b="0" i="0" u="none" strike="noStrike" cap="none">
                <a:solidFill>
                  <a:srgbClr val="00336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41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41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41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41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fr-FR"/>
              <a:t>Cliquez sur l'icône pour ajouter une image</a:t>
            </a:r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body" idx="1"/>
          </p:nvPr>
        </p:nvSpPr>
        <p:spPr>
          <a:xfrm>
            <a:off x="839041" y="2058168"/>
            <a:ext cx="3932160" cy="3811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600" rIns="0" bIns="0" anchor="t" anchorCtr="0">
            <a:noAutofit/>
          </a:bodyPr>
          <a:lstStyle>
            <a:lvl1pPr marL="552938" lvl="0" indent="-276469" algn="l">
              <a:lnSpc>
                <a:spcPct val="98000"/>
              </a:lnSpc>
              <a:spcBef>
                <a:spcPts val="1709"/>
              </a:spcBef>
              <a:spcAft>
                <a:spcPts val="0"/>
              </a:spcAft>
              <a:buSzPts val="1600"/>
              <a:buNone/>
              <a:defRPr sz="1935"/>
            </a:lvl1pPr>
            <a:lvl2pPr marL="1105875" lvl="1" indent="-276469" algn="l">
              <a:lnSpc>
                <a:spcPct val="98000"/>
              </a:lnSpc>
              <a:spcBef>
                <a:spcPts val="1376"/>
              </a:spcBef>
              <a:spcAft>
                <a:spcPts val="0"/>
              </a:spcAft>
              <a:buSzPts val="1400"/>
              <a:buNone/>
              <a:defRPr sz="1693"/>
            </a:lvl2pPr>
            <a:lvl3pPr marL="1658813" lvl="2" indent="-276469" algn="l">
              <a:lnSpc>
                <a:spcPct val="98000"/>
              </a:lnSpc>
              <a:spcBef>
                <a:spcPts val="1028"/>
              </a:spcBef>
              <a:spcAft>
                <a:spcPts val="0"/>
              </a:spcAft>
              <a:buSzPts val="1200"/>
              <a:buNone/>
              <a:defRPr sz="1451"/>
            </a:lvl3pPr>
            <a:lvl4pPr marL="2211751" lvl="3" indent="-276469" algn="l">
              <a:lnSpc>
                <a:spcPct val="98000"/>
              </a:lnSpc>
              <a:spcBef>
                <a:spcPts val="695"/>
              </a:spcBef>
              <a:spcAft>
                <a:spcPts val="0"/>
              </a:spcAft>
              <a:buSzPts val="1000"/>
              <a:buNone/>
              <a:defRPr sz="1209"/>
            </a:lvl4pPr>
            <a:lvl5pPr marL="2764688" lvl="4" indent="-276469" algn="l">
              <a:lnSpc>
                <a:spcPct val="98000"/>
              </a:lnSpc>
              <a:spcBef>
                <a:spcPts val="348"/>
              </a:spcBef>
              <a:spcAft>
                <a:spcPts val="0"/>
              </a:spcAft>
              <a:buSzPts val="1000"/>
              <a:buNone/>
              <a:defRPr sz="1209"/>
            </a:lvl5pPr>
            <a:lvl6pPr marL="3317626" lvl="5" indent="-276469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209"/>
            </a:lvl6pPr>
            <a:lvl7pPr marL="3870564" lvl="6" indent="-276469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209"/>
            </a:lvl7pPr>
            <a:lvl8pPr marL="4423501" lvl="7" indent="-276469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209"/>
            </a:lvl8pPr>
            <a:lvl9pPr marL="4976439" lvl="8" indent="-276469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209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794184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texte vertical" type="vertTx">
  <p:cSld name="Titre et texte vertical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/>
          </p:nvPr>
        </p:nvSpPr>
        <p:spPr>
          <a:xfrm>
            <a:off x="1741441" y="272631"/>
            <a:ext cx="9838080" cy="11423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/>
              <a:t>Modifiez le style du titre</a:t>
            </a:r>
            <a:endParaRPr/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 rot="5400000">
            <a:off x="3916876" y="-1566855"/>
            <a:ext cx="4352487" cy="10968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600" rIns="0" bIns="0" anchor="t" anchorCtr="0">
            <a:noAutofit/>
          </a:bodyPr>
          <a:lstStyle>
            <a:lvl1pPr marL="552938" lvl="0" indent="-276469" algn="l">
              <a:lnSpc>
                <a:spcPct val="98000"/>
              </a:lnSpc>
              <a:spcBef>
                <a:spcPts val="1709"/>
              </a:spcBef>
              <a:spcAft>
                <a:spcPts val="0"/>
              </a:spcAft>
              <a:buSzPts val="1400"/>
              <a:buNone/>
              <a:defRPr/>
            </a:lvl1pPr>
            <a:lvl2pPr marL="1105875" lvl="1" indent="-276469" algn="l">
              <a:lnSpc>
                <a:spcPct val="98000"/>
              </a:lnSpc>
              <a:spcBef>
                <a:spcPts val="1376"/>
              </a:spcBef>
              <a:spcAft>
                <a:spcPts val="0"/>
              </a:spcAft>
              <a:buSzPts val="1400"/>
              <a:buNone/>
              <a:defRPr/>
            </a:lvl2pPr>
            <a:lvl3pPr marL="1658813" lvl="2" indent="-276469" algn="l">
              <a:lnSpc>
                <a:spcPct val="98000"/>
              </a:lnSpc>
              <a:spcBef>
                <a:spcPts val="1028"/>
              </a:spcBef>
              <a:spcAft>
                <a:spcPts val="0"/>
              </a:spcAft>
              <a:buSzPts val="1400"/>
              <a:buNone/>
              <a:defRPr/>
            </a:lvl3pPr>
            <a:lvl4pPr marL="2211751" lvl="3" indent="-276469" algn="l">
              <a:lnSpc>
                <a:spcPct val="98000"/>
              </a:lnSpc>
              <a:spcBef>
                <a:spcPts val="695"/>
              </a:spcBef>
              <a:spcAft>
                <a:spcPts val="0"/>
              </a:spcAft>
              <a:buSzPts val="1400"/>
              <a:buNone/>
              <a:defRPr/>
            </a:lvl4pPr>
            <a:lvl5pPr marL="2764688" lvl="4" indent="-276469" algn="l">
              <a:lnSpc>
                <a:spcPct val="98000"/>
              </a:lnSpc>
              <a:spcBef>
                <a:spcPts val="348"/>
              </a:spcBef>
              <a:spcAft>
                <a:spcPts val="0"/>
              </a:spcAft>
              <a:buSzPts val="1400"/>
              <a:buNone/>
              <a:defRPr/>
            </a:lvl5pPr>
            <a:lvl6pPr marL="3317626" lvl="5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870564" lvl="6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423501" lvl="7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976439" lvl="8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0410035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1174080" y="1597971"/>
            <a:ext cx="9838080" cy="11423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rgbClr val="00336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rgbClr val="00336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rgbClr val="00336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rgbClr val="00336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rgbClr val="00336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rgbClr val="00336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rgbClr val="00336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rgbClr val="00336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rgbClr val="00336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608641" y="3108960"/>
            <a:ext cx="10968959" cy="29849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600" rIns="0" bIns="0" anchor="t" anchorCtr="0">
            <a:noAutofit/>
          </a:bodyPr>
          <a:lstStyle>
            <a:lvl1pPr marL="457200" marR="0" lvl="0" indent="-228600" algn="l" rtl="0">
              <a:lnSpc>
                <a:spcPct val="98000"/>
              </a:lnSpc>
              <a:spcBef>
                <a:spcPts val="1413"/>
              </a:spcBef>
              <a:spcAft>
                <a:spcPts val="0"/>
              </a:spcAft>
              <a:buSzPts val="1400"/>
              <a:buNone/>
              <a:defRPr sz="2600" b="0" i="0" u="none" strike="noStrike" cap="none">
                <a:solidFill>
                  <a:srgbClr val="00336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8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336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8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336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8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rgbClr val="00336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8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00336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endParaRPr dirty="0"/>
          </a:p>
        </p:txBody>
      </p:sp>
      <p:sp>
        <p:nvSpPr>
          <p:cNvPr id="12" name="Google Shape;12;p1"/>
          <p:cNvSpPr txBox="1"/>
          <p:nvPr/>
        </p:nvSpPr>
        <p:spPr>
          <a:xfrm>
            <a:off x="1" y="6462495"/>
            <a:ext cx="12192000" cy="395506"/>
          </a:xfrm>
          <a:prstGeom prst="rect">
            <a:avLst/>
          </a:prstGeom>
          <a:solidFill>
            <a:srgbClr val="C0082B"/>
          </a:solidFill>
          <a:ln>
            <a:noFill/>
          </a:ln>
        </p:spPr>
        <p:txBody>
          <a:bodyPr spcFirstLastPara="1" wrap="square" lIns="108847" tIns="59321" rIns="108847" bIns="54423" anchor="t" anchorCtr="0">
            <a:noAutofit/>
          </a:bodyPr>
          <a:lstStyle/>
          <a:p>
            <a:pPr marL="0" marR="0" lvl="0" indent="0" algn="ctr" rtl="0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Times New Roman"/>
              <a:buNone/>
            </a:pPr>
            <a:r>
              <a:rPr lang="en" sz="1935" b="0" i="0" u="none" strike="noStrike" cap="none" dirty="0">
                <a:solidFill>
                  <a:srgbClr val="FFFFFF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Arial"/>
                <a:sym typeface="Arial"/>
              </a:rPr>
              <a:t>International Year of Basic Sciences for Sustainable Development – Closing Ceremony – 15 December 2023</a:t>
            </a:r>
            <a:endParaRPr sz="2177" dirty="0">
              <a:latin typeface="Roboto Condensed" panose="02000000000000000000" pitchFamily="2" charset="0"/>
              <a:ea typeface="Roboto Condensed" panose="02000000000000000000" pitchFamily="2" charset="0"/>
            </a:endParaRPr>
          </a:p>
        </p:txBody>
      </p:sp>
      <p:pic>
        <p:nvPicPr>
          <p:cNvPr id="6" name="Image 5" descr="Une image contenant texte, graphisme, Graphique, affiche&#10;&#10;Description générée automatiquement">
            <a:extLst>
              <a:ext uri="{FF2B5EF4-FFF2-40B4-BE49-F238E27FC236}">
                <a16:creationId xmlns:a16="http://schemas.microsoft.com/office/drawing/2014/main" id="{4B338718-E13C-5DA1-84D7-727348E8972D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4919430" y="154042"/>
            <a:ext cx="2353140" cy="1325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9191952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</p:sldLayoutIdLst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Roboto Condensed" panose="02000000000000000000" pitchFamily="2" charset="0"/>
          <a:ea typeface="Roboto Condensed" panose="02000000000000000000" pitchFamily="2" charset="0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L="685800" marR="0" lvl="0" indent="-45720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 panose="020B0604020202020204" pitchFamily="34" charset="0"/>
        <a:buChar char="•"/>
        <a:defRPr sz="1693" b="0" i="0" u="none" strike="noStrike" cap="none">
          <a:solidFill>
            <a:srgbClr val="000000"/>
          </a:solidFill>
          <a:latin typeface="Roboto Condensed" panose="02000000000000000000" pitchFamily="2" charset="0"/>
          <a:ea typeface="Roboto Condensed" panose="02000000000000000000" pitchFamily="2" charset="0"/>
          <a:cs typeface="Arial"/>
          <a:sym typeface="Arial"/>
        </a:defRPr>
      </a:lvl1pPr>
      <a:lvl2pPr marL="1028700" marR="0" lvl="1" indent="-34290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 pitchFamily="34" charset="0"/>
        <a:buChar char="•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441896B2-A4AA-F2E4-7017-6A1A608E1A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28B7095-8F37-5DE7-DD29-E2E36763D3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4796A89-6E28-7892-247B-BE3A4D513AF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3EC523-4D2F-FB43-8361-F1E21F1A43BD}" type="datetimeFigureOut">
              <a:rPr lang="fr-FR" smtClean="0"/>
              <a:t>11/12/2023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ABE47CA-C0FF-0B0E-E850-807FA01A85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AA20420-04AA-B24B-7131-9E42DFF982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72E2F7-9B4F-504F-BE6A-80C677F88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9717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2B1EB5B-4DFE-8DDE-9FF2-FE29D2A123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02960" y="2036801"/>
            <a:ext cx="10968959" cy="3671667"/>
          </a:xfrm>
        </p:spPr>
        <p:txBody>
          <a:bodyPr/>
          <a:lstStyle/>
          <a:p>
            <a:r>
              <a:rPr lang="en-GB" dirty="0"/>
              <a:t>CERN visit: </a:t>
            </a:r>
          </a:p>
          <a:p>
            <a:pPr marL="1172306" lvl="1" indent="-342900">
              <a:buSzPct val="100000"/>
              <a:buBlip>
                <a:blip r:embed="rId2"/>
              </a:buBlip>
            </a:pPr>
            <a:r>
              <a:rPr lang="en-GB" dirty="0">
                <a:latin typeface="Roboto Condensed" panose="02000000000000000000" pitchFamily="2" charset="0"/>
                <a:ea typeface="Roboto Condensed" panose="02000000000000000000" pitchFamily="2" charset="0"/>
              </a:rPr>
              <a:t>exit first;</a:t>
            </a:r>
          </a:p>
          <a:p>
            <a:pPr marL="1172306" lvl="1" indent="-342900">
              <a:buSzPct val="100000"/>
              <a:buBlip>
                <a:blip r:embed="rId2"/>
              </a:buBlip>
            </a:pPr>
            <a:r>
              <a:rPr lang="en-GB" dirty="0">
                <a:latin typeface="Roboto Condensed" panose="02000000000000000000" pitchFamily="2" charset="0"/>
                <a:ea typeface="Roboto Condensed" panose="02000000000000000000" pitchFamily="2" charset="0"/>
              </a:rPr>
              <a:t>meeting point in the entrance lobby;</a:t>
            </a:r>
          </a:p>
          <a:p>
            <a:pPr marL="1172306" lvl="1" indent="-342900">
              <a:buSzPct val="100000"/>
              <a:buBlip>
                <a:blip r:embed="rId2"/>
              </a:buBlip>
            </a:pPr>
            <a:r>
              <a:rPr lang="en-GB" dirty="0">
                <a:latin typeface="Roboto Condensed" panose="02000000000000000000" pitchFamily="2" charset="0"/>
                <a:ea typeface="Roboto Condensed" panose="02000000000000000000" pitchFamily="2" charset="0"/>
              </a:rPr>
              <a:t>take your coat, leave your luggage (cloakroom </a:t>
            </a:r>
            <a:r>
              <a:rPr lang="en-GB">
                <a:latin typeface="Roboto Condensed" panose="02000000000000000000" pitchFamily="2" charset="0"/>
                <a:ea typeface="Roboto Condensed" panose="02000000000000000000" pitchFamily="2" charset="0"/>
              </a:rPr>
              <a:t>open until 18:10).</a:t>
            </a:r>
            <a:endParaRPr lang="en-GB" dirty="0">
              <a:latin typeface="Roboto Condensed" panose="02000000000000000000" pitchFamily="2" charset="0"/>
              <a:ea typeface="Roboto Condensed" panose="02000000000000000000" pitchFamily="2" charset="0"/>
            </a:endParaRPr>
          </a:p>
          <a:p>
            <a:r>
              <a:rPr lang="en-GB" dirty="0"/>
              <a:t>Cocktail in Auditorium A.</a:t>
            </a:r>
          </a:p>
          <a:p>
            <a:r>
              <a:rPr lang="en-GB" dirty="0"/>
              <a:t>Visit of the Science Gate: across the piazza.</a:t>
            </a:r>
          </a:p>
          <a:p>
            <a:pPr marL="276469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8172021"/>
      </p:ext>
    </p:extLst>
  </p:cSld>
  <p:clrMapOvr>
    <a:masterClrMapping/>
  </p:clrMapOvr>
</p:sld>
</file>

<file path=ppt/theme/theme1.xml><?xml version="1.0" encoding="utf-8"?>
<a:theme xmlns:a="http://schemas.openxmlformats.org/drawingml/2006/main" name="1_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ésentation1" id="{492C3532-B262-4A42-8D78-3F74A42F9158}" vid="{F4BCB5E8-6E61-5641-9BD1-BAA197C227B7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ésentation1" id="{492C3532-B262-4A42-8D78-3F74A42F9158}" vid="{1D71BB28-7B82-2041-AFE3-B7EF4FA1D1D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1_Thème Office</Template>
  <TotalTime>215</TotalTime>
  <Words>41</Words>
  <Application>Microsoft Macintosh PowerPoint</Application>
  <PresentationFormat>Grand écran</PresentationFormat>
  <Paragraphs>6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Roboto Condensed</vt:lpstr>
      <vt:lpstr>Times New Roman</vt:lpstr>
      <vt:lpstr>1_Thème Office</vt:lpstr>
      <vt:lpstr>Conception personnalisée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Luc Allemand</dc:creator>
  <cp:lastModifiedBy>Luc Allemand</cp:lastModifiedBy>
  <cp:revision>11</cp:revision>
  <dcterms:created xsi:type="dcterms:W3CDTF">2023-12-05T18:43:26Z</dcterms:created>
  <dcterms:modified xsi:type="dcterms:W3CDTF">2023-12-11T20:22:50Z</dcterms:modified>
</cp:coreProperties>
</file>