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handoutMasterIdLst>
    <p:handoutMasterId r:id="rId12"/>
  </p:handoutMasterIdLst>
  <p:sldIdLst>
    <p:sldId id="263" r:id="rId2"/>
    <p:sldId id="279" r:id="rId3"/>
    <p:sldId id="262" r:id="rId4"/>
    <p:sldId id="280" r:id="rId5"/>
    <p:sldId id="270" r:id="rId6"/>
    <p:sldId id="283" r:id="rId7"/>
    <p:sldId id="284" r:id="rId8"/>
    <p:sldId id="281" r:id="rId9"/>
    <p:sldId id="278" r:id="rId10"/>
  </p:sldIdLst>
  <p:sldSz cx="12192000" cy="6858000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32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312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1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F09DA8B-5CCF-4ED3-9F15-083BA29EBE5F}" type="datetimeFigureOut">
              <a:rPr lang="en-US" smtClean="0"/>
              <a:t>12/24/23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362560B-F408-4B68-ADE2-8E7D78174A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4100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809" y="1"/>
            <a:ext cx="4028440" cy="351737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03634B9-A4E1-46E2-A315-8ACD619F7301}" type="datetimeFigureOut">
              <a:rPr lang="en-US" smtClean="0"/>
              <a:t>12/24/23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46350" y="876300"/>
            <a:ext cx="4203700" cy="236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0" y="3373754"/>
            <a:ext cx="7437120" cy="2760346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09" y="6658664"/>
            <a:ext cx="4028440" cy="351736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52F1580-90E8-4DFA-9585-F44FC11C1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903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D0C7B-6576-4F5E-9F7D-83ED94529B24}" type="datetimeFigureOut">
              <a:rPr lang="en-US" smtClean="0"/>
              <a:t>12/24/23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A3B40-D618-42D8-98A3-5A583E0A2DF8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6234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D0C7B-6576-4F5E-9F7D-83ED94529B24}" type="datetimeFigureOut">
              <a:rPr lang="en-US" smtClean="0"/>
              <a:t>12/24/23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A3B40-D618-42D8-98A3-5A583E0A2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084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D0C7B-6576-4F5E-9F7D-83ED94529B24}" type="datetimeFigureOut">
              <a:rPr lang="en-US" smtClean="0"/>
              <a:t>12/24/23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A3B40-D618-42D8-98A3-5A583E0A2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972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D0C7B-6576-4F5E-9F7D-83ED94529B24}" type="datetimeFigureOut">
              <a:rPr lang="en-US" smtClean="0"/>
              <a:t>12/24/23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A3B40-D618-42D8-98A3-5A583E0A2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12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D0C7B-6576-4F5E-9F7D-83ED94529B24}" type="datetimeFigureOut">
              <a:rPr lang="en-US" smtClean="0"/>
              <a:t>12/24/23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A3B40-D618-42D8-98A3-5A583E0A2DF8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2288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D0C7B-6576-4F5E-9F7D-83ED94529B24}" type="datetimeFigureOut">
              <a:rPr lang="en-US" smtClean="0"/>
              <a:t>12/24/23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A3B40-D618-42D8-98A3-5A583E0A2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816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D0C7B-6576-4F5E-9F7D-83ED94529B24}" type="datetimeFigureOut">
              <a:rPr lang="en-US" smtClean="0"/>
              <a:t>12/24/23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A3B40-D618-42D8-98A3-5A583E0A2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543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D0C7B-6576-4F5E-9F7D-83ED94529B24}" type="datetimeFigureOut">
              <a:rPr lang="en-US" smtClean="0"/>
              <a:t>12/24/23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A3B40-D618-42D8-98A3-5A583E0A2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112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D0C7B-6576-4F5E-9F7D-83ED94529B24}" type="datetimeFigureOut">
              <a:rPr lang="en-US" smtClean="0"/>
              <a:t>12/24/23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A3B40-D618-42D8-98A3-5A583E0A2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69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FCD0C7B-6576-4F5E-9F7D-83ED94529B24}" type="datetimeFigureOut">
              <a:rPr lang="en-US" smtClean="0"/>
              <a:t>12/24/23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76A3B40-D618-42D8-98A3-5A583E0A2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050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D0C7B-6576-4F5E-9F7D-83ED94529B24}" type="datetimeFigureOut">
              <a:rPr lang="en-US" smtClean="0"/>
              <a:t>12/24/23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A3B40-D618-42D8-98A3-5A583E0A2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231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FCD0C7B-6576-4F5E-9F7D-83ED94529B24}" type="datetimeFigureOut">
              <a:rPr lang="en-US" smtClean="0"/>
              <a:t>12/24/23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76A3B40-D618-42D8-98A3-5A583E0A2DF8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5404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69357" y="1797269"/>
            <a:ext cx="10852981" cy="3960298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br>
              <a:rPr lang="en-US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OPEN SCIENCE FOR ALL</a:t>
            </a:r>
            <a:b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b="1" dirty="0"/>
            </a:br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Year of Basic Sciences for Sustainable Development (</a:t>
            </a:r>
            <a:r>
              <a:rPr lang="en-US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IYBSSD) </a:t>
            </a:r>
            <a:br>
              <a:rPr lang="en-US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CLOSING CEREMONY –</a:t>
            </a:r>
            <a:br>
              <a:rPr lang="en-US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14-15 December 2023, CERN, Geneva</a:t>
            </a:r>
            <a:endParaRPr lang="en-US" sz="5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1713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69357" y="1086590"/>
            <a:ext cx="10852981" cy="493460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>
                <a:latin typeface="Bookman Old Style" panose="02050604050505020204" pitchFamily="18" charset="0"/>
              </a:rPr>
              <a:t>Why was this International Year important in different parts of the world?</a:t>
            </a:r>
            <a:br>
              <a:rPr lang="en-US" sz="6000" dirty="0">
                <a:latin typeface="Bookman Old Style" panose="02050604050505020204" pitchFamily="18" charset="0"/>
              </a:rPr>
            </a:br>
            <a:br>
              <a:rPr lang="en-US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5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Aba Andam, </a:t>
            </a:r>
            <a:r>
              <a:rPr lang="en-US" sz="5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Adjoa</a:t>
            </a:r>
            <a:r>
              <a:rPr lang="en-US" sz="5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5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Amponfi</a:t>
            </a:r>
            <a:r>
              <a:rPr lang="en-US" sz="5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br>
              <a:rPr lang="en-US" sz="5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5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Renee Andam</a:t>
            </a:r>
            <a:br>
              <a:rPr lang="en-US" sz="5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5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Ghana Participants at the Closing Ceremony of the IYBSSD</a:t>
            </a:r>
            <a:endParaRPr lang="en-US" sz="5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196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37506" y="286603"/>
            <a:ext cx="11720946" cy="1476883"/>
          </a:xfrm>
        </p:spPr>
        <p:txBody>
          <a:bodyPr>
            <a:noAutofit/>
          </a:bodyPr>
          <a:lstStyle/>
          <a:p>
            <a:br>
              <a:rPr lang="en-US" sz="5400" dirty="0">
                <a:latin typeface="Bookman Old Style" panose="02050604050505020204" pitchFamily="18" charset="0"/>
              </a:rPr>
            </a:br>
            <a:br>
              <a:rPr lang="en-US" sz="5400" dirty="0">
                <a:latin typeface="Bookman Old Style" panose="02050604050505020204" pitchFamily="18" charset="0"/>
              </a:rPr>
            </a:br>
            <a:r>
              <a:rPr lang="en-US" sz="5400" dirty="0">
                <a:latin typeface="Bookman Old Style" panose="02050604050505020204" pitchFamily="18" charset="0"/>
              </a:rPr>
              <a:t>Theme for the Celebration in Ghana</a:t>
            </a:r>
            <a:endParaRPr lang="en-US" sz="6000" dirty="0"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ubtitle 2"/>
          <p:cNvSpPr>
            <a:spLocks noGrp="1"/>
          </p:cNvSpPr>
          <p:nvPr>
            <p:ph idx="1"/>
          </p:nvPr>
        </p:nvSpPr>
        <p:spPr>
          <a:xfrm>
            <a:off x="447741" y="2049517"/>
            <a:ext cx="11363785" cy="423777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“The Significance of Basic Sciences for</a:t>
            </a:r>
          </a:p>
          <a:p>
            <a:pPr marL="0" indent="0">
              <a:buNone/>
            </a:pPr>
            <a:r>
              <a:rPr lang="en-US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Sustainable Development in Ghana”</a:t>
            </a:r>
          </a:p>
          <a:p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247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37506" y="286603"/>
            <a:ext cx="11720946" cy="1476883"/>
          </a:xfrm>
        </p:spPr>
        <p:txBody>
          <a:bodyPr>
            <a:noAutofit/>
          </a:bodyPr>
          <a:lstStyle/>
          <a:p>
            <a:pPr algn="ctr"/>
            <a:r>
              <a:rPr lang="en-US" sz="5400" dirty="0">
                <a:latin typeface="Bookman Old Style" panose="02050604050505020204" pitchFamily="18" charset="0"/>
              </a:rPr>
              <a:t>Ghana’s Committee </a:t>
            </a:r>
            <a:endParaRPr lang="en-US" sz="6000" dirty="0"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ubtitle 2"/>
          <p:cNvSpPr>
            <a:spLocks noGrp="1"/>
          </p:cNvSpPr>
          <p:nvPr>
            <p:ph idx="1"/>
          </p:nvPr>
        </p:nvSpPr>
        <p:spPr>
          <a:xfrm>
            <a:off x="447741" y="2049517"/>
            <a:ext cx="11269191" cy="423777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activities of the International Year of Basic Sciences for Sustainable Development (IYBSSD), have been successful in Ghana.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Ghana Academy of Arts and Sciences led the celebration of IYBSSD, 2022/23, in close collaboration with Ghana National Commission for UNESCO and other partners</a:t>
            </a:r>
          </a:p>
          <a:p>
            <a:pPr marL="0" indent="0">
              <a:buNone/>
            </a:pPr>
            <a:endParaRPr lang="en-US" sz="4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020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8287" y="286603"/>
            <a:ext cx="12038549" cy="1416073"/>
          </a:xfrm>
        </p:spPr>
        <p:txBody>
          <a:bodyPr>
            <a:noAutofit/>
          </a:bodyPr>
          <a:lstStyle/>
          <a:p>
            <a:pPr algn="ctr"/>
            <a:r>
              <a:rPr lang="en-US" sz="5200" dirty="0">
                <a:latin typeface="Bookman Old Style" panose="02050604050505020204" pitchFamily="18" charset="0"/>
              </a:rPr>
              <a:t>The Goal</a:t>
            </a:r>
            <a:endParaRPr lang="en-US" sz="5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ubtitle 2"/>
          <p:cNvSpPr>
            <a:spLocks noGrp="1"/>
          </p:cNvSpPr>
          <p:nvPr>
            <p:ph idx="1"/>
          </p:nvPr>
        </p:nvSpPr>
        <p:spPr>
          <a:xfrm>
            <a:off x="504497" y="1967537"/>
            <a:ext cx="11226128" cy="4314266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Educating the public, especially </a:t>
            </a:r>
            <a:r>
              <a:rPr lang="en-US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theyouth</a:t>
            </a: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the importance of science education and how the government in Ghana has given support to make science relevant for national development.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Showcasing science activities created or demonstrated by Ghanaian youth to make the study of science more relevant to Ghanaian society</a:t>
            </a:r>
          </a:p>
        </p:txBody>
      </p:sp>
    </p:spTree>
    <p:extLst>
      <p:ext uri="{BB962C8B-B14F-4D97-AF65-F5344CB8AC3E}">
        <p14:creationId xmlns:p14="http://schemas.microsoft.com/office/powerpoint/2010/main" val="3652883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8287" y="286603"/>
            <a:ext cx="12038549" cy="1476883"/>
          </a:xfrm>
        </p:spPr>
        <p:txBody>
          <a:bodyPr>
            <a:noAutofit/>
          </a:bodyPr>
          <a:lstStyle/>
          <a:p>
            <a:pPr algn="ctr"/>
            <a:r>
              <a:rPr lang="en-US" sz="5200" dirty="0">
                <a:latin typeface="Bookman Old Style" panose="02050604050505020204" pitchFamily="18" charset="0"/>
              </a:rPr>
              <a:t>Some IYBSSD activities in Ghana</a:t>
            </a:r>
            <a:endParaRPr lang="en-US" sz="5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ubtitle 2"/>
          <p:cNvSpPr>
            <a:spLocks noGrp="1"/>
          </p:cNvSpPr>
          <p:nvPr>
            <p:ph idx="1"/>
          </p:nvPr>
        </p:nvSpPr>
        <p:spPr>
          <a:xfrm>
            <a:off x="739036" y="2179529"/>
            <a:ext cx="10991589" cy="4102274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Highlighting a young Ghanaian who has developed a powerful, and cost-effective method of teaching science.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Encouraging the participation of youth, both in urban and rural areas, in science through visual representations and pictures.</a:t>
            </a:r>
            <a:endParaRPr lang="en-US" sz="2400" cap="non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806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37506" y="580171"/>
            <a:ext cx="11720946" cy="990075"/>
          </a:xfrm>
        </p:spPr>
        <p:txBody>
          <a:bodyPr>
            <a:noAutofit/>
          </a:bodyPr>
          <a:lstStyle/>
          <a:p>
            <a:pPr algn="ctr"/>
            <a:r>
              <a:rPr lang="en-US" sz="5400" dirty="0">
                <a:latin typeface="Bookman Old Style" panose="02050604050505020204" pitchFamily="18" charset="0"/>
              </a:rPr>
              <a:t>Some IYBSSD Activities in Ghana</a:t>
            </a:r>
            <a:endParaRPr lang="en-US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ubtitle 2"/>
          <p:cNvSpPr>
            <a:spLocks noGrp="1"/>
          </p:cNvSpPr>
          <p:nvPr>
            <p:ph idx="1"/>
          </p:nvPr>
        </p:nvSpPr>
        <p:spPr>
          <a:xfrm>
            <a:off x="365760" y="1721594"/>
            <a:ext cx="11710626" cy="4560209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12th research seminar of the Ghana Science Association supported by IUPAP through its </a:t>
            </a:r>
            <a:r>
              <a:rPr lang="en-US" sz="3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Commisssion</a:t>
            </a:r>
            <a:r>
              <a:rPr lang="en-US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on Physics and Development.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outreach by Women in Nuclear Ghana (</a:t>
            </a:r>
            <a:r>
              <a:rPr lang="en-US" sz="3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</a:t>
            </a:r>
            <a:r>
              <a:rPr lang="en-US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Gh</a:t>
            </a:r>
            <a:r>
              <a:rPr lang="en-US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to Basic Schools.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Elsie </a:t>
            </a:r>
            <a:r>
              <a:rPr lang="en-US" sz="3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Effah</a:t>
            </a:r>
            <a:r>
              <a:rPr lang="en-US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Kaufmann Foundation in Partnership with </a:t>
            </a:r>
            <a:r>
              <a:rPr lang="en-US" sz="3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Dext</a:t>
            </a:r>
            <a:r>
              <a:rPr lang="en-US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Technology (Activities).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National Science and Mathematics contests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3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3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3537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37506" y="580171"/>
            <a:ext cx="11720946" cy="990075"/>
          </a:xfrm>
        </p:spPr>
        <p:txBody>
          <a:bodyPr>
            <a:noAutofit/>
          </a:bodyPr>
          <a:lstStyle/>
          <a:p>
            <a:pPr algn="ctr"/>
            <a:r>
              <a:rPr lang="en-US" sz="5400" dirty="0">
                <a:latin typeface="Bookman Old Style" panose="02050604050505020204" pitchFamily="18" charset="0"/>
              </a:rPr>
              <a:t>Conclusion, Way forward</a:t>
            </a:r>
            <a:endParaRPr lang="en-US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ubtitle 2"/>
          <p:cNvSpPr>
            <a:spLocks noGrp="1"/>
          </p:cNvSpPr>
          <p:nvPr>
            <p:ph idx="1"/>
          </p:nvPr>
        </p:nvSpPr>
        <p:spPr>
          <a:xfrm>
            <a:off x="365760" y="1790963"/>
            <a:ext cx="11592692" cy="449084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IYBSSD is a timely and relevant initiative that recognizes the essential role of basic sciences in creating a better and more sustainable future for all.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Ghana looks forward to IDSSD</a:t>
            </a:r>
          </a:p>
          <a:p>
            <a:endParaRPr lang="en-US" sz="3600" cap="non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38168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115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614535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243AF7DC-D15B-41C0-AE81-23980D1B9FC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3178</TotalTime>
  <Words>324</Words>
  <Application>Microsoft Macintosh PowerPoint</Application>
  <PresentationFormat>Widescreen</PresentationFormat>
  <Paragraphs>24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Bookman Old Style</vt:lpstr>
      <vt:lpstr>Calibri</vt:lpstr>
      <vt:lpstr>Calibri Light</vt:lpstr>
      <vt:lpstr>Times New Roman</vt:lpstr>
      <vt:lpstr>Wingdings</vt:lpstr>
      <vt:lpstr>Retrospect</vt:lpstr>
      <vt:lpstr> OPEN SCIENCE FOR ALL  International Year of Basic Sciences for Sustainable Development (IYBSSD)  CLOSING CEREMONY – 14-15 December 2023, CERN, Geneva</vt:lpstr>
      <vt:lpstr>Why was this International Year important in different parts of the world?  Aba Andam, Adjoa Amponfi,  Renee Andam  Ghana Participants at the Closing Ceremony of the IYBSSD</vt:lpstr>
      <vt:lpstr>  Theme for the Celebration in Ghana</vt:lpstr>
      <vt:lpstr>Ghana’s Committee </vt:lpstr>
      <vt:lpstr>The Goal</vt:lpstr>
      <vt:lpstr>Some IYBSSD activities in Ghana</vt:lpstr>
      <vt:lpstr>Some IYBSSD Activities in Ghana</vt:lpstr>
      <vt:lpstr>Conclusion, Way forward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Celebration of the IYBSSD</dc:title>
  <dc:creator>Prof</dc:creator>
  <cp:lastModifiedBy>Jens Vigen</cp:lastModifiedBy>
  <cp:revision>50</cp:revision>
  <cp:lastPrinted>2023-09-15T13:23:25Z</cp:lastPrinted>
  <dcterms:created xsi:type="dcterms:W3CDTF">2023-08-22T14:34:05Z</dcterms:created>
  <dcterms:modified xsi:type="dcterms:W3CDTF">2023-12-23T23:10:50Z</dcterms:modified>
</cp:coreProperties>
</file>