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4"/>
  </p:notesMasterIdLst>
  <p:handoutMasterIdLst>
    <p:handoutMasterId r:id="rId5"/>
  </p:handoutMasterIdLst>
  <p:sldIdLst>
    <p:sldId id="282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82B"/>
    <a:srgbClr val="0033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606"/>
    <p:restoredTop sz="95741"/>
  </p:normalViewPr>
  <p:slideViewPr>
    <p:cSldViewPr snapToGrid="0" snapToObjects="1">
      <p:cViewPr varScale="1">
        <p:scale>
          <a:sx n="98" d="100"/>
          <a:sy n="98" d="100"/>
        </p:scale>
        <p:origin x="224" y="3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399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3B08911-09C7-2D49-824D-C846BE7FC3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FAAF010-C135-BC42-8AFC-8F4C8742E7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B98B3-69EC-784B-8E98-11B1127CF31A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CDBAB38-3FAE-A941-AE3A-81C2DB33CF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2C0E5E-195A-8D44-ABFA-4F12214847D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878B6-93B7-5640-8CBF-C711C891DF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710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4C56A-A61D-7A43-BE6D-3849861A098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49472-EF54-374C-ABF3-B0A79F8F5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862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1739520" y="176965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rgbClr val="C0082B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608641" y="2912012"/>
            <a:ext cx="10968959" cy="3181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733669" lvl="0" indent="-457200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defRPr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31566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Titre vertical et texte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title"/>
          </p:nvPr>
        </p:nvSpPr>
        <p:spPr>
          <a:xfrm rot="5400000">
            <a:off x="7298023" y="1812369"/>
            <a:ext cx="5821236" cy="2741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1"/>
          </p:nvPr>
        </p:nvSpPr>
        <p:spPr>
          <a:xfrm rot="5400000">
            <a:off x="1720423" y="-839151"/>
            <a:ext cx="5821236" cy="80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29903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BDA7A9-B60B-E923-1610-398D35ABEF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20A8243-4DCF-87FC-E8EF-818041B0BF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B3E0CD-2EB2-6F9A-3434-CE1590F49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A1CF45-6289-3AF5-662A-01427464B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8B345B-B6AB-8823-F4BB-3C0484F23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67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0C344B-7AB3-E2EE-B6B4-2A73BC0A0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0940D0-E04E-1058-BCB0-BDB4F1ABB1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7050D6-5093-D7E5-E67D-7DA4BBEA6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9CCA7B-74FC-DAA9-C47C-1E3C7C71E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60EFC6-DCE8-B895-A91B-6224AA9DC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715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E0F97C-4692-4083-181E-5161CB145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3757011-5391-743B-DD88-4FE21A1B4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19DD56-876B-A2ED-1065-D483DA50D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5B3145-D323-A814-C0D5-12D80DB5B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336EA0-FFA0-8F59-B628-1CE9CF550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3906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1BC023-CFF0-6DC3-5B22-5420476D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69B8DB-3B77-C60E-DBEF-93A610F8FB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2C738C1-A6A9-7D29-E84D-DFA529FC67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58511B-BE49-5DF3-7BA1-4AA4BC484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877CF39-EC6D-6F34-E794-DFC236F69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0F1DAAA-F874-0B85-950D-A034ADE48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9388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B86490-3E16-51E7-E41D-8BF1951F8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BA02C13-50E6-369E-8CCB-C9E39EC78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36EF104-A085-2DD7-385D-D1BB2B629C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D8A8001-6398-DA60-BF95-6BD944B61B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169C6D3-465F-2B8E-D98F-ACBCF73EF0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DD67CB3-F5EB-0761-D9D2-4F3D72E90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E1FF687-E955-9FDF-6913-4B83B32ED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70910CD-1042-9921-A908-E710A8DF5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622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C33A25-57D6-E7C4-B8D9-AEA0BDC9B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57B33F-2628-4F5E-30D4-D36CAEB1C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F977D75-04B1-3C80-6FF9-3188857F8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431D26-A5E3-8F9B-1182-01C4F8D8D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080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00A34F9-E22E-6000-7681-89803D7A5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46B832D-1889-FB7F-EB05-A805A923D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B4245C-F95A-15E0-FBD7-F5FDE3ECD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815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0461D6-02A0-7760-67ED-76CFCAAED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F7C3-18A3-C41D-42E1-EBD520330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44EC05-4DD1-0DB6-7E05-8E891175B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AF75AD3-8DD5-5B97-ABBA-4F41BAA6B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1DD824-0FB0-5006-EDBC-6CEACCD3C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9A76751-26F4-D387-6044-7EB1A7C77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80396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C77386-69C9-A958-DE91-FDDA93268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D87E13F-063F-3440-E1C6-15894C1D82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8A00939-4B02-C6D7-8F01-820AA4537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E1B3ADF-7999-D0E6-A822-3F6E69F4D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EDE17DD-79CD-D890-4EBD-76F56EB1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E0FA568-CF92-AF69-7EDA-F57B199D4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739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Titre de section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831361" y="1710661"/>
            <a:ext cx="10515839" cy="28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56"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831361" y="4588640"/>
            <a:ext cx="10515839" cy="1501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2400"/>
              <a:buNone/>
              <a:defRPr sz="2903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2000"/>
              <a:buNone/>
              <a:defRPr sz="2419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800"/>
              <a:buNone/>
              <a:defRPr sz="2177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600"/>
              <a:buNone/>
              <a:defRPr sz="1935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600"/>
              <a:buNone/>
              <a:defRPr sz="1935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351775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87E09A-D427-5281-F5EB-2656F01F2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48C4FE2-6BDE-E7FA-9118-177833157E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229A52-4CEE-95F4-575A-6637E5CD5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B20143-4F45-BD0D-1C34-EBD2D780A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D3BBD8-5774-277A-C4E2-140FA54D3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25906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9D98190-9FD9-2F1E-8C69-8F2CCA818D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48F5313-48C9-17F8-E5C1-6CE68F0A6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E66264-422A-A16D-4E88-E76EA7C36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7C3085-2ADB-490F-4A4A-293200734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B74157-4F8A-112D-EDA8-04550F935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75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1741441" y="27263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608641" y="1741380"/>
            <a:ext cx="5391360" cy="4352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6184321" y="1741380"/>
            <a:ext cx="5393279" cy="4352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03534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Comparais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839041" y="364788"/>
            <a:ext cx="10515839" cy="1326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839041" y="1681861"/>
            <a:ext cx="5159039" cy="823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b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2400"/>
              <a:buNone/>
              <a:defRPr sz="2903" b="1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2000"/>
              <a:buNone/>
              <a:defRPr sz="2419" b="1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800"/>
              <a:buNone/>
              <a:defRPr sz="2177" b="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600"/>
              <a:buNone/>
              <a:defRPr sz="1935" b="1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600"/>
              <a:buNone/>
              <a:defRPr sz="1935" b="1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839041" y="2505513"/>
            <a:ext cx="5159039" cy="368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3"/>
          </p:nvPr>
        </p:nvSpPr>
        <p:spPr>
          <a:xfrm>
            <a:off x="6172801" y="1681861"/>
            <a:ext cx="5182079" cy="823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b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2400"/>
              <a:buNone/>
              <a:defRPr sz="2903" b="1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2000"/>
              <a:buNone/>
              <a:defRPr sz="2419" b="1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800"/>
              <a:buNone/>
              <a:defRPr sz="2177" b="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600"/>
              <a:buNone/>
              <a:defRPr sz="1935" b="1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600"/>
              <a:buNone/>
              <a:defRPr sz="1935" b="1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4"/>
          </p:nvPr>
        </p:nvSpPr>
        <p:spPr>
          <a:xfrm>
            <a:off x="6172801" y="2505513"/>
            <a:ext cx="5182079" cy="368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86519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re seul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1741441" y="27263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84552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Vid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4952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Contenu avec légend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839041" y="456945"/>
            <a:ext cx="3932160" cy="1601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870"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5184001" y="986846"/>
            <a:ext cx="6170880" cy="487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 sz="3870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 sz="3386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 sz="2903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 sz="2419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 sz="2419"/>
            </a:lvl5pPr>
            <a:lvl6pPr marL="3317626" lvl="5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6pPr>
            <a:lvl7pPr marL="3870564" lvl="6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7pPr>
            <a:lvl8pPr marL="4423501" lvl="7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8pPr>
            <a:lvl9pPr marL="4976439" lvl="8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839041" y="2058168"/>
            <a:ext cx="3932160" cy="381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600"/>
              <a:buNone/>
              <a:defRPr sz="1935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 sz="1693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200"/>
              <a:buNone/>
              <a:defRPr sz="145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000"/>
              <a:buNone/>
              <a:defRPr sz="1209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000"/>
              <a:buNone/>
              <a:defRPr sz="1209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85546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Image avec légen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839041" y="456945"/>
            <a:ext cx="3932160" cy="1601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870"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42" name="Google Shape;42;p10"/>
          <p:cNvSpPr>
            <a:spLocks noGrp="1"/>
          </p:cNvSpPr>
          <p:nvPr>
            <p:ph type="pic" idx="2"/>
          </p:nvPr>
        </p:nvSpPr>
        <p:spPr>
          <a:xfrm>
            <a:off x="5184001" y="986846"/>
            <a:ext cx="6170880" cy="487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R="0" lvl="0" algn="l" rtl="0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  <a:defRPr sz="387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  <a:defRPr sz="3386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  <a:defRPr sz="2903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419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419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/>
              <a:t>Cliquez sur l'icône pour ajouter une image</a:t>
            </a:r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1"/>
          </p:nvPr>
        </p:nvSpPr>
        <p:spPr>
          <a:xfrm>
            <a:off x="839041" y="2058168"/>
            <a:ext cx="3932160" cy="381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600"/>
              <a:buNone/>
              <a:defRPr sz="1935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 sz="1693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200"/>
              <a:buNone/>
              <a:defRPr sz="145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000"/>
              <a:buNone/>
              <a:defRPr sz="1209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000"/>
              <a:buNone/>
              <a:defRPr sz="1209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794184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Titre et texte vertica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1741441" y="27263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 rot="5400000">
            <a:off x="3916876" y="-1566855"/>
            <a:ext cx="4352487" cy="10968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41003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174080" y="159797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08641" y="3108960"/>
            <a:ext cx="10968959" cy="2984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457200" marR="0" lvl="0" indent="-228600" algn="l" rtl="0">
              <a:lnSpc>
                <a:spcPct val="98000"/>
              </a:lnSpc>
              <a:spcBef>
                <a:spcPts val="1413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8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8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8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8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endParaRPr dirty="0"/>
          </a:p>
        </p:txBody>
      </p:sp>
      <p:sp>
        <p:nvSpPr>
          <p:cNvPr id="12" name="Google Shape;12;p1"/>
          <p:cNvSpPr txBox="1"/>
          <p:nvPr/>
        </p:nvSpPr>
        <p:spPr>
          <a:xfrm>
            <a:off x="1" y="6462495"/>
            <a:ext cx="12192000" cy="395506"/>
          </a:xfrm>
          <a:prstGeom prst="rect">
            <a:avLst/>
          </a:prstGeom>
          <a:solidFill>
            <a:srgbClr val="C0082B"/>
          </a:solidFill>
          <a:ln>
            <a:noFill/>
          </a:ln>
        </p:spPr>
        <p:txBody>
          <a:bodyPr spcFirstLastPara="1" wrap="square" lIns="108847" tIns="59321" rIns="108847" bIns="54423" anchor="t" anchorCtr="0">
            <a:noAutofit/>
          </a:bodyPr>
          <a:lstStyle/>
          <a:p>
            <a:pPr marL="0" marR="0" lvl="0" indent="0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None/>
            </a:pPr>
            <a:r>
              <a:rPr lang="en" sz="1935" b="0" i="0" u="none" strike="noStrike" cap="none" dirty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Arial"/>
                <a:sym typeface="Arial"/>
              </a:rPr>
              <a:t>International Year of Basic Sciences for Sustainable Development – Closing Ceremony – 15 December 2023</a:t>
            </a:r>
            <a:endParaRPr sz="2177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pic>
        <p:nvPicPr>
          <p:cNvPr id="6" name="Image 5" descr="Une image contenant texte, graphisme, Graphique, affiche&#10;&#10;Description générée automatiquement">
            <a:extLst>
              <a:ext uri="{FF2B5EF4-FFF2-40B4-BE49-F238E27FC236}">
                <a16:creationId xmlns:a16="http://schemas.microsoft.com/office/drawing/2014/main" id="{4B338718-E13C-5DA1-84D7-727348E8972D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919430" y="154042"/>
            <a:ext cx="2353140" cy="132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19195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Roboto Condensed" panose="02000000000000000000" pitchFamily="2" charset="0"/>
          <a:ea typeface="Roboto Condensed" panose="02000000000000000000" pitchFamily="2" charset="0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685800" marR="0" lvl="0" indent="-45720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1693" b="0" i="0" u="none" strike="noStrike" cap="none">
          <a:solidFill>
            <a:srgbClr val="000000"/>
          </a:solidFill>
          <a:latin typeface="Roboto Condensed" panose="02000000000000000000" pitchFamily="2" charset="0"/>
          <a:ea typeface="Roboto Condensed" panose="02000000000000000000" pitchFamily="2" charset="0"/>
          <a:cs typeface="Arial"/>
          <a:sym typeface="Arial"/>
        </a:defRPr>
      </a:lvl1pPr>
      <a:lvl2pPr marL="1028700" marR="0" lvl="1" indent="-34290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 pitchFamily="34" charset="0"/>
        <a:buChar char="•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41896B2-A4AA-F2E4-7017-6A1A608E1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8B7095-8F37-5DE7-DD29-E2E36763D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796A89-6E28-7892-247B-BE3A4D513A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EC523-4D2F-FB43-8361-F1E21F1A43BD}" type="datetimeFigureOut">
              <a:rPr lang="fr-FR" smtClean="0"/>
              <a:t>08/12/2023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ABE47CA-C0FF-0B0E-E850-807FA01A85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20420-04AA-B24B-7131-9E42DFF98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717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66D959-C2F6-9FE4-1EE4-DE604C0DB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can be done so that science is</a:t>
            </a:r>
            <a:br>
              <a:rPr lang="en-GB" dirty="0"/>
            </a:br>
            <a:r>
              <a:rPr lang="en-GB" dirty="0"/>
              <a:t>better taken into account in policy making?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2A18C45-89BB-5D32-B24A-3E1421477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8641" y="3080825"/>
            <a:ext cx="10968959" cy="3013042"/>
          </a:xfrm>
        </p:spPr>
        <p:txBody>
          <a:bodyPr/>
          <a:lstStyle/>
          <a:p>
            <a:r>
              <a:rPr lang="en-GB" sz="2400" b="1" dirty="0"/>
              <a:t>Javier Garcia Martinez</a:t>
            </a:r>
            <a:r>
              <a:rPr lang="en-GB" sz="2400" dirty="0"/>
              <a:t>, IUPAC, Academia Joven </a:t>
            </a:r>
            <a:r>
              <a:rPr lang="en-GB" sz="2400" dirty="0" err="1"/>
              <a:t>España</a:t>
            </a:r>
            <a:r>
              <a:rPr lang="en-GB" sz="2400" dirty="0"/>
              <a:t>, Spain</a:t>
            </a:r>
          </a:p>
          <a:p>
            <a:r>
              <a:rPr lang="en-GB" sz="2400" b="1" dirty="0"/>
              <a:t>Ruth Morgan</a:t>
            </a:r>
            <a:r>
              <a:rPr lang="en-GB" sz="2400" dirty="0"/>
              <a:t>, University College London, United Kingdom</a:t>
            </a:r>
          </a:p>
          <a:p>
            <a:r>
              <a:rPr lang="en-GB" sz="2400" b="1" dirty="0"/>
              <a:t>Felix </a:t>
            </a:r>
            <a:r>
              <a:rPr lang="en-GB" sz="2400" b="1" dirty="0" err="1"/>
              <a:t>Moronta</a:t>
            </a:r>
            <a:r>
              <a:rPr lang="en-GB" sz="2400" dirty="0"/>
              <a:t>, ICGEB, Trieste, Italy &amp; Global Young Academy</a:t>
            </a:r>
          </a:p>
          <a:p>
            <a:r>
              <a:rPr lang="en-GB" sz="2400" b="1" dirty="0"/>
              <a:t>Hussam Hussein</a:t>
            </a:r>
            <a:r>
              <a:rPr lang="en-GB" sz="2400" dirty="0"/>
              <a:t>, Royal Scientific Society, Jordan &amp; Global </a:t>
            </a:r>
            <a:r>
              <a:rPr lang="en-GB" sz="2400"/>
              <a:t>Young Academy</a:t>
            </a:r>
            <a:endParaRPr lang="en-GB" sz="2400" dirty="0"/>
          </a:p>
          <a:p>
            <a:r>
              <a:rPr lang="en-GB" sz="2400" dirty="0"/>
              <a:t>Moderator: </a:t>
            </a:r>
            <a:r>
              <a:rPr lang="en-GB" sz="2400" b="1" dirty="0"/>
              <a:t>Cyrus Walther</a:t>
            </a:r>
            <a:r>
              <a:rPr lang="en-GB" sz="2400" dirty="0"/>
              <a:t>, International Association of Physics Students</a:t>
            </a:r>
          </a:p>
        </p:txBody>
      </p:sp>
    </p:spTree>
    <p:extLst>
      <p:ext uri="{BB962C8B-B14F-4D97-AF65-F5344CB8AC3E}">
        <p14:creationId xmlns:p14="http://schemas.microsoft.com/office/powerpoint/2010/main" val="4168357314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492C3532-B262-4A42-8D78-3F74A42F9158}" vid="{F4BCB5E8-6E61-5641-9BD1-BAA197C227B7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492C3532-B262-4A42-8D78-3F74A42F9158}" vid="{1D71BB28-7B82-2041-AFE3-B7EF4FA1D1D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1_Thème Office</Template>
  <TotalTime>152</TotalTime>
  <Words>71</Words>
  <Application>Microsoft Macintosh PowerPoint</Application>
  <PresentationFormat>Grand écran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Roboto Condensed</vt:lpstr>
      <vt:lpstr>Times New Roman</vt:lpstr>
      <vt:lpstr>1_Thème Office</vt:lpstr>
      <vt:lpstr>Conception personnalisée</vt:lpstr>
      <vt:lpstr>What can be done so that science is better taken into account in policy making?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Luc Allemand</dc:creator>
  <cp:lastModifiedBy>Luc Allemand</cp:lastModifiedBy>
  <cp:revision>6</cp:revision>
  <dcterms:created xsi:type="dcterms:W3CDTF">2023-12-05T18:43:26Z</dcterms:created>
  <dcterms:modified xsi:type="dcterms:W3CDTF">2023-12-08T14:14:23Z</dcterms:modified>
</cp:coreProperties>
</file>