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300" r:id="rId3"/>
    <p:sldId id="269" r:id="rId4"/>
    <p:sldId id="510" r:id="rId5"/>
    <p:sldId id="511" r:id="rId6"/>
    <p:sldId id="513" r:id="rId7"/>
    <p:sldId id="323" r:id="rId8"/>
    <p:sldId id="386" r:id="rId9"/>
    <p:sldId id="492" r:id="rId10"/>
    <p:sldId id="327" r:id="rId11"/>
    <p:sldId id="301" r:id="rId12"/>
    <p:sldId id="506" r:id="rId13"/>
    <p:sldId id="512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4">
          <p15:clr>
            <a:srgbClr val="A4A3A4"/>
          </p15:clr>
        </p15:guide>
        <p15:guide id="2" orient="horz" pos="2165">
          <p15:clr>
            <a:srgbClr val="A4A3A4"/>
          </p15:clr>
        </p15:guide>
        <p15:guide id="3" pos="351">
          <p15:clr>
            <a:srgbClr val="A4A3A4"/>
          </p15:clr>
        </p15:guide>
        <p15:guide id="4" pos="29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B1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3D1398-17AA-4C8D-8623-281488D5B78D}" v="674" dt="2023-12-08T13:58:51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744" y="44"/>
      </p:cViewPr>
      <p:guideLst>
        <p:guide orient="horz" pos="3794"/>
        <p:guide orient="horz" pos="2165"/>
        <p:guide pos="351"/>
        <p:guide pos="291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4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rozesky, HE, Prof [hep@sun.ac.za]" userId="36fa1400-8faf-45a5-8d6b-67750b807df5" providerId="ADAL" clId="{933D1398-17AA-4C8D-8623-281488D5B78D}"/>
    <pc:docChg chg="undo custSel addSld delSld modSld sldOrd">
      <pc:chgData name="Prozesky, HE, Prof [hep@sun.ac.za]" userId="36fa1400-8faf-45a5-8d6b-67750b807df5" providerId="ADAL" clId="{933D1398-17AA-4C8D-8623-281488D5B78D}" dt="2023-12-08T13:59:15.432" v="2218" actId="20577"/>
      <pc:docMkLst>
        <pc:docMk/>
      </pc:docMkLst>
      <pc:sldChg chg="addSp modSp mod modAnim">
        <pc:chgData name="Prozesky, HE, Prof [hep@sun.ac.za]" userId="36fa1400-8faf-45a5-8d6b-67750b807df5" providerId="ADAL" clId="{933D1398-17AA-4C8D-8623-281488D5B78D}" dt="2023-12-08T13:52:48.127" v="2211"/>
        <pc:sldMkLst>
          <pc:docMk/>
          <pc:sldMk cId="1848650837" sldId="269"/>
        </pc:sldMkLst>
        <pc:spChg chg="mod">
          <ac:chgData name="Prozesky, HE, Prof [hep@sun.ac.za]" userId="36fa1400-8faf-45a5-8d6b-67750b807df5" providerId="ADAL" clId="{933D1398-17AA-4C8D-8623-281488D5B78D}" dt="2023-12-08T13:04:24.814" v="2001" actId="1076"/>
          <ac:spMkLst>
            <pc:docMk/>
            <pc:sldMk cId="1848650837" sldId="269"/>
            <ac:spMk id="2" creationId="{4D3C0375-94DC-FD46-AFDB-C6B148898667}"/>
          </ac:spMkLst>
        </pc:spChg>
        <pc:spChg chg="mod">
          <ac:chgData name="Prozesky, HE, Prof [hep@sun.ac.za]" userId="36fa1400-8faf-45a5-8d6b-67750b807df5" providerId="ADAL" clId="{933D1398-17AA-4C8D-8623-281488D5B78D}" dt="2023-12-08T13:04:24.814" v="2001" actId="1076"/>
          <ac:spMkLst>
            <pc:docMk/>
            <pc:sldMk cId="1848650837" sldId="269"/>
            <ac:spMk id="3" creationId="{BD6CC717-1E34-174A-8E50-62796D412AB4}"/>
          </ac:spMkLst>
        </pc:spChg>
        <pc:spChg chg="add mod">
          <ac:chgData name="Prozesky, HE, Prof [hep@sun.ac.za]" userId="36fa1400-8faf-45a5-8d6b-67750b807df5" providerId="ADAL" clId="{933D1398-17AA-4C8D-8623-281488D5B78D}" dt="2023-12-08T13:52:35.379" v="2209" actId="164"/>
          <ac:spMkLst>
            <pc:docMk/>
            <pc:sldMk cId="1848650837" sldId="269"/>
            <ac:spMk id="5" creationId="{019CA127-DCE4-7C48-06F7-AAAD53AB9AE3}"/>
          </ac:spMkLst>
        </pc:spChg>
        <pc:spChg chg="add mod">
          <ac:chgData name="Prozesky, HE, Prof [hep@sun.ac.za]" userId="36fa1400-8faf-45a5-8d6b-67750b807df5" providerId="ADAL" clId="{933D1398-17AA-4C8D-8623-281488D5B78D}" dt="2023-12-08T13:52:35.379" v="2209" actId="164"/>
          <ac:spMkLst>
            <pc:docMk/>
            <pc:sldMk cId="1848650837" sldId="269"/>
            <ac:spMk id="6" creationId="{B2C55B63-B020-3F2A-E94F-B6CC92A18C10}"/>
          </ac:spMkLst>
        </pc:spChg>
        <pc:spChg chg="add mod">
          <ac:chgData name="Prozesky, HE, Prof [hep@sun.ac.za]" userId="36fa1400-8faf-45a5-8d6b-67750b807df5" providerId="ADAL" clId="{933D1398-17AA-4C8D-8623-281488D5B78D}" dt="2023-12-08T13:52:35.379" v="2209" actId="164"/>
          <ac:spMkLst>
            <pc:docMk/>
            <pc:sldMk cId="1848650837" sldId="269"/>
            <ac:spMk id="7" creationId="{C60EAA84-93A2-59B6-F27C-1282CADBF361}"/>
          </ac:spMkLst>
        </pc:spChg>
        <pc:grpChg chg="add mod">
          <ac:chgData name="Prozesky, HE, Prof [hep@sun.ac.za]" userId="36fa1400-8faf-45a5-8d6b-67750b807df5" providerId="ADAL" clId="{933D1398-17AA-4C8D-8623-281488D5B78D}" dt="2023-12-08T13:52:35.379" v="2209" actId="164"/>
          <ac:grpSpMkLst>
            <pc:docMk/>
            <pc:sldMk cId="1848650837" sldId="269"/>
            <ac:grpSpMk id="8" creationId="{F96A89FA-8FCF-5145-DDCE-E5A848DBD5F6}"/>
          </ac:grpSpMkLst>
        </pc:grpChg>
        <pc:picChg chg="mod">
          <ac:chgData name="Prozesky, HE, Prof [hep@sun.ac.za]" userId="36fa1400-8faf-45a5-8d6b-67750b807df5" providerId="ADAL" clId="{933D1398-17AA-4C8D-8623-281488D5B78D}" dt="2023-12-08T13:04:24.814" v="2001" actId="1076"/>
          <ac:picMkLst>
            <pc:docMk/>
            <pc:sldMk cId="1848650837" sldId="269"/>
            <ac:picMk id="4" creationId="{888977F6-AC22-880D-F179-3E5E078DA209}"/>
          </ac:picMkLst>
        </pc:picChg>
      </pc:sldChg>
      <pc:sldChg chg="addSp delSp modSp del mod">
        <pc:chgData name="Prozesky, HE, Prof [hep@sun.ac.za]" userId="36fa1400-8faf-45a5-8d6b-67750b807df5" providerId="ADAL" clId="{933D1398-17AA-4C8D-8623-281488D5B78D}" dt="2023-12-08T09:52:52.802" v="109" actId="47"/>
        <pc:sldMkLst>
          <pc:docMk/>
          <pc:sldMk cId="3000623878" sldId="277"/>
        </pc:sldMkLst>
        <pc:spChg chg="mod">
          <ac:chgData name="Prozesky, HE, Prof [hep@sun.ac.za]" userId="36fa1400-8faf-45a5-8d6b-67750b807df5" providerId="ADAL" clId="{933D1398-17AA-4C8D-8623-281488D5B78D}" dt="2023-12-08T09:52:04.578" v="45" actId="27636"/>
          <ac:spMkLst>
            <pc:docMk/>
            <pc:sldMk cId="3000623878" sldId="277"/>
            <ac:spMk id="2" creationId="{00000000-0000-0000-0000-000000000000}"/>
          </ac:spMkLst>
        </pc:spChg>
        <pc:spChg chg="del mod">
          <ac:chgData name="Prozesky, HE, Prof [hep@sun.ac.za]" userId="36fa1400-8faf-45a5-8d6b-67750b807df5" providerId="ADAL" clId="{933D1398-17AA-4C8D-8623-281488D5B78D}" dt="2023-12-08T09:51:17.759" v="14" actId="21"/>
          <ac:spMkLst>
            <pc:docMk/>
            <pc:sldMk cId="3000623878" sldId="277"/>
            <ac:spMk id="3" creationId="{00000000-0000-0000-0000-000000000000}"/>
          </ac:spMkLst>
        </pc:spChg>
        <pc:spChg chg="add mod">
          <ac:chgData name="Prozesky, HE, Prof [hep@sun.ac.za]" userId="36fa1400-8faf-45a5-8d6b-67750b807df5" providerId="ADAL" clId="{933D1398-17AA-4C8D-8623-281488D5B78D}" dt="2023-12-08T09:51:17.759" v="14" actId="21"/>
          <ac:spMkLst>
            <pc:docMk/>
            <pc:sldMk cId="3000623878" sldId="277"/>
            <ac:spMk id="5" creationId="{68B60BDE-2C7A-A4FD-509A-1A1FA6B46F06}"/>
          </ac:spMkLst>
        </pc:spChg>
      </pc:sldChg>
      <pc:sldChg chg="del">
        <pc:chgData name="Prozesky, HE, Prof [hep@sun.ac.za]" userId="36fa1400-8faf-45a5-8d6b-67750b807df5" providerId="ADAL" clId="{933D1398-17AA-4C8D-8623-281488D5B78D}" dt="2023-12-08T09:45:44.511" v="0" actId="47"/>
        <pc:sldMkLst>
          <pc:docMk/>
          <pc:sldMk cId="2779248436" sldId="296"/>
        </pc:sldMkLst>
      </pc:sldChg>
      <pc:sldChg chg="modAnim">
        <pc:chgData name="Prozesky, HE, Prof [hep@sun.ac.za]" userId="36fa1400-8faf-45a5-8d6b-67750b807df5" providerId="ADAL" clId="{933D1398-17AA-4C8D-8623-281488D5B78D}" dt="2023-12-08T13:01:36.496" v="1977"/>
        <pc:sldMkLst>
          <pc:docMk/>
          <pc:sldMk cId="477074773" sldId="300"/>
        </pc:sldMkLst>
      </pc:sldChg>
      <pc:sldChg chg="addSp modSp mod setBg modAnim">
        <pc:chgData name="Prozesky, HE, Prof [hep@sun.ac.za]" userId="36fa1400-8faf-45a5-8d6b-67750b807df5" providerId="ADAL" clId="{933D1398-17AA-4C8D-8623-281488D5B78D}" dt="2023-12-08T13:41:40.474" v="2132"/>
        <pc:sldMkLst>
          <pc:docMk/>
          <pc:sldMk cId="274588040" sldId="301"/>
        </pc:sldMkLst>
        <pc:spChg chg="mod">
          <ac:chgData name="Prozesky, HE, Prof [hep@sun.ac.za]" userId="36fa1400-8faf-45a5-8d6b-67750b807df5" providerId="ADAL" clId="{933D1398-17AA-4C8D-8623-281488D5B78D}" dt="2023-12-08T12:34:46.147" v="1591" actId="1076"/>
          <ac:spMkLst>
            <pc:docMk/>
            <pc:sldMk cId="274588040" sldId="301"/>
            <ac:spMk id="2" creationId="{00000000-0000-0000-0000-000000000000}"/>
          </ac:spMkLst>
        </pc:spChg>
        <pc:spChg chg="add mod">
          <ac:chgData name="Prozesky, HE, Prof [hep@sun.ac.za]" userId="36fa1400-8faf-45a5-8d6b-67750b807df5" providerId="ADAL" clId="{933D1398-17AA-4C8D-8623-281488D5B78D}" dt="2023-12-08T13:40:37.762" v="2130" actId="20577"/>
          <ac:spMkLst>
            <pc:docMk/>
            <pc:sldMk cId="274588040" sldId="301"/>
            <ac:spMk id="5" creationId="{798EFA12-4AB1-80EC-CEB3-49B6F39AA2BB}"/>
          </ac:spMkLst>
        </pc:spChg>
        <pc:spChg chg="add mod">
          <ac:chgData name="Prozesky, HE, Prof [hep@sun.ac.za]" userId="36fa1400-8faf-45a5-8d6b-67750b807df5" providerId="ADAL" clId="{933D1398-17AA-4C8D-8623-281488D5B78D}" dt="2023-12-08T12:41:04.792" v="1718" actId="1582"/>
          <ac:spMkLst>
            <pc:docMk/>
            <pc:sldMk cId="274588040" sldId="301"/>
            <ac:spMk id="6" creationId="{26EDC352-512C-83BD-C9C3-CC7078B106C0}"/>
          </ac:spMkLst>
        </pc:spChg>
        <pc:spChg chg="add mod">
          <ac:chgData name="Prozesky, HE, Prof [hep@sun.ac.za]" userId="36fa1400-8faf-45a5-8d6b-67750b807df5" providerId="ADAL" clId="{933D1398-17AA-4C8D-8623-281488D5B78D}" dt="2023-12-08T12:42:08.856" v="1723" actId="14100"/>
          <ac:spMkLst>
            <pc:docMk/>
            <pc:sldMk cId="274588040" sldId="301"/>
            <ac:spMk id="7" creationId="{142BFFA0-66FC-4F9B-4ED6-F77608E3DB73}"/>
          </ac:spMkLst>
        </pc:spChg>
        <pc:picChg chg="mod">
          <ac:chgData name="Prozesky, HE, Prof [hep@sun.ac.za]" userId="36fa1400-8faf-45a5-8d6b-67750b807df5" providerId="ADAL" clId="{933D1398-17AA-4C8D-8623-281488D5B78D}" dt="2023-12-08T12:34:46.147" v="1591" actId="1076"/>
          <ac:picMkLst>
            <pc:docMk/>
            <pc:sldMk cId="274588040" sldId="301"/>
            <ac:picMk id="3" creationId="{00000000-0000-0000-0000-000000000000}"/>
          </ac:picMkLst>
        </pc:picChg>
      </pc:sldChg>
      <pc:sldChg chg="addSp modSp del mod setBg">
        <pc:chgData name="Prozesky, HE, Prof [hep@sun.ac.za]" userId="36fa1400-8faf-45a5-8d6b-67750b807df5" providerId="ADAL" clId="{933D1398-17AA-4C8D-8623-281488D5B78D}" dt="2023-12-08T12:52:24.059" v="1734" actId="47"/>
        <pc:sldMkLst>
          <pc:docMk/>
          <pc:sldMk cId="1680919279" sldId="303"/>
        </pc:sldMkLst>
        <pc:spChg chg="add mod">
          <ac:chgData name="Prozesky, HE, Prof [hep@sun.ac.za]" userId="36fa1400-8faf-45a5-8d6b-67750b807df5" providerId="ADAL" clId="{933D1398-17AA-4C8D-8623-281488D5B78D}" dt="2023-12-08T12:50:52.081" v="1728" actId="1582"/>
          <ac:spMkLst>
            <pc:docMk/>
            <pc:sldMk cId="1680919279" sldId="303"/>
            <ac:spMk id="3" creationId="{DC9E08DB-05A0-7F13-4940-D50AF14638E5}"/>
          </ac:spMkLst>
        </pc:spChg>
        <pc:spChg chg="add mod">
          <ac:chgData name="Prozesky, HE, Prof [hep@sun.ac.za]" userId="36fa1400-8faf-45a5-8d6b-67750b807df5" providerId="ADAL" clId="{933D1398-17AA-4C8D-8623-281488D5B78D}" dt="2023-12-08T12:51:43.345" v="1733" actId="1582"/>
          <ac:spMkLst>
            <pc:docMk/>
            <pc:sldMk cId="1680919279" sldId="303"/>
            <ac:spMk id="5" creationId="{FCDEAF43-52C9-FE60-4D72-389D11546621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2:57:40.621" v="1944" actId="47"/>
        <pc:sldMkLst>
          <pc:docMk/>
          <pc:sldMk cId="4276322376" sldId="312"/>
        </pc:sldMkLst>
        <pc:spChg chg="mod">
          <ac:chgData name="Prozesky, HE, Prof [hep@sun.ac.za]" userId="36fa1400-8faf-45a5-8d6b-67750b807df5" providerId="ADAL" clId="{933D1398-17AA-4C8D-8623-281488D5B78D}" dt="2023-12-08T10:16:13.989" v="432" actId="20577"/>
          <ac:spMkLst>
            <pc:docMk/>
            <pc:sldMk cId="4276322376" sldId="312"/>
            <ac:spMk id="2" creationId="{00000000-0000-0000-0000-000000000000}"/>
          </ac:spMkLst>
        </pc:spChg>
        <pc:spChg chg="mod">
          <ac:chgData name="Prozesky, HE, Prof [hep@sun.ac.za]" userId="36fa1400-8faf-45a5-8d6b-67750b807df5" providerId="ADAL" clId="{933D1398-17AA-4C8D-8623-281488D5B78D}" dt="2023-12-08T10:15:51.672" v="387" actId="27636"/>
          <ac:spMkLst>
            <pc:docMk/>
            <pc:sldMk cId="4276322376" sldId="312"/>
            <ac:spMk id="3" creationId="{00000000-0000-0000-0000-000000000000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0:18:48.590" v="538" actId="47"/>
        <pc:sldMkLst>
          <pc:docMk/>
          <pc:sldMk cId="1989032349" sldId="321"/>
        </pc:sldMkLst>
        <pc:spChg chg="mod">
          <ac:chgData name="Prozesky, HE, Prof [hep@sun.ac.za]" userId="36fa1400-8faf-45a5-8d6b-67750b807df5" providerId="ADAL" clId="{933D1398-17AA-4C8D-8623-281488D5B78D}" dt="2023-12-08T10:17:30.620" v="442" actId="27636"/>
          <ac:spMkLst>
            <pc:docMk/>
            <pc:sldMk cId="1989032349" sldId="321"/>
            <ac:spMk id="2" creationId="{00000000-0000-0000-0000-000000000000}"/>
          </ac:spMkLst>
        </pc:spChg>
        <pc:spChg chg="mod">
          <ac:chgData name="Prozesky, HE, Prof [hep@sun.ac.za]" userId="36fa1400-8faf-45a5-8d6b-67750b807df5" providerId="ADAL" clId="{933D1398-17AA-4C8D-8623-281488D5B78D}" dt="2023-12-08T10:18:40.772" v="532" actId="21"/>
          <ac:spMkLst>
            <pc:docMk/>
            <pc:sldMk cId="1989032349" sldId="321"/>
            <ac:spMk id="3" creationId="{00000000-0000-0000-0000-000000000000}"/>
          </ac:spMkLst>
        </pc:spChg>
      </pc:sldChg>
      <pc:sldChg chg="addSp delSp modSp mod modAnim">
        <pc:chgData name="Prozesky, HE, Prof [hep@sun.ac.za]" userId="36fa1400-8faf-45a5-8d6b-67750b807df5" providerId="ADAL" clId="{933D1398-17AA-4C8D-8623-281488D5B78D}" dt="2023-12-08T13:27:09.908" v="2092" actId="1582"/>
        <pc:sldMkLst>
          <pc:docMk/>
          <pc:sldMk cId="3781262369" sldId="323"/>
        </pc:sldMkLst>
        <pc:spChg chg="add del">
          <ac:chgData name="Prozesky, HE, Prof [hep@sun.ac.za]" userId="36fa1400-8faf-45a5-8d6b-67750b807df5" providerId="ADAL" clId="{933D1398-17AA-4C8D-8623-281488D5B78D}" dt="2023-12-08T12:12:06.496" v="1429" actId="21"/>
          <ac:spMkLst>
            <pc:docMk/>
            <pc:sldMk cId="3781262369" sldId="323"/>
            <ac:spMk id="4" creationId="{6975AB81-D6E6-9F60-1F3A-4CD9058D5A91}"/>
          </ac:spMkLst>
        </pc:spChg>
        <pc:spChg chg="add mod">
          <ac:chgData name="Prozesky, HE, Prof [hep@sun.ac.za]" userId="36fa1400-8faf-45a5-8d6b-67750b807df5" providerId="ADAL" clId="{933D1398-17AA-4C8D-8623-281488D5B78D}" dt="2023-12-08T12:13:58.613" v="1437" actId="1582"/>
          <ac:spMkLst>
            <pc:docMk/>
            <pc:sldMk cId="3781262369" sldId="323"/>
            <ac:spMk id="5" creationId="{B47D0BFA-CC00-1945-6C3D-9B3D6A40C1CB}"/>
          </ac:spMkLst>
        </pc:spChg>
        <pc:spChg chg="add mod">
          <ac:chgData name="Prozesky, HE, Prof [hep@sun.ac.za]" userId="36fa1400-8faf-45a5-8d6b-67750b807df5" providerId="ADAL" clId="{933D1398-17AA-4C8D-8623-281488D5B78D}" dt="2023-12-08T13:20:36.455" v="2078" actId="14100"/>
          <ac:spMkLst>
            <pc:docMk/>
            <pc:sldMk cId="3781262369" sldId="323"/>
            <ac:spMk id="6" creationId="{CA75AB77-6304-9BC1-2562-DAD341D23C43}"/>
          </ac:spMkLst>
        </pc:spChg>
        <pc:spChg chg="add del mod">
          <ac:chgData name="Prozesky, HE, Prof [hep@sun.ac.za]" userId="36fa1400-8faf-45a5-8d6b-67750b807df5" providerId="ADAL" clId="{933D1398-17AA-4C8D-8623-281488D5B78D}" dt="2023-12-08T13:19:56.258" v="2076" actId="478"/>
          <ac:spMkLst>
            <pc:docMk/>
            <pc:sldMk cId="3781262369" sldId="323"/>
            <ac:spMk id="7" creationId="{7011CF32-EA6E-C2BA-5806-70C1C1C3DFB7}"/>
          </ac:spMkLst>
        </pc:spChg>
        <pc:spChg chg="add mod">
          <ac:chgData name="Prozesky, HE, Prof [hep@sun.ac.za]" userId="36fa1400-8faf-45a5-8d6b-67750b807df5" providerId="ADAL" clId="{933D1398-17AA-4C8D-8623-281488D5B78D}" dt="2023-12-08T13:27:09.908" v="2092" actId="1582"/>
          <ac:spMkLst>
            <pc:docMk/>
            <pc:sldMk cId="3781262369" sldId="323"/>
            <ac:spMk id="8" creationId="{303570E8-DB9B-D5EF-30B5-A0BF8E54DF6E}"/>
          </ac:spMkLst>
        </pc:spChg>
        <pc:spChg chg="add mod">
          <ac:chgData name="Prozesky, HE, Prof [hep@sun.ac.za]" userId="36fa1400-8faf-45a5-8d6b-67750b807df5" providerId="ADAL" clId="{933D1398-17AA-4C8D-8623-281488D5B78D}" dt="2023-12-08T13:21:23.083" v="2082" actId="1076"/>
          <ac:spMkLst>
            <pc:docMk/>
            <pc:sldMk cId="3781262369" sldId="323"/>
            <ac:spMk id="9" creationId="{B56614A4-8C36-3AE5-EF1C-8C2CE7F4431D}"/>
          </ac:spMkLst>
        </pc:spChg>
      </pc:sldChg>
      <pc:sldChg chg="modSp mod modAnim">
        <pc:chgData name="Prozesky, HE, Prof [hep@sun.ac.za]" userId="36fa1400-8faf-45a5-8d6b-67750b807df5" providerId="ADAL" clId="{933D1398-17AA-4C8D-8623-281488D5B78D}" dt="2023-12-08T13:40:19.525" v="2127"/>
        <pc:sldMkLst>
          <pc:docMk/>
          <pc:sldMk cId="1313574412" sldId="327"/>
        </pc:sldMkLst>
        <pc:spChg chg="mod">
          <ac:chgData name="Prozesky, HE, Prof [hep@sun.ac.za]" userId="36fa1400-8faf-45a5-8d6b-67750b807df5" providerId="ADAL" clId="{933D1398-17AA-4C8D-8623-281488D5B78D}" dt="2023-12-08T13:39:41.402" v="2124" actId="6549"/>
          <ac:spMkLst>
            <pc:docMk/>
            <pc:sldMk cId="1313574412" sldId="327"/>
            <ac:spMk id="2" creationId="{00000000-0000-0000-0000-000000000000}"/>
          </ac:spMkLst>
        </pc:spChg>
        <pc:spChg chg="mod">
          <ac:chgData name="Prozesky, HE, Prof [hep@sun.ac.za]" userId="36fa1400-8faf-45a5-8d6b-67750b807df5" providerId="ADAL" clId="{933D1398-17AA-4C8D-8623-281488D5B78D}" dt="2023-12-08T13:38:43.910" v="2113" actId="20577"/>
          <ac:spMkLst>
            <pc:docMk/>
            <pc:sldMk cId="1313574412" sldId="327"/>
            <ac:spMk id="3" creationId="{00000000-0000-0000-0000-000000000000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2:20:27.690" v="1496" actId="47"/>
        <pc:sldMkLst>
          <pc:docMk/>
          <pc:sldMk cId="3751207632" sldId="328"/>
        </pc:sldMkLst>
        <pc:spChg chg="mod">
          <ac:chgData name="Prozesky, HE, Prof [hep@sun.ac.za]" userId="36fa1400-8faf-45a5-8d6b-67750b807df5" providerId="ADAL" clId="{933D1398-17AA-4C8D-8623-281488D5B78D}" dt="2023-12-08T12:16:22.149" v="1470" actId="27636"/>
          <ac:spMkLst>
            <pc:docMk/>
            <pc:sldMk cId="3751207632" sldId="328"/>
            <ac:spMk id="2" creationId="{114502E1-C993-8108-1CF9-AE3FA2AE7129}"/>
          </ac:spMkLst>
        </pc:spChg>
      </pc:sldChg>
      <pc:sldChg chg="del">
        <pc:chgData name="Prozesky, HE, Prof [hep@sun.ac.za]" userId="36fa1400-8faf-45a5-8d6b-67750b807df5" providerId="ADAL" clId="{933D1398-17AA-4C8D-8623-281488D5B78D}" dt="2023-12-08T12:33:50.164" v="1588" actId="47"/>
        <pc:sldMkLst>
          <pc:docMk/>
          <pc:sldMk cId="407245390" sldId="329"/>
        </pc:sldMkLst>
      </pc:sldChg>
      <pc:sldChg chg="modSp del mod">
        <pc:chgData name="Prozesky, HE, Prof [hep@sun.ac.za]" userId="36fa1400-8faf-45a5-8d6b-67750b807df5" providerId="ADAL" clId="{933D1398-17AA-4C8D-8623-281488D5B78D}" dt="2023-12-08T12:40:19.545" v="1714" actId="47"/>
        <pc:sldMkLst>
          <pc:docMk/>
          <pc:sldMk cId="4020778716" sldId="330"/>
        </pc:sldMkLst>
        <pc:spChg chg="mod">
          <ac:chgData name="Prozesky, HE, Prof [hep@sun.ac.za]" userId="36fa1400-8faf-45a5-8d6b-67750b807df5" providerId="ADAL" clId="{933D1398-17AA-4C8D-8623-281488D5B78D}" dt="2023-12-08T12:35:09.805" v="1593" actId="27636"/>
          <ac:spMkLst>
            <pc:docMk/>
            <pc:sldMk cId="4020778716" sldId="330"/>
            <ac:spMk id="2" creationId="{00000000-0000-0000-0000-000000000000}"/>
          </ac:spMkLst>
        </pc:spChg>
        <pc:spChg chg="mod">
          <ac:chgData name="Prozesky, HE, Prof [hep@sun.ac.za]" userId="36fa1400-8faf-45a5-8d6b-67750b807df5" providerId="ADAL" clId="{933D1398-17AA-4C8D-8623-281488D5B78D}" dt="2023-12-08T12:35:46.699" v="1598" actId="21"/>
          <ac:spMkLst>
            <pc:docMk/>
            <pc:sldMk cId="4020778716" sldId="330"/>
            <ac:spMk id="3" creationId="{00000000-0000-0000-0000-000000000000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2:52:40.285" v="1735" actId="47"/>
        <pc:sldMkLst>
          <pc:docMk/>
          <pc:sldMk cId="932689776" sldId="331"/>
        </pc:sldMkLst>
        <pc:spChg chg="mod">
          <ac:chgData name="Prozesky, HE, Prof [hep@sun.ac.za]" userId="36fa1400-8faf-45a5-8d6b-67750b807df5" providerId="ADAL" clId="{933D1398-17AA-4C8D-8623-281488D5B78D}" dt="2023-12-08T10:15:29.441" v="385" actId="27636"/>
          <ac:spMkLst>
            <pc:docMk/>
            <pc:sldMk cId="932689776" sldId="331"/>
            <ac:spMk id="3" creationId="{00000000-0000-0000-0000-000000000000}"/>
          </ac:spMkLst>
        </pc:spChg>
      </pc:sldChg>
      <pc:sldChg chg="del">
        <pc:chgData name="Prozesky, HE, Prof [hep@sun.ac.za]" userId="36fa1400-8faf-45a5-8d6b-67750b807df5" providerId="ADAL" clId="{933D1398-17AA-4C8D-8623-281488D5B78D}" dt="2023-12-08T12:52:54.589" v="1736" actId="47"/>
        <pc:sldMkLst>
          <pc:docMk/>
          <pc:sldMk cId="1999045695" sldId="332"/>
        </pc:sldMkLst>
      </pc:sldChg>
      <pc:sldChg chg="del">
        <pc:chgData name="Prozesky, HE, Prof [hep@sun.ac.za]" userId="36fa1400-8faf-45a5-8d6b-67750b807df5" providerId="ADAL" clId="{933D1398-17AA-4C8D-8623-281488D5B78D}" dt="2023-12-08T10:09:09.834" v="110" actId="47"/>
        <pc:sldMkLst>
          <pc:docMk/>
          <pc:sldMk cId="682456669" sldId="348"/>
        </pc:sldMkLst>
      </pc:sldChg>
      <pc:sldChg chg="modSp del mod">
        <pc:chgData name="Prozesky, HE, Prof [hep@sun.ac.za]" userId="36fa1400-8faf-45a5-8d6b-67750b807df5" providerId="ADAL" clId="{933D1398-17AA-4C8D-8623-281488D5B78D}" dt="2023-12-08T10:36:01.737" v="633" actId="47"/>
        <pc:sldMkLst>
          <pc:docMk/>
          <pc:sldMk cId="3398497009" sldId="353"/>
        </pc:sldMkLst>
        <pc:spChg chg="mod">
          <ac:chgData name="Prozesky, HE, Prof [hep@sun.ac.za]" userId="36fa1400-8faf-45a5-8d6b-67750b807df5" providerId="ADAL" clId="{933D1398-17AA-4C8D-8623-281488D5B78D}" dt="2023-12-08T10:19:54.236" v="564" actId="21"/>
          <ac:spMkLst>
            <pc:docMk/>
            <pc:sldMk cId="3398497009" sldId="353"/>
            <ac:spMk id="2" creationId="{A1E17506-20E6-C24D-8E08-9276D65706F1}"/>
          </ac:spMkLst>
        </pc:spChg>
        <pc:spChg chg="mod">
          <ac:chgData name="Prozesky, HE, Prof [hep@sun.ac.za]" userId="36fa1400-8faf-45a5-8d6b-67750b807df5" providerId="ADAL" clId="{933D1398-17AA-4C8D-8623-281488D5B78D}" dt="2023-12-08T10:19:22.033" v="563" actId="20577"/>
          <ac:spMkLst>
            <pc:docMk/>
            <pc:sldMk cId="3398497009" sldId="353"/>
            <ac:spMk id="3" creationId="{BEF23C77-969D-124E-9594-AE31B8CEF2FA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0:13:06.200" v="279" actId="47"/>
        <pc:sldMkLst>
          <pc:docMk/>
          <pc:sldMk cId="3873674284" sldId="354"/>
        </pc:sldMkLst>
        <pc:spChg chg="mod">
          <ac:chgData name="Prozesky, HE, Prof [hep@sun.ac.za]" userId="36fa1400-8faf-45a5-8d6b-67750b807df5" providerId="ADAL" clId="{933D1398-17AA-4C8D-8623-281488D5B78D}" dt="2023-12-08T10:10:25.069" v="139" actId="27636"/>
          <ac:spMkLst>
            <pc:docMk/>
            <pc:sldMk cId="3873674284" sldId="354"/>
            <ac:spMk id="2" creationId="{00000000-0000-0000-0000-000000000000}"/>
          </ac:spMkLst>
        </pc:spChg>
      </pc:sldChg>
      <pc:sldChg chg="del">
        <pc:chgData name="Prozesky, HE, Prof [hep@sun.ac.za]" userId="36fa1400-8faf-45a5-8d6b-67750b807df5" providerId="ADAL" clId="{933D1398-17AA-4C8D-8623-281488D5B78D}" dt="2023-12-08T12:14:10.889" v="1438" actId="47"/>
        <pc:sldMkLst>
          <pc:docMk/>
          <pc:sldMk cId="2419011219" sldId="382"/>
        </pc:sldMkLst>
      </pc:sldChg>
      <pc:sldChg chg="addSp delSp modSp mod modAnim">
        <pc:chgData name="Prozesky, HE, Prof [hep@sun.ac.za]" userId="36fa1400-8faf-45a5-8d6b-67750b807df5" providerId="ADAL" clId="{933D1398-17AA-4C8D-8623-281488D5B78D}" dt="2023-12-08T13:29:19.813" v="2098"/>
        <pc:sldMkLst>
          <pc:docMk/>
          <pc:sldMk cId="1801341297" sldId="386"/>
        </pc:sldMkLst>
        <pc:spChg chg="add del mod">
          <ac:chgData name="Prozesky, HE, Prof [hep@sun.ac.za]" userId="36fa1400-8faf-45a5-8d6b-67750b807df5" providerId="ADAL" clId="{933D1398-17AA-4C8D-8623-281488D5B78D}" dt="2023-12-08T09:49:47.117" v="8" actId="22"/>
          <ac:spMkLst>
            <pc:docMk/>
            <pc:sldMk cId="1801341297" sldId="386"/>
            <ac:spMk id="5" creationId="{B0901C08-9EF6-CB74-4183-B461803E715A}"/>
          </ac:spMkLst>
        </pc:spChg>
        <pc:spChg chg="add mod">
          <ac:chgData name="Prozesky, HE, Prof [hep@sun.ac.za]" userId="36fa1400-8faf-45a5-8d6b-67750b807df5" providerId="ADAL" clId="{933D1398-17AA-4C8D-8623-281488D5B78D}" dt="2023-12-08T12:14:50.594" v="1464" actId="6549"/>
          <ac:spMkLst>
            <pc:docMk/>
            <pc:sldMk cId="1801341297" sldId="386"/>
            <ac:spMk id="6" creationId="{BE237C3B-2473-189A-0D30-63ED492E9ABD}"/>
          </ac:spMkLst>
        </pc:spChg>
        <pc:spChg chg="add mod">
          <ac:chgData name="Prozesky, HE, Prof [hep@sun.ac.za]" userId="36fa1400-8faf-45a5-8d6b-67750b807df5" providerId="ADAL" clId="{933D1398-17AA-4C8D-8623-281488D5B78D}" dt="2023-12-08T13:28:37.286" v="2095" actId="1582"/>
          <ac:spMkLst>
            <pc:docMk/>
            <pc:sldMk cId="1801341297" sldId="386"/>
            <ac:spMk id="7" creationId="{905D0383-01A7-FDF8-8D32-7DA80FE51D60}"/>
          </ac:spMkLst>
        </pc:spChg>
      </pc:sldChg>
      <pc:sldChg chg="addSp delSp modSp del mod">
        <pc:chgData name="Prozesky, HE, Prof [hep@sun.ac.za]" userId="36fa1400-8faf-45a5-8d6b-67750b807df5" providerId="ADAL" clId="{933D1398-17AA-4C8D-8623-281488D5B78D}" dt="2023-12-08T12:57:14.589" v="1943" actId="47"/>
        <pc:sldMkLst>
          <pc:docMk/>
          <pc:sldMk cId="2255059033" sldId="388"/>
        </pc:sldMkLst>
        <pc:spChg chg="mod">
          <ac:chgData name="Prozesky, HE, Prof [hep@sun.ac.za]" userId="36fa1400-8faf-45a5-8d6b-67750b807df5" providerId="ADAL" clId="{933D1398-17AA-4C8D-8623-281488D5B78D}" dt="2023-12-08T10:18:52.945" v="546" actId="20577"/>
          <ac:spMkLst>
            <pc:docMk/>
            <pc:sldMk cId="2255059033" sldId="388"/>
            <ac:spMk id="2" creationId="{78AA01B0-EB7A-1C00-CCA6-0CD1051A7DFA}"/>
          </ac:spMkLst>
        </pc:spChg>
        <pc:graphicFrameChg chg="add del modGraphic">
          <ac:chgData name="Prozesky, HE, Prof [hep@sun.ac.za]" userId="36fa1400-8faf-45a5-8d6b-67750b807df5" providerId="ADAL" clId="{933D1398-17AA-4C8D-8623-281488D5B78D}" dt="2023-12-08T10:42:52.017" v="810" actId="27309"/>
          <ac:graphicFrameMkLst>
            <pc:docMk/>
            <pc:sldMk cId="2255059033" sldId="388"/>
            <ac:graphicFrameMk id="4" creationId="{26811DD1-26CF-9D00-C316-687C9A3D5845}"/>
          </ac:graphicFrameMkLst>
        </pc:graphicFrameChg>
      </pc:sldChg>
      <pc:sldChg chg="addSp delSp modSp mod setBg modAnim">
        <pc:chgData name="Prozesky, HE, Prof [hep@sun.ac.za]" userId="36fa1400-8faf-45a5-8d6b-67750b807df5" providerId="ADAL" clId="{933D1398-17AA-4C8D-8623-281488D5B78D}" dt="2023-12-08T13:38:03.351" v="2100"/>
        <pc:sldMkLst>
          <pc:docMk/>
          <pc:sldMk cId="2480761761" sldId="492"/>
        </pc:sldMkLst>
        <pc:spChg chg="mod">
          <ac:chgData name="Prozesky, HE, Prof [hep@sun.ac.za]" userId="36fa1400-8faf-45a5-8d6b-67750b807df5" providerId="ADAL" clId="{933D1398-17AA-4C8D-8623-281488D5B78D}" dt="2023-12-08T12:31:13.799" v="1576" actId="20577"/>
          <ac:spMkLst>
            <pc:docMk/>
            <pc:sldMk cId="2480761761" sldId="492"/>
            <ac:spMk id="2" creationId="{A2F07778-985F-2F40-8CF1-39E260D15C05}"/>
          </ac:spMkLst>
        </pc:spChg>
        <pc:spChg chg="add mod">
          <ac:chgData name="Prozesky, HE, Prof [hep@sun.ac.za]" userId="36fa1400-8faf-45a5-8d6b-67750b807df5" providerId="ADAL" clId="{933D1398-17AA-4C8D-8623-281488D5B78D}" dt="2023-12-08T12:21:03.368" v="1499" actId="1582"/>
          <ac:spMkLst>
            <pc:docMk/>
            <pc:sldMk cId="2480761761" sldId="492"/>
            <ac:spMk id="4" creationId="{A9ADADC3-302D-AA24-5E91-3AD7831CD34E}"/>
          </ac:spMkLst>
        </pc:spChg>
        <pc:spChg chg="add del mod">
          <ac:chgData name="Prozesky, HE, Prof [hep@sun.ac.za]" userId="36fa1400-8faf-45a5-8d6b-67750b807df5" providerId="ADAL" clId="{933D1398-17AA-4C8D-8623-281488D5B78D}" dt="2023-12-08T12:32:34.048" v="1582" actId="478"/>
          <ac:spMkLst>
            <pc:docMk/>
            <pc:sldMk cId="2480761761" sldId="492"/>
            <ac:spMk id="5" creationId="{59AB881F-654D-CF46-F838-CC06767ECF2A}"/>
          </ac:spMkLst>
        </pc:spChg>
        <pc:spChg chg="add del mod">
          <ac:chgData name="Prozesky, HE, Prof [hep@sun.ac.za]" userId="36fa1400-8faf-45a5-8d6b-67750b807df5" providerId="ADAL" clId="{933D1398-17AA-4C8D-8623-281488D5B78D}" dt="2023-12-08T12:32:31.312" v="1581" actId="478"/>
          <ac:spMkLst>
            <pc:docMk/>
            <pc:sldMk cId="2480761761" sldId="492"/>
            <ac:spMk id="6" creationId="{8C69AC91-E83B-1521-3344-4C641C20C549}"/>
          </ac:spMkLst>
        </pc:spChg>
        <pc:spChg chg="add mod">
          <ac:chgData name="Prozesky, HE, Prof [hep@sun.ac.za]" userId="36fa1400-8faf-45a5-8d6b-67750b807df5" providerId="ADAL" clId="{933D1398-17AA-4C8D-8623-281488D5B78D}" dt="2023-12-08T12:33:15.211" v="1586" actId="1582"/>
          <ac:spMkLst>
            <pc:docMk/>
            <pc:sldMk cId="2480761761" sldId="492"/>
            <ac:spMk id="7" creationId="{B94DDC16-F3FF-C300-72ED-6C30DC826887}"/>
          </ac:spMkLst>
        </pc:spChg>
        <pc:picChg chg="mod">
          <ac:chgData name="Prozesky, HE, Prof [hep@sun.ac.za]" userId="36fa1400-8faf-45a5-8d6b-67750b807df5" providerId="ADAL" clId="{933D1398-17AA-4C8D-8623-281488D5B78D}" dt="2023-12-08T12:16:53.403" v="1472" actId="1076"/>
          <ac:picMkLst>
            <pc:docMk/>
            <pc:sldMk cId="2480761761" sldId="492"/>
            <ac:picMk id="11" creationId="{672E6F85-679D-07E0-DEDF-ABA2BC63AC1E}"/>
          </ac:picMkLst>
        </pc:picChg>
      </pc:sldChg>
      <pc:sldChg chg="del">
        <pc:chgData name="Prozesky, HE, Prof [hep@sun.ac.za]" userId="36fa1400-8faf-45a5-8d6b-67750b807df5" providerId="ADAL" clId="{933D1398-17AA-4C8D-8623-281488D5B78D}" dt="2023-12-08T11:08:07.441" v="1052" actId="47"/>
        <pc:sldMkLst>
          <pc:docMk/>
          <pc:sldMk cId="4114057915" sldId="501"/>
        </pc:sldMkLst>
      </pc:sldChg>
      <pc:sldChg chg="del">
        <pc:chgData name="Prozesky, HE, Prof [hep@sun.ac.za]" userId="36fa1400-8faf-45a5-8d6b-67750b807df5" providerId="ADAL" clId="{933D1398-17AA-4C8D-8623-281488D5B78D}" dt="2023-12-08T10:40:13.107" v="731" actId="47"/>
        <pc:sldMkLst>
          <pc:docMk/>
          <pc:sldMk cId="4098453040" sldId="504"/>
        </pc:sldMkLst>
      </pc:sldChg>
      <pc:sldChg chg="del">
        <pc:chgData name="Prozesky, HE, Prof [hep@sun.ac.za]" userId="36fa1400-8faf-45a5-8d6b-67750b807df5" providerId="ADAL" clId="{933D1398-17AA-4C8D-8623-281488D5B78D}" dt="2023-12-08T10:43:19.967" v="843" actId="47"/>
        <pc:sldMkLst>
          <pc:docMk/>
          <pc:sldMk cId="32510832" sldId="505"/>
        </pc:sldMkLst>
      </pc:sldChg>
      <pc:sldChg chg="modSp mod ord modAnim">
        <pc:chgData name="Prozesky, HE, Prof [hep@sun.ac.za]" userId="36fa1400-8faf-45a5-8d6b-67750b807df5" providerId="ADAL" clId="{933D1398-17AA-4C8D-8623-281488D5B78D}" dt="2023-12-08T13:42:25.456" v="2134"/>
        <pc:sldMkLst>
          <pc:docMk/>
          <pc:sldMk cId="2388716721" sldId="506"/>
        </pc:sldMkLst>
        <pc:spChg chg="mod">
          <ac:chgData name="Prozesky, HE, Prof [hep@sun.ac.za]" userId="36fa1400-8faf-45a5-8d6b-67750b807df5" providerId="ADAL" clId="{933D1398-17AA-4C8D-8623-281488D5B78D}" dt="2023-12-08T12:55:42.204" v="1843" actId="20577"/>
          <ac:spMkLst>
            <pc:docMk/>
            <pc:sldMk cId="2388716721" sldId="506"/>
            <ac:spMk id="2" creationId="{9328DA8F-3C5C-645A-81AA-35CDD96B7043}"/>
          </ac:spMkLst>
        </pc:spChg>
        <pc:spChg chg="mod">
          <ac:chgData name="Prozesky, HE, Prof [hep@sun.ac.za]" userId="36fa1400-8faf-45a5-8d6b-67750b807df5" providerId="ADAL" clId="{933D1398-17AA-4C8D-8623-281488D5B78D}" dt="2023-12-08T12:56:53.455" v="1942" actId="20577"/>
          <ac:spMkLst>
            <pc:docMk/>
            <pc:sldMk cId="2388716721" sldId="506"/>
            <ac:spMk id="3" creationId="{2ACBDA44-1129-C4FD-0D0E-0B251448278A}"/>
          </ac:spMkLst>
        </pc:spChg>
      </pc:sldChg>
      <pc:sldChg chg="modSp del mod">
        <pc:chgData name="Prozesky, HE, Prof [hep@sun.ac.za]" userId="36fa1400-8faf-45a5-8d6b-67750b807df5" providerId="ADAL" clId="{933D1398-17AA-4C8D-8623-281488D5B78D}" dt="2023-12-08T12:05:59.505" v="1373" actId="47"/>
        <pc:sldMkLst>
          <pc:docMk/>
          <pc:sldMk cId="887150790" sldId="507"/>
        </pc:sldMkLst>
        <pc:spChg chg="mod">
          <ac:chgData name="Prozesky, HE, Prof [hep@sun.ac.za]" userId="36fa1400-8faf-45a5-8d6b-67750b807df5" providerId="ADAL" clId="{933D1398-17AA-4C8D-8623-281488D5B78D}" dt="2023-12-08T12:02:49.158" v="1213" actId="27636"/>
          <ac:spMkLst>
            <pc:docMk/>
            <pc:sldMk cId="887150790" sldId="507"/>
            <ac:spMk id="2" creationId="{3C2B9707-49E1-1438-4A8D-6A36048CF8AF}"/>
          </ac:spMkLst>
        </pc:spChg>
        <pc:spChg chg="mod">
          <ac:chgData name="Prozesky, HE, Prof [hep@sun.ac.za]" userId="36fa1400-8faf-45a5-8d6b-67750b807df5" providerId="ADAL" clId="{933D1398-17AA-4C8D-8623-281488D5B78D}" dt="2023-12-08T12:03:59.960" v="1263" actId="21"/>
          <ac:spMkLst>
            <pc:docMk/>
            <pc:sldMk cId="887150790" sldId="507"/>
            <ac:spMk id="3" creationId="{E592B127-D9A3-D7E2-A872-F85DE3C4143E}"/>
          </ac:spMkLst>
        </pc:spChg>
      </pc:sldChg>
      <pc:sldChg chg="addSp delSp modSp add del mod">
        <pc:chgData name="Prozesky, HE, Prof [hep@sun.ac.za]" userId="36fa1400-8faf-45a5-8d6b-67750b807df5" providerId="ADAL" clId="{933D1398-17AA-4C8D-8623-281488D5B78D}" dt="2023-12-08T11:37:19.824" v="1210" actId="47"/>
        <pc:sldMkLst>
          <pc:docMk/>
          <pc:sldMk cId="1295308325" sldId="508"/>
        </pc:sldMkLst>
        <pc:spChg chg="mod">
          <ac:chgData name="Prozesky, HE, Prof [hep@sun.ac.za]" userId="36fa1400-8faf-45a5-8d6b-67750b807df5" providerId="ADAL" clId="{933D1398-17AA-4C8D-8623-281488D5B78D}" dt="2023-12-08T11:31:18.299" v="1192" actId="6549"/>
          <ac:spMkLst>
            <pc:docMk/>
            <pc:sldMk cId="1295308325" sldId="508"/>
            <ac:spMk id="3" creationId="{88A21E04-B882-FDA2-5D73-9DB453F53067}"/>
          </ac:spMkLst>
        </pc:spChg>
        <pc:picChg chg="add del">
          <ac:chgData name="Prozesky, HE, Prof [hep@sun.ac.za]" userId="36fa1400-8faf-45a5-8d6b-67750b807df5" providerId="ADAL" clId="{933D1398-17AA-4C8D-8623-281488D5B78D}" dt="2023-12-08T11:32:30.314" v="1194" actId="478"/>
          <ac:picMkLst>
            <pc:docMk/>
            <pc:sldMk cId="1295308325" sldId="508"/>
            <ac:picMk id="5" creationId="{DA3499FA-4F03-1AE4-C3DE-D1D789C338E3}"/>
          </ac:picMkLst>
        </pc:picChg>
      </pc:sldChg>
      <pc:sldChg chg="del ord">
        <pc:chgData name="Prozesky, HE, Prof [hep@sun.ac.za]" userId="36fa1400-8faf-45a5-8d6b-67750b807df5" providerId="ADAL" clId="{933D1398-17AA-4C8D-8623-281488D5B78D}" dt="2023-12-08T12:54:30.940" v="1756" actId="47"/>
        <pc:sldMkLst>
          <pc:docMk/>
          <pc:sldMk cId="2299251134" sldId="509"/>
        </pc:sldMkLst>
      </pc:sldChg>
      <pc:sldChg chg="addSp delSp modSp mod">
        <pc:chgData name="Prozesky, HE, Prof [hep@sun.ac.za]" userId="36fa1400-8faf-45a5-8d6b-67750b807df5" providerId="ADAL" clId="{933D1398-17AA-4C8D-8623-281488D5B78D}" dt="2023-12-08T13:00:37.719" v="1975" actId="1582"/>
        <pc:sldMkLst>
          <pc:docMk/>
          <pc:sldMk cId="1788774309" sldId="510"/>
        </pc:sldMkLst>
        <pc:spChg chg="del">
          <ac:chgData name="Prozesky, HE, Prof [hep@sun.ac.za]" userId="36fa1400-8faf-45a5-8d6b-67750b807df5" providerId="ADAL" clId="{933D1398-17AA-4C8D-8623-281488D5B78D}" dt="2023-12-08T11:14:56.849" v="1107" actId="478"/>
          <ac:spMkLst>
            <pc:docMk/>
            <pc:sldMk cId="1788774309" sldId="510"/>
            <ac:spMk id="2" creationId="{CEC6FB3B-BF32-CD2F-2129-445EA3AD7A9E}"/>
          </ac:spMkLst>
        </pc:spChg>
        <pc:spChg chg="add mod">
          <ac:chgData name="Prozesky, HE, Prof [hep@sun.ac.za]" userId="36fa1400-8faf-45a5-8d6b-67750b807df5" providerId="ADAL" clId="{933D1398-17AA-4C8D-8623-281488D5B78D}" dt="2023-12-08T11:15:15.397" v="1142" actId="20577"/>
          <ac:spMkLst>
            <pc:docMk/>
            <pc:sldMk cId="1788774309" sldId="510"/>
            <ac:spMk id="4" creationId="{AC7EC35D-70BB-0AD9-C6FE-A96E41649AD0}"/>
          </ac:spMkLst>
        </pc:spChg>
        <pc:picChg chg="add mod">
          <ac:chgData name="Prozesky, HE, Prof [hep@sun.ac.za]" userId="36fa1400-8faf-45a5-8d6b-67750b807df5" providerId="ADAL" clId="{933D1398-17AA-4C8D-8623-281488D5B78D}" dt="2023-12-08T13:00:37.719" v="1975" actId="1582"/>
          <ac:picMkLst>
            <pc:docMk/>
            <pc:sldMk cId="1788774309" sldId="510"/>
            <ac:picMk id="6" creationId="{77F8CDA0-4E29-F518-CBCC-33040C083BD5}"/>
          </ac:picMkLst>
        </pc:picChg>
      </pc:sldChg>
      <pc:sldChg chg="addSp delSp modSp mod setBg modAnim">
        <pc:chgData name="Prozesky, HE, Prof [hep@sun.ac.za]" userId="36fa1400-8faf-45a5-8d6b-67750b807df5" providerId="ADAL" clId="{933D1398-17AA-4C8D-8623-281488D5B78D}" dt="2023-12-08T13:56:00.565" v="2215" actId="313"/>
        <pc:sldMkLst>
          <pc:docMk/>
          <pc:sldMk cId="2844168261" sldId="511"/>
        </pc:sldMkLst>
        <pc:spChg chg="mod">
          <ac:chgData name="Prozesky, HE, Prof [hep@sun.ac.za]" userId="36fa1400-8faf-45a5-8d6b-67750b807df5" providerId="ADAL" clId="{933D1398-17AA-4C8D-8623-281488D5B78D}" dt="2023-12-08T13:14:13.385" v="2035" actId="20577"/>
          <ac:spMkLst>
            <pc:docMk/>
            <pc:sldMk cId="2844168261" sldId="511"/>
            <ac:spMk id="2" creationId="{A277D83A-1600-81D6-6ADB-0866A694496B}"/>
          </ac:spMkLst>
        </pc:spChg>
        <pc:spChg chg="add del">
          <ac:chgData name="Prozesky, HE, Prof [hep@sun.ac.za]" userId="36fa1400-8faf-45a5-8d6b-67750b807df5" providerId="ADAL" clId="{933D1398-17AA-4C8D-8623-281488D5B78D}" dt="2023-12-08T11:34:47.627" v="1197" actId="11529"/>
          <ac:spMkLst>
            <pc:docMk/>
            <pc:sldMk cId="2844168261" sldId="511"/>
            <ac:spMk id="3" creationId="{1FFF6E29-EDA6-4C17-52D2-0087D211474D}"/>
          </ac:spMkLst>
        </pc:spChg>
        <pc:spChg chg="add mod">
          <ac:chgData name="Prozesky, HE, Prof [hep@sun.ac.za]" userId="36fa1400-8faf-45a5-8d6b-67750b807df5" providerId="ADAL" clId="{933D1398-17AA-4C8D-8623-281488D5B78D}" dt="2023-12-08T11:36:21.970" v="1205" actId="1076"/>
          <ac:spMkLst>
            <pc:docMk/>
            <pc:sldMk cId="2844168261" sldId="511"/>
            <ac:spMk id="4" creationId="{5F486A47-40F1-7E08-8308-DFB8479BA217}"/>
          </ac:spMkLst>
        </pc:spChg>
        <pc:spChg chg="add mod">
          <ac:chgData name="Prozesky, HE, Prof [hep@sun.ac.za]" userId="36fa1400-8faf-45a5-8d6b-67750b807df5" providerId="ADAL" clId="{933D1398-17AA-4C8D-8623-281488D5B78D}" dt="2023-12-08T11:36:40.390" v="1208" actId="14100"/>
          <ac:spMkLst>
            <pc:docMk/>
            <pc:sldMk cId="2844168261" sldId="511"/>
            <ac:spMk id="5" creationId="{FA952BFC-9DBB-239B-510F-3F0D26B3D132}"/>
          </ac:spMkLst>
        </pc:spChg>
        <pc:spChg chg="mod">
          <ac:chgData name="Prozesky, HE, Prof [hep@sun.ac.za]" userId="36fa1400-8faf-45a5-8d6b-67750b807df5" providerId="ADAL" clId="{933D1398-17AA-4C8D-8623-281488D5B78D}" dt="2023-12-08T13:56:00.565" v="2215" actId="313"/>
          <ac:spMkLst>
            <pc:docMk/>
            <pc:sldMk cId="2844168261" sldId="511"/>
            <ac:spMk id="13" creationId="{61917585-1BE9-41C1-8515-6D0158527D03}"/>
          </ac:spMkLst>
        </pc:spChg>
      </pc:sldChg>
      <pc:sldChg chg="addSp delSp modSp new mod setBg modAnim">
        <pc:chgData name="Prozesky, HE, Prof [hep@sun.ac.za]" userId="36fa1400-8faf-45a5-8d6b-67750b807df5" providerId="ADAL" clId="{933D1398-17AA-4C8D-8623-281488D5B78D}" dt="2023-12-08T13:59:15.432" v="2218" actId="20577"/>
        <pc:sldMkLst>
          <pc:docMk/>
          <pc:sldMk cId="4139101280" sldId="512"/>
        </pc:sldMkLst>
        <pc:spChg chg="mod topLvl">
          <ac:chgData name="Prozesky, HE, Prof [hep@sun.ac.za]" userId="36fa1400-8faf-45a5-8d6b-67750b807df5" providerId="ADAL" clId="{933D1398-17AA-4C8D-8623-281488D5B78D}" dt="2023-12-08T13:46:50.925" v="2185" actId="164"/>
          <ac:spMkLst>
            <pc:docMk/>
            <pc:sldMk cId="4139101280" sldId="512"/>
            <ac:spMk id="4" creationId="{6390F5D8-9A66-0232-4D9F-D6F2ED7C31D7}"/>
          </ac:spMkLst>
        </pc:spChg>
        <pc:spChg chg="mod topLvl">
          <ac:chgData name="Prozesky, HE, Prof [hep@sun.ac.za]" userId="36fa1400-8faf-45a5-8d6b-67750b807df5" providerId="ADAL" clId="{933D1398-17AA-4C8D-8623-281488D5B78D}" dt="2023-12-08T13:46:50.925" v="2185" actId="164"/>
          <ac:spMkLst>
            <pc:docMk/>
            <pc:sldMk cId="4139101280" sldId="512"/>
            <ac:spMk id="5" creationId="{FAA5A105-19B1-D857-3552-23447B726C56}"/>
          </ac:spMkLst>
        </pc:spChg>
        <pc:spChg chg="mod topLvl">
          <ac:chgData name="Prozesky, HE, Prof [hep@sun.ac.za]" userId="36fa1400-8faf-45a5-8d6b-67750b807df5" providerId="ADAL" clId="{933D1398-17AA-4C8D-8623-281488D5B78D}" dt="2023-12-08T13:47:04.181" v="2186" actId="164"/>
          <ac:spMkLst>
            <pc:docMk/>
            <pc:sldMk cId="4139101280" sldId="512"/>
            <ac:spMk id="6" creationId="{FAB15807-9509-81E0-8815-05851E5E6CAD}"/>
          </ac:spMkLst>
        </pc:spChg>
        <pc:spChg chg="mod topLvl">
          <ac:chgData name="Prozesky, HE, Prof [hep@sun.ac.za]" userId="36fa1400-8faf-45a5-8d6b-67750b807df5" providerId="ADAL" clId="{933D1398-17AA-4C8D-8623-281488D5B78D}" dt="2023-12-08T13:47:04.181" v="2186" actId="164"/>
          <ac:spMkLst>
            <pc:docMk/>
            <pc:sldMk cId="4139101280" sldId="512"/>
            <ac:spMk id="7" creationId="{C1E466BD-1614-0746-7EF2-6FEC7F1F58B7}"/>
          </ac:spMkLst>
        </pc:spChg>
        <pc:spChg chg="mod topLvl">
          <ac:chgData name="Prozesky, HE, Prof [hep@sun.ac.za]" userId="36fa1400-8faf-45a5-8d6b-67750b807df5" providerId="ADAL" clId="{933D1398-17AA-4C8D-8623-281488D5B78D}" dt="2023-12-08T13:47:10.583" v="2187" actId="164"/>
          <ac:spMkLst>
            <pc:docMk/>
            <pc:sldMk cId="4139101280" sldId="512"/>
            <ac:spMk id="8" creationId="{2B6F5359-DCA5-5706-0CAF-CB90C23FAAC0}"/>
          </ac:spMkLst>
        </pc:spChg>
        <pc:spChg chg="mod topLvl">
          <ac:chgData name="Prozesky, HE, Prof [hep@sun.ac.za]" userId="36fa1400-8faf-45a5-8d6b-67750b807df5" providerId="ADAL" clId="{933D1398-17AA-4C8D-8623-281488D5B78D}" dt="2023-12-08T13:47:10.583" v="2187" actId="164"/>
          <ac:spMkLst>
            <pc:docMk/>
            <pc:sldMk cId="4139101280" sldId="512"/>
            <ac:spMk id="9" creationId="{168BE9F8-37E0-1CF9-06C0-3560A199FBD0}"/>
          </ac:spMkLst>
        </pc:spChg>
        <pc:spChg chg="mod topLvl">
          <ac:chgData name="Prozesky, HE, Prof [hep@sun.ac.za]" userId="36fa1400-8faf-45a5-8d6b-67750b807df5" providerId="ADAL" clId="{933D1398-17AA-4C8D-8623-281488D5B78D}" dt="2023-12-08T13:59:15.432" v="2218" actId="20577"/>
          <ac:spMkLst>
            <pc:docMk/>
            <pc:sldMk cId="4139101280" sldId="512"/>
            <ac:spMk id="10" creationId="{0433C1A4-F8E0-24CA-7AC8-2D1C5827D5EB}"/>
          </ac:spMkLst>
        </pc:spChg>
        <pc:spChg chg="mod topLvl">
          <ac:chgData name="Prozesky, HE, Prof [hep@sun.ac.za]" userId="36fa1400-8faf-45a5-8d6b-67750b807df5" providerId="ADAL" clId="{933D1398-17AA-4C8D-8623-281488D5B78D}" dt="2023-12-08T13:47:16.742" v="2188" actId="164"/>
          <ac:spMkLst>
            <pc:docMk/>
            <pc:sldMk cId="4139101280" sldId="512"/>
            <ac:spMk id="11" creationId="{CC4A7EA6-F2FC-C20A-2595-DCFFB053734C}"/>
          </ac:spMkLst>
        </pc:spChg>
        <pc:grpChg chg="del mod">
          <ac:chgData name="Prozesky, HE, Prof [hep@sun.ac.za]" userId="36fa1400-8faf-45a5-8d6b-67750b807df5" providerId="ADAL" clId="{933D1398-17AA-4C8D-8623-281488D5B78D}" dt="2023-12-08T13:46:37.798" v="2184" actId="165"/>
          <ac:grpSpMkLst>
            <pc:docMk/>
            <pc:sldMk cId="4139101280" sldId="512"/>
            <ac:grpSpMk id="3" creationId="{1131A7E9-C9B5-9C4E-B0AB-D011B52E91E5}"/>
          </ac:grpSpMkLst>
        </pc:grpChg>
        <pc:grpChg chg="add mod">
          <ac:chgData name="Prozesky, HE, Prof [hep@sun.ac.za]" userId="36fa1400-8faf-45a5-8d6b-67750b807df5" providerId="ADAL" clId="{933D1398-17AA-4C8D-8623-281488D5B78D}" dt="2023-12-08T13:46:50.925" v="2185" actId="164"/>
          <ac:grpSpMkLst>
            <pc:docMk/>
            <pc:sldMk cId="4139101280" sldId="512"/>
            <ac:grpSpMk id="12" creationId="{CF2309F7-BFC3-3403-DA69-324408741DB8}"/>
          </ac:grpSpMkLst>
        </pc:grpChg>
        <pc:grpChg chg="add mod">
          <ac:chgData name="Prozesky, HE, Prof [hep@sun.ac.za]" userId="36fa1400-8faf-45a5-8d6b-67750b807df5" providerId="ADAL" clId="{933D1398-17AA-4C8D-8623-281488D5B78D}" dt="2023-12-08T13:47:04.181" v="2186" actId="164"/>
          <ac:grpSpMkLst>
            <pc:docMk/>
            <pc:sldMk cId="4139101280" sldId="512"/>
            <ac:grpSpMk id="13" creationId="{532C5455-7D3C-649F-2058-AF6CD119C7DA}"/>
          </ac:grpSpMkLst>
        </pc:grpChg>
        <pc:grpChg chg="add mod">
          <ac:chgData name="Prozesky, HE, Prof [hep@sun.ac.za]" userId="36fa1400-8faf-45a5-8d6b-67750b807df5" providerId="ADAL" clId="{933D1398-17AA-4C8D-8623-281488D5B78D}" dt="2023-12-08T13:47:10.583" v="2187" actId="164"/>
          <ac:grpSpMkLst>
            <pc:docMk/>
            <pc:sldMk cId="4139101280" sldId="512"/>
            <ac:grpSpMk id="14" creationId="{1378872E-52B0-BB7D-0F8D-BBFEAECC83D0}"/>
          </ac:grpSpMkLst>
        </pc:grpChg>
        <pc:grpChg chg="add mod">
          <ac:chgData name="Prozesky, HE, Prof [hep@sun.ac.za]" userId="36fa1400-8faf-45a5-8d6b-67750b807df5" providerId="ADAL" clId="{933D1398-17AA-4C8D-8623-281488D5B78D}" dt="2023-12-08T13:47:16.742" v="2188" actId="164"/>
          <ac:grpSpMkLst>
            <pc:docMk/>
            <pc:sldMk cId="4139101280" sldId="512"/>
            <ac:grpSpMk id="15" creationId="{AE742A7B-8141-5755-569C-4FE1A27793D2}"/>
          </ac:grpSpMkLst>
        </pc:grpChg>
        <pc:graphicFrameChg chg="add del mod modGraphic">
          <ac:chgData name="Prozesky, HE, Prof [hep@sun.ac.za]" userId="36fa1400-8faf-45a5-8d6b-67750b807df5" providerId="ADAL" clId="{933D1398-17AA-4C8D-8623-281488D5B78D}" dt="2023-12-08T13:44:08.324" v="2172" actId="18245"/>
          <ac:graphicFrameMkLst>
            <pc:docMk/>
            <pc:sldMk cId="4139101280" sldId="512"/>
            <ac:graphicFrameMk id="2" creationId="{DDFB2A5E-EFBE-8258-688D-3C269212C238}"/>
          </ac:graphicFrameMkLst>
        </pc:graphicFrameChg>
      </pc:sldChg>
      <pc:sldChg chg="modSp new mod modAnim">
        <pc:chgData name="Prozesky, HE, Prof [hep@sun.ac.za]" userId="36fa1400-8faf-45a5-8d6b-67750b807df5" providerId="ADAL" clId="{933D1398-17AA-4C8D-8623-281488D5B78D}" dt="2023-12-08T13:19:04.337" v="2074"/>
        <pc:sldMkLst>
          <pc:docMk/>
          <pc:sldMk cId="413956178" sldId="513"/>
        </pc:sldMkLst>
        <pc:spChg chg="mod">
          <ac:chgData name="Prozesky, HE, Prof [hep@sun.ac.za]" userId="36fa1400-8faf-45a5-8d6b-67750b807df5" providerId="ADAL" clId="{933D1398-17AA-4C8D-8623-281488D5B78D}" dt="2023-12-08T13:17:12.699" v="2062" actId="20577"/>
          <ac:spMkLst>
            <pc:docMk/>
            <pc:sldMk cId="413956178" sldId="513"/>
            <ac:spMk id="2" creationId="{8C9E3C90-A486-F1CE-383F-3E4DA971C7F4}"/>
          </ac:spMkLst>
        </pc:spChg>
        <pc:spChg chg="mod">
          <ac:chgData name="Prozesky, HE, Prof [hep@sun.ac.za]" userId="36fa1400-8faf-45a5-8d6b-67750b807df5" providerId="ADAL" clId="{933D1398-17AA-4C8D-8623-281488D5B78D}" dt="2023-12-08T12:08:42.263" v="1399" actId="403"/>
          <ac:spMkLst>
            <pc:docMk/>
            <pc:sldMk cId="413956178" sldId="513"/>
            <ac:spMk id="3" creationId="{89CBCF58-CE4E-4510-D7BA-BCDDA60CE199}"/>
          </ac:spMkLst>
        </pc:spChg>
        <pc:spChg chg="mod">
          <ac:chgData name="Prozesky, HE, Prof [hep@sun.ac.za]" userId="36fa1400-8faf-45a5-8d6b-67750b807df5" providerId="ADAL" clId="{933D1398-17AA-4C8D-8623-281488D5B78D}" dt="2023-12-08T12:08:08.682" v="1396" actId="113"/>
          <ac:spMkLst>
            <pc:docMk/>
            <pc:sldMk cId="413956178" sldId="513"/>
            <ac:spMk id="4" creationId="{232693DA-B3DD-67E9-B3F1-A278FFBACB82}"/>
          </ac:spMkLst>
        </pc:spChg>
        <pc:spChg chg="mod">
          <ac:chgData name="Prozesky, HE, Prof [hep@sun.ac.za]" userId="36fa1400-8faf-45a5-8d6b-67750b807df5" providerId="ADAL" clId="{933D1398-17AA-4C8D-8623-281488D5B78D}" dt="2023-12-08T12:09:26.878" v="1423" actId="20577"/>
          <ac:spMkLst>
            <pc:docMk/>
            <pc:sldMk cId="413956178" sldId="513"/>
            <ac:spMk id="5" creationId="{778442D5-0137-9013-45BE-43B3B78389EE}"/>
          </ac:spMkLst>
        </pc:spChg>
        <pc:spChg chg="mod">
          <ac:chgData name="Prozesky, HE, Prof [hep@sun.ac.za]" userId="36fa1400-8faf-45a5-8d6b-67750b807df5" providerId="ADAL" clId="{933D1398-17AA-4C8D-8623-281488D5B78D}" dt="2023-12-08T12:09:43.170" v="1427" actId="113"/>
          <ac:spMkLst>
            <pc:docMk/>
            <pc:sldMk cId="413956178" sldId="513"/>
            <ac:spMk id="6" creationId="{97F58D57-C7AD-5877-996B-0B98EF4C6F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AD3B9F-7804-414F-B1C9-BD2FF783E6D7}" type="datetimeFigureOut">
              <a:rPr lang="en-US" smtClean="0"/>
              <a:t>12/8/2023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D202-F271-E64F-8493-AE60A991E3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791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2D202-F271-E64F-8493-AE60A991E3A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6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A2D202-F271-E64F-8493-AE60A991E3A9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336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2130425"/>
            <a:ext cx="8087659" cy="213528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4422588"/>
            <a:ext cx="8087659" cy="1216211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4330745"/>
            <a:ext cx="85741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8992" y="6381088"/>
            <a:ext cx="435409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81088"/>
            <a:ext cx="1082904" cy="365125"/>
          </a:xfrm>
        </p:spPr>
        <p:txBody>
          <a:bodyPr/>
          <a:lstStyle>
            <a:lvl1pPr algn="l">
              <a:defRPr/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37680" y="354497"/>
            <a:ext cx="1777209" cy="9740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64758" y="354497"/>
            <a:ext cx="1566881" cy="97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452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22959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7213" y="612775"/>
            <a:ext cx="8009001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8229599" cy="52691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65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divider 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541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divider 2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075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1501587"/>
            <a:ext cx="86868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11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786840"/>
            <a:ext cx="8229600" cy="1362075"/>
          </a:xfrm>
        </p:spPr>
        <p:txBody>
          <a:bodyPr anchor="t"/>
          <a:lstStyle>
            <a:lvl1pPr algn="l">
              <a:defRPr sz="4000" b="0" i="0" cap="none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653"/>
            <a:ext cx="8229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8992" y="6381088"/>
            <a:ext cx="435409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81088"/>
            <a:ext cx="108290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42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- blu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3786840"/>
            <a:ext cx="8229600" cy="1362075"/>
          </a:xfrm>
        </p:spPr>
        <p:txBody>
          <a:bodyPr anchor="t"/>
          <a:lstStyle>
            <a:lvl1pPr algn="l">
              <a:defRPr sz="4000" b="0" i="0" cap="none">
                <a:solidFill>
                  <a:srgbClr val="68B133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653"/>
            <a:ext cx="82296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8992" y="6381088"/>
            <a:ext cx="435409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81088"/>
            <a:ext cx="1082904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771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501587"/>
            <a:ext cx="86868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6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501587"/>
            <a:ext cx="86868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35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501587"/>
            <a:ext cx="868680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198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383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0">
                <a:solidFill>
                  <a:srgbClr val="68B1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212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4591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279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1425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94255"/>
            <a:ext cx="8229600" cy="365125"/>
          </a:xfrm>
          <a:prstGeom prst="rect">
            <a:avLst/>
          </a:prstGeom>
        </p:spPr>
        <p:txBody>
          <a:bodyPr anchor="b"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500063"/>
            <a:ext cx="1082904" cy="246150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C0C1BF"/>
                </a:solidFill>
              </a:defRPr>
            </a:lvl1pPr>
          </a:lstStyle>
          <a:p>
            <a:fld id="{5B8F9106-B55C-A043-960B-74965AC497F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3578263" y="6354763"/>
            <a:ext cx="2683378" cy="391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487315" y="6362700"/>
            <a:ext cx="2306719" cy="38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28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8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9" r:id="rId11"/>
    <p:sldLayoutId id="2147483660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Lucida Grande"/>
        <a:buChar char="-"/>
        <a:defRPr sz="24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8288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ZA" dirty="0"/>
              <a:t>Supporting the next generation of scientists in Africa: Key findings from a multi-country study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ZA" sz="3800" dirty="0">
                <a:solidFill>
                  <a:schemeClr val="bg1"/>
                </a:solidFill>
              </a:rPr>
              <a:t>Heidi Prozesky</a:t>
            </a:r>
            <a:br>
              <a:rPr lang="en-ZA" sz="3800" dirty="0">
                <a:solidFill>
                  <a:schemeClr val="bg1"/>
                </a:solidFill>
              </a:rPr>
            </a:br>
            <a:r>
              <a:rPr lang="en-ZA" sz="3800" dirty="0" err="1">
                <a:solidFill>
                  <a:schemeClr val="bg1"/>
                </a:solidFill>
              </a:rPr>
              <a:t>SciSTIP</a:t>
            </a:r>
            <a:r>
              <a:rPr lang="en-ZA" sz="3800" dirty="0">
                <a:solidFill>
                  <a:schemeClr val="bg1"/>
                </a:solidFill>
              </a:rPr>
              <a:t> &amp; CREST, Stellenbosch University</a:t>
            </a:r>
          </a:p>
          <a:p>
            <a:r>
              <a:rPr lang="en-US" sz="3800" dirty="0"/>
              <a:t>IYBSSD Closing Ceremony</a:t>
            </a:r>
            <a:r>
              <a:rPr lang="en-ZA" sz="3800" dirty="0"/>
              <a:t> </a:t>
            </a:r>
          </a:p>
          <a:p>
            <a:r>
              <a:rPr lang="en-ZA" sz="3800" dirty="0"/>
              <a:t>15 December 2023</a:t>
            </a:r>
          </a:p>
          <a:p>
            <a:endParaRPr lang="en-US" dirty="0"/>
          </a:p>
          <a:p>
            <a:endParaRPr lang="en-ZA" dirty="0"/>
          </a:p>
        </p:txBody>
      </p:sp>
      <p:sp>
        <p:nvSpPr>
          <p:cNvPr id="4" name="TextBox 3"/>
          <p:cNvSpPr txBox="1"/>
          <p:nvPr/>
        </p:nvSpPr>
        <p:spPr>
          <a:xfrm>
            <a:off x="7106961" y="485138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72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Lack of clarity on the requirements involved in pursuing a successful research career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dirty="0"/>
              <a:t>Many young African scientists tend to be first-generation academics</a:t>
            </a:r>
          </a:p>
          <a:p>
            <a:pPr lvl="1"/>
            <a:r>
              <a:rPr lang="en-ZA" dirty="0"/>
              <a:t>Understanding of university culture</a:t>
            </a:r>
          </a:p>
          <a:p>
            <a:pPr lvl="1"/>
            <a:r>
              <a:rPr lang="en-ZA" dirty="0"/>
              <a:t>Expectations and roles associated with their positions</a:t>
            </a:r>
          </a:p>
          <a:p>
            <a:r>
              <a:rPr lang="en-ZA" dirty="0"/>
              <a:t>The struggle to find suitable mentors (brain drain, power differentials and competition)</a:t>
            </a:r>
          </a:p>
        </p:txBody>
      </p:sp>
    </p:spTree>
    <p:extLst>
      <p:ext uri="{BB962C8B-B14F-4D97-AF65-F5344CB8AC3E}">
        <p14:creationId xmlns:p14="http://schemas.microsoft.com/office/powerpoint/2010/main" val="131357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Negative impact of lack of mobility opportunities on career,  by age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64157"/>
            <a:ext cx="8217473" cy="37531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8EFA12-4AB1-80EC-CEB3-49B6F39AA2BB}"/>
              </a:ext>
            </a:extLst>
          </p:cNvPr>
          <p:cNvSpPr txBox="1"/>
          <p:nvPr/>
        </p:nvSpPr>
        <p:spPr>
          <a:xfrm>
            <a:off x="457200" y="383122"/>
            <a:ext cx="8229600" cy="861774"/>
          </a:xfrm>
          <a:prstGeom prst="rect">
            <a:avLst/>
          </a:prstGeom>
          <a:noFill/>
          <a:ln w="38100">
            <a:solidFill>
              <a:srgbClr val="68B133"/>
            </a:solidFill>
          </a:ln>
        </p:spPr>
        <p:txBody>
          <a:bodyPr wrap="square">
            <a:spAutoFit/>
          </a:bodyPr>
          <a:lstStyle/>
          <a:p>
            <a:r>
              <a:rPr lang="en-ZA" sz="2500" dirty="0"/>
              <a:t>37% of the respondents younger than 40 had an opportunity to </a:t>
            </a:r>
            <a:r>
              <a:rPr lang="en-ZA" sz="2500" b="1" dirty="0">
                <a:solidFill>
                  <a:srgbClr val="68B133"/>
                </a:solidFill>
              </a:rPr>
              <a:t>study and/or work abroad</a:t>
            </a:r>
            <a:r>
              <a:rPr lang="en-ZA" sz="2500" dirty="0"/>
              <a:t> in preceding 3 years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6EDC352-512C-83BD-C9C3-CC7078B106C0}"/>
              </a:ext>
            </a:extLst>
          </p:cNvPr>
          <p:cNvSpPr/>
          <p:nvPr/>
        </p:nvSpPr>
        <p:spPr>
          <a:xfrm>
            <a:off x="2205990" y="2640648"/>
            <a:ext cx="674370" cy="70834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2BFFA0-66FC-4F9B-4ED6-F77608E3DB73}"/>
              </a:ext>
            </a:extLst>
          </p:cNvPr>
          <p:cNvSpPr/>
          <p:nvPr/>
        </p:nvSpPr>
        <p:spPr>
          <a:xfrm>
            <a:off x="4377690" y="6021162"/>
            <a:ext cx="2171700" cy="288198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8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DA8F-3C5C-645A-81AA-35CDD96B7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International collaboration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CBDA44-1129-C4FD-0D0E-0B2514482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/>
              <a:t>Barriers to international collaboration</a:t>
            </a:r>
          </a:p>
          <a:p>
            <a:pPr lvl="1"/>
            <a:r>
              <a:rPr lang="en-ZA" dirty="0"/>
              <a:t>Inability to find partners</a:t>
            </a:r>
          </a:p>
          <a:p>
            <a:pPr lvl="1"/>
            <a:r>
              <a:rPr lang="en-ZA" dirty="0"/>
              <a:t>Lack of resources</a:t>
            </a:r>
          </a:p>
          <a:p>
            <a:pPr lvl="1"/>
            <a:r>
              <a:rPr lang="en-ZA" dirty="0"/>
              <a:t>Language barriers</a:t>
            </a:r>
          </a:p>
          <a:p>
            <a:pPr lvl="1"/>
            <a:r>
              <a:rPr lang="en-ZA" dirty="0"/>
              <a:t>Institutional barriers</a:t>
            </a:r>
          </a:p>
          <a:p>
            <a:r>
              <a:rPr lang="en-ZA" dirty="0"/>
              <a:t>Negative experiences of international collaborations</a:t>
            </a:r>
          </a:p>
          <a:p>
            <a:pPr lvl="1"/>
            <a:r>
              <a:rPr lang="en-ZA" dirty="0"/>
              <a:t>Local institutions are the weaker partner </a:t>
            </a:r>
          </a:p>
          <a:p>
            <a:pPr lvl="1"/>
            <a:r>
              <a:rPr lang="en-ZA" dirty="0"/>
              <a:t>Loss of research autonomy</a:t>
            </a:r>
          </a:p>
          <a:p>
            <a:pPr lvl="1"/>
            <a:r>
              <a:rPr lang="en-ZA" dirty="0"/>
              <a:t>Unequal distribution of workload</a:t>
            </a:r>
          </a:p>
        </p:txBody>
      </p:sp>
    </p:spTree>
    <p:extLst>
      <p:ext uri="{BB962C8B-B14F-4D97-AF65-F5344CB8AC3E}">
        <p14:creationId xmlns:p14="http://schemas.microsoft.com/office/powerpoint/2010/main" val="2388716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F2309F7-BFC3-3403-DA69-324408741DB8}"/>
              </a:ext>
            </a:extLst>
          </p:cNvPr>
          <p:cNvGrpSpPr/>
          <p:nvPr/>
        </p:nvGrpSpPr>
        <p:grpSpPr>
          <a:xfrm>
            <a:off x="45720" y="102870"/>
            <a:ext cx="9052560" cy="1546130"/>
            <a:chOff x="45720" y="102870"/>
            <a:chExt cx="9052560" cy="1546130"/>
          </a:xfrm>
        </p:grpSpPr>
        <p:sp>
          <p:nvSpPr>
            <p:cNvPr id="4" name="Free-form: Shape 3">
              <a:extLst>
                <a:ext uri="{FF2B5EF4-FFF2-40B4-BE49-F238E27FC236}">
                  <a16:creationId xmlns:a16="http://schemas.microsoft.com/office/drawing/2014/main" id="{6390F5D8-9A66-0232-4D9F-D6F2ED7C31D7}"/>
                </a:ext>
              </a:extLst>
            </p:cNvPr>
            <p:cNvSpPr/>
            <p:nvPr/>
          </p:nvSpPr>
          <p:spPr>
            <a:xfrm>
              <a:off x="45720" y="102870"/>
              <a:ext cx="9052560" cy="1546130"/>
            </a:xfrm>
            <a:custGeom>
              <a:avLst/>
              <a:gdLst>
                <a:gd name="connsiteX0" fmla="*/ 0 w 9052560"/>
                <a:gd name="connsiteY0" fmla="*/ 154613 h 1546130"/>
                <a:gd name="connsiteX1" fmla="*/ 154613 w 9052560"/>
                <a:gd name="connsiteY1" fmla="*/ 0 h 1546130"/>
                <a:gd name="connsiteX2" fmla="*/ 8897947 w 9052560"/>
                <a:gd name="connsiteY2" fmla="*/ 0 h 1546130"/>
                <a:gd name="connsiteX3" fmla="*/ 9052560 w 9052560"/>
                <a:gd name="connsiteY3" fmla="*/ 154613 h 1546130"/>
                <a:gd name="connsiteX4" fmla="*/ 9052560 w 9052560"/>
                <a:gd name="connsiteY4" fmla="*/ 1391517 h 1546130"/>
                <a:gd name="connsiteX5" fmla="*/ 8897947 w 9052560"/>
                <a:gd name="connsiteY5" fmla="*/ 1546130 h 1546130"/>
                <a:gd name="connsiteX6" fmla="*/ 154613 w 9052560"/>
                <a:gd name="connsiteY6" fmla="*/ 1546130 h 1546130"/>
                <a:gd name="connsiteX7" fmla="*/ 0 w 9052560"/>
                <a:gd name="connsiteY7" fmla="*/ 1391517 h 1546130"/>
                <a:gd name="connsiteX8" fmla="*/ 0 w 9052560"/>
                <a:gd name="connsiteY8" fmla="*/ 154613 h 154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2560" h="1546130">
                  <a:moveTo>
                    <a:pt x="0" y="154613"/>
                  </a:moveTo>
                  <a:cubicBezTo>
                    <a:pt x="0" y="69223"/>
                    <a:pt x="69223" y="0"/>
                    <a:pt x="154613" y="0"/>
                  </a:cubicBezTo>
                  <a:lnTo>
                    <a:pt x="8897947" y="0"/>
                  </a:lnTo>
                  <a:cubicBezTo>
                    <a:pt x="8983337" y="0"/>
                    <a:pt x="9052560" y="69223"/>
                    <a:pt x="9052560" y="154613"/>
                  </a:cubicBezTo>
                  <a:lnTo>
                    <a:pt x="9052560" y="1391517"/>
                  </a:lnTo>
                  <a:cubicBezTo>
                    <a:pt x="9052560" y="1476907"/>
                    <a:pt x="8983337" y="1546130"/>
                    <a:pt x="8897947" y="1546130"/>
                  </a:cubicBezTo>
                  <a:lnTo>
                    <a:pt x="154613" y="1546130"/>
                  </a:lnTo>
                  <a:cubicBezTo>
                    <a:pt x="69223" y="1546130"/>
                    <a:pt x="0" y="1476907"/>
                    <a:pt x="0" y="1391517"/>
                  </a:cubicBezTo>
                  <a:lnTo>
                    <a:pt x="0" y="1546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4185" tIns="99060" rIns="99061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tabLst>
                  <a:tab pos="446088" algn="l"/>
                </a:tabLst>
              </a:pPr>
              <a:r>
                <a:rPr lang="en-US" sz="2600" kern="1200" dirty="0">
                  <a:solidFill>
                    <a:schemeClr val="accent6"/>
                  </a:solidFill>
                </a:rPr>
                <a:t>Research funding</a:t>
              </a:r>
              <a:endParaRPr lang="en-GB" sz="26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tabLst>
                  <a:tab pos="446088" algn="l"/>
                </a:tabLst>
              </a:pPr>
              <a:r>
                <a:rPr lang="en-CA" sz="2000" kern="1200" dirty="0">
                  <a:solidFill>
                    <a:schemeClr val="accent6"/>
                  </a:solidFill>
                </a:rPr>
                <a:t>Dedicated funds for early-career scientists</a:t>
              </a:r>
              <a:endParaRPr lang="en-GB" sz="20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tabLst>
                  <a:tab pos="446088" algn="l"/>
                </a:tabLst>
              </a:pPr>
              <a:r>
                <a:rPr lang="en-ZA" sz="2000" kern="1200" dirty="0">
                  <a:solidFill>
                    <a:schemeClr val="accent6"/>
                  </a:solidFill>
                </a:rPr>
                <a:t>Support in sourcing research funding</a:t>
              </a:r>
              <a:endParaRPr lang="en-GB" sz="20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FAA5A105-19B1-D857-3552-23447B726C56}"/>
                </a:ext>
              </a:extLst>
            </p:cNvPr>
            <p:cNvSpPr/>
            <p:nvPr/>
          </p:nvSpPr>
          <p:spPr>
            <a:xfrm>
              <a:off x="200333" y="257483"/>
              <a:ext cx="1810512" cy="1236904"/>
            </a:xfrm>
            <a:prstGeom prst="roundRect">
              <a:avLst>
                <a:gd name="adj" fmla="val 10000"/>
              </a:avLst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2000" b="-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32C5455-7D3C-649F-2058-AF6CD119C7DA}"/>
              </a:ext>
            </a:extLst>
          </p:cNvPr>
          <p:cNvGrpSpPr/>
          <p:nvPr/>
        </p:nvGrpSpPr>
        <p:grpSpPr>
          <a:xfrm>
            <a:off x="45720" y="1803613"/>
            <a:ext cx="9052560" cy="1546130"/>
            <a:chOff x="45720" y="1803613"/>
            <a:chExt cx="9052560" cy="1546130"/>
          </a:xfrm>
        </p:grpSpPr>
        <p:sp>
          <p:nvSpPr>
            <p:cNvPr id="6" name="Free-form: Shape 5">
              <a:extLst>
                <a:ext uri="{FF2B5EF4-FFF2-40B4-BE49-F238E27FC236}">
                  <a16:creationId xmlns:a16="http://schemas.microsoft.com/office/drawing/2014/main" id="{FAB15807-9509-81E0-8815-05851E5E6CAD}"/>
                </a:ext>
              </a:extLst>
            </p:cNvPr>
            <p:cNvSpPr/>
            <p:nvPr/>
          </p:nvSpPr>
          <p:spPr>
            <a:xfrm>
              <a:off x="45720" y="1803613"/>
              <a:ext cx="9052560" cy="1546130"/>
            </a:xfrm>
            <a:custGeom>
              <a:avLst/>
              <a:gdLst>
                <a:gd name="connsiteX0" fmla="*/ 0 w 9052560"/>
                <a:gd name="connsiteY0" fmla="*/ 154613 h 1546130"/>
                <a:gd name="connsiteX1" fmla="*/ 154613 w 9052560"/>
                <a:gd name="connsiteY1" fmla="*/ 0 h 1546130"/>
                <a:gd name="connsiteX2" fmla="*/ 8897947 w 9052560"/>
                <a:gd name="connsiteY2" fmla="*/ 0 h 1546130"/>
                <a:gd name="connsiteX3" fmla="*/ 9052560 w 9052560"/>
                <a:gd name="connsiteY3" fmla="*/ 154613 h 1546130"/>
                <a:gd name="connsiteX4" fmla="*/ 9052560 w 9052560"/>
                <a:gd name="connsiteY4" fmla="*/ 1391517 h 1546130"/>
                <a:gd name="connsiteX5" fmla="*/ 8897947 w 9052560"/>
                <a:gd name="connsiteY5" fmla="*/ 1546130 h 1546130"/>
                <a:gd name="connsiteX6" fmla="*/ 154613 w 9052560"/>
                <a:gd name="connsiteY6" fmla="*/ 1546130 h 1546130"/>
                <a:gd name="connsiteX7" fmla="*/ 0 w 9052560"/>
                <a:gd name="connsiteY7" fmla="*/ 1391517 h 1546130"/>
                <a:gd name="connsiteX8" fmla="*/ 0 w 9052560"/>
                <a:gd name="connsiteY8" fmla="*/ 154613 h 154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2560" h="1546130">
                  <a:moveTo>
                    <a:pt x="0" y="154613"/>
                  </a:moveTo>
                  <a:cubicBezTo>
                    <a:pt x="0" y="69223"/>
                    <a:pt x="69223" y="0"/>
                    <a:pt x="154613" y="0"/>
                  </a:cubicBezTo>
                  <a:lnTo>
                    <a:pt x="8897947" y="0"/>
                  </a:lnTo>
                  <a:cubicBezTo>
                    <a:pt x="8983337" y="0"/>
                    <a:pt x="9052560" y="69223"/>
                    <a:pt x="9052560" y="154613"/>
                  </a:cubicBezTo>
                  <a:lnTo>
                    <a:pt x="9052560" y="1391517"/>
                  </a:lnTo>
                  <a:cubicBezTo>
                    <a:pt x="9052560" y="1476907"/>
                    <a:pt x="8983337" y="1546130"/>
                    <a:pt x="8897947" y="1546130"/>
                  </a:cubicBezTo>
                  <a:lnTo>
                    <a:pt x="154613" y="1546130"/>
                  </a:lnTo>
                  <a:cubicBezTo>
                    <a:pt x="69223" y="1546130"/>
                    <a:pt x="0" y="1476907"/>
                    <a:pt x="0" y="1391517"/>
                  </a:cubicBezTo>
                  <a:lnTo>
                    <a:pt x="0" y="1546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4185" tIns="99060" rIns="99061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  <a:tabLst>
                  <a:tab pos="446088" algn="l"/>
                </a:tabLst>
              </a:pPr>
              <a:r>
                <a:rPr lang="en-US" sz="2600" kern="1200" dirty="0">
                  <a:solidFill>
                    <a:schemeClr val="accent6"/>
                  </a:solidFill>
                </a:rPr>
                <a:t>Mentoring and training</a:t>
              </a:r>
              <a:endParaRPr lang="en-GB" sz="26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tabLst>
                  <a:tab pos="446088" algn="l"/>
                </a:tabLst>
              </a:pPr>
              <a:r>
                <a:rPr lang="en-ZA" sz="2000" kern="1200" dirty="0">
                  <a:solidFill>
                    <a:schemeClr val="accent6"/>
                  </a:solidFill>
                </a:rPr>
                <a:t>More detailed, constructive feedback on unsuccessful grant proposals and rejected papers</a:t>
              </a:r>
              <a:endParaRPr lang="en-GB" sz="20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  <a:tabLst>
                  <a:tab pos="446088" algn="l"/>
                </a:tabLst>
              </a:pPr>
              <a:r>
                <a:rPr lang="en-ZA" sz="2000" kern="1200" dirty="0">
                  <a:solidFill>
                    <a:schemeClr val="accent6"/>
                  </a:solidFill>
                </a:rPr>
                <a:t>Formal mentoring programmes</a:t>
              </a:r>
              <a:endParaRPr lang="en-GB" sz="20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1E466BD-1614-0746-7EF2-6FEC7F1F58B7}"/>
                </a:ext>
              </a:extLst>
            </p:cNvPr>
            <p:cNvSpPr/>
            <p:nvPr/>
          </p:nvSpPr>
          <p:spPr>
            <a:xfrm>
              <a:off x="200333" y="1958226"/>
              <a:ext cx="1810512" cy="1236904"/>
            </a:xfrm>
            <a:prstGeom prst="roundRect">
              <a:avLst>
                <a:gd name="adj" fmla="val 10000"/>
              </a:avLst>
            </a:prstGeom>
            <a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2000" b="-1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378872E-52B0-BB7D-0F8D-BBFEAECC83D0}"/>
              </a:ext>
            </a:extLst>
          </p:cNvPr>
          <p:cNvGrpSpPr/>
          <p:nvPr/>
        </p:nvGrpSpPr>
        <p:grpSpPr>
          <a:xfrm>
            <a:off x="45720" y="3504357"/>
            <a:ext cx="9052560" cy="1546130"/>
            <a:chOff x="45720" y="3504357"/>
            <a:chExt cx="9052560" cy="1546130"/>
          </a:xfrm>
        </p:grpSpPr>
        <p:sp>
          <p:nvSpPr>
            <p:cNvPr id="8" name="Free-form: Shape 7">
              <a:extLst>
                <a:ext uri="{FF2B5EF4-FFF2-40B4-BE49-F238E27FC236}">
                  <a16:creationId xmlns:a16="http://schemas.microsoft.com/office/drawing/2014/main" id="{2B6F5359-DCA5-5706-0CAF-CB90C23FAAC0}"/>
                </a:ext>
              </a:extLst>
            </p:cNvPr>
            <p:cNvSpPr/>
            <p:nvPr/>
          </p:nvSpPr>
          <p:spPr>
            <a:xfrm>
              <a:off x="45720" y="3504357"/>
              <a:ext cx="9052560" cy="1546130"/>
            </a:xfrm>
            <a:custGeom>
              <a:avLst/>
              <a:gdLst>
                <a:gd name="connsiteX0" fmla="*/ 0 w 9052560"/>
                <a:gd name="connsiteY0" fmla="*/ 154613 h 1546130"/>
                <a:gd name="connsiteX1" fmla="*/ 154613 w 9052560"/>
                <a:gd name="connsiteY1" fmla="*/ 0 h 1546130"/>
                <a:gd name="connsiteX2" fmla="*/ 8897947 w 9052560"/>
                <a:gd name="connsiteY2" fmla="*/ 0 h 1546130"/>
                <a:gd name="connsiteX3" fmla="*/ 9052560 w 9052560"/>
                <a:gd name="connsiteY3" fmla="*/ 154613 h 1546130"/>
                <a:gd name="connsiteX4" fmla="*/ 9052560 w 9052560"/>
                <a:gd name="connsiteY4" fmla="*/ 1391517 h 1546130"/>
                <a:gd name="connsiteX5" fmla="*/ 8897947 w 9052560"/>
                <a:gd name="connsiteY5" fmla="*/ 1546130 h 1546130"/>
                <a:gd name="connsiteX6" fmla="*/ 154613 w 9052560"/>
                <a:gd name="connsiteY6" fmla="*/ 1546130 h 1546130"/>
                <a:gd name="connsiteX7" fmla="*/ 0 w 9052560"/>
                <a:gd name="connsiteY7" fmla="*/ 1391517 h 1546130"/>
                <a:gd name="connsiteX8" fmla="*/ 0 w 9052560"/>
                <a:gd name="connsiteY8" fmla="*/ 154613 h 154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2560" h="1546130">
                  <a:moveTo>
                    <a:pt x="0" y="154613"/>
                  </a:moveTo>
                  <a:cubicBezTo>
                    <a:pt x="0" y="69223"/>
                    <a:pt x="69223" y="0"/>
                    <a:pt x="154613" y="0"/>
                  </a:cubicBezTo>
                  <a:lnTo>
                    <a:pt x="8897947" y="0"/>
                  </a:lnTo>
                  <a:cubicBezTo>
                    <a:pt x="8983337" y="0"/>
                    <a:pt x="9052560" y="69223"/>
                    <a:pt x="9052560" y="154613"/>
                  </a:cubicBezTo>
                  <a:lnTo>
                    <a:pt x="9052560" y="1391517"/>
                  </a:lnTo>
                  <a:cubicBezTo>
                    <a:pt x="9052560" y="1476907"/>
                    <a:pt x="8983337" y="1546130"/>
                    <a:pt x="8897947" y="1546130"/>
                  </a:cubicBezTo>
                  <a:lnTo>
                    <a:pt x="154613" y="1546130"/>
                  </a:lnTo>
                  <a:cubicBezTo>
                    <a:pt x="69223" y="1546130"/>
                    <a:pt x="0" y="1476907"/>
                    <a:pt x="0" y="1391517"/>
                  </a:cubicBezTo>
                  <a:lnTo>
                    <a:pt x="0" y="1546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4185" tIns="99060" rIns="99061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600" kern="1200" dirty="0">
                  <a:solidFill>
                    <a:schemeClr val="accent6"/>
                  </a:solidFill>
                </a:rPr>
                <a:t>Mobility</a:t>
              </a:r>
              <a:endParaRPr lang="en-GB" sz="26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schemeClr val="accent6"/>
                  </a:solidFill>
                </a:rPr>
                <a:t>More information and funding</a:t>
              </a:r>
              <a:endParaRPr lang="en-GB" sz="20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schemeClr val="accent6"/>
                  </a:solidFill>
                </a:rPr>
                <a:t>But encourage brain gain</a:t>
              </a:r>
              <a:endParaRPr lang="en-GB" sz="20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68BE9F8-37E0-1CF9-06C0-3560A199FBD0}"/>
                </a:ext>
              </a:extLst>
            </p:cNvPr>
            <p:cNvSpPr/>
            <p:nvPr/>
          </p:nvSpPr>
          <p:spPr>
            <a:xfrm>
              <a:off x="200333" y="3658970"/>
              <a:ext cx="1810512" cy="1236904"/>
            </a:xfrm>
            <a:prstGeom prst="roundRect">
              <a:avLst>
                <a:gd name="adj" fmla="val 10000"/>
              </a:avLst>
            </a:prstGeom>
            <a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t="-10000" b="-10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E742A7B-8141-5755-569C-4FE1A27793D2}"/>
              </a:ext>
            </a:extLst>
          </p:cNvPr>
          <p:cNvGrpSpPr/>
          <p:nvPr/>
        </p:nvGrpSpPr>
        <p:grpSpPr>
          <a:xfrm>
            <a:off x="45720" y="5205101"/>
            <a:ext cx="9052560" cy="1546130"/>
            <a:chOff x="45720" y="5205101"/>
            <a:chExt cx="9052560" cy="1546130"/>
          </a:xfrm>
        </p:grpSpPr>
        <p:sp>
          <p:nvSpPr>
            <p:cNvPr id="10" name="Free-form: Shape 9">
              <a:extLst>
                <a:ext uri="{FF2B5EF4-FFF2-40B4-BE49-F238E27FC236}">
                  <a16:creationId xmlns:a16="http://schemas.microsoft.com/office/drawing/2014/main" id="{0433C1A4-F8E0-24CA-7AC8-2D1C5827D5EB}"/>
                </a:ext>
              </a:extLst>
            </p:cNvPr>
            <p:cNvSpPr/>
            <p:nvPr/>
          </p:nvSpPr>
          <p:spPr>
            <a:xfrm>
              <a:off x="45720" y="5205101"/>
              <a:ext cx="9052560" cy="1546130"/>
            </a:xfrm>
            <a:custGeom>
              <a:avLst/>
              <a:gdLst>
                <a:gd name="connsiteX0" fmla="*/ 0 w 9052560"/>
                <a:gd name="connsiteY0" fmla="*/ 154613 h 1546130"/>
                <a:gd name="connsiteX1" fmla="*/ 154613 w 9052560"/>
                <a:gd name="connsiteY1" fmla="*/ 0 h 1546130"/>
                <a:gd name="connsiteX2" fmla="*/ 8897947 w 9052560"/>
                <a:gd name="connsiteY2" fmla="*/ 0 h 1546130"/>
                <a:gd name="connsiteX3" fmla="*/ 9052560 w 9052560"/>
                <a:gd name="connsiteY3" fmla="*/ 154613 h 1546130"/>
                <a:gd name="connsiteX4" fmla="*/ 9052560 w 9052560"/>
                <a:gd name="connsiteY4" fmla="*/ 1391517 h 1546130"/>
                <a:gd name="connsiteX5" fmla="*/ 8897947 w 9052560"/>
                <a:gd name="connsiteY5" fmla="*/ 1546130 h 1546130"/>
                <a:gd name="connsiteX6" fmla="*/ 154613 w 9052560"/>
                <a:gd name="connsiteY6" fmla="*/ 1546130 h 1546130"/>
                <a:gd name="connsiteX7" fmla="*/ 0 w 9052560"/>
                <a:gd name="connsiteY7" fmla="*/ 1391517 h 1546130"/>
                <a:gd name="connsiteX8" fmla="*/ 0 w 9052560"/>
                <a:gd name="connsiteY8" fmla="*/ 154613 h 154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2560" h="1546130">
                  <a:moveTo>
                    <a:pt x="0" y="154613"/>
                  </a:moveTo>
                  <a:cubicBezTo>
                    <a:pt x="0" y="69223"/>
                    <a:pt x="69223" y="0"/>
                    <a:pt x="154613" y="0"/>
                  </a:cubicBezTo>
                  <a:lnTo>
                    <a:pt x="8897947" y="0"/>
                  </a:lnTo>
                  <a:cubicBezTo>
                    <a:pt x="8983337" y="0"/>
                    <a:pt x="9052560" y="69223"/>
                    <a:pt x="9052560" y="154613"/>
                  </a:cubicBezTo>
                  <a:lnTo>
                    <a:pt x="9052560" y="1391517"/>
                  </a:lnTo>
                  <a:cubicBezTo>
                    <a:pt x="9052560" y="1476907"/>
                    <a:pt x="8983337" y="1546130"/>
                    <a:pt x="8897947" y="1546130"/>
                  </a:cubicBezTo>
                  <a:lnTo>
                    <a:pt x="154613" y="1546130"/>
                  </a:lnTo>
                  <a:cubicBezTo>
                    <a:pt x="69223" y="1546130"/>
                    <a:pt x="0" y="1476907"/>
                    <a:pt x="0" y="1391517"/>
                  </a:cubicBezTo>
                  <a:lnTo>
                    <a:pt x="0" y="15461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64185" tIns="99060" rIns="99061" bIns="99060" numCol="1" spcCol="1270" anchor="t" anchorCtr="0">
              <a:noAutofit/>
            </a:bodyPr>
            <a:lstStyle/>
            <a:p>
              <a:pPr marL="0" lvl="0" indent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ZA" sz="2600" kern="1200" dirty="0">
                  <a:solidFill>
                    <a:schemeClr val="accent6"/>
                  </a:solidFill>
                </a:rPr>
                <a:t>Institutional environment conducive for research</a:t>
              </a:r>
              <a:endParaRPr lang="en-GB" sz="26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ZA" sz="2000" kern="1200" dirty="0">
                  <a:solidFill>
                    <a:schemeClr val="accent6"/>
                  </a:solidFill>
                </a:rPr>
                <a:t>University and line managers (e.g., </a:t>
              </a:r>
              <a:r>
                <a:rPr lang="en-ZA" sz="2000" kern="1200" dirty="0" err="1">
                  <a:solidFill>
                    <a:schemeClr val="accent6"/>
                  </a:solidFill>
                </a:rPr>
                <a:t>HoDs</a:t>
              </a:r>
              <a:r>
                <a:rPr lang="en-ZA" sz="2000" kern="1200" dirty="0">
                  <a:solidFill>
                    <a:schemeClr val="accent6"/>
                  </a:solidFill>
                </a:rPr>
                <a:t>, deans)</a:t>
              </a:r>
              <a:endParaRPr lang="en-GB" sz="2000" kern="1200" dirty="0">
                <a:solidFill>
                  <a:schemeClr val="accent6"/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2000" kern="1200" dirty="0">
                  <a:solidFill>
                    <a:schemeClr val="accent6"/>
                  </a:solidFill>
                </a:rPr>
                <a:t>Senior academic staff</a:t>
              </a:r>
              <a:endParaRPr lang="en-GB" sz="20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C4A7EA6-F2FC-C20A-2595-DCFFB053734C}"/>
                </a:ext>
              </a:extLst>
            </p:cNvPr>
            <p:cNvSpPr/>
            <p:nvPr/>
          </p:nvSpPr>
          <p:spPr>
            <a:xfrm>
              <a:off x="200333" y="5359714"/>
              <a:ext cx="1810512" cy="1236904"/>
            </a:xfrm>
            <a:prstGeom prst="roundRect">
              <a:avLst>
                <a:gd name="adj" fmla="val 10000"/>
              </a:avLst>
            </a:prstGeom>
            <a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6000" r="-6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3910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2130425"/>
            <a:ext cx="8087659" cy="701265"/>
          </a:xfrm>
        </p:spPr>
        <p:txBody>
          <a:bodyPr anchor="t"/>
          <a:lstStyle/>
          <a:p>
            <a:r>
              <a:rPr lang="en-ZA" dirty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4422588"/>
            <a:ext cx="8087659" cy="2243683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Acknowledgements: other members of the research </a:t>
            </a:r>
            <a:r>
              <a:rPr lang="en-ZA" dirty="0">
                <a:solidFill>
                  <a:schemeClr val="bg1"/>
                </a:solidFill>
              </a:rPr>
              <a:t>team; technical and administrative support staff; and the scientists who took the time to complete the questionnaire and/or be interviewed</a:t>
            </a:r>
          </a:p>
          <a:p>
            <a:r>
              <a:rPr lang="en-ZA" dirty="0">
                <a:solidFill>
                  <a:schemeClr val="bg1"/>
                </a:solidFill>
              </a:rPr>
              <a:t>This work is based on research supported by the IDRC (Canada), grant number 107987-001; the Robert Bosch Stiftung (grant number 11.5F081.0006.0), and the National Research Foundation of South Africa (Grant No 91488).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AF14E4-0F42-AA9E-DDFD-4C8A97626D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100" y="1730583"/>
            <a:ext cx="2189880" cy="477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B466C9-9ED9-38AF-9B19-149C86741E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139" y="2589288"/>
            <a:ext cx="2371604" cy="242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492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4"/>
          <a:stretch/>
        </p:blipFill>
        <p:spPr>
          <a:xfrm>
            <a:off x="20" y="10"/>
            <a:ext cx="5244009" cy="68579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7628" r="24184"/>
          <a:stretch/>
        </p:blipFill>
        <p:spPr>
          <a:xfrm>
            <a:off x="5396946" y="742285"/>
            <a:ext cx="3658781" cy="517361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2C82EF-EB71-1948-7927-58C77CFCB8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" y="22871"/>
            <a:ext cx="5244009" cy="264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07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C0375-94DC-FD46-AFDB-C6B148898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30602"/>
            <a:ext cx="8229600" cy="658024"/>
          </a:xfrm>
        </p:spPr>
        <p:txBody>
          <a:bodyPr>
            <a:normAutofit fontScale="90000"/>
          </a:bodyPr>
          <a:lstStyle/>
          <a:p>
            <a:r>
              <a:rPr lang="en-US" dirty="0"/>
              <a:t>Young scientists defined as 39 years or younger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CC717-1E34-174A-8E50-62796D412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71189"/>
            <a:ext cx="8126730" cy="4142574"/>
          </a:xfrm>
        </p:spPr>
        <p:txBody>
          <a:bodyPr>
            <a:normAutofit/>
          </a:bodyPr>
          <a:lstStyle/>
          <a:p>
            <a:r>
              <a:rPr lang="en-US" sz="2800" dirty="0"/>
              <a:t>Early-/mid-career</a:t>
            </a:r>
          </a:p>
          <a:p>
            <a:pPr lvl="1"/>
            <a:r>
              <a:rPr lang="en-US" sz="2400" dirty="0"/>
              <a:t>Most are in the HE sector (70%) where most (74%) hold the rank of lecturer/senior lecturer</a:t>
            </a:r>
          </a:p>
          <a:p>
            <a:pPr lvl="1"/>
            <a:r>
              <a:rPr lang="en-US" sz="2400" dirty="0"/>
              <a:t>65% have a PhD</a:t>
            </a:r>
          </a:p>
          <a:p>
            <a:r>
              <a:rPr lang="en-US" sz="2800" dirty="0"/>
              <a:t>Science domains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8977F6-AC22-880D-F179-3E5E078DA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790" y="3592277"/>
            <a:ext cx="5646420" cy="2662073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96A89FA-8FCF-5145-DDCE-E5A848DBD5F6}"/>
              </a:ext>
            </a:extLst>
          </p:cNvPr>
          <p:cNvGrpSpPr/>
          <p:nvPr/>
        </p:nvGrpSpPr>
        <p:grpSpPr>
          <a:xfrm>
            <a:off x="2274570" y="5795010"/>
            <a:ext cx="4179570" cy="459340"/>
            <a:chOff x="2274570" y="5795010"/>
            <a:chExt cx="4179570" cy="45934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019CA127-DCE4-7C48-06F7-AAAD53AB9AE3}"/>
                </a:ext>
              </a:extLst>
            </p:cNvPr>
            <p:cNvSpPr/>
            <p:nvPr/>
          </p:nvSpPr>
          <p:spPr>
            <a:xfrm>
              <a:off x="2274570" y="5795010"/>
              <a:ext cx="1200150" cy="251460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2C55B63-B020-3F2A-E94F-B6CC92A18C10}"/>
                </a:ext>
              </a:extLst>
            </p:cNvPr>
            <p:cNvSpPr/>
            <p:nvPr/>
          </p:nvSpPr>
          <p:spPr>
            <a:xfrm>
              <a:off x="5253990" y="6037180"/>
              <a:ext cx="1200150" cy="217170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60EAA84-93A2-59B6-F27C-1282CADBF361}"/>
                </a:ext>
              </a:extLst>
            </p:cNvPr>
            <p:cNvSpPr/>
            <p:nvPr/>
          </p:nvSpPr>
          <p:spPr>
            <a:xfrm>
              <a:off x="3112770" y="6048610"/>
              <a:ext cx="1200150" cy="205740"/>
            </a:xfrm>
            <a:prstGeom prst="rect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4865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7EC35D-70BB-0AD9-C6FE-A96E41649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of departure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F8CDA0-4E29-F518-CBCC-33040C083B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88" y="2258438"/>
            <a:ext cx="8886423" cy="2341123"/>
          </a:xfrm>
          <a:prstGeom prst="rect">
            <a:avLst/>
          </a:prstGeom>
          <a:ln w="38100">
            <a:solidFill>
              <a:srgbClr val="68B133"/>
            </a:solidFill>
          </a:ln>
        </p:spPr>
      </p:pic>
    </p:spTree>
    <p:extLst>
      <p:ext uri="{BB962C8B-B14F-4D97-AF65-F5344CB8AC3E}">
        <p14:creationId xmlns:p14="http://schemas.microsoft.com/office/powerpoint/2010/main" val="1788774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7D83A-1600-81D6-6ADB-0866A6944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ZA" sz="3000" dirty="0"/>
              <a:t>Attaining value / outcome of research (% of respondents reported highly successful), by age</a:t>
            </a:r>
            <a:endParaRPr lang="en-GB" sz="3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DC4488-28A3-A2CD-7328-CB4BA114E8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5457"/>
            <a:ext cx="8229600" cy="40712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1917585-1BE9-41C1-8515-6D0158527D03}"/>
              </a:ext>
            </a:extLst>
          </p:cNvPr>
          <p:cNvSpPr txBox="1"/>
          <p:nvPr/>
        </p:nvSpPr>
        <p:spPr>
          <a:xfrm>
            <a:off x="6515100" y="4158040"/>
            <a:ext cx="2548890" cy="1754326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+mj-lt"/>
                <a:ea typeface="Calibri" panose="020F0502020204030204" pitchFamily="34" charset="0"/>
                <a:cs typeface="Arial" panose="020B0604020202020204" pitchFamily="34" charset="0"/>
              </a:rPr>
              <a:t>“Enhance the training of early career researchers, with the aim of empowering them to effectively inform decision makers”</a:t>
            </a:r>
            <a:endParaRPr lang="en-GB" dirty="0">
              <a:latin typeface="+mj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486A47-40F1-7E08-8308-DFB8479BA217}"/>
              </a:ext>
            </a:extLst>
          </p:cNvPr>
          <p:cNvSpPr/>
          <p:nvPr/>
        </p:nvSpPr>
        <p:spPr>
          <a:xfrm>
            <a:off x="457200" y="2697480"/>
            <a:ext cx="8149590" cy="510501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952BFC-9DBB-239B-510F-3F0D26B3D132}"/>
              </a:ext>
            </a:extLst>
          </p:cNvPr>
          <p:cNvSpPr/>
          <p:nvPr/>
        </p:nvSpPr>
        <p:spPr>
          <a:xfrm>
            <a:off x="457200" y="4837033"/>
            <a:ext cx="6057900" cy="510501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16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E3C90-A486-F1CE-383F-3E4DA971C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focus of the remainder of this presentation, aligned with the Call for Action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CBCF58-CE4E-4510-D7BA-BCDDA60CE1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Call for Action</a:t>
            </a:r>
            <a:endParaRPr lang="en-GB" sz="28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693DA-B3DD-67E9-B3F1-A278FFBACB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ZA" dirty="0"/>
              <a:t>o </a:t>
            </a:r>
            <a:r>
              <a:rPr lang="en-ZA" b="1" dirty="0">
                <a:solidFill>
                  <a:schemeClr val="accent1"/>
                </a:solidFill>
              </a:rPr>
              <a:t>empower</a:t>
            </a:r>
            <a:r>
              <a:rPr lang="en-ZA" dirty="0"/>
              <a:t> and </a:t>
            </a:r>
            <a:r>
              <a:rPr lang="en-ZA" b="1" dirty="0">
                <a:solidFill>
                  <a:schemeClr val="accent1"/>
                </a:solidFill>
              </a:rPr>
              <a:t>equitably support </a:t>
            </a:r>
            <a:r>
              <a:rPr lang="en-ZA" dirty="0"/>
              <a:t>early- to mid-career researchers in resource-limited countries</a:t>
            </a:r>
          </a:p>
          <a:p>
            <a:r>
              <a:rPr lang="en-ZA" b="1" dirty="0">
                <a:solidFill>
                  <a:schemeClr val="accent1"/>
                </a:solidFill>
              </a:rPr>
              <a:t>Lack of opportunities </a:t>
            </a:r>
            <a:r>
              <a:rPr lang="en-ZA" dirty="0"/>
              <a:t>for early- and mid-career researchers, especially in developing nations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8442D5-0137-9013-45BE-43B3B78389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Research questions</a:t>
            </a:r>
            <a:endParaRPr lang="en-GB" sz="2800" b="1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F58D57-C7AD-5877-996B-0B98EF4C6F5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 young African scientists </a:t>
            </a:r>
            <a:r>
              <a:rPr lang="en-US" b="1" dirty="0">
                <a:solidFill>
                  <a:schemeClr val="accent1"/>
                </a:solidFill>
              </a:rPr>
              <a:t>differ</a:t>
            </a:r>
            <a:r>
              <a:rPr lang="en-US" dirty="0"/>
              <a:t> from their older counterparts in terms their </a:t>
            </a:r>
            <a:r>
              <a:rPr lang="en-US" b="1" dirty="0">
                <a:solidFill>
                  <a:schemeClr val="accent1"/>
                </a:solidFill>
              </a:rPr>
              <a:t>need</a:t>
            </a:r>
            <a:r>
              <a:rPr lang="en-US" dirty="0"/>
              <a:t> for empowerment and support?</a:t>
            </a:r>
          </a:p>
          <a:p>
            <a:r>
              <a:rPr lang="en-ZA" dirty="0"/>
              <a:t>What are the </a:t>
            </a:r>
            <a:r>
              <a:rPr lang="en-ZA" b="1" dirty="0">
                <a:solidFill>
                  <a:schemeClr val="accent1"/>
                </a:solidFill>
              </a:rPr>
              <a:t>major</a:t>
            </a:r>
            <a:r>
              <a:rPr lang="en-ZA" dirty="0"/>
              <a:t> lack of opportunities to be addressed for </a:t>
            </a:r>
            <a:r>
              <a:rPr lang="en-US" dirty="0"/>
              <a:t>young African scientists?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95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dirty="0"/>
              <a:t>Respondents’ perceptions of the impact of 10 challenges on their careers, by age</a:t>
            </a:r>
            <a:endParaRPr lang="en-Z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626" y="1629000"/>
            <a:ext cx="8307162" cy="41317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7D0BFA-CC00-1945-6C3D-9B3D6A40C1CB}"/>
              </a:ext>
            </a:extLst>
          </p:cNvPr>
          <p:cNvSpPr/>
          <p:nvPr/>
        </p:nvSpPr>
        <p:spPr>
          <a:xfrm>
            <a:off x="469626" y="2571750"/>
            <a:ext cx="6651264" cy="59436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75AB77-6304-9BC1-2562-DAD341D23C43}"/>
              </a:ext>
            </a:extLst>
          </p:cNvPr>
          <p:cNvSpPr/>
          <p:nvPr/>
        </p:nvSpPr>
        <p:spPr>
          <a:xfrm>
            <a:off x="469626" y="3520440"/>
            <a:ext cx="6651264" cy="28575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03570E8-DB9B-D5EF-30B5-A0BF8E54DF6E}"/>
              </a:ext>
            </a:extLst>
          </p:cNvPr>
          <p:cNvSpPr/>
          <p:nvPr/>
        </p:nvSpPr>
        <p:spPr>
          <a:xfrm>
            <a:off x="457200" y="4160520"/>
            <a:ext cx="6651264" cy="285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6614A4-8C36-3AE5-EF1C-8C2CE7F4431D}"/>
              </a:ext>
            </a:extLst>
          </p:cNvPr>
          <p:cNvSpPr/>
          <p:nvPr/>
        </p:nvSpPr>
        <p:spPr>
          <a:xfrm>
            <a:off x="457200" y="3823110"/>
            <a:ext cx="6651264" cy="28575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26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Reported amount of funding (US$) received as primary recipient in preceding 3 years, by age</a:t>
            </a:r>
            <a:endParaRPr lang="en-Z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90" y="1567543"/>
            <a:ext cx="8303192" cy="170433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237C3B-2473-189A-0D30-63ED492E9ABD}"/>
              </a:ext>
            </a:extLst>
          </p:cNvPr>
          <p:cNvSpPr txBox="1">
            <a:spLocks/>
          </p:cNvSpPr>
          <p:nvPr/>
        </p:nvSpPr>
        <p:spPr>
          <a:xfrm>
            <a:off x="475290" y="3421787"/>
            <a:ext cx="8211510" cy="232098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57200" indent="-4572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Lucida Grande"/>
              <a:buChar char="-"/>
              <a:defRPr sz="24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Inexperience as a major barrier to securing funding</a:t>
            </a:r>
            <a:endParaRPr lang="en-ZA" dirty="0"/>
          </a:p>
          <a:p>
            <a:pPr lvl="1"/>
            <a:r>
              <a:rPr lang="en-ZA" dirty="0"/>
              <a:t>Requirements of funders</a:t>
            </a:r>
          </a:p>
          <a:p>
            <a:pPr lvl="1"/>
            <a:r>
              <a:rPr lang="en-ZA" dirty="0"/>
              <a:t>Writing quality proposals (time consuming)</a:t>
            </a:r>
          </a:p>
          <a:p>
            <a:r>
              <a:rPr lang="en-ZA" dirty="0"/>
              <a:t>Those who are unsuccessful, have no option but to use personal financial resources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5D0383-01A7-FDF8-8D32-7DA80FE51D60}"/>
              </a:ext>
            </a:extLst>
          </p:cNvPr>
          <p:cNvSpPr/>
          <p:nvPr/>
        </p:nvSpPr>
        <p:spPr>
          <a:xfrm>
            <a:off x="475290" y="1965960"/>
            <a:ext cx="6611310" cy="285750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34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07778-985F-2F40-8CF1-39E260D15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08180"/>
            <a:ext cx="8229600" cy="1143000"/>
          </a:xfrm>
        </p:spPr>
        <p:txBody>
          <a:bodyPr vert="horz" lIns="91440" tIns="45720" rIns="91440" bIns="45720" rtlCol="0" anchor="b" anchorCtr="0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kern="1200" baseline="0" dirty="0">
                <a:latin typeface="+mj-lt"/>
                <a:ea typeface="+mj-ea"/>
                <a:cs typeface="+mj-cs"/>
              </a:rPr>
              <a:t>Never/rarely received mentoring on specific issues (</a:t>
            </a:r>
            <a:r>
              <a:rPr lang="en-US" dirty="0"/>
              <a:t>% of respondents younger than 40)</a:t>
            </a:r>
            <a:endParaRPr lang="en-US" kern="1200" baseline="0" dirty="0">
              <a:latin typeface="+mj-lt"/>
              <a:ea typeface="+mj-ea"/>
              <a:cs typeface="+mj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2E6F85-679D-07E0-DEDF-ABA2BC63A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37" y="2754630"/>
            <a:ext cx="8122325" cy="3634740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ADADC3-302D-AA24-5E91-3AD7831CD34E}"/>
              </a:ext>
            </a:extLst>
          </p:cNvPr>
          <p:cNvSpPr txBox="1"/>
          <p:nvPr/>
        </p:nvSpPr>
        <p:spPr>
          <a:xfrm>
            <a:off x="457199" y="450623"/>
            <a:ext cx="8229600" cy="954107"/>
          </a:xfrm>
          <a:prstGeom prst="rect">
            <a:avLst/>
          </a:prstGeom>
          <a:noFill/>
          <a:ln w="38100">
            <a:solidFill>
              <a:srgbClr val="68B133"/>
            </a:solidFill>
          </a:ln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chemeClr val="accent6"/>
                </a:solidFill>
              </a:rPr>
              <a:t>CfA</a:t>
            </a:r>
            <a:r>
              <a:rPr lang="en-US" sz="2800" dirty="0">
                <a:solidFill>
                  <a:schemeClr val="accent6"/>
                </a:solidFill>
              </a:rPr>
              <a:t>: “</a:t>
            </a:r>
            <a:r>
              <a:rPr lang="en-ZA" sz="2800" dirty="0">
                <a:solidFill>
                  <a:schemeClr val="accent6"/>
                </a:solidFill>
              </a:rPr>
              <a:t>to develop a skilled workforce that can drive technological and scientific innovation”</a:t>
            </a:r>
            <a:endParaRPr lang="en-GB" sz="2800" dirty="0">
              <a:solidFill>
                <a:schemeClr val="accent6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4DDC16-F3FF-C300-72ED-6C30DC826887}"/>
              </a:ext>
            </a:extLst>
          </p:cNvPr>
          <p:cNvSpPr/>
          <p:nvPr/>
        </p:nvSpPr>
        <p:spPr>
          <a:xfrm>
            <a:off x="1154430" y="5680710"/>
            <a:ext cx="4263390" cy="726667"/>
          </a:xfrm>
          <a:prstGeom prst="rect">
            <a:avLst/>
          </a:prstGeom>
          <a:noFill/>
          <a:ln w="38100">
            <a:solidFill>
              <a:srgbClr val="68B1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76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7">
      <a:dk1>
        <a:sysClr val="windowText" lastClr="000000"/>
      </a:dk1>
      <a:lt1>
        <a:sysClr val="window" lastClr="FFFFFF"/>
      </a:lt1>
      <a:dk2>
        <a:srgbClr val="2E2D60"/>
      </a:dk2>
      <a:lt2>
        <a:srgbClr val="C0C1BF"/>
      </a:lt2>
      <a:accent1>
        <a:srgbClr val="68B133"/>
      </a:accent1>
      <a:accent2>
        <a:srgbClr val="C0C1BF"/>
      </a:accent2>
      <a:accent3>
        <a:srgbClr val="2E2D60"/>
      </a:accent3>
      <a:accent4>
        <a:srgbClr val="CD1732"/>
      </a:accent4>
      <a:accent5>
        <a:srgbClr val="EEA32F"/>
      </a:accent5>
      <a:accent6>
        <a:srgbClr val="515353"/>
      </a:accent6>
      <a:hlink>
        <a:srgbClr val="68B133"/>
      </a:hlink>
      <a:folHlink>
        <a:srgbClr val="68B133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est-Scistip - ppt template.potx [Read-Only]" id="{2E5864B9-21F8-4DA2-B7B5-7457FEF43C59}" vid="{0CB517B8-C7E3-4E02-B9A9-CAE1741DC6D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Crest-Scistip - ppt template</Template>
  <TotalTime>3492</TotalTime>
  <Words>537</Words>
  <Application>Microsoft Office PowerPoint</Application>
  <PresentationFormat>On-screen Show (4:3)</PresentationFormat>
  <Paragraphs>61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Gill Sans MT</vt:lpstr>
      <vt:lpstr>Lucida Grande</vt:lpstr>
      <vt:lpstr>Office Theme</vt:lpstr>
      <vt:lpstr>Supporting the next generation of scientists in Africa: Key findings from a multi-country study</vt:lpstr>
      <vt:lpstr>PowerPoint Presentation</vt:lpstr>
      <vt:lpstr>Young scientists defined as 39 years or younger</vt:lpstr>
      <vt:lpstr>Point of departure</vt:lpstr>
      <vt:lpstr>Attaining value / outcome of research (% of respondents reported highly successful), by age</vt:lpstr>
      <vt:lpstr>The focus of the remainder of this presentation, aligned with the Call for Action</vt:lpstr>
      <vt:lpstr>Respondents’ perceptions of the impact of 10 challenges on their careers, by age</vt:lpstr>
      <vt:lpstr>Reported amount of funding (US$) received as primary recipient in preceding 3 years, by age</vt:lpstr>
      <vt:lpstr>Never/rarely received mentoring on specific issues (% of respondents younger than 40)</vt:lpstr>
      <vt:lpstr>Lack of clarity on the requirements involved in pursuing a successful research career</vt:lpstr>
      <vt:lpstr>Negative impact of lack of mobility opportunities on career,  by age</vt:lpstr>
      <vt:lpstr>International collaboration</vt:lpstr>
      <vt:lpstr>PowerPoint Presentation</vt:lpstr>
      <vt:lpstr>Thank you</vt:lpstr>
    </vt:vector>
  </TitlesOfParts>
  <Company>Stellenbosch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Superwomen and the streetlight effect in research on family-related career challenges among scientists in Africa</dc:title>
  <dc:creator>Prozesky, HE, Dr &lt;hep@sun.ac.za&gt;</dc:creator>
  <cp:lastModifiedBy>Prozesky, HE, Prof [hep@sun.ac.za]</cp:lastModifiedBy>
  <cp:revision>66</cp:revision>
  <dcterms:created xsi:type="dcterms:W3CDTF">2018-08-13T17:32:59Z</dcterms:created>
  <dcterms:modified xsi:type="dcterms:W3CDTF">2023-12-08T13:59:22Z</dcterms:modified>
</cp:coreProperties>
</file>