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53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0B8EA0A0-DFD4-4B48-A714-01B228A814B1}" type="datetimeFigureOut">
              <a:rPr lang="en-NZ" smtClean="0"/>
              <a:t>12/07/2022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72A9D184-6622-4D59-81B2-1E5E2E4654E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07463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A0A0-DFD4-4B48-A714-01B228A814B1}" type="datetimeFigureOut">
              <a:rPr lang="en-NZ" smtClean="0"/>
              <a:t>12/07/2022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9D184-6622-4D59-81B2-1E5E2E4654E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49803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A0A0-DFD4-4B48-A714-01B228A814B1}" type="datetimeFigureOut">
              <a:rPr lang="en-NZ" smtClean="0"/>
              <a:t>12/07/2022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9D184-6622-4D59-81B2-1E5E2E4654E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63146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A0A0-DFD4-4B48-A714-01B228A814B1}" type="datetimeFigureOut">
              <a:rPr lang="en-NZ" smtClean="0"/>
              <a:t>12/07/2022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9D184-6622-4D59-81B2-1E5E2E4654E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09987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A0A0-DFD4-4B48-A714-01B228A814B1}" type="datetimeFigureOut">
              <a:rPr lang="en-NZ" smtClean="0"/>
              <a:t>12/07/2022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9D184-6622-4D59-81B2-1E5E2E4654E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76079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A0A0-DFD4-4B48-A714-01B228A814B1}" type="datetimeFigureOut">
              <a:rPr lang="en-NZ" smtClean="0"/>
              <a:t>12/07/2022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9D184-6622-4D59-81B2-1E5E2E4654E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89198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A0A0-DFD4-4B48-A714-01B228A814B1}" type="datetimeFigureOut">
              <a:rPr lang="en-NZ" smtClean="0"/>
              <a:t>12/07/2022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9D184-6622-4D59-81B2-1E5E2E4654E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35866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A0A0-DFD4-4B48-A714-01B228A814B1}" type="datetimeFigureOut">
              <a:rPr lang="en-NZ" smtClean="0"/>
              <a:t>12/07/2022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9D184-6622-4D59-81B2-1E5E2E4654E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24834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A0A0-DFD4-4B48-A714-01B228A814B1}" type="datetimeFigureOut">
              <a:rPr lang="en-NZ" smtClean="0"/>
              <a:t>12/07/2022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9D184-6622-4D59-81B2-1E5E2E4654E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99257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A0A0-DFD4-4B48-A714-01B228A814B1}" type="datetimeFigureOut">
              <a:rPr lang="en-NZ" smtClean="0"/>
              <a:t>12/07/2022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72A9D184-6622-4D59-81B2-1E5E2E4654E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47132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0B8EA0A0-DFD4-4B48-A714-01B228A814B1}" type="datetimeFigureOut">
              <a:rPr lang="en-NZ" smtClean="0"/>
              <a:t>12/07/2022</a:t>
            </a:fld>
            <a:endParaRPr lang="en-NZ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NZ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72A9D184-6622-4D59-81B2-1E5E2E4654E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560762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0B8EA0A0-DFD4-4B48-A714-01B228A814B1}" type="datetimeFigureOut">
              <a:rPr lang="en-NZ" smtClean="0"/>
              <a:t>12/07/2022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72A9D184-6622-4D59-81B2-1E5E2E4654E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35786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A2F3B-4ED7-48F9-8B99-9E95BE6F41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/>
              <a:t>IUPAP in the Pacific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C9E24F-9829-4903-8896-ABDAB83A7C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/>
              <a:t>David Hutchinson</a:t>
            </a:r>
          </a:p>
          <a:p>
            <a:r>
              <a:rPr lang="en-NZ" dirty="0"/>
              <a:t>University of Otago</a:t>
            </a:r>
          </a:p>
          <a:p>
            <a:r>
              <a:rPr lang="en-NZ" dirty="0"/>
              <a:t>New Zealand</a:t>
            </a:r>
          </a:p>
        </p:txBody>
      </p:sp>
    </p:spTree>
    <p:extLst>
      <p:ext uri="{BB962C8B-B14F-4D97-AF65-F5344CB8AC3E}">
        <p14:creationId xmlns:p14="http://schemas.microsoft.com/office/powerpoint/2010/main" val="1720121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E7573-893E-4340-A8AD-8C926CA1F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None of the developing nations of the Pacific are members of IUPAP</a:t>
            </a: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D1567C47-7648-4E68-8A84-42AA075847A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42" b="20842"/>
          <a:stretch>
            <a:fillRect/>
          </a:stretch>
        </p:blipFill>
        <p:spPr>
          <a:xfrm>
            <a:off x="0" y="0"/>
            <a:ext cx="12192000" cy="5332413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EE35D3-4899-4291-83F6-91F57FEB01E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en-NZ" dirty="0"/>
          </a:p>
          <a:p>
            <a:r>
              <a:rPr lang="en-NZ" sz="2600" dirty="0">
                <a:solidFill>
                  <a:schemeClr val="bg1"/>
                </a:solidFill>
              </a:rPr>
              <a:t>(Photo credit: University of Hawaii)</a:t>
            </a:r>
          </a:p>
        </p:txBody>
      </p:sp>
    </p:spTree>
    <p:extLst>
      <p:ext uri="{BB962C8B-B14F-4D97-AF65-F5344CB8AC3E}">
        <p14:creationId xmlns:p14="http://schemas.microsoft.com/office/powerpoint/2010/main" val="2163351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F5CBE-BEF6-4908-A1FB-C03519657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/>
              <a:t>The Roles IUPAP can play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311D72-8020-4C91-8E3C-AF6021DA233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25000" lnSpcReduction="20000"/>
          </a:bodyPr>
          <a:lstStyle/>
          <a:p>
            <a:endParaRPr lang="en-NZ" dirty="0"/>
          </a:p>
          <a:p>
            <a:r>
              <a:rPr lang="en-NZ" sz="11200" dirty="0">
                <a:solidFill>
                  <a:schemeClr val="bg1"/>
                </a:solidFill>
              </a:rPr>
              <a:t>Education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2AC3B2A-DF7C-49CF-B30B-4E7B0DB79B5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51" b="208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22495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F5CBE-BEF6-4908-A1FB-C03519657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/>
              <a:t>The Roles IUPAP can play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06E857B4-DB3F-4397-8424-0048B98C5F1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51" b="20851"/>
          <a:stretch>
            <a:fillRect/>
          </a:stretch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311D72-8020-4C91-8E3C-AF6021DA233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25000" lnSpcReduction="20000"/>
          </a:bodyPr>
          <a:lstStyle/>
          <a:p>
            <a:endParaRPr lang="en-NZ" dirty="0"/>
          </a:p>
          <a:p>
            <a:r>
              <a:rPr lang="en-NZ" sz="11200" dirty="0">
                <a:solidFill>
                  <a:schemeClr val="bg1"/>
                </a:solidFill>
              </a:rPr>
              <a:t>Education – climate change</a:t>
            </a:r>
          </a:p>
        </p:txBody>
      </p:sp>
    </p:spTree>
    <p:extLst>
      <p:ext uri="{BB962C8B-B14F-4D97-AF65-F5344CB8AC3E}">
        <p14:creationId xmlns:p14="http://schemas.microsoft.com/office/powerpoint/2010/main" val="698870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F5CBE-BEF6-4908-A1FB-C03519657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/>
              <a:t>The Roles IUPAP can play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311D72-8020-4C91-8E3C-AF6021DA233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25000" lnSpcReduction="20000"/>
          </a:bodyPr>
          <a:lstStyle/>
          <a:p>
            <a:endParaRPr lang="en-NZ" dirty="0"/>
          </a:p>
          <a:p>
            <a:r>
              <a:rPr lang="en-NZ" sz="11200" dirty="0">
                <a:solidFill>
                  <a:schemeClr val="bg1"/>
                </a:solidFill>
              </a:rPr>
              <a:t>Education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37D2B4B-ED8A-467B-864A-5B73995B1F3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51" b="208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80792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F5CBE-BEF6-4908-A1FB-C03519657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/>
              <a:t>The Roles IUPAP can play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311D72-8020-4C91-8E3C-AF6021DA233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25000" lnSpcReduction="20000"/>
          </a:bodyPr>
          <a:lstStyle/>
          <a:p>
            <a:endParaRPr lang="en-NZ" dirty="0"/>
          </a:p>
          <a:p>
            <a:r>
              <a:rPr lang="en-NZ" sz="11200" dirty="0">
                <a:solidFill>
                  <a:schemeClr val="bg1"/>
                </a:solidFill>
              </a:rPr>
              <a:t>Medical physics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2B86A9B6-8CEE-4547-A067-9E4F6AC8DC8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51" b="208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07589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F5CBE-BEF6-4908-A1FB-C03519657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/>
              <a:t>Current capacity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311D72-8020-4C91-8E3C-AF6021DA233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25000" lnSpcReduction="20000"/>
          </a:bodyPr>
          <a:lstStyle/>
          <a:p>
            <a:endParaRPr lang="en-NZ" dirty="0"/>
          </a:p>
          <a:p>
            <a:r>
              <a:rPr lang="en-NZ" sz="11200" dirty="0">
                <a:solidFill>
                  <a:schemeClr val="bg1"/>
                </a:solidFill>
              </a:rPr>
              <a:t>Fiji - </a:t>
            </a:r>
            <a:r>
              <a:rPr lang="en-US" sz="11200" dirty="0">
                <a:solidFill>
                  <a:schemeClr val="bg1"/>
                </a:solidFill>
              </a:rPr>
              <a:t>Atmospheric and Space science, Renewable energy, and Environment</a:t>
            </a:r>
            <a:endParaRPr lang="en-NZ" sz="112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C44261-824B-42FC-A0DC-DBBBED39DC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349" y="384375"/>
            <a:ext cx="3486150" cy="2019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5291F97-AA74-46E7-AEA2-744BFCC35D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24" y="2783462"/>
            <a:ext cx="4314825" cy="242349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082EAED-7CB1-492A-B2A9-DE915AE7AE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000302"/>
            <a:ext cx="4991100" cy="28074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AC57E1A-AC9B-40B4-B786-A4D39F8074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384375"/>
            <a:ext cx="23241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579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E7573-893E-4340-A8AD-8C926CA1F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656" y="5686977"/>
            <a:ext cx="10780776" cy="613283"/>
          </a:xfrm>
        </p:spPr>
        <p:txBody>
          <a:bodyPr>
            <a:normAutofit fontScale="90000"/>
          </a:bodyPr>
          <a:lstStyle/>
          <a:p>
            <a:r>
              <a:rPr lang="en-NZ" dirty="0"/>
              <a:t>To develop Physics capacity in the Pacific, IUPAP should seek to aid Fiji in becoming a member.</a:t>
            </a: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D1567C47-7648-4E68-8A84-42AA075847A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42" b="20842"/>
          <a:stretch>
            <a:fillRect/>
          </a:stretch>
        </p:blipFill>
        <p:spPr>
          <a:xfrm>
            <a:off x="0" y="0"/>
            <a:ext cx="12192000" cy="5332413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EE35D3-4899-4291-83F6-91F57FEB01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6656" y="6154234"/>
            <a:ext cx="9229344" cy="533400"/>
          </a:xfrm>
        </p:spPr>
        <p:txBody>
          <a:bodyPr>
            <a:normAutofit fontScale="55000" lnSpcReduction="20000"/>
          </a:bodyPr>
          <a:lstStyle/>
          <a:p>
            <a:endParaRPr lang="en-NZ" dirty="0"/>
          </a:p>
          <a:p>
            <a:r>
              <a:rPr lang="en-NZ" sz="2600" dirty="0">
                <a:solidFill>
                  <a:schemeClr val="bg1"/>
                </a:solidFill>
              </a:rPr>
              <a:t>(Photo credit: University of Hawaii)</a:t>
            </a:r>
          </a:p>
        </p:txBody>
      </p:sp>
    </p:spTree>
    <p:extLst>
      <p:ext uri="{BB962C8B-B14F-4D97-AF65-F5344CB8AC3E}">
        <p14:creationId xmlns:p14="http://schemas.microsoft.com/office/powerpoint/2010/main" val="3749609290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TM03457491[[fn=Metropolitan]]</Template>
  <TotalTime>464</TotalTime>
  <Words>100</Words>
  <Application>Microsoft Office PowerPoint</Application>
  <PresentationFormat>Widescreen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 Light</vt:lpstr>
      <vt:lpstr>Metropolitan</vt:lpstr>
      <vt:lpstr>IUPAP in the Pacific</vt:lpstr>
      <vt:lpstr>None of the developing nations of the Pacific are members of IUPAP</vt:lpstr>
      <vt:lpstr>The Roles IUPAP can play</vt:lpstr>
      <vt:lpstr>The Roles IUPAP can play</vt:lpstr>
      <vt:lpstr>The Roles IUPAP can play</vt:lpstr>
      <vt:lpstr>The Roles IUPAP can play</vt:lpstr>
      <vt:lpstr>Current capacity</vt:lpstr>
      <vt:lpstr>To develop Physics capacity in the Pacific, IUPAP should seek to aid Fiji in becoming a member.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A. W. Hutchinson</dc:creator>
  <cp:lastModifiedBy>David A. W. Hutchinson</cp:lastModifiedBy>
  <cp:revision>6</cp:revision>
  <dcterms:created xsi:type="dcterms:W3CDTF">2022-07-11T21:39:49Z</dcterms:created>
  <dcterms:modified xsi:type="dcterms:W3CDTF">2022-07-12T05:24:29Z</dcterms:modified>
</cp:coreProperties>
</file>