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380" r:id="rId5"/>
    <p:sldId id="393" r:id="rId6"/>
    <p:sldId id="386" r:id="rId7"/>
    <p:sldId id="388" r:id="rId8"/>
    <p:sldId id="382" r:id="rId9"/>
    <p:sldId id="385" r:id="rId10"/>
    <p:sldId id="397" r:id="rId11"/>
    <p:sldId id="383" r:id="rId12"/>
    <p:sldId id="394" r:id="rId13"/>
    <p:sldId id="399" r:id="rId14"/>
    <p:sldId id="398" r:id="rId15"/>
    <p:sldId id="387" r:id="rId16"/>
    <p:sldId id="400" r:id="rId17"/>
    <p:sldId id="402" r:id="rId18"/>
    <p:sldId id="403" r:id="rId19"/>
    <p:sldId id="401" r:id="rId20"/>
    <p:sldId id="405" r:id="rId21"/>
    <p:sldId id="352" r:id="rId22"/>
  </p:sldIdLst>
  <p:sldSz cx="12192000" cy="6858000"/>
  <p:notesSz cx="6858000" cy="9144000"/>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y" initials="" lastIdx="0" clrIdx="0"/>
  <p:cmAuthor id="1" name="Shay"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6D8C"/>
    <a:srgbClr val="DAF4FC"/>
    <a:srgbClr val="4472C4"/>
    <a:srgbClr val="000F46"/>
    <a:srgbClr val="7F9DAA"/>
    <a:srgbClr val="B9B9B9"/>
    <a:srgbClr val="4C7688"/>
    <a:srgbClr val="336377"/>
    <a:srgbClr val="F2B8D8"/>
    <a:srgbClr val="EB7B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C8D9C7-D97C-3214-6BA6-5A3AA2DD33B7}" v="4" dt="2024-11-22T03:46:34.969"/>
    <p1510:client id="{54023E7F-7643-DC41-A44A-8B094000263B}" v="280" dt="2024-11-22T05:46:48.305"/>
    <p1510:client id="{768AFCFB-311B-2DF3-2F9E-2120363ABB40}" v="13" dt="2024-11-22T01:10:41.135"/>
    <p1510:client id="{91C208F6-5D97-BBB3-45B8-67D8BB7A1FA9}" v="2" dt="2024-11-22T01:07:52.958"/>
    <p1510:client id="{BD542598-435D-D0ED-FB68-3B3FFD613DF9}" v="2178" dt="2024-11-21T23:18:43.737"/>
    <p1510:client id="{D88062DC-2C79-32F8-2378-6C549ED1FE1A}" v="233" dt="2024-11-21T03:58:24.715"/>
    <p1510:client id="{DCF51DE1-FF44-B6A8-975D-567614B1EBF0}" v="1668" dt="2024-11-21T21:33:20.629"/>
    <p1510:client id="{EACE35F4-06F3-8F45-0167-44077260623E}" v="97" dt="2024-11-22T01:29:32.818"/>
  </p1510:revLst>
</p1510:revInfo>
</file>

<file path=ppt/tableStyles.xml><?xml version="1.0" encoding="utf-8"?>
<a:tblStyleLst xmlns:a="http://schemas.openxmlformats.org/drawingml/2006/main" def="{A186E7CC-E9CA-4A81-9595-9A8B10420DC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0945"/>
  </p:normalViewPr>
  <p:slideViewPr>
    <p:cSldViewPr snapToGrid="0">
      <p:cViewPr varScale="1">
        <p:scale>
          <a:sx n="90" d="100"/>
          <a:sy n="90" d="100"/>
        </p:scale>
        <p:origin x="1432" y="200"/>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A570DF-F440-44AF-8E7D-1D8E0DE37DF3}" type="doc">
      <dgm:prSet loTypeId="urn:microsoft.com/office/officeart/2005/8/layout/orgChart1" loCatId="hierarchy" qsTypeId="urn:microsoft.com/office/officeart/2005/8/quickstyle/simple1" qsCatId="simple" csTypeId="urn:microsoft.com/office/officeart/2005/8/colors/accent6_5" csCatId="accent6" phldr="1"/>
      <dgm:spPr/>
      <dgm:t>
        <a:bodyPr/>
        <a:lstStyle/>
        <a:p>
          <a:endParaRPr lang="en-GB"/>
        </a:p>
      </dgm:t>
    </dgm:pt>
    <dgm:pt modelId="{940B9FBA-CCA7-46F5-97BC-733D001F29BE}">
      <dgm:prSet phldrT="[Text]" custT="1"/>
      <dgm:spPr/>
      <dgm:t>
        <a:bodyPr/>
        <a:lstStyle/>
        <a:p>
          <a:r>
            <a:rPr lang="en-GB" sz="1200" dirty="0"/>
            <a:t>Facilitate and grow engagement about particle accelerators and their applications worldwide</a:t>
          </a:r>
        </a:p>
      </dgm:t>
    </dgm:pt>
    <dgm:pt modelId="{9D7FA6D4-0563-4082-81A0-C866A57A5C9A}" type="parTrans" cxnId="{0B087334-F0E1-43A7-89AA-8F9B7B6B48AD}">
      <dgm:prSet/>
      <dgm:spPr/>
      <dgm:t>
        <a:bodyPr/>
        <a:lstStyle/>
        <a:p>
          <a:endParaRPr lang="en-GB" sz="1600"/>
        </a:p>
      </dgm:t>
    </dgm:pt>
    <dgm:pt modelId="{E0E74027-9B3A-4D80-895E-CD51975A1166}" type="sibTrans" cxnId="{0B087334-F0E1-43A7-89AA-8F9B7B6B48AD}">
      <dgm:prSet/>
      <dgm:spPr/>
      <dgm:t>
        <a:bodyPr/>
        <a:lstStyle/>
        <a:p>
          <a:endParaRPr lang="en-GB" sz="1600"/>
        </a:p>
      </dgm:t>
    </dgm:pt>
    <dgm:pt modelId="{EE73B3DD-8C96-4760-99E3-C6B1833B4FF6}">
      <dgm:prSet phldrT="[Text]" custT="1"/>
      <dgm:spPr/>
      <dgm:t>
        <a:bodyPr/>
        <a:lstStyle/>
        <a:p>
          <a:r>
            <a:rPr lang="en-GB" sz="1200"/>
            <a:t>Enable informed decision making about accelerator topics by </a:t>
          </a:r>
          <a:r>
            <a:rPr lang="en-GB" sz="1200" b="1"/>
            <a:t>policymakers</a:t>
          </a:r>
        </a:p>
      </dgm:t>
    </dgm:pt>
    <dgm:pt modelId="{372997D8-9F79-4FA1-B9AF-5093755A2B79}" type="parTrans" cxnId="{DC7A8659-111B-4A0F-9B04-330197162A48}">
      <dgm:prSet/>
      <dgm:spPr/>
      <dgm:t>
        <a:bodyPr/>
        <a:lstStyle/>
        <a:p>
          <a:endParaRPr lang="en-GB" sz="1600"/>
        </a:p>
      </dgm:t>
    </dgm:pt>
    <dgm:pt modelId="{5CF1F6BC-D6AC-4702-8A4F-7BCE5AD41E96}" type="sibTrans" cxnId="{DC7A8659-111B-4A0F-9B04-330197162A48}">
      <dgm:prSet/>
      <dgm:spPr/>
      <dgm:t>
        <a:bodyPr/>
        <a:lstStyle/>
        <a:p>
          <a:endParaRPr lang="en-GB" sz="1600"/>
        </a:p>
      </dgm:t>
    </dgm:pt>
    <dgm:pt modelId="{C316AF53-F4AF-4AEB-B018-429F9A5A6303}">
      <dgm:prSet phldrT="[Text]" custT="1"/>
      <dgm:spPr/>
      <dgm:t>
        <a:bodyPr/>
        <a:lstStyle/>
        <a:p>
          <a:r>
            <a:rPr lang="en-GB" sz="1200" dirty="0"/>
            <a:t>Encourage </a:t>
          </a:r>
          <a:r>
            <a:rPr lang="en-GB" sz="1200" b="1" dirty="0"/>
            <a:t>young people </a:t>
          </a:r>
          <a:r>
            <a:rPr lang="en-GB" sz="1200" dirty="0"/>
            <a:t>to consider accelerator science career pathways</a:t>
          </a:r>
        </a:p>
      </dgm:t>
    </dgm:pt>
    <dgm:pt modelId="{D7E0CADD-C98F-4F35-A5F7-60D7260531A8}" type="parTrans" cxnId="{7522149E-2436-4808-8951-4C7347B53CAC}">
      <dgm:prSet/>
      <dgm:spPr/>
      <dgm:t>
        <a:bodyPr/>
        <a:lstStyle/>
        <a:p>
          <a:endParaRPr lang="en-GB" sz="1600"/>
        </a:p>
      </dgm:t>
    </dgm:pt>
    <dgm:pt modelId="{46786017-C69B-48DF-9F76-48798452387D}" type="sibTrans" cxnId="{7522149E-2436-4808-8951-4C7347B53CAC}">
      <dgm:prSet/>
      <dgm:spPr/>
      <dgm:t>
        <a:bodyPr/>
        <a:lstStyle/>
        <a:p>
          <a:endParaRPr lang="en-GB" sz="1600"/>
        </a:p>
      </dgm:t>
    </dgm:pt>
    <dgm:pt modelId="{0EF0ED14-4B30-4A2A-B079-EA4D1423F18E}">
      <dgm:prSet phldrT="[Text]" custT="1"/>
      <dgm:spPr/>
      <dgm:t>
        <a:bodyPr/>
        <a:lstStyle/>
        <a:p>
          <a:r>
            <a:rPr lang="en-GB" sz="1200" dirty="0"/>
            <a:t>Streamline and facilitate engagement with accelerators and applications for those in the field</a:t>
          </a:r>
        </a:p>
      </dgm:t>
    </dgm:pt>
    <dgm:pt modelId="{F55DE9E5-5867-430F-B664-F63BF48217F4}" type="sibTrans" cxnId="{B5DBED2B-2293-4FC9-A0CE-D4BB98627951}">
      <dgm:prSet/>
      <dgm:spPr/>
      <dgm:t>
        <a:bodyPr/>
        <a:lstStyle/>
        <a:p>
          <a:endParaRPr lang="en-GB" sz="1600"/>
        </a:p>
      </dgm:t>
    </dgm:pt>
    <dgm:pt modelId="{F4CDF6C7-3CBE-4475-A8C1-9EAB77EA253E}" type="parTrans" cxnId="{B5DBED2B-2293-4FC9-A0CE-D4BB98627951}">
      <dgm:prSet/>
      <dgm:spPr/>
      <dgm:t>
        <a:bodyPr/>
        <a:lstStyle/>
        <a:p>
          <a:endParaRPr lang="en-GB" sz="1600"/>
        </a:p>
      </dgm:t>
    </dgm:pt>
    <dgm:pt modelId="{BDAEAB2F-CB8B-4F26-9C91-D877C4BA9C23}">
      <dgm:prSet phldrT="[Text]" custT="1"/>
      <dgm:spPr/>
      <dgm:t>
        <a:bodyPr/>
        <a:lstStyle/>
        <a:p>
          <a:r>
            <a:rPr lang="en-GB" sz="1200"/>
            <a:t>Enhance the understanding of </a:t>
          </a:r>
          <a:r>
            <a:rPr lang="en-GB" sz="1200" b="1"/>
            <a:t>accelerator users and operators</a:t>
          </a:r>
        </a:p>
      </dgm:t>
    </dgm:pt>
    <dgm:pt modelId="{C7A3B164-A097-4953-840F-660E3B59570E}" type="parTrans" cxnId="{225FA757-73D5-40D2-94BF-E27BFEE0CDFA}">
      <dgm:prSet/>
      <dgm:spPr/>
      <dgm:t>
        <a:bodyPr/>
        <a:lstStyle/>
        <a:p>
          <a:endParaRPr lang="en-GB" sz="1600"/>
        </a:p>
      </dgm:t>
    </dgm:pt>
    <dgm:pt modelId="{25C4BA90-6C3D-4318-840A-025C313926B2}" type="sibTrans" cxnId="{225FA757-73D5-40D2-94BF-E27BFEE0CDFA}">
      <dgm:prSet/>
      <dgm:spPr/>
      <dgm:t>
        <a:bodyPr/>
        <a:lstStyle/>
        <a:p>
          <a:endParaRPr lang="en-GB" sz="1600"/>
        </a:p>
      </dgm:t>
    </dgm:pt>
    <dgm:pt modelId="{37CDB662-4A64-479E-B463-F10CDABDB2C9}">
      <dgm:prSet phldrT="[Text]" custT="1"/>
      <dgm:spPr/>
      <dgm:t>
        <a:bodyPr/>
        <a:lstStyle/>
        <a:p>
          <a:r>
            <a:rPr lang="en-GB" sz="1200" dirty="0"/>
            <a:t>Create materials that </a:t>
          </a:r>
          <a:r>
            <a:rPr lang="en-GB" sz="1200" b="1" dirty="0"/>
            <a:t>outreach teams</a:t>
          </a:r>
          <a:r>
            <a:rPr lang="en-GB" sz="1200" b="0" dirty="0"/>
            <a:t> can utilise for engagement activities</a:t>
          </a:r>
          <a:endParaRPr lang="en-GB" sz="1200" dirty="0"/>
        </a:p>
      </dgm:t>
    </dgm:pt>
    <dgm:pt modelId="{4C77C947-E8C4-48BE-AD0C-E003020F1E7C}" type="parTrans" cxnId="{1ABE62F5-50F4-4870-B8F9-D9993E1AB6B6}">
      <dgm:prSet/>
      <dgm:spPr/>
      <dgm:t>
        <a:bodyPr/>
        <a:lstStyle/>
        <a:p>
          <a:endParaRPr lang="en-GB" sz="1600"/>
        </a:p>
      </dgm:t>
    </dgm:pt>
    <dgm:pt modelId="{3D5F944F-07BF-49DF-A95A-B16391D34FCC}" type="sibTrans" cxnId="{1ABE62F5-50F4-4870-B8F9-D9993E1AB6B6}">
      <dgm:prSet/>
      <dgm:spPr/>
      <dgm:t>
        <a:bodyPr/>
        <a:lstStyle/>
        <a:p>
          <a:endParaRPr lang="en-GB" sz="1600"/>
        </a:p>
      </dgm:t>
    </dgm:pt>
    <dgm:pt modelId="{0420F145-B380-4D32-AB55-752B90D9604A}">
      <dgm:prSet phldrT="[Text]" custT="1"/>
      <dgm:spPr/>
      <dgm:t>
        <a:bodyPr/>
        <a:lstStyle/>
        <a:p>
          <a:r>
            <a:rPr lang="en-GB" sz="1200" dirty="0"/>
            <a:t>Supply templates and presentations for </a:t>
          </a:r>
          <a:r>
            <a:rPr lang="en-GB" sz="1200" b="1" dirty="0"/>
            <a:t>academics and students</a:t>
          </a:r>
        </a:p>
      </dgm:t>
    </dgm:pt>
    <dgm:pt modelId="{88A726FF-42FF-45F8-88B6-54742FB3BC1B}" type="parTrans" cxnId="{1BA427FB-E025-4AAA-8908-D8B1F325C607}">
      <dgm:prSet/>
      <dgm:spPr/>
      <dgm:t>
        <a:bodyPr/>
        <a:lstStyle/>
        <a:p>
          <a:endParaRPr lang="en-GB" sz="1600"/>
        </a:p>
      </dgm:t>
    </dgm:pt>
    <dgm:pt modelId="{9DBCB5E6-505C-4E32-99FD-A16226E55F7A}" type="sibTrans" cxnId="{1BA427FB-E025-4AAA-8908-D8B1F325C607}">
      <dgm:prSet/>
      <dgm:spPr/>
      <dgm:t>
        <a:bodyPr/>
        <a:lstStyle/>
        <a:p>
          <a:endParaRPr lang="en-GB" sz="1600"/>
        </a:p>
      </dgm:t>
    </dgm:pt>
    <dgm:pt modelId="{87516EFD-1E50-4492-9534-D3C74AE61DC5}">
      <dgm:prSet phldrT="[Text]" custT="1"/>
      <dgm:spPr/>
      <dgm:t>
        <a:bodyPr/>
        <a:lstStyle/>
        <a:p>
          <a:r>
            <a:rPr lang="en-GB" sz="1200" dirty="0"/>
            <a:t>Provide resources useful to </a:t>
          </a:r>
          <a:r>
            <a:rPr lang="en-GB" sz="1200" b="1" dirty="0"/>
            <a:t>schoolteachers</a:t>
          </a:r>
          <a:r>
            <a:rPr lang="en-GB" sz="1200" dirty="0"/>
            <a:t> for classroom activities</a:t>
          </a:r>
        </a:p>
      </dgm:t>
    </dgm:pt>
    <dgm:pt modelId="{AD8BFD92-BE58-47FC-AC84-D2976EC3C428}" type="parTrans" cxnId="{7844E63E-B824-4C6F-8998-9E15B68C610A}">
      <dgm:prSet/>
      <dgm:spPr/>
      <dgm:t>
        <a:bodyPr/>
        <a:lstStyle/>
        <a:p>
          <a:endParaRPr lang="en-GB" sz="1600"/>
        </a:p>
      </dgm:t>
    </dgm:pt>
    <dgm:pt modelId="{342E03A0-42B0-44E1-B7D6-6BD43B426833}" type="sibTrans" cxnId="{7844E63E-B824-4C6F-8998-9E15B68C610A}">
      <dgm:prSet/>
      <dgm:spPr/>
      <dgm:t>
        <a:bodyPr/>
        <a:lstStyle/>
        <a:p>
          <a:endParaRPr lang="en-GB" sz="1600"/>
        </a:p>
      </dgm:t>
    </dgm:pt>
    <dgm:pt modelId="{B4A1AFF5-DE6F-4E0B-8C88-A43E8F1BCA45}">
      <dgm:prSet phldrT="[Text]" custT="1"/>
      <dgm:spPr/>
      <dgm:t>
        <a:bodyPr/>
        <a:lstStyle/>
        <a:p>
          <a:r>
            <a:rPr lang="en-GB" sz="1200" b="1" dirty="0"/>
            <a:t>Improve awareness </a:t>
          </a:r>
          <a:r>
            <a:rPr lang="en-GB" sz="1200" dirty="0"/>
            <a:t>of accelerators and their applications among target public audiences</a:t>
          </a:r>
        </a:p>
      </dgm:t>
    </dgm:pt>
    <dgm:pt modelId="{28BD1572-1FE9-4F9B-BE24-37225E992059}" type="parTrans" cxnId="{2B38D50B-CC94-442B-828A-CB1BF55D4AD7}">
      <dgm:prSet/>
      <dgm:spPr/>
      <dgm:t>
        <a:bodyPr/>
        <a:lstStyle/>
        <a:p>
          <a:endParaRPr lang="en-GB" sz="1600"/>
        </a:p>
      </dgm:t>
    </dgm:pt>
    <dgm:pt modelId="{51240D1B-7AB0-4F15-871A-698E81D3E8EA}" type="sibTrans" cxnId="{2B38D50B-CC94-442B-828A-CB1BF55D4AD7}">
      <dgm:prSet/>
      <dgm:spPr/>
      <dgm:t>
        <a:bodyPr/>
        <a:lstStyle/>
        <a:p>
          <a:endParaRPr lang="en-GB" sz="1600"/>
        </a:p>
      </dgm:t>
    </dgm:pt>
    <dgm:pt modelId="{7A06D1C3-8EF8-494A-9FE6-6A64BC8E5BEC}" type="pres">
      <dgm:prSet presAssocID="{3DA570DF-F440-44AF-8E7D-1D8E0DE37DF3}" presName="hierChild1" presStyleCnt="0">
        <dgm:presLayoutVars>
          <dgm:orgChart val="1"/>
          <dgm:chPref val="1"/>
          <dgm:dir/>
          <dgm:animOne val="branch"/>
          <dgm:animLvl val="lvl"/>
          <dgm:resizeHandles/>
        </dgm:presLayoutVars>
      </dgm:prSet>
      <dgm:spPr/>
    </dgm:pt>
    <dgm:pt modelId="{F5A2AB08-4F2D-42E9-BCAB-03B80A1F1DD8}" type="pres">
      <dgm:prSet presAssocID="{940B9FBA-CCA7-46F5-97BC-733D001F29BE}" presName="hierRoot1" presStyleCnt="0">
        <dgm:presLayoutVars>
          <dgm:hierBranch/>
        </dgm:presLayoutVars>
      </dgm:prSet>
      <dgm:spPr/>
    </dgm:pt>
    <dgm:pt modelId="{432FDB86-AE43-4AAD-9559-98468C511C3C}" type="pres">
      <dgm:prSet presAssocID="{940B9FBA-CCA7-46F5-97BC-733D001F29BE}" presName="rootComposite1" presStyleCnt="0"/>
      <dgm:spPr/>
    </dgm:pt>
    <dgm:pt modelId="{34A35D50-C4D5-4F3A-98FD-22D63479D5D0}" type="pres">
      <dgm:prSet presAssocID="{940B9FBA-CCA7-46F5-97BC-733D001F29BE}" presName="rootText1" presStyleLbl="node0" presStyleIdx="0" presStyleCnt="1" custScaleX="106031" custScaleY="120086" custLinFactNeighborX="-1021" custLinFactNeighborY="-18659">
        <dgm:presLayoutVars>
          <dgm:chPref val="3"/>
        </dgm:presLayoutVars>
      </dgm:prSet>
      <dgm:spPr/>
    </dgm:pt>
    <dgm:pt modelId="{BECB0939-84A9-4BCE-A420-446FDD725240}" type="pres">
      <dgm:prSet presAssocID="{940B9FBA-CCA7-46F5-97BC-733D001F29BE}" presName="rootConnector1" presStyleLbl="node1" presStyleIdx="0" presStyleCnt="0"/>
      <dgm:spPr/>
    </dgm:pt>
    <dgm:pt modelId="{F93FF4A6-B2E1-434C-9F76-34C112B5F4BD}" type="pres">
      <dgm:prSet presAssocID="{940B9FBA-CCA7-46F5-97BC-733D001F29BE}" presName="hierChild2" presStyleCnt="0"/>
      <dgm:spPr/>
    </dgm:pt>
    <dgm:pt modelId="{D295A4FB-95E0-4970-9839-8C1B04B198A3}" type="pres">
      <dgm:prSet presAssocID="{28BD1572-1FE9-4F9B-BE24-37225E992059}" presName="Name35" presStyleLbl="parChTrans1D2" presStyleIdx="0" presStyleCnt="2"/>
      <dgm:spPr/>
    </dgm:pt>
    <dgm:pt modelId="{39164EA6-9C0A-457F-ACB7-B576249DC976}" type="pres">
      <dgm:prSet presAssocID="{B4A1AFF5-DE6F-4E0B-8C88-A43E8F1BCA45}" presName="hierRoot2" presStyleCnt="0">
        <dgm:presLayoutVars>
          <dgm:hierBranch/>
        </dgm:presLayoutVars>
      </dgm:prSet>
      <dgm:spPr/>
    </dgm:pt>
    <dgm:pt modelId="{67766216-7F86-42C2-99CE-E6F7B48A0B20}" type="pres">
      <dgm:prSet presAssocID="{B4A1AFF5-DE6F-4E0B-8C88-A43E8F1BCA45}" presName="rootComposite" presStyleCnt="0"/>
      <dgm:spPr/>
    </dgm:pt>
    <dgm:pt modelId="{9E154C0B-ECF3-4156-A073-50FF15A25200}" type="pres">
      <dgm:prSet presAssocID="{B4A1AFF5-DE6F-4E0B-8C88-A43E8F1BCA45}" presName="rootText" presStyleLbl="node2" presStyleIdx="0" presStyleCnt="2" custScaleX="106031" custScaleY="120086" custLinFactNeighborY="10665">
        <dgm:presLayoutVars>
          <dgm:chPref val="3"/>
        </dgm:presLayoutVars>
      </dgm:prSet>
      <dgm:spPr/>
    </dgm:pt>
    <dgm:pt modelId="{37BD271B-73D4-45AC-A014-7FC05443AC5A}" type="pres">
      <dgm:prSet presAssocID="{B4A1AFF5-DE6F-4E0B-8C88-A43E8F1BCA45}" presName="rootConnector" presStyleLbl="node2" presStyleIdx="0" presStyleCnt="2"/>
      <dgm:spPr/>
    </dgm:pt>
    <dgm:pt modelId="{4B440495-470B-495D-BFCC-3E5F73B9D9E3}" type="pres">
      <dgm:prSet presAssocID="{B4A1AFF5-DE6F-4E0B-8C88-A43E8F1BCA45}" presName="hierChild4" presStyleCnt="0"/>
      <dgm:spPr/>
    </dgm:pt>
    <dgm:pt modelId="{F2E954C6-7F4C-4E98-9B05-E21A8B663383}" type="pres">
      <dgm:prSet presAssocID="{D7E0CADD-C98F-4F35-A5F7-60D7260531A8}" presName="Name35" presStyleLbl="parChTrans1D3" presStyleIdx="0" presStyleCnt="6"/>
      <dgm:spPr/>
    </dgm:pt>
    <dgm:pt modelId="{038917E8-91A5-4250-8058-AACEC7BE7A90}" type="pres">
      <dgm:prSet presAssocID="{C316AF53-F4AF-4AEB-B018-429F9A5A6303}" presName="hierRoot2" presStyleCnt="0">
        <dgm:presLayoutVars>
          <dgm:hierBranch val="init"/>
        </dgm:presLayoutVars>
      </dgm:prSet>
      <dgm:spPr/>
    </dgm:pt>
    <dgm:pt modelId="{86B9CDE6-A948-42E5-9F3D-1D08E04EFDBD}" type="pres">
      <dgm:prSet presAssocID="{C316AF53-F4AF-4AEB-B018-429F9A5A6303}" presName="rootComposite" presStyleCnt="0"/>
      <dgm:spPr/>
    </dgm:pt>
    <dgm:pt modelId="{FDF837D0-69CB-4A22-9086-50EDF9FC9C8E}" type="pres">
      <dgm:prSet presAssocID="{C316AF53-F4AF-4AEB-B018-429F9A5A6303}" presName="rootText" presStyleLbl="node3" presStyleIdx="0" presStyleCnt="6" custScaleX="106031" custScaleY="120086" custLinFactNeighborY="43306">
        <dgm:presLayoutVars>
          <dgm:chPref val="3"/>
        </dgm:presLayoutVars>
      </dgm:prSet>
      <dgm:spPr/>
    </dgm:pt>
    <dgm:pt modelId="{9FAD6FD0-01BD-4BEA-B08A-D5381475B54D}" type="pres">
      <dgm:prSet presAssocID="{C316AF53-F4AF-4AEB-B018-429F9A5A6303}" presName="rootConnector" presStyleLbl="node3" presStyleIdx="0" presStyleCnt="6"/>
      <dgm:spPr/>
    </dgm:pt>
    <dgm:pt modelId="{CEAE5EB2-E348-4FED-912D-E165C5CB0DEE}" type="pres">
      <dgm:prSet presAssocID="{C316AF53-F4AF-4AEB-B018-429F9A5A6303}" presName="hierChild4" presStyleCnt="0"/>
      <dgm:spPr/>
    </dgm:pt>
    <dgm:pt modelId="{4991D3EB-F22A-4557-AA97-D8BD9B928424}" type="pres">
      <dgm:prSet presAssocID="{C316AF53-F4AF-4AEB-B018-429F9A5A6303}" presName="hierChild5" presStyleCnt="0"/>
      <dgm:spPr/>
    </dgm:pt>
    <dgm:pt modelId="{DD8599D6-870C-43D8-B619-2C81B6EE2ACF}" type="pres">
      <dgm:prSet presAssocID="{372997D8-9F79-4FA1-B9AF-5093755A2B79}" presName="Name35" presStyleLbl="parChTrans1D3" presStyleIdx="1" presStyleCnt="6"/>
      <dgm:spPr/>
    </dgm:pt>
    <dgm:pt modelId="{74427512-420D-46D4-8640-DE284FC4283A}" type="pres">
      <dgm:prSet presAssocID="{EE73B3DD-8C96-4760-99E3-C6B1833B4FF6}" presName="hierRoot2" presStyleCnt="0">
        <dgm:presLayoutVars>
          <dgm:hierBranch val="init"/>
        </dgm:presLayoutVars>
      </dgm:prSet>
      <dgm:spPr/>
    </dgm:pt>
    <dgm:pt modelId="{4659B8F0-4197-486B-8D76-382684E733CB}" type="pres">
      <dgm:prSet presAssocID="{EE73B3DD-8C96-4760-99E3-C6B1833B4FF6}" presName="rootComposite" presStyleCnt="0"/>
      <dgm:spPr/>
    </dgm:pt>
    <dgm:pt modelId="{551987B1-49EA-4457-BABD-6E0FF9676C66}" type="pres">
      <dgm:prSet presAssocID="{EE73B3DD-8C96-4760-99E3-C6B1833B4FF6}" presName="rootText" presStyleLbl="node3" presStyleIdx="1" presStyleCnt="6" custScaleX="106031" custScaleY="120086" custLinFactNeighborY="43306">
        <dgm:presLayoutVars>
          <dgm:chPref val="3"/>
        </dgm:presLayoutVars>
      </dgm:prSet>
      <dgm:spPr/>
    </dgm:pt>
    <dgm:pt modelId="{3448B3CF-0484-4744-A232-DF3495FB3857}" type="pres">
      <dgm:prSet presAssocID="{EE73B3DD-8C96-4760-99E3-C6B1833B4FF6}" presName="rootConnector" presStyleLbl="node3" presStyleIdx="1" presStyleCnt="6"/>
      <dgm:spPr/>
    </dgm:pt>
    <dgm:pt modelId="{5DD028B8-855C-45A0-A5DE-433C0D171636}" type="pres">
      <dgm:prSet presAssocID="{EE73B3DD-8C96-4760-99E3-C6B1833B4FF6}" presName="hierChild4" presStyleCnt="0"/>
      <dgm:spPr/>
    </dgm:pt>
    <dgm:pt modelId="{C68195EC-0FC2-46AF-8C8E-9570A3D351FB}" type="pres">
      <dgm:prSet presAssocID="{EE73B3DD-8C96-4760-99E3-C6B1833B4FF6}" presName="hierChild5" presStyleCnt="0"/>
      <dgm:spPr/>
    </dgm:pt>
    <dgm:pt modelId="{5902A667-EA22-48F4-9641-254F2D229C57}" type="pres">
      <dgm:prSet presAssocID="{C7A3B164-A097-4953-840F-660E3B59570E}" presName="Name35" presStyleLbl="parChTrans1D3" presStyleIdx="2" presStyleCnt="6"/>
      <dgm:spPr/>
    </dgm:pt>
    <dgm:pt modelId="{D5A12EC4-FFF4-4447-927E-DBBEF5DD6D14}" type="pres">
      <dgm:prSet presAssocID="{BDAEAB2F-CB8B-4F26-9C91-D877C4BA9C23}" presName="hierRoot2" presStyleCnt="0">
        <dgm:presLayoutVars>
          <dgm:hierBranch val="init"/>
        </dgm:presLayoutVars>
      </dgm:prSet>
      <dgm:spPr/>
    </dgm:pt>
    <dgm:pt modelId="{10FF1AFB-9D1F-4BD3-9B8B-FF4720DA80ED}" type="pres">
      <dgm:prSet presAssocID="{BDAEAB2F-CB8B-4F26-9C91-D877C4BA9C23}" presName="rootComposite" presStyleCnt="0"/>
      <dgm:spPr/>
    </dgm:pt>
    <dgm:pt modelId="{E8340573-5687-49E1-96E2-8BF1997AFE72}" type="pres">
      <dgm:prSet presAssocID="{BDAEAB2F-CB8B-4F26-9C91-D877C4BA9C23}" presName="rootText" presStyleLbl="node3" presStyleIdx="2" presStyleCnt="6" custScaleX="106031" custScaleY="120086" custLinFactNeighborY="43306">
        <dgm:presLayoutVars>
          <dgm:chPref val="3"/>
        </dgm:presLayoutVars>
      </dgm:prSet>
      <dgm:spPr/>
    </dgm:pt>
    <dgm:pt modelId="{DD90CA9B-A286-4EFF-835A-E6887D9D84DD}" type="pres">
      <dgm:prSet presAssocID="{BDAEAB2F-CB8B-4F26-9C91-D877C4BA9C23}" presName="rootConnector" presStyleLbl="node3" presStyleIdx="2" presStyleCnt="6"/>
      <dgm:spPr/>
    </dgm:pt>
    <dgm:pt modelId="{C195D315-63D7-4E68-9018-AABFA3C10610}" type="pres">
      <dgm:prSet presAssocID="{BDAEAB2F-CB8B-4F26-9C91-D877C4BA9C23}" presName="hierChild4" presStyleCnt="0"/>
      <dgm:spPr/>
    </dgm:pt>
    <dgm:pt modelId="{0CF4529C-D955-49A8-87E8-F61434847E3E}" type="pres">
      <dgm:prSet presAssocID="{BDAEAB2F-CB8B-4F26-9C91-D877C4BA9C23}" presName="hierChild5" presStyleCnt="0"/>
      <dgm:spPr/>
    </dgm:pt>
    <dgm:pt modelId="{73ACA4FE-8F06-4400-8F79-009BE7C0053D}" type="pres">
      <dgm:prSet presAssocID="{B4A1AFF5-DE6F-4E0B-8C88-A43E8F1BCA45}" presName="hierChild5" presStyleCnt="0"/>
      <dgm:spPr/>
    </dgm:pt>
    <dgm:pt modelId="{31A0D3AE-6374-4694-9D47-70D136897125}" type="pres">
      <dgm:prSet presAssocID="{F4CDF6C7-3CBE-4475-A8C1-9EAB77EA253E}" presName="Name35" presStyleLbl="parChTrans1D2" presStyleIdx="1" presStyleCnt="2"/>
      <dgm:spPr/>
    </dgm:pt>
    <dgm:pt modelId="{A3890421-BE6D-4023-A2A1-586C9FEAE86E}" type="pres">
      <dgm:prSet presAssocID="{0EF0ED14-4B30-4A2A-B079-EA4D1423F18E}" presName="hierRoot2" presStyleCnt="0">
        <dgm:presLayoutVars>
          <dgm:hierBranch/>
        </dgm:presLayoutVars>
      </dgm:prSet>
      <dgm:spPr/>
    </dgm:pt>
    <dgm:pt modelId="{D2DD0BF5-E798-4314-BBC0-E0BC54465A27}" type="pres">
      <dgm:prSet presAssocID="{0EF0ED14-4B30-4A2A-B079-EA4D1423F18E}" presName="rootComposite" presStyleCnt="0"/>
      <dgm:spPr/>
    </dgm:pt>
    <dgm:pt modelId="{6FA4FFEF-5CE9-4620-9944-E22B057B1DCF}" type="pres">
      <dgm:prSet presAssocID="{0EF0ED14-4B30-4A2A-B079-EA4D1423F18E}" presName="rootText" presStyleLbl="node2" presStyleIdx="1" presStyleCnt="2" custScaleX="106031" custScaleY="120086" custLinFactNeighborY="10665">
        <dgm:presLayoutVars>
          <dgm:chPref val="3"/>
        </dgm:presLayoutVars>
      </dgm:prSet>
      <dgm:spPr/>
    </dgm:pt>
    <dgm:pt modelId="{8AD47CCF-5912-4B3E-BE70-89BA8FAE1E2E}" type="pres">
      <dgm:prSet presAssocID="{0EF0ED14-4B30-4A2A-B079-EA4D1423F18E}" presName="rootConnector" presStyleLbl="node2" presStyleIdx="1" presStyleCnt="2"/>
      <dgm:spPr/>
    </dgm:pt>
    <dgm:pt modelId="{94F60958-09C8-4D89-9DB3-B45B958F028B}" type="pres">
      <dgm:prSet presAssocID="{0EF0ED14-4B30-4A2A-B079-EA4D1423F18E}" presName="hierChild4" presStyleCnt="0"/>
      <dgm:spPr/>
    </dgm:pt>
    <dgm:pt modelId="{B8DFCAB4-ACAF-4887-B1F5-B2894EE548CA}" type="pres">
      <dgm:prSet presAssocID="{88A726FF-42FF-45F8-88B6-54742FB3BC1B}" presName="Name35" presStyleLbl="parChTrans1D3" presStyleIdx="3" presStyleCnt="6"/>
      <dgm:spPr/>
    </dgm:pt>
    <dgm:pt modelId="{6BD2F289-FAA2-4CE9-84FF-1FD5343A779A}" type="pres">
      <dgm:prSet presAssocID="{0420F145-B380-4D32-AB55-752B90D9604A}" presName="hierRoot2" presStyleCnt="0">
        <dgm:presLayoutVars>
          <dgm:hierBranch val="init"/>
        </dgm:presLayoutVars>
      </dgm:prSet>
      <dgm:spPr/>
    </dgm:pt>
    <dgm:pt modelId="{3F56F1CD-1527-43C9-B932-1FD798365A21}" type="pres">
      <dgm:prSet presAssocID="{0420F145-B380-4D32-AB55-752B90D9604A}" presName="rootComposite" presStyleCnt="0"/>
      <dgm:spPr/>
    </dgm:pt>
    <dgm:pt modelId="{6ECF6441-581B-4291-8125-CB25B57311B4}" type="pres">
      <dgm:prSet presAssocID="{0420F145-B380-4D32-AB55-752B90D9604A}" presName="rootText" presStyleLbl="node3" presStyleIdx="3" presStyleCnt="6" custScaleX="106031" custScaleY="120086" custLinFactNeighborY="43306">
        <dgm:presLayoutVars>
          <dgm:chPref val="3"/>
        </dgm:presLayoutVars>
      </dgm:prSet>
      <dgm:spPr/>
    </dgm:pt>
    <dgm:pt modelId="{E9DE6D63-7F33-4765-8DBB-874004A36FE0}" type="pres">
      <dgm:prSet presAssocID="{0420F145-B380-4D32-AB55-752B90D9604A}" presName="rootConnector" presStyleLbl="node3" presStyleIdx="3" presStyleCnt="6"/>
      <dgm:spPr/>
    </dgm:pt>
    <dgm:pt modelId="{C3227D08-575A-4AD3-9938-CB9728FFF78C}" type="pres">
      <dgm:prSet presAssocID="{0420F145-B380-4D32-AB55-752B90D9604A}" presName="hierChild4" presStyleCnt="0"/>
      <dgm:spPr/>
    </dgm:pt>
    <dgm:pt modelId="{2E0BA071-86C0-4F82-8900-E4007B458383}" type="pres">
      <dgm:prSet presAssocID="{0420F145-B380-4D32-AB55-752B90D9604A}" presName="hierChild5" presStyleCnt="0"/>
      <dgm:spPr/>
    </dgm:pt>
    <dgm:pt modelId="{8789E2EA-48C1-43A0-BF69-90532118B3A2}" type="pres">
      <dgm:prSet presAssocID="{AD8BFD92-BE58-47FC-AC84-D2976EC3C428}" presName="Name35" presStyleLbl="parChTrans1D3" presStyleIdx="4" presStyleCnt="6"/>
      <dgm:spPr/>
    </dgm:pt>
    <dgm:pt modelId="{C82FD071-BA49-467B-A91C-33693A23C0E0}" type="pres">
      <dgm:prSet presAssocID="{87516EFD-1E50-4492-9534-D3C74AE61DC5}" presName="hierRoot2" presStyleCnt="0">
        <dgm:presLayoutVars>
          <dgm:hierBranch val="init"/>
        </dgm:presLayoutVars>
      </dgm:prSet>
      <dgm:spPr/>
    </dgm:pt>
    <dgm:pt modelId="{94EA4CE1-474F-4B27-B083-331989BB714E}" type="pres">
      <dgm:prSet presAssocID="{87516EFD-1E50-4492-9534-D3C74AE61DC5}" presName="rootComposite" presStyleCnt="0"/>
      <dgm:spPr/>
    </dgm:pt>
    <dgm:pt modelId="{C7C1BBD0-5C76-4FB4-97B8-BA788C12AEC8}" type="pres">
      <dgm:prSet presAssocID="{87516EFD-1E50-4492-9534-D3C74AE61DC5}" presName="rootText" presStyleLbl="node3" presStyleIdx="4" presStyleCnt="6" custScaleX="106031" custScaleY="120086" custLinFactNeighborY="43306">
        <dgm:presLayoutVars>
          <dgm:chPref val="3"/>
        </dgm:presLayoutVars>
      </dgm:prSet>
      <dgm:spPr/>
    </dgm:pt>
    <dgm:pt modelId="{FC1FB58D-4FDE-42C4-9430-B54F8D5F0253}" type="pres">
      <dgm:prSet presAssocID="{87516EFD-1E50-4492-9534-D3C74AE61DC5}" presName="rootConnector" presStyleLbl="node3" presStyleIdx="4" presStyleCnt="6"/>
      <dgm:spPr/>
    </dgm:pt>
    <dgm:pt modelId="{9475F1B8-5BF1-4494-8F34-63195E54430E}" type="pres">
      <dgm:prSet presAssocID="{87516EFD-1E50-4492-9534-D3C74AE61DC5}" presName="hierChild4" presStyleCnt="0"/>
      <dgm:spPr/>
    </dgm:pt>
    <dgm:pt modelId="{9A3F9B96-F7B7-4036-9D94-BC8EEE215A2D}" type="pres">
      <dgm:prSet presAssocID="{87516EFD-1E50-4492-9534-D3C74AE61DC5}" presName="hierChild5" presStyleCnt="0"/>
      <dgm:spPr/>
    </dgm:pt>
    <dgm:pt modelId="{9AF25D3D-5212-4195-80CE-99417844672B}" type="pres">
      <dgm:prSet presAssocID="{4C77C947-E8C4-48BE-AD0C-E003020F1E7C}" presName="Name35" presStyleLbl="parChTrans1D3" presStyleIdx="5" presStyleCnt="6"/>
      <dgm:spPr/>
    </dgm:pt>
    <dgm:pt modelId="{74B37CBC-0803-40ED-9984-AEA0EBF6E980}" type="pres">
      <dgm:prSet presAssocID="{37CDB662-4A64-479E-B463-F10CDABDB2C9}" presName="hierRoot2" presStyleCnt="0">
        <dgm:presLayoutVars>
          <dgm:hierBranch val="init"/>
        </dgm:presLayoutVars>
      </dgm:prSet>
      <dgm:spPr/>
    </dgm:pt>
    <dgm:pt modelId="{E81F65CD-C981-4D37-A746-FE29A2F089DF}" type="pres">
      <dgm:prSet presAssocID="{37CDB662-4A64-479E-B463-F10CDABDB2C9}" presName="rootComposite" presStyleCnt="0"/>
      <dgm:spPr/>
    </dgm:pt>
    <dgm:pt modelId="{32AA3CE2-9CBC-4218-9CDD-49D66571E956}" type="pres">
      <dgm:prSet presAssocID="{37CDB662-4A64-479E-B463-F10CDABDB2C9}" presName="rootText" presStyleLbl="node3" presStyleIdx="5" presStyleCnt="6" custScaleX="106031" custScaleY="120086" custLinFactNeighborY="43306">
        <dgm:presLayoutVars>
          <dgm:chPref val="3"/>
        </dgm:presLayoutVars>
      </dgm:prSet>
      <dgm:spPr/>
    </dgm:pt>
    <dgm:pt modelId="{B3CBE281-FE11-4B98-B144-A31CE4B1710D}" type="pres">
      <dgm:prSet presAssocID="{37CDB662-4A64-479E-B463-F10CDABDB2C9}" presName="rootConnector" presStyleLbl="node3" presStyleIdx="5" presStyleCnt="6"/>
      <dgm:spPr/>
    </dgm:pt>
    <dgm:pt modelId="{E655A9DE-006C-4FF1-9221-29C2CC40DA3D}" type="pres">
      <dgm:prSet presAssocID="{37CDB662-4A64-479E-B463-F10CDABDB2C9}" presName="hierChild4" presStyleCnt="0"/>
      <dgm:spPr/>
    </dgm:pt>
    <dgm:pt modelId="{DAADEB33-D1BF-4F92-8CCD-36CEFB467E95}" type="pres">
      <dgm:prSet presAssocID="{37CDB662-4A64-479E-B463-F10CDABDB2C9}" presName="hierChild5" presStyleCnt="0"/>
      <dgm:spPr/>
    </dgm:pt>
    <dgm:pt modelId="{1D407470-452A-4946-9DD0-ABC32D44D8DA}" type="pres">
      <dgm:prSet presAssocID="{0EF0ED14-4B30-4A2A-B079-EA4D1423F18E}" presName="hierChild5" presStyleCnt="0"/>
      <dgm:spPr/>
    </dgm:pt>
    <dgm:pt modelId="{C0969F98-7BEE-4BDB-AF47-98B98B501207}" type="pres">
      <dgm:prSet presAssocID="{940B9FBA-CCA7-46F5-97BC-733D001F29BE}" presName="hierChild3" presStyleCnt="0"/>
      <dgm:spPr/>
    </dgm:pt>
  </dgm:ptLst>
  <dgm:cxnLst>
    <dgm:cxn modelId="{2B38D50B-CC94-442B-828A-CB1BF55D4AD7}" srcId="{940B9FBA-CCA7-46F5-97BC-733D001F29BE}" destId="{B4A1AFF5-DE6F-4E0B-8C88-A43E8F1BCA45}" srcOrd="0" destOrd="0" parTransId="{28BD1572-1FE9-4F9B-BE24-37225E992059}" sibTransId="{51240D1B-7AB0-4F15-871A-698E81D3E8EA}"/>
    <dgm:cxn modelId="{5E5C6E16-6761-45B9-AE32-6D6E16801062}" type="presOf" srcId="{0420F145-B380-4D32-AB55-752B90D9604A}" destId="{6ECF6441-581B-4291-8125-CB25B57311B4}" srcOrd="0" destOrd="0" presId="urn:microsoft.com/office/officeart/2005/8/layout/orgChart1"/>
    <dgm:cxn modelId="{591A651B-7726-402F-B72A-662711E57464}" type="presOf" srcId="{0EF0ED14-4B30-4A2A-B079-EA4D1423F18E}" destId="{8AD47CCF-5912-4B3E-BE70-89BA8FAE1E2E}" srcOrd="1" destOrd="0" presId="urn:microsoft.com/office/officeart/2005/8/layout/orgChart1"/>
    <dgm:cxn modelId="{959BE61E-50DE-4021-A437-AD6A03F601F8}" type="presOf" srcId="{87516EFD-1E50-4492-9534-D3C74AE61DC5}" destId="{FC1FB58D-4FDE-42C4-9430-B54F8D5F0253}" srcOrd="1" destOrd="0" presId="urn:microsoft.com/office/officeart/2005/8/layout/orgChart1"/>
    <dgm:cxn modelId="{E2D53221-E4DE-4F72-9165-8057E1B0FE18}" type="presOf" srcId="{C7A3B164-A097-4953-840F-660E3B59570E}" destId="{5902A667-EA22-48F4-9641-254F2D229C57}" srcOrd="0" destOrd="0" presId="urn:microsoft.com/office/officeart/2005/8/layout/orgChart1"/>
    <dgm:cxn modelId="{B5DBED2B-2293-4FC9-A0CE-D4BB98627951}" srcId="{940B9FBA-CCA7-46F5-97BC-733D001F29BE}" destId="{0EF0ED14-4B30-4A2A-B079-EA4D1423F18E}" srcOrd="1" destOrd="0" parTransId="{F4CDF6C7-3CBE-4475-A8C1-9EAB77EA253E}" sibTransId="{F55DE9E5-5867-430F-B664-F63BF48217F4}"/>
    <dgm:cxn modelId="{0B087334-F0E1-43A7-89AA-8F9B7B6B48AD}" srcId="{3DA570DF-F440-44AF-8E7D-1D8E0DE37DF3}" destId="{940B9FBA-CCA7-46F5-97BC-733D001F29BE}" srcOrd="0" destOrd="0" parTransId="{9D7FA6D4-0563-4082-81A0-C866A57A5C9A}" sibTransId="{E0E74027-9B3A-4D80-895E-CD51975A1166}"/>
    <dgm:cxn modelId="{7844E63E-B824-4C6F-8998-9E15B68C610A}" srcId="{0EF0ED14-4B30-4A2A-B079-EA4D1423F18E}" destId="{87516EFD-1E50-4492-9534-D3C74AE61DC5}" srcOrd="1" destOrd="0" parTransId="{AD8BFD92-BE58-47FC-AC84-D2976EC3C428}" sibTransId="{342E03A0-42B0-44E1-B7D6-6BD43B426833}"/>
    <dgm:cxn modelId="{7516FF4C-046A-4A34-8235-1F78996C8513}" type="presOf" srcId="{C316AF53-F4AF-4AEB-B018-429F9A5A6303}" destId="{9FAD6FD0-01BD-4BEA-B08A-D5381475B54D}" srcOrd="1" destOrd="0" presId="urn:microsoft.com/office/officeart/2005/8/layout/orgChart1"/>
    <dgm:cxn modelId="{225FA757-73D5-40D2-94BF-E27BFEE0CDFA}" srcId="{B4A1AFF5-DE6F-4E0B-8C88-A43E8F1BCA45}" destId="{BDAEAB2F-CB8B-4F26-9C91-D877C4BA9C23}" srcOrd="2" destOrd="0" parTransId="{C7A3B164-A097-4953-840F-660E3B59570E}" sibTransId="{25C4BA90-6C3D-4318-840A-025C313926B2}"/>
    <dgm:cxn modelId="{DC7A8659-111B-4A0F-9B04-330197162A48}" srcId="{B4A1AFF5-DE6F-4E0B-8C88-A43E8F1BCA45}" destId="{EE73B3DD-8C96-4760-99E3-C6B1833B4FF6}" srcOrd="1" destOrd="0" parTransId="{372997D8-9F79-4FA1-B9AF-5093755A2B79}" sibTransId="{5CF1F6BC-D6AC-4702-8A4F-7BCE5AD41E96}"/>
    <dgm:cxn modelId="{09C1BF66-F334-42FC-A791-DFA0B70B1D9C}" type="presOf" srcId="{4C77C947-E8C4-48BE-AD0C-E003020F1E7C}" destId="{9AF25D3D-5212-4195-80CE-99417844672B}" srcOrd="0" destOrd="0" presId="urn:microsoft.com/office/officeart/2005/8/layout/orgChart1"/>
    <dgm:cxn modelId="{BD01A768-1990-4743-90E9-ABB52781C7F9}" type="presOf" srcId="{B4A1AFF5-DE6F-4E0B-8C88-A43E8F1BCA45}" destId="{9E154C0B-ECF3-4156-A073-50FF15A25200}" srcOrd="0" destOrd="0" presId="urn:microsoft.com/office/officeart/2005/8/layout/orgChart1"/>
    <dgm:cxn modelId="{8F5B5472-4934-4AC9-9AB0-BF0CF8C16F4B}" type="presOf" srcId="{37CDB662-4A64-479E-B463-F10CDABDB2C9}" destId="{32AA3CE2-9CBC-4218-9CDD-49D66571E956}" srcOrd="0" destOrd="0" presId="urn:microsoft.com/office/officeart/2005/8/layout/orgChart1"/>
    <dgm:cxn modelId="{945D5E75-C339-46B2-B97D-7F34C25C6D07}" type="presOf" srcId="{BDAEAB2F-CB8B-4F26-9C91-D877C4BA9C23}" destId="{DD90CA9B-A286-4EFF-835A-E6887D9D84DD}" srcOrd="1" destOrd="0" presId="urn:microsoft.com/office/officeart/2005/8/layout/orgChart1"/>
    <dgm:cxn modelId="{59335776-F326-4869-A628-42A7E4CCB836}" type="presOf" srcId="{940B9FBA-CCA7-46F5-97BC-733D001F29BE}" destId="{BECB0939-84A9-4BCE-A420-446FDD725240}" srcOrd="1" destOrd="0" presId="urn:microsoft.com/office/officeart/2005/8/layout/orgChart1"/>
    <dgm:cxn modelId="{B71E5680-7A36-42FF-9933-6F9271B1B6A6}" type="presOf" srcId="{F4CDF6C7-3CBE-4475-A8C1-9EAB77EA253E}" destId="{31A0D3AE-6374-4694-9D47-70D136897125}" srcOrd="0" destOrd="0" presId="urn:microsoft.com/office/officeart/2005/8/layout/orgChart1"/>
    <dgm:cxn modelId="{3A7EA286-2589-4EEB-8C94-5C76502676D5}" type="presOf" srcId="{EE73B3DD-8C96-4760-99E3-C6B1833B4FF6}" destId="{551987B1-49EA-4457-BABD-6E0FF9676C66}" srcOrd="0" destOrd="0" presId="urn:microsoft.com/office/officeart/2005/8/layout/orgChart1"/>
    <dgm:cxn modelId="{0DFE518A-B780-4570-9CF3-ABE1A637C46E}" type="presOf" srcId="{88A726FF-42FF-45F8-88B6-54742FB3BC1B}" destId="{B8DFCAB4-ACAF-4887-B1F5-B2894EE548CA}" srcOrd="0" destOrd="0" presId="urn:microsoft.com/office/officeart/2005/8/layout/orgChart1"/>
    <dgm:cxn modelId="{FA26178C-93F8-49A4-98CB-F67BFF63813F}" type="presOf" srcId="{28BD1572-1FE9-4F9B-BE24-37225E992059}" destId="{D295A4FB-95E0-4970-9839-8C1B04B198A3}" srcOrd="0" destOrd="0" presId="urn:microsoft.com/office/officeart/2005/8/layout/orgChart1"/>
    <dgm:cxn modelId="{DD170992-A42D-4E10-8639-162199193DA7}" type="presOf" srcId="{940B9FBA-CCA7-46F5-97BC-733D001F29BE}" destId="{34A35D50-C4D5-4F3A-98FD-22D63479D5D0}" srcOrd="0" destOrd="0" presId="urn:microsoft.com/office/officeart/2005/8/layout/orgChart1"/>
    <dgm:cxn modelId="{7522149E-2436-4808-8951-4C7347B53CAC}" srcId="{B4A1AFF5-DE6F-4E0B-8C88-A43E8F1BCA45}" destId="{C316AF53-F4AF-4AEB-B018-429F9A5A6303}" srcOrd="0" destOrd="0" parTransId="{D7E0CADD-C98F-4F35-A5F7-60D7260531A8}" sibTransId="{46786017-C69B-48DF-9F76-48798452387D}"/>
    <dgm:cxn modelId="{F6E07FA6-B706-4158-B6C3-1280661999BA}" type="presOf" srcId="{C316AF53-F4AF-4AEB-B018-429F9A5A6303}" destId="{FDF837D0-69CB-4A22-9086-50EDF9FC9C8E}" srcOrd="0" destOrd="0" presId="urn:microsoft.com/office/officeart/2005/8/layout/orgChart1"/>
    <dgm:cxn modelId="{F50A2BA9-ADB9-473D-B42C-948439822BCF}" type="presOf" srcId="{B4A1AFF5-DE6F-4E0B-8C88-A43E8F1BCA45}" destId="{37BD271B-73D4-45AC-A014-7FC05443AC5A}" srcOrd="1" destOrd="0" presId="urn:microsoft.com/office/officeart/2005/8/layout/orgChart1"/>
    <dgm:cxn modelId="{F0B061AD-5BDF-42E9-AD35-CBF21CFB4C38}" type="presOf" srcId="{87516EFD-1E50-4492-9534-D3C74AE61DC5}" destId="{C7C1BBD0-5C76-4FB4-97B8-BA788C12AEC8}" srcOrd="0" destOrd="0" presId="urn:microsoft.com/office/officeart/2005/8/layout/orgChart1"/>
    <dgm:cxn modelId="{4407FFB1-A295-4DEC-A77F-BFC488B69E2A}" type="presOf" srcId="{37CDB662-4A64-479E-B463-F10CDABDB2C9}" destId="{B3CBE281-FE11-4B98-B144-A31CE4B1710D}" srcOrd="1" destOrd="0" presId="urn:microsoft.com/office/officeart/2005/8/layout/orgChart1"/>
    <dgm:cxn modelId="{9B8553C7-DB4E-41C4-A621-6C340420BCE6}" type="presOf" srcId="{BDAEAB2F-CB8B-4F26-9C91-D877C4BA9C23}" destId="{E8340573-5687-49E1-96E2-8BF1997AFE72}" srcOrd="0" destOrd="0" presId="urn:microsoft.com/office/officeart/2005/8/layout/orgChart1"/>
    <dgm:cxn modelId="{DA40B6CA-24D9-4ED8-ACF5-09A83EBC4D8C}" type="presOf" srcId="{D7E0CADD-C98F-4F35-A5F7-60D7260531A8}" destId="{F2E954C6-7F4C-4E98-9B05-E21A8B663383}" srcOrd="0" destOrd="0" presId="urn:microsoft.com/office/officeart/2005/8/layout/orgChart1"/>
    <dgm:cxn modelId="{A74730D3-423A-4DCF-AD98-64B4A5CA27ED}" type="presOf" srcId="{3DA570DF-F440-44AF-8E7D-1D8E0DE37DF3}" destId="{7A06D1C3-8EF8-494A-9FE6-6A64BC8E5BEC}" srcOrd="0" destOrd="0" presId="urn:microsoft.com/office/officeart/2005/8/layout/orgChart1"/>
    <dgm:cxn modelId="{CC4E78D3-413C-4B09-9F84-C70A4E6D0BDF}" type="presOf" srcId="{AD8BFD92-BE58-47FC-AC84-D2976EC3C428}" destId="{8789E2EA-48C1-43A0-BF69-90532118B3A2}" srcOrd="0" destOrd="0" presId="urn:microsoft.com/office/officeart/2005/8/layout/orgChart1"/>
    <dgm:cxn modelId="{7FE4CBE8-FA1B-4416-8100-03C465DF3E7C}" type="presOf" srcId="{0420F145-B380-4D32-AB55-752B90D9604A}" destId="{E9DE6D63-7F33-4765-8DBB-874004A36FE0}" srcOrd="1" destOrd="0" presId="urn:microsoft.com/office/officeart/2005/8/layout/orgChart1"/>
    <dgm:cxn modelId="{9450EBED-D9FD-4B67-B5C1-E05250EB92B3}" type="presOf" srcId="{0EF0ED14-4B30-4A2A-B079-EA4D1423F18E}" destId="{6FA4FFEF-5CE9-4620-9944-E22B057B1DCF}" srcOrd="0" destOrd="0" presId="urn:microsoft.com/office/officeart/2005/8/layout/orgChart1"/>
    <dgm:cxn modelId="{C3D50AF3-F316-416A-AB07-FA261C3C6A99}" type="presOf" srcId="{372997D8-9F79-4FA1-B9AF-5093755A2B79}" destId="{DD8599D6-870C-43D8-B619-2C81B6EE2ACF}" srcOrd="0" destOrd="0" presId="urn:microsoft.com/office/officeart/2005/8/layout/orgChart1"/>
    <dgm:cxn modelId="{1ABE62F5-50F4-4870-B8F9-D9993E1AB6B6}" srcId="{0EF0ED14-4B30-4A2A-B079-EA4D1423F18E}" destId="{37CDB662-4A64-479E-B463-F10CDABDB2C9}" srcOrd="2" destOrd="0" parTransId="{4C77C947-E8C4-48BE-AD0C-E003020F1E7C}" sibTransId="{3D5F944F-07BF-49DF-A95A-B16391D34FCC}"/>
    <dgm:cxn modelId="{03D50AF8-2297-4F5C-A39F-EE5F61A568C4}" type="presOf" srcId="{EE73B3DD-8C96-4760-99E3-C6B1833B4FF6}" destId="{3448B3CF-0484-4744-A232-DF3495FB3857}" srcOrd="1" destOrd="0" presId="urn:microsoft.com/office/officeart/2005/8/layout/orgChart1"/>
    <dgm:cxn modelId="{1BA427FB-E025-4AAA-8908-D8B1F325C607}" srcId="{0EF0ED14-4B30-4A2A-B079-EA4D1423F18E}" destId="{0420F145-B380-4D32-AB55-752B90D9604A}" srcOrd="0" destOrd="0" parTransId="{88A726FF-42FF-45F8-88B6-54742FB3BC1B}" sibTransId="{9DBCB5E6-505C-4E32-99FD-A16226E55F7A}"/>
    <dgm:cxn modelId="{C46CC2FE-FF33-4824-994B-8394D57A0E3E}" type="presParOf" srcId="{7A06D1C3-8EF8-494A-9FE6-6A64BC8E5BEC}" destId="{F5A2AB08-4F2D-42E9-BCAB-03B80A1F1DD8}" srcOrd="0" destOrd="0" presId="urn:microsoft.com/office/officeart/2005/8/layout/orgChart1"/>
    <dgm:cxn modelId="{23E1E57B-2439-4797-A795-82A79019BFCE}" type="presParOf" srcId="{F5A2AB08-4F2D-42E9-BCAB-03B80A1F1DD8}" destId="{432FDB86-AE43-4AAD-9559-98468C511C3C}" srcOrd="0" destOrd="0" presId="urn:microsoft.com/office/officeart/2005/8/layout/orgChart1"/>
    <dgm:cxn modelId="{459FB5B3-2833-4EE7-A826-68D57D6609CE}" type="presParOf" srcId="{432FDB86-AE43-4AAD-9559-98468C511C3C}" destId="{34A35D50-C4D5-4F3A-98FD-22D63479D5D0}" srcOrd="0" destOrd="0" presId="urn:microsoft.com/office/officeart/2005/8/layout/orgChart1"/>
    <dgm:cxn modelId="{EE3EF224-0601-44C8-B134-EF3B2FB62434}" type="presParOf" srcId="{432FDB86-AE43-4AAD-9559-98468C511C3C}" destId="{BECB0939-84A9-4BCE-A420-446FDD725240}" srcOrd="1" destOrd="0" presId="urn:microsoft.com/office/officeart/2005/8/layout/orgChart1"/>
    <dgm:cxn modelId="{ECD0B809-9E6B-4482-BCAC-E357328BA2D8}" type="presParOf" srcId="{F5A2AB08-4F2D-42E9-BCAB-03B80A1F1DD8}" destId="{F93FF4A6-B2E1-434C-9F76-34C112B5F4BD}" srcOrd="1" destOrd="0" presId="urn:microsoft.com/office/officeart/2005/8/layout/orgChart1"/>
    <dgm:cxn modelId="{C666A669-07C4-42C1-80B7-DECFBC227D6B}" type="presParOf" srcId="{F93FF4A6-B2E1-434C-9F76-34C112B5F4BD}" destId="{D295A4FB-95E0-4970-9839-8C1B04B198A3}" srcOrd="0" destOrd="0" presId="urn:microsoft.com/office/officeart/2005/8/layout/orgChart1"/>
    <dgm:cxn modelId="{DDEE8C9F-989B-443B-8831-D4CF982AD441}" type="presParOf" srcId="{F93FF4A6-B2E1-434C-9F76-34C112B5F4BD}" destId="{39164EA6-9C0A-457F-ACB7-B576249DC976}" srcOrd="1" destOrd="0" presId="urn:microsoft.com/office/officeart/2005/8/layout/orgChart1"/>
    <dgm:cxn modelId="{2586607B-0DA4-4651-9613-35B30EF1A1C7}" type="presParOf" srcId="{39164EA6-9C0A-457F-ACB7-B576249DC976}" destId="{67766216-7F86-42C2-99CE-E6F7B48A0B20}" srcOrd="0" destOrd="0" presId="urn:microsoft.com/office/officeart/2005/8/layout/orgChart1"/>
    <dgm:cxn modelId="{15F597ED-9B9E-49BB-8D61-0C28BCB87CC5}" type="presParOf" srcId="{67766216-7F86-42C2-99CE-E6F7B48A0B20}" destId="{9E154C0B-ECF3-4156-A073-50FF15A25200}" srcOrd="0" destOrd="0" presId="urn:microsoft.com/office/officeart/2005/8/layout/orgChart1"/>
    <dgm:cxn modelId="{8EDB6500-64A2-4A7E-A3FD-D560AD2AAA7B}" type="presParOf" srcId="{67766216-7F86-42C2-99CE-E6F7B48A0B20}" destId="{37BD271B-73D4-45AC-A014-7FC05443AC5A}" srcOrd="1" destOrd="0" presId="urn:microsoft.com/office/officeart/2005/8/layout/orgChart1"/>
    <dgm:cxn modelId="{FB6DF77B-D8C7-4CBC-ACB3-63334761A3DE}" type="presParOf" srcId="{39164EA6-9C0A-457F-ACB7-B576249DC976}" destId="{4B440495-470B-495D-BFCC-3E5F73B9D9E3}" srcOrd="1" destOrd="0" presId="urn:microsoft.com/office/officeart/2005/8/layout/orgChart1"/>
    <dgm:cxn modelId="{59614081-35A9-49C7-803B-089A26064558}" type="presParOf" srcId="{4B440495-470B-495D-BFCC-3E5F73B9D9E3}" destId="{F2E954C6-7F4C-4E98-9B05-E21A8B663383}" srcOrd="0" destOrd="0" presId="urn:microsoft.com/office/officeart/2005/8/layout/orgChart1"/>
    <dgm:cxn modelId="{64BA66E3-5B69-403A-83BD-745F2D8C5871}" type="presParOf" srcId="{4B440495-470B-495D-BFCC-3E5F73B9D9E3}" destId="{038917E8-91A5-4250-8058-AACEC7BE7A90}" srcOrd="1" destOrd="0" presId="urn:microsoft.com/office/officeart/2005/8/layout/orgChart1"/>
    <dgm:cxn modelId="{FEEE9B30-61A4-4B94-8291-D805D37582BF}" type="presParOf" srcId="{038917E8-91A5-4250-8058-AACEC7BE7A90}" destId="{86B9CDE6-A948-42E5-9F3D-1D08E04EFDBD}" srcOrd="0" destOrd="0" presId="urn:microsoft.com/office/officeart/2005/8/layout/orgChart1"/>
    <dgm:cxn modelId="{63900CE7-52BD-44BC-8611-23659A53C5D1}" type="presParOf" srcId="{86B9CDE6-A948-42E5-9F3D-1D08E04EFDBD}" destId="{FDF837D0-69CB-4A22-9086-50EDF9FC9C8E}" srcOrd="0" destOrd="0" presId="urn:microsoft.com/office/officeart/2005/8/layout/orgChart1"/>
    <dgm:cxn modelId="{E98DF54B-7869-4D51-BE75-8BABF4C654A4}" type="presParOf" srcId="{86B9CDE6-A948-42E5-9F3D-1D08E04EFDBD}" destId="{9FAD6FD0-01BD-4BEA-B08A-D5381475B54D}" srcOrd="1" destOrd="0" presId="urn:microsoft.com/office/officeart/2005/8/layout/orgChart1"/>
    <dgm:cxn modelId="{7BDB580E-393F-4F92-A06E-DB2A67682E74}" type="presParOf" srcId="{038917E8-91A5-4250-8058-AACEC7BE7A90}" destId="{CEAE5EB2-E348-4FED-912D-E165C5CB0DEE}" srcOrd="1" destOrd="0" presId="urn:microsoft.com/office/officeart/2005/8/layout/orgChart1"/>
    <dgm:cxn modelId="{13D8F2E6-DDDB-44B2-A28C-CE34DA0D39A0}" type="presParOf" srcId="{038917E8-91A5-4250-8058-AACEC7BE7A90}" destId="{4991D3EB-F22A-4557-AA97-D8BD9B928424}" srcOrd="2" destOrd="0" presId="urn:microsoft.com/office/officeart/2005/8/layout/orgChart1"/>
    <dgm:cxn modelId="{C06361D7-200B-434B-895F-6990D10550D7}" type="presParOf" srcId="{4B440495-470B-495D-BFCC-3E5F73B9D9E3}" destId="{DD8599D6-870C-43D8-B619-2C81B6EE2ACF}" srcOrd="2" destOrd="0" presId="urn:microsoft.com/office/officeart/2005/8/layout/orgChart1"/>
    <dgm:cxn modelId="{0BD885E2-1FB5-4D18-8968-995EDA9B3276}" type="presParOf" srcId="{4B440495-470B-495D-BFCC-3E5F73B9D9E3}" destId="{74427512-420D-46D4-8640-DE284FC4283A}" srcOrd="3" destOrd="0" presId="urn:microsoft.com/office/officeart/2005/8/layout/orgChart1"/>
    <dgm:cxn modelId="{DA1B0EA4-CBBD-4854-BEE8-574D5A277F6B}" type="presParOf" srcId="{74427512-420D-46D4-8640-DE284FC4283A}" destId="{4659B8F0-4197-486B-8D76-382684E733CB}" srcOrd="0" destOrd="0" presId="urn:microsoft.com/office/officeart/2005/8/layout/orgChart1"/>
    <dgm:cxn modelId="{C4089E74-29DE-424F-B725-9B6D3BD38C7B}" type="presParOf" srcId="{4659B8F0-4197-486B-8D76-382684E733CB}" destId="{551987B1-49EA-4457-BABD-6E0FF9676C66}" srcOrd="0" destOrd="0" presId="urn:microsoft.com/office/officeart/2005/8/layout/orgChart1"/>
    <dgm:cxn modelId="{B6B794CE-7223-4982-8EF1-F94E320986A6}" type="presParOf" srcId="{4659B8F0-4197-486B-8D76-382684E733CB}" destId="{3448B3CF-0484-4744-A232-DF3495FB3857}" srcOrd="1" destOrd="0" presId="urn:microsoft.com/office/officeart/2005/8/layout/orgChart1"/>
    <dgm:cxn modelId="{A0B3766C-8886-4687-9AB0-8C8962A929B6}" type="presParOf" srcId="{74427512-420D-46D4-8640-DE284FC4283A}" destId="{5DD028B8-855C-45A0-A5DE-433C0D171636}" srcOrd="1" destOrd="0" presId="urn:microsoft.com/office/officeart/2005/8/layout/orgChart1"/>
    <dgm:cxn modelId="{A96A6CE7-85B5-4EA0-A257-266D877C012C}" type="presParOf" srcId="{74427512-420D-46D4-8640-DE284FC4283A}" destId="{C68195EC-0FC2-46AF-8C8E-9570A3D351FB}" srcOrd="2" destOrd="0" presId="urn:microsoft.com/office/officeart/2005/8/layout/orgChart1"/>
    <dgm:cxn modelId="{CFA20281-BE4E-4E59-A114-51C9F58C691A}" type="presParOf" srcId="{4B440495-470B-495D-BFCC-3E5F73B9D9E3}" destId="{5902A667-EA22-48F4-9641-254F2D229C57}" srcOrd="4" destOrd="0" presId="urn:microsoft.com/office/officeart/2005/8/layout/orgChart1"/>
    <dgm:cxn modelId="{EF62D8C9-B154-4F8F-8FFC-3FCE98DE6C65}" type="presParOf" srcId="{4B440495-470B-495D-BFCC-3E5F73B9D9E3}" destId="{D5A12EC4-FFF4-4447-927E-DBBEF5DD6D14}" srcOrd="5" destOrd="0" presId="urn:microsoft.com/office/officeart/2005/8/layout/orgChart1"/>
    <dgm:cxn modelId="{4EDA3057-03C6-4B05-B064-A12074F26A73}" type="presParOf" srcId="{D5A12EC4-FFF4-4447-927E-DBBEF5DD6D14}" destId="{10FF1AFB-9D1F-4BD3-9B8B-FF4720DA80ED}" srcOrd="0" destOrd="0" presId="urn:microsoft.com/office/officeart/2005/8/layout/orgChart1"/>
    <dgm:cxn modelId="{45621373-C8CA-4A7B-B608-60E9A5733EE0}" type="presParOf" srcId="{10FF1AFB-9D1F-4BD3-9B8B-FF4720DA80ED}" destId="{E8340573-5687-49E1-96E2-8BF1997AFE72}" srcOrd="0" destOrd="0" presId="urn:microsoft.com/office/officeart/2005/8/layout/orgChart1"/>
    <dgm:cxn modelId="{58A57C96-04E2-4700-863C-A61BC43302B3}" type="presParOf" srcId="{10FF1AFB-9D1F-4BD3-9B8B-FF4720DA80ED}" destId="{DD90CA9B-A286-4EFF-835A-E6887D9D84DD}" srcOrd="1" destOrd="0" presId="urn:microsoft.com/office/officeart/2005/8/layout/orgChart1"/>
    <dgm:cxn modelId="{FFEE5307-B322-4FD0-9FA1-9DD99C4B6743}" type="presParOf" srcId="{D5A12EC4-FFF4-4447-927E-DBBEF5DD6D14}" destId="{C195D315-63D7-4E68-9018-AABFA3C10610}" srcOrd="1" destOrd="0" presId="urn:microsoft.com/office/officeart/2005/8/layout/orgChart1"/>
    <dgm:cxn modelId="{430EFEEA-BCC0-426D-9F46-1BA983C0054D}" type="presParOf" srcId="{D5A12EC4-FFF4-4447-927E-DBBEF5DD6D14}" destId="{0CF4529C-D955-49A8-87E8-F61434847E3E}" srcOrd="2" destOrd="0" presId="urn:microsoft.com/office/officeart/2005/8/layout/orgChart1"/>
    <dgm:cxn modelId="{780AEA7B-888F-4C22-AA03-526823DE15E5}" type="presParOf" srcId="{39164EA6-9C0A-457F-ACB7-B576249DC976}" destId="{73ACA4FE-8F06-4400-8F79-009BE7C0053D}" srcOrd="2" destOrd="0" presId="urn:microsoft.com/office/officeart/2005/8/layout/orgChart1"/>
    <dgm:cxn modelId="{DD109E06-BA70-450A-9967-627CD5BC5C36}" type="presParOf" srcId="{F93FF4A6-B2E1-434C-9F76-34C112B5F4BD}" destId="{31A0D3AE-6374-4694-9D47-70D136897125}" srcOrd="2" destOrd="0" presId="urn:microsoft.com/office/officeart/2005/8/layout/orgChart1"/>
    <dgm:cxn modelId="{664B2E13-6282-435C-89CD-1605F26B01A9}" type="presParOf" srcId="{F93FF4A6-B2E1-434C-9F76-34C112B5F4BD}" destId="{A3890421-BE6D-4023-A2A1-586C9FEAE86E}" srcOrd="3" destOrd="0" presId="urn:microsoft.com/office/officeart/2005/8/layout/orgChart1"/>
    <dgm:cxn modelId="{04963149-98EB-4056-B335-90AA26DEE85E}" type="presParOf" srcId="{A3890421-BE6D-4023-A2A1-586C9FEAE86E}" destId="{D2DD0BF5-E798-4314-BBC0-E0BC54465A27}" srcOrd="0" destOrd="0" presId="urn:microsoft.com/office/officeart/2005/8/layout/orgChart1"/>
    <dgm:cxn modelId="{CB762BBD-1FD2-4CCD-B05E-F5C1D6E60AD0}" type="presParOf" srcId="{D2DD0BF5-E798-4314-BBC0-E0BC54465A27}" destId="{6FA4FFEF-5CE9-4620-9944-E22B057B1DCF}" srcOrd="0" destOrd="0" presId="urn:microsoft.com/office/officeart/2005/8/layout/orgChart1"/>
    <dgm:cxn modelId="{242B0ED1-192D-4A77-8FCF-1D72D73FD946}" type="presParOf" srcId="{D2DD0BF5-E798-4314-BBC0-E0BC54465A27}" destId="{8AD47CCF-5912-4B3E-BE70-89BA8FAE1E2E}" srcOrd="1" destOrd="0" presId="urn:microsoft.com/office/officeart/2005/8/layout/orgChart1"/>
    <dgm:cxn modelId="{C60A4F05-39F9-45ED-8BB4-5BF29E5DB194}" type="presParOf" srcId="{A3890421-BE6D-4023-A2A1-586C9FEAE86E}" destId="{94F60958-09C8-4D89-9DB3-B45B958F028B}" srcOrd="1" destOrd="0" presId="urn:microsoft.com/office/officeart/2005/8/layout/orgChart1"/>
    <dgm:cxn modelId="{ADD38A47-8C64-4D1F-8166-77D9C4C123AE}" type="presParOf" srcId="{94F60958-09C8-4D89-9DB3-B45B958F028B}" destId="{B8DFCAB4-ACAF-4887-B1F5-B2894EE548CA}" srcOrd="0" destOrd="0" presId="urn:microsoft.com/office/officeart/2005/8/layout/orgChart1"/>
    <dgm:cxn modelId="{48C634C8-7112-42BB-8597-2C34BB718186}" type="presParOf" srcId="{94F60958-09C8-4D89-9DB3-B45B958F028B}" destId="{6BD2F289-FAA2-4CE9-84FF-1FD5343A779A}" srcOrd="1" destOrd="0" presId="urn:microsoft.com/office/officeart/2005/8/layout/orgChart1"/>
    <dgm:cxn modelId="{CCFA2D5C-0307-4F3F-A8F6-72DF70BB2851}" type="presParOf" srcId="{6BD2F289-FAA2-4CE9-84FF-1FD5343A779A}" destId="{3F56F1CD-1527-43C9-B932-1FD798365A21}" srcOrd="0" destOrd="0" presId="urn:microsoft.com/office/officeart/2005/8/layout/orgChart1"/>
    <dgm:cxn modelId="{675AEEB3-D1B1-425A-9DDB-F9761F18B552}" type="presParOf" srcId="{3F56F1CD-1527-43C9-B932-1FD798365A21}" destId="{6ECF6441-581B-4291-8125-CB25B57311B4}" srcOrd="0" destOrd="0" presId="urn:microsoft.com/office/officeart/2005/8/layout/orgChart1"/>
    <dgm:cxn modelId="{6000AAA1-C1D3-4DCF-9DFE-1C3E9CF75ECF}" type="presParOf" srcId="{3F56F1CD-1527-43C9-B932-1FD798365A21}" destId="{E9DE6D63-7F33-4765-8DBB-874004A36FE0}" srcOrd="1" destOrd="0" presId="urn:microsoft.com/office/officeart/2005/8/layout/orgChart1"/>
    <dgm:cxn modelId="{F1D2D726-56C8-479D-A29F-6E5E6C274EBB}" type="presParOf" srcId="{6BD2F289-FAA2-4CE9-84FF-1FD5343A779A}" destId="{C3227D08-575A-4AD3-9938-CB9728FFF78C}" srcOrd="1" destOrd="0" presId="urn:microsoft.com/office/officeart/2005/8/layout/orgChart1"/>
    <dgm:cxn modelId="{C3680EF6-1B0D-47B0-865B-9D2E67712477}" type="presParOf" srcId="{6BD2F289-FAA2-4CE9-84FF-1FD5343A779A}" destId="{2E0BA071-86C0-4F82-8900-E4007B458383}" srcOrd="2" destOrd="0" presId="urn:microsoft.com/office/officeart/2005/8/layout/orgChart1"/>
    <dgm:cxn modelId="{002247E2-0F8D-44C2-9D14-8D2267E2045A}" type="presParOf" srcId="{94F60958-09C8-4D89-9DB3-B45B958F028B}" destId="{8789E2EA-48C1-43A0-BF69-90532118B3A2}" srcOrd="2" destOrd="0" presId="urn:microsoft.com/office/officeart/2005/8/layout/orgChart1"/>
    <dgm:cxn modelId="{22EF1389-4E37-42F2-AA9D-BB49B61FED26}" type="presParOf" srcId="{94F60958-09C8-4D89-9DB3-B45B958F028B}" destId="{C82FD071-BA49-467B-A91C-33693A23C0E0}" srcOrd="3" destOrd="0" presId="urn:microsoft.com/office/officeart/2005/8/layout/orgChart1"/>
    <dgm:cxn modelId="{321976DC-7C35-400D-A63E-723A02CEEDBE}" type="presParOf" srcId="{C82FD071-BA49-467B-A91C-33693A23C0E0}" destId="{94EA4CE1-474F-4B27-B083-331989BB714E}" srcOrd="0" destOrd="0" presId="urn:microsoft.com/office/officeart/2005/8/layout/orgChart1"/>
    <dgm:cxn modelId="{5325AE36-C94F-4114-BD1A-3995ED81047C}" type="presParOf" srcId="{94EA4CE1-474F-4B27-B083-331989BB714E}" destId="{C7C1BBD0-5C76-4FB4-97B8-BA788C12AEC8}" srcOrd="0" destOrd="0" presId="urn:microsoft.com/office/officeart/2005/8/layout/orgChart1"/>
    <dgm:cxn modelId="{912184DE-3517-4A89-9145-F067FDB3DA11}" type="presParOf" srcId="{94EA4CE1-474F-4B27-B083-331989BB714E}" destId="{FC1FB58D-4FDE-42C4-9430-B54F8D5F0253}" srcOrd="1" destOrd="0" presId="urn:microsoft.com/office/officeart/2005/8/layout/orgChart1"/>
    <dgm:cxn modelId="{D6F51571-BEAA-456C-B656-EFADC494442F}" type="presParOf" srcId="{C82FD071-BA49-467B-A91C-33693A23C0E0}" destId="{9475F1B8-5BF1-4494-8F34-63195E54430E}" srcOrd="1" destOrd="0" presId="urn:microsoft.com/office/officeart/2005/8/layout/orgChart1"/>
    <dgm:cxn modelId="{F89EC351-6928-4D70-918B-2DB1BFF39FDC}" type="presParOf" srcId="{C82FD071-BA49-467B-A91C-33693A23C0E0}" destId="{9A3F9B96-F7B7-4036-9D94-BC8EEE215A2D}" srcOrd="2" destOrd="0" presId="urn:microsoft.com/office/officeart/2005/8/layout/orgChart1"/>
    <dgm:cxn modelId="{625B82E8-40CF-4804-A13D-B466AC8DAF93}" type="presParOf" srcId="{94F60958-09C8-4D89-9DB3-B45B958F028B}" destId="{9AF25D3D-5212-4195-80CE-99417844672B}" srcOrd="4" destOrd="0" presId="urn:microsoft.com/office/officeart/2005/8/layout/orgChart1"/>
    <dgm:cxn modelId="{83C6AC3B-8676-4F6D-B406-92B40DC63678}" type="presParOf" srcId="{94F60958-09C8-4D89-9DB3-B45B958F028B}" destId="{74B37CBC-0803-40ED-9984-AEA0EBF6E980}" srcOrd="5" destOrd="0" presId="urn:microsoft.com/office/officeart/2005/8/layout/orgChart1"/>
    <dgm:cxn modelId="{EE20CB16-6E32-4267-B930-BE64A2D3EB1A}" type="presParOf" srcId="{74B37CBC-0803-40ED-9984-AEA0EBF6E980}" destId="{E81F65CD-C981-4D37-A746-FE29A2F089DF}" srcOrd="0" destOrd="0" presId="urn:microsoft.com/office/officeart/2005/8/layout/orgChart1"/>
    <dgm:cxn modelId="{0099AC95-51CD-4EDD-9FEA-8F7F766A0246}" type="presParOf" srcId="{E81F65CD-C981-4D37-A746-FE29A2F089DF}" destId="{32AA3CE2-9CBC-4218-9CDD-49D66571E956}" srcOrd="0" destOrd="0" presId="urn:microsoft.com/office/officeart/2005/8/layout/orgChart1"/>
    <dgm:cxn modelId="{F1DE9D94-6B75-46F4-8F61-35E0E70A687D}" type="presParOf" srcId="{E81F65CD-C981-4D37-A746-FE29A2F089DF}" destId="{B3CBE281-FE11-4B98-B144-A31CE4B1710D}" srcOrd="1" destOrd="0" presId="urn:microsoft.com/office/officeart/2005/8/layout/orgChart1"/>
    <dgm:cxn modelId="{68FF4A7B-2E23-49B5-806E-FF9DC43CDECC}" type="presParOf" srcId="{74B37CBC-0803-40ED-9984-AEA0EBF6E980}" destId="{E655A9DE-006C-4FF1-9221-29C2CC40DA3D}" srcOrd="1" destOrd="0" presId="urn:microsoft.com/office/officeart/2005/8/layout/orgChart1"/>
    <dgm:cxn modelId="{8DC82B12-661C-41D7-9829-C4033F2F3F96}" type="presParOf" srcId="{74B37CBC-0803-40ED-9984-AEA0EBF6E980}" destId="{DAADEB33-D1BF-4F92-8CCD-36CEFB467E95}" srcOrd="2" destOrd="0" presId="urn:microsoft.com/office/officeart/2005/8/layout/orgChart1"/>
    <dgm:cxn modelId="{3C199B82-6DFE-4267-BB93-AB5A2495A24F}" type="presParOf" srcId="{A3890421-BE6D-4023-A2A1-586C9FEAE86E}" destId="{1D407470-452A-4946-9DD0-ABC32D44D8DA}" srcOrd="2" destOrd="0" presId="urn:microsoft.com/office/officeart/2005/8/layout/orgChart1"/>
    <dgm:cxn modelId="{3FDC1B0D-F7EA-4D0D-8186-BD736A2CE448}" type="presParOf" srcId="{F5A2AB08-4F2D-42E9-BCAB-03B80A1F1DD8}" destId="{C0969F98-7BEE-4BDB-AF47-98B98B50120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25D3D-5212-4195-80CE-99417844672B}">
      <dsp:nvSpPr>
        <dsp:cNvPr id="0" name=""/>
        <dsp:cNvSpPr/>
      </dsp:nvSpPr>
      <dsp:spPr>
        <a:xfrm>
          <a:off x="9131540" y="2987503"/>
          <a:ext cx="2066886" cy="607231"/>
        </a:xfrm>
        <a:custGeom>
          <a:avLst/>
          <a:gdLst/>
          <a:ahLst/>
          <a:cxnLst/>
          <a:rect l="0" t="0" r="0" b="0"/>
          <a:pathLst>
            <a:path>
              <a:moveTo>
                <a:pt x="0" y="0"/>
              </a:moveTo>
              <a:lnTo>
                <a:pt x="0" y="436388"/>
              </a:lnTo>
              <a:lnTo>
                <a:pt x="2066886" y="436388"/>
              </a:lnTo>
              <a:lnTo>
                <a:pt x="2066886" y="607231"/>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89E2EA-48C1-43A0-BF69-90532118B3A2}">
      <dsp:nvSpPr>
        <dsp:cNvPr id="0" name=""/>
        <dsp:cNvSpPr/>
      </dsp:nvSpPr>
      <dsp:spPr>
        <a:xfrm>
          <a:off x="9085820" y="2987503"/>
          <a:ext cx="91440" cy="607231"/>
        </a:xfrm>
        <a:custGeom>
          <a:avLst/>
          <a:gdLst/>
          <a:ahLst/>
          <a:cxnLst/>
          <a:rect l="0" t="0" r="0" b="0"/>
          <a:pathLst>
            <a:path>
              <a:moveTo>
                <a:pt x="45720" y="0"/>
              </a:moveTo>
              <a:lnTo>
                <a:pt x="45720" y="607231"/>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DFCAB4-ACAF-4887-B1F5-B2894EE548CA}">
      <dsp:nvSpPr>
        <dsp:cNvPr id="0" name=""/>
        <dsp:cNvSpPr/>
      </dsp:nvSpPr>
      <dsp:spPr>
        <a:xfrm>
          <a:off x="7064654" y="2987503"/>
          <a:ext cx="2066886" cy="607231"/>
        </a:xfrm>
        <a:custGeom>
          <a:avLst/>
          <a:gdLst/>
          <a:ahLst/>
          <a:cxnLst/>
          <a:rect l="0" t="0" r="0" b="0"/>
          <a:pathLst>
            <a:path>
              <a:moveTo>
                <a:pt x="2066886" y="0"/>
              </a:moveTo>
              <a:lnTo>
                <a:pt x="2066886" y="436388"/>
              </a:lnTo>
              <a:lnTo>
                <a:pt x="0" y="436388"/>
              </a:lnTo>
              <a:lnTo>
                <a:pt x="0" y="607231"/>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A0D3AE-6374-4694-9D47-70D136897125}">
      <dsp:nvSpPr>
        <dsp:cNvPr id="0" name=""/>
        <dsp:cNvSpPr/>
      </dsp:nvSpPr>
      <dsp:spPr>
        <a:xfrm>
          <a:off x="6014598" y="1430313"/>
          <a:ext cx="3116941" cy="580246"/>
        </a:xfrm>
        <a:custGeom>
          <a:avLst/>
          <a:gdLst/>
          <a:ahLst/>
          <a:cxnLst/>
          <a:rect l="0" t="0" r="0" b="0"/>
          <a:pathLst>
            <a:path>
              <a:moveTo>
                <a:pt x="0" y="0"/>
              </a:moveTo>
              <a:lnTo>
                <a:pt x="0" y="409403"/>
              </a:lnTo>
              <a:lnTo>
                <a:pt x="3116941" y="409403"/>
              </a:lnTo>
              <a:lnTo>
                <a:pt x="3116941" y="580246"/>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02A667-EA22-48F4-9641-254F2D229C57}">
      <dsp:nvSpPr>
        <dsp:cNvPr id="0" name=""/>
        <dsp:cNvSpPr/>
      </dsp:nvSpPr>
      <dsp:spPr>
        <a:xfrm>
          <a:off x="2930881" y="2987503"/>
          <a:ext cx="2066886" cy="607231"/>
        </a:xfrm>
        <a:custGeom>
          <a:avLst/>
          <a:gdLst/>
          <a:ahLst/>
          <a:cxnLst/>
          <a:rect l="0" t="0" r="0" b="0"/>
          <a:pathLst>
            <a:path>
              <a:moveTo>
                <a:pt x="0" y="0"/>
              </a:moveTo>
              <a:lnTo>
                <a:pt x="0" y="436388"/>
              </a:lnTo>
              <a:lnTo>
                <a:pt x="2066886" y="436388"/>
              </a:lnTo>
              <a:lnTo>
                <a:pt x="2066886" y="607231"/>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599D6-870C-43D8-B619-2C81B6EE2ACF}">
      <dsp:nvSpPr>
        <dsp:cNvPr id="0" name=""/>
        <dsp:cNvSpPr/>
      </dsp:nvSpPr>
      <dsp:spPr>
        <a:xfrm>
          <a:off x="2885161" y="2987503"/>
          <a:ext cx="91440" cy="607231"/>
        </a:xfrm>
        <a:custGeom>
          <a:avLst/>
          <a:gdLst/>
          <a:ahLst/>
          <a:cxnLst/>
          <a:rect l="0" t="0" r="0" b="0"/>
          <a:pathLst>
            <a:path>
              <a:moveTo>
                <a:pt x="45720" y="0"/>
              </a:moveTo>
              <a:lnTo>
                <a:pt x="45720" y="607231"/>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E954C6-7F4C-4E98-9B05-E21A8B663383}">
      <dsp:nvSpPr>
        <dsp:cNvPr id="0" name=""/>
        <dsp:cNvSpPr/>
      </dsp:nvSpPr>
      <dsp:spPr>
        <a:xfrm>
          <a:off x="863995" y="2987503"/>
          <a:ext cx="2066886" cy="607231"/>
        </a:xfrm>
        <a:custGeom>
          <a:avLst/>
          <a:gdLst/>
          <a:ahLst/>
          <a:cxnLst/>
          <a:rect l="0" t="0" r="0" b="0"/>
          <a:pathLst>
            <a:path>
              <a:moveTo>
                <a:pt x="2066886" y="0"/>
              </a:moveTo>
              <a:lnTo>
                <a:pt x="2066886" y="436388"/>
              </a:lnTo>
              <a:lnTo>
                <a:pt x="0" y="436388"/>
              </a:lnTo>
              <a:lnTo>
                <a:pt x="0" y="607231"/>
              </a:lnTo>
            </a:path>
          </a:pathLst>
        </a:custGeom>
        <a:noFill/>
        <a:ln w="25400" cap="flat" cmpd="sng" algn="ctr">
          <a:solidFill>
            <a:schemeClr val="accent6">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95A4FB-95E0-4970-9839-8C1B04B198A3}">
      <dsp:nvSpPr>
        <dsp:cNvPr id="0" name=""/>
        <dsp:cNvSpPr/>
      </dsp:nvSpPr>
      <dsp:spPr>
        <a:xfrm>
          <a:off x="2930881" y="1430313"/>
          <a:ext cx="3083716" cy="580246"/>
        </a:xfrm>
        <a:custGeom>
          <a:avLst/>
          <a:gdLst/>
          <a:ahLst/>
          <a:cxnLst/>
          <a:rect l="0" t="0" r="0" b="0"/>
          <a:pathLst>
            <a:path>
              <a:moveTo>
                <a:pt x="3083716" y="0"/>
              </a:moveTo>
              <a:lnTo>
                <a:pt x="3083716" y="409403"/>
              </a:lnTo>
              <a:lnTo>
                <a:pt x="0" y="409403"/>
              </a:lnTo>
              <a:lnTo>
                <a:pt x="0" y="580246"/>
              </a:lnTo>
            </a:path>
          </a:pathLst>
        </a:custGeom>
        <a:noFill/>
        <a:ln w="25400" cap="flat" cmpd="sng" algn="ctr">
          <a:solidFill>
            <a:schemeClr val="accent6">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A35D50-C4D5-4F3A-98FD-22D63479D5D0}">
      <dsp:nvSpPr>
        <dsp:cNvPr id="0" name=""/>
        <dsp:cNvSpPr/>
      </dsp:nvSpPr>
      <dsp:spPr>
        <a:xfrm>
          <a:off x="5151998" y="453370"/>
          <a:ext cx="1725201" cy="976943"/>
        </a:xfrm>
        <a:prstGeom prst="rect">
          <a:avLst/>
        </a:prstGeom>
        <a:solidFill>
          <a:schemeClr val="accent6">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Facilitate and grow engagement about particle accelerators and their applications worldwide</a:t>
          </a:r>
        </a:p>
      </dsp:txBody>
      <dsp:txXfrm>
        <a:off x="5151998" y="453370"/>
        <a:ext cx="1725201" cy="976943"/>
      </dsp:txXfrm>
    </dsp:sp>
    <dsp:sp modelId="{9E154C0B-ECF3-4156-A073-50FF15A25200}">
      <dsp:nvSpPr>
        <dsp:cNvPr id="0" name=""/>
        <dsp:cNvSpPr/>
      </dsp:nvSpPr>
      <dsp:spPr>
        <a:xfrm>
          <a:off x="2068281" y="2010560"/>
          <a:ext cx="1725201" cy="976943"/>
        </a:xfrm>
        <a:prstGeom prst="rect">
          <a:avLst/>
        </a:prstGeom>
        <a:solidFill>
          <a:schemeClr val="accent6">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dirty="0"/>
            <a:t>Improve awareness </a:t>
          </a:r>
          <a:r>
            <a:rPr lang="en-GB" sz="1200" kern="1200" dirty="0"/>
            <a:t>of accelerators and their applications among target public audiences</a:t>
          </a:r>
        </a:p>
      </dsp:txBody>
      <dsp:txXfrm>
        <a:off x="2068281" y="2010560"/>
        <a:ext cx="1725201" cy="976943"/>
      </dsp:txXfrm>
    </dsp:sp>
    <dsp:sp modelId="{FDF837D0-69CB-4A22-9086-50EDF9FC9C8E}">
      <dsp:nvSpPr>
        <dsp:cNvPr id="0" name=""/>
        <dsp:cNvSpPr/>
      </dsp:nvSpPr>
      <dsp:spPr>
        <a:xfrm>
          <a:off x="1394" y="3594734"/>
          <a:ext cx="1725201" cy="976943"/>
        </a:xfrm>
        <a:prstGeom prst="rect">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Encourage </a:t>
          </a:r>
          <a:r>
            <a:rPr lang="en-GB" sz="1200" b="1" kern="1200" dirty="0"/>
            <a:t>young people </a:t>
          </a:r>
          <a:r>
            <a:rPr lang="en-GB" sz="1200" kern="1200" dirty="0"/>
            <a:t>to consider accelerator science career pathways</a:t>
          </a:r>
        </a:p>
      </dsp:txBody>
      <dsp:txXfrm>
        <a:off x="1394" y="3594734"/>
        <a:ext cx="1725201" cy="976943"/>
      </dsp:txXfrm>
    </dsp:sp>
    <dsp:sp modelId="{551987B1-49EA-4457-BABD-6E0FF9676C66}">
      <dsp:nvSpPr>
        <dsp:cNvPr id="0" name=""/>
        <dsp:cNvSpPr/>
      </dsp:nvSpPr>
      <dsp:spPr>
        <a:xfrm>
          <a:off x="2068281" y="3594734"/>
          <a:ext cx="1725201" cy="976943"/>
        </a:xfrm>
        <a:prstGeom prst="rect">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Enable informed decision making about accelerator topics by </a:t>
          </a:r>
          <a:r>
            <a:rPr lang="en-GB" sz="1200" b="1" kern="1200"/>
            <a:t>policymakers</a:t>
          </a:r>
        </a:p>
      </dsp:txBody>
      <dsp:txXfrm>
        <a:off x="2068281" y="3594734"/>
        <a:ext cx="1725201" cy="976943"/>
      </dsp:txXfrm>
    </dsp:sp>
    <dsp:sp modelId="{E8340573-5687-49E1-96E2-8BF1997AFE72}">
      <dsp:nvSpPr>
        <dsp:cNvPr id="0" name=""/>
        <dsp:cNvSpPr/>
      </dsp:nvSpPr>
      <dsp:spPr>
        <a:xfrm>
          <a:off x="4135167" y="3594734"/>
          <a:ext cx="1725201" cy="976943"/>
        </a:xfrm>
        <a:prstGeom prst="rect">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a:t>Enhance the understanding of </a:t>
          </a:r>
          <a:r>
            <a:rPr lang="en-GB" sz="1200" b="1" kern="1200"/>
            <a:t>accelerator users and operators</a:t>
          </a:r>
        </a:p>
      </dsp:txBody>
      <dsp:txXfrm>
        <a:off x="4135167" y="3594734"/>
        <a:ext cx="1725201" cy="976943"/>
      </dsp:txXfrm>
    </dsp:sp>
    <dsp:sp modelId="{6FA4FFEF-5CE9-4620-9944-E22B057B1DCF}">
      <dsp:nvSpPr>
        <dsp:cNvPr id="0" name=""/>
        <dsp:cNvSpPr/>
      </dsp:nvSpPr>
      <dsp:spPr>
        <a:xfrm>
          <a:off x="8268939" y="2010560"/>
          <a:ext cx="1725201" cy="976943"/>
        </a:xfrm>
        <a:prstGeom prst="rect">
          <a:avLst/>
        </a:prstGeom>
        <a:solidFill>
          <a:schemeClr val="accent6">
            <a:alpha val="7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Streamline and facilitate engagement with accelerators and applications for those in the field</a:t>
          </a:r>
        </a:p>
      </dsp:txBody>
      <dsp:txXfrm>
        <a:off x="8268939" y="2010560"/>
        <a:ext cx="1725201" cy="976943"/>
      </dsp:txXfrm>
    </dsp:sp>
    <dsp:sp modelId="{6ECF6441-581B-4291-8125-CB25B57311B4}">
      <dsp:nvSpPr>
        <dsp:cNvPr id="0" name=""/>
        <dsp:cNvSpPr/>
      </dsp:nvSpPr>
      <dsp:spPr>
        <a:xfrm>
          <a:off x="6202053" y="3594734"/>
          <a:ext cx="1725201" cy="976943"/>
        </a:xfrm>
        <a:prstGeom prst="rect">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Supply templates and presentations for </a:t>
          </a:r>
          <a:r>
            <a:rPr lang="en-GB" sz="1200" b="1" kern="1200" dirty="0"/>
            <a:t>academics and students</a:t>
          </a:r>
        </a:p>
      </dsp:txBody>
      <dsp:txXfrm>
        <a:off x="6202053" y="3594734"/>
        <a:ext cx="1725201" cy="976943"/>
      </dsp:txXfrm>
    </dsp:sp>
    <dsp:sp modelId="{C7C1BBD0-5C76-4FB4-97B8-BA788C12AEC8}">
      <dsp:nvSpPr>
        <dsp:cNvPr id="0" name=""/>
        <dsp:cNvSpPr/>
      </dsp:nvSpPr>
      <dsp:spPr>
        <a:xfrm>
          <a:off x="8268939" y="3594734"/>
          <a:ext cx="1725201" cy="976943"/>
        </a:xfrm>
        <a:prstGeom prst="rect">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Provide resources useful to </a:t>
          </a:r>
          <a:r>
            <a:rPr lang="en-GB" sz="1200" b="1" kern="1200" dirty="0"/>
            <a:t>schoolteachers</a:t>
          </a:r>
          <a:r>
            <a:rPr lang="en-GB" sz="1200" kern="1200" dirty="0"/>
            <a:t> for classroom activities</a:t>
          </a:r>
        </a:p>
      </dsp:txBody>
      <dsp:txXfrm>
        <a:off x="8268939" y="3594734"/>
        <a:ext cx="1725201" cy="976943"/>
      </dsp:txXfrm>
    </dsp:sp>
    <dsp:sp modelId="{32AA3CE2-9CBC-4218-9CDD-49D66571E956}">
      <dsp:nvSpPr>
        <dsp:cNvPr id="0" name=""/>
        <dsp:cNvSpPr/>
      </dsp:nvSpPr>
      <dsp:spPr>
        <a:xfrm>
          <a:off x="10335826" y="3594734"/>
          <a:ext cx="1725201" cy="976943"/>
        </a:xfrm>
        <a:prstGeom prst="rect">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Create materials that </a:t>
          </a:r>
          <a:r>
            <a:rPr lang="en-GB" sz="1200" b="1" kern="1200" dirty="0"/>
            <a:t>outreach teams</a:t>
          </a:r>
          <a:r>
            <a:rPr lang="en-GB" sz="1200" b="0" kern="1200" dirty="0"/>
            <a:t> can utilise for engagement activities</a:t>
          </a:r>
          <a:endParaRPr lang="en-GB" sz="1200" kern="1200" dirty="0"/>
        </a:p>
      </dsp:txBody>
      <dsp:txXfrm>
        <a:off x="10335826" y="3594734"/>
        <a:ext cx="1725201" cy="97694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7200"/>
          </a:xfrm>
          <a:prstGeom prst="rect">
            <a:avLst/>
          </a:prstGeom>
        </p:spPr>
        <p:txBody>
          <a:bodyPr vert="horz" lIns="72000" tIns="72000" rIns="72000" bIns="72000" rtlCol="0" anchor="t" anchorCtr="0"/>
          <a:lstStyle/>
          <a:p>
            <a:endParaRPr lang="en-AU" sz="1000">
              <a:cs typeface="Arial"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72000" tIns="72000" rIns="72000" bIns="72000" rtlCol="0"/>
          <a:lstStyle>
            <a:lvl1pPr algn="r">
              <a:defRPr sz="1200"/>
            </a:lvl1pPr>
          </a:lstStyle>
          <a:p>
            <a:fld id="{4E50C307-5AD1-4F8C-91A0-1FC7219EFB34}" type="datetimeFigureOut">
              <a:rPr lang="en-AU" sz="1000" smtClean="0">
                <a:cs typeface="Arial" pitchFamily="34" charset="0"/>
              </a:rPr>
              <a:t>22/11/2024</a:t>
            </a:fld>
            <a:endParaRPr lang="en-AU" sz="1000">
              <a:cs typeface="Arial"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72000" tIns="72000" rIns="72000" bIns="72000" rtlCol="0" anchor="b"/>
          <a:lstStyle>
            <a:lvl1pPr algn="l">
              <a:defRPr sz="1200"/>
            </a:lvl1pPr>
          </a:lstStyle>
          <a:p>
            <a:endParaRPr lang="en-AU" sz="1000">
              <a:cs typeface="Arial" pitchFamily="34" charset="0"/>
            </a:endParaRPr>
          </a:p>
        </p:txBody>
      </p:sp>
      <p:sp>
        <p:nvSpPr>
          <p:cNvPr id="5" name="Slide Number Placeholder 4"/>
          <p:cNvSpPr>
            <a:spLocks noGrp="1"/>
          </p:cNvSpPr>
          <p:nvPr>
            <p:ph type="sldNum" sz="quarter" idx="3"/>
          </p:nvPr>
        </p:nvSpPr>
        <p:spPr>
          <a:xfrm>
            <a:off x="5769261" y="8685213"/>
            <a:ext cx="1087153" cy="457200"/>
          </a:xfrm>
          <a:prstGeom prst="rect">
            <a:avLst/>
          </a:prstGeom>
        </p:spPr>
        <p:txBody>
          <a:bodyPr vert="horz" lIns="0" tIns="36000" rIns="91440" bIns="36000" rtlCol="0" anchor="b"/>
          <a:lstStyle>
            <a:lvl1pPr algn="r">
              <a:defRPr sz="1200"/>
            </a:lvl1pPr>
          </a:lstStyle>
          <a:p>
            <a:fld id="{AF84CFB5-B6E9-4915-957C-05CFA717E28F}" type="slidenum">
              <a:rPr lang="en-AU" sz="1000" smtClean="0">
                <a:cs typeface="Arial" pitchFamily="34" charset="0"/>
              </a:rPr>
              <a:t>‹#›</a:t>
            </a:fld>
            <a:endParaRPr lang="en-AU" sz="1000">
              <a:cs typeface="Arial" pitchFamily="34" charset="0"/>
            </a:endParaRPr>
          </a:p>
        </p:txBody>
      </p:sp>
    </p:spTree>
    <p:extLst>
      <p:ext uri="{BB962C8B-B14F-4D97-AF65-F5344CB8AC3E}">
        <p14:creationId xmlns:p14="http://schemas.microsoft.com/office/powerpoint/2010/main" val="2668290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76200" y="76200"/>
            <a:ext cx="5017985" cy="381000"/>
          </a:xfrm>
          <a:prstGeom prst="rect">
            <a:avLst/>
          </a:prstGeom>
        </p:spPr>
        <p:txBody>
          <a:bodyPr vert="horz" lIns="0" tIns="0" rIns="0" bIns="0" rtlCol="0"/>
          <a:lstStyle>
            <a:lvl1pPr algn="l">
              <a:defRPr sz="1200">
                <a:latin typeface="+mn-lt"/>
              </a:defRPr>
            </a:lvl1pPr>
          </a:lstStyle>
          <a:p>
            <a:endParaRPr lang="en-AU"/>
          </a:p>
        </p:txBody>
      </p:sp>
      <p:sp>
        <p:nvSpPr>
          <p:cNvPr id="3" name="Date Placeholder 2"/>
          <p:cNvSpPr>
            <a:spLocks noGrp="1"/>
          </p:cNvSpPr>
          <p:nvPr>
            <p:ph type="dt" idx="1"/>
          </p:nvPr>
        </p:nvSpPr>
        <p:spPr>
          <a:xfrm>
            <a:off x="5398770" y="64770"/>
            <a:ext cx="1417320" cy="381000"/>
          </a:xfrm>
          <a:prstGeom prst="rect">
            <a:avLst/>
          </a:prstGeom>
        </p:spPr>
        <p:txBody>
          <a:bodyPr vert="horz" lIns="0" tIns="0" rIns="0" bIns="0" rtlCol="0"/>
          <a:lstStyle>
            <a:lvl1pPr algn="r">
              <a:defRPr sz="1200">
                <a:latin typeface="+mn-lt"/>
              </a:defRPr>
            </a:lvl1pPr>
          </a:lstStyle>
          <a:p>
            <a:fld id="{9BB1C32A-CF46-409D-8B8D-587A7E3A4DCC}" type="datetimeFigureOut">
              <a:rPr lang="en-AU" smtClean="0"/>
              <a:pPr/>
              <a:t>22/11/2024</a:t>
            </a:fld>
            <a:endParaRPr lang="en-AU"/>
          </a:p>
        </p:txBody>
      </p:sp>
      <p:sp>
        <p:nvSpPr>
          <p:cNvPr id="4" name="Slide Image Placeholder 3"/>
          <p:cNvSpPr>
            <a:spLocks noGrp="1" noRot="1" noChangeAspect="1"/>
          </p:cNvSpPr>
          <p:nvPr>
            <p:ph type="sldImg" idx="2"/>
          </p:nvPr>
        </p:nvSpPr>
        <p:spPr>
          <a:xfrm>
            <a:off x="-246063" y="542925"/>
            <a:ext cx="7342188" cy="4130675"/>
          </a:xfrm>
          <a:prstGeom prst="rect">
            <a:avLst/>
          </a:prstGeom>
          <a:noFill/>
          <a:ln w="3175">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2264" y="4977044"/>
            <a:ext cx="5505891" cy="3481155"/>
          </a:xfrm>
          <a:prstGeom prst="rect">
            <a:avLst/>
          </a:prstGeom>
        </p:spPr>
        <p:txBody>
          <a:bodyPr vert="horz" lIns="0" tIns="0" rIns="0" bIns="0" rtlCol="0">
            <a:normAutofit/>
          </a:bodyPr>
          <a:lstStyle/>
          <a:p>
            <a:pPr lvl="0"/>
            <a:r>
              <a:rPr lang="en-AU" noProof="0"/>
              <a:t>Click to edit Master text styles</a:t>
            </a:r>
          </a:p>
          <a:p>
            <a:pPr marL="0" lvl="1"/>
            <a:r>
              <a:rPr lang="en-AU" noProof="0"/>
              <a:t>Second level</a:t>
            </a:r>
          </a:p>
          <a:p>
            <a:pPr marL="144000" lvl="2" indent="-144000">
              <a:buFont typeface="Arial" pitchFamily="34" charset="0"/>
              <a:buChar char="•"/>
            </a:pPr>
            <a:r>
              <a:rPr lang="en-AU" noProof="0"/>
              <a:t>Third level</a:t>
            </a:r>
          </a:p>
          <a:p>
            <a:pPr marL="288000" lvl="3" indent="-144000">
              <a:buFont typeface="Arial" pitchFamily="34" charset="0"/>
              <a:buChar char="•"/>
            </a:pPr>
            <a:r>
              <a:rPr lang="en-AU" noProof="0"/>
              <a:t>Fourth level</a:t>
            </a:r>
          </a:p>
        </p:txBody>
      </p:sp>
      <p:sp>
        <p:nvSpPr>
          <p:cNvPr id="6" name="Footer Placeholder 5"/>
          <p:cNvSpPr>
            <a:spLocks noGrp="1"/>
          </p:cNvSpPr>
          <p:nvPr>
            <p:ph type="ftr" sz="quarter" idx="4"/>
          </p:nvPr>
        </p:nvSpPr>
        <p:spPr>
          <a:xfrm>
            <a:off x="76200" y="8685213"/>
            <a:ext cx="4800600" cy="360000"/>
          </a:xfrm>
          <a:prstGeom prst="rect">
            <a:avLst/>
          </a:prstGeom>
        </p:spPr>
        <p:txBody>
          <a:bodyPr vert="horz" lIns="91440" tIns="45720" rIns="91440" bIns="45720" rtlCol="0" anchor="b"/>
          <a:lstStyle>
            <a:lvl1pPr algn="l">
              <a:defRPr sz="1200">
                <a:latin typeface="+mn-lt"/>
                <a:cs typeface="Arial" pitchFamily="34" charset="0"/>
              </a:defRPr>
            </a:lvl1pPr>
          </a:lstStyle>
          <a:p>
            <a:endParaRPr lang="en-AU"/>
          </a:p>
        </p:txBody>
      </p:sp>
      <p:sp>
        <p:nvSpPr>
          <p:cNvPr id="7" name="Slide Number Placeholder 6"/>
          <p:cNvSpPr>
            <a:spLocks noGrp="1"/>
          </p:cNvSpPr>
          <p:nvPr>
            <p:ph type="sldNum" sz="quarter" idx="5"/>
          </p:nvPr>
        </p:nvSpPr>
        <p:spPr>
          <a:xfrm>
            <a:off x="5855969" y="8685213"/>
            <a:ext cx="989013" cy="360000"/>
          </a:xfrm>
          <a:prstGeom prst="rect">
            <a:avLst/>
          </a:prstGeom>
        </p:spPr>
        <p:txBody>
          <a:bodyPr vert="horz" lIns="91440" tIns="45720" rIns="91440" bIns="45720" rtlCol="0" anchor="b"/>
          <a:lstStyle>
            <a:lvl1pPr algn="r">
              <a:defRPr sz="1200">
                <a:latin typeface="+mn-lt"/>
              </a:defRPr>
            </a:lvl1pPr>
          </a:lstStyle>
          <a:p>
            <a:fld id="{D5A593CC-2149-4E6C-BC3C-0044C280ECB2}" type="slidenum">
              <a:rPr lang="en-AU" smtClean="0"/>
              <a:pPr/>
              <a:t>‹#›</a:t>
            </a:fld>
            <a:endParaRPr lang="en-AU"/>
          </a:p>
        </p:txBody>
      </p:sp>
    </p:spTree>
    <p:extLst>
      <p:ext uri="{BB962C8B-B14F-4D97-AF65-F5344CB8AC3E}">
        <p14:creationId xmlns:p14="http://schemas.microsoft.com/office/powerpoint/2010/main" val="3772576877"/>
      </p:ext>
    </p:extLst>
  </p:cSld>
  <p:clrMap bg1="lt1" tx1="dk1" bg2="lt2" tx2="dk2" accent1="accent1" accent2="accent2" accent3="accent3" accent4="accent4" accent5="accent5" accent6="accent6" hlink="hlink" folHlink="folHlink"/>
  <p:notesStyle>
    <a:lvl1pPr marL="0" algn="l" defTabSz="1218895" rtl="0" eaLnBrk="1" latinLnBrk="0" hangingPunct="1">
      <a:defRPr lang="en-US" sz="1600" b="1" kern="1200" dirty="0" smtClean="0">
        <a:solidFill>
          <a:schemeClr val="tx1"/>
        </a:solidFill>
        <a:latin typeface="+mn-lt"/>
        <a:ea typeface="+mn-ea"/>
        <a:cs typeface="Arial" pitchFamily="34" charset="0"/>
      </a:defRPr>
    </a:lvl1pPr>
    <a:lvl2pPr marL="609448" algn="l" defTabSz="1218895" rtl="0" eaLnBrk="1" latinLnBrk="0" hangingPunct="1">
      <a:defRPr lang="en-US" sz="1600" kern="1200" dirty="0" smtClean="0">
        <a:solidFill>
          <a:schemeClr val="tx1"/>
        </a:solidFill>
        <a:latin typeface="Arial" pitchFamily="34" charset="0"/>
        <a:ea typeface="+mn-ea"/>
        <a:cs typeface="Arial" pitchFamily="34" charset="0"/>
      </a:defRPr>
    </a:lvl2pPr>
    <a:lvl3pPr marL="1218895" algn="l" defTabSz="1218895" rtl="0" eaLnBrk="1" latinLnBrk="0" hangingPunct="1">
      <a:defRPr lang="en-US" sz="1600" kern="1200" dirty="0" smtClean="0">
        <a:solidFill>
          <a:schemeClr val="tx1"/>
        </a:solidFill>
        <a:latin typeface="Arial" pitchFamily="34" charset="0"/>
        <a:ea typeface="+mn-ea"/>
        <a:cs typeface="Arial" pitchFamily="34" charset="0"/>
      </a:defRPr>
    </a:lvl3pPr>
    <a:lvl4pPr marL="1828343" algn="l" defTabSz="1218895" rtl="0" eaLnBrk="1" latinLnBrk="0" hangingPunct="1">
      <a:defRPr lang="en-US" sz="1600" kern="1200" dirty="0" smtClean="0">
        <a:solidFill>
          <a:schemeClr val="tx1"/>
        </a:solidFill>
        <a:latin typeface="Arial" pitchFamily="34" charset="0"/>
        <a:ea typeface="+mn-ea"/>
        <a:cs typeface="Arial" pitchFamily="34" charset="0"/>
      </a:defRPr>
    </a:lvl4pPr>
    <a:lvl5pPr marL="2437790" algn="l" defTabSz="1218895" rtl="0" eaLnBrk="1" latinLnBrk="0" hangingPunct="1">
      <a:defRPr lang="en-AU" sz="1600" kern="1200" baseline="0" dirty="0">
        <a:solidFill>
          <a:schemeClr val="tx1"/>
        </a:solidFill>
        <a:latin typeface="Arial" pitchFamily="34" charset="0"/>
        <a:ea typeface="+mn-ea"/>
        <a:cs typeface="Arial" pitchFamily="34" charset="0"/>
      </a:defRPr>
    </a:lvl5pPr>
    <a:lvl6pPr marL="3047238" algn="l" defTabSz="1218895" rtl="0" eaLnBrk="1" latinLnBrk="0" hangingPunct="1">
      <a:defRPr sz="1600" kern="1200">
        <a:solidFill>
          <a:schemeClr val="tx1"/>
        </a:solidFill>
        <a:latin typeface="+mn-lt"/>
        <a:ea typeface="+mn-ea"/>
        <a:cs typeface="+mn-cs"/>
      </a:defRPr>
    </a:lvl6pPr>
    <a:lvl7pPr marL="3656686" algn="l" defTabSz="1218895" rtl="0" eaLnBrk="1" latinLnBrk="0" hangingPunct="1">
      <a:defRPr sz="1600" kern="1200">
        <a:solidFill>
          <a:schemeClr val="tx1"/>
        </a:solidFill>
        <a:latin typeface="+mn-lt"/>
        <a:ea typeface="+mn-ea"/>
        <a:cs typeface="+mn-cs"/>
      </a:defRPr>
    </a:lvl7pPr>
    <a:lvl8pPr marL="4266133" algn="l" defTabSz="1218895" rtl="0" eaLnBrk="1" latinLnBrk="0" hangingPunct="1">
      <a:defRPr sz="1600" kern="1200">
        <a:solidFill>
          <a:schemeClr val="tx1"/>
        </a:solidFill>
        <a:latin typeface="+mn-lt"/>
        <a:ea typeface="+mn-ea"/>
        <a:cs typeface="+mn-cs"/>
      </a:defRPr>
    </a:lvl8pPr>
    <a:lvl9pPr marL="4875581" algn="l" defTabSz="121889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5A593CC-2149-4E6C-BC3C-0044C280ECB2}" type="slidenum">
              <a:rPr lang="en-AU" smtClean="0"/>
              <a:pPr/>
              <a:t>4</a:t>
            </a:fld>
            <a:endParaRPr lang="en-AU"/>
          </a:p>
        </p:txBody>
      </p:sp>
    </p:spTree>
    <p:extLst>
      <p:ext uri="{BB962C8B-B14F-4D97-AF65-F5344CB8AC3E}">
        <p14:creationId xmlns:p14="http://schemas.microsoft.com/office/powerpoint/2010/main" val="2024930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16</a:t>
            </a:fld>
            <a:endParaRPr lang="en-AU"/>
          </a:p>
        </p:txBody>
      </p:sp>
    </p:spTree>
    <p:extLst>
      <p:ext uri="{BB962C8B-B14F-4D97-AF65-F5344CB8AC3E}">
        <p14:creationId xmlns:p14="http://schemas.microsoft.com/office/powerpoint/2010/main" val="3811365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17</a:t>
            </a:fld>
            <a:endParaRPr lang="en-AU"/>
          </a:p>
        </p:txBody>
      </p:sp>
    </p:spTree>
    <p:extLst>
      <p:ext uri="{BB962C8B-B14F-4D97-AF65-F5344CB8AC3E}">
        <p14:creationId xmlns:p14="http://schemas.microsoft.com/office/powerpoint/2010/main" val="1766322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5A593CC-2149-4E6C-BC3C-0044C280ECB2}" type="slidenum">
              <a:rPr lang="en-AU" smtClean="0"/>
              <a:pPr/>
              <a:t>5</a:t>
            </a:fld>
            <a:endParaRPr lang="en-AU"/>
          </a:p>
        </p:txBody>
      </p:sp>
    </p:spTree>
    <p:extLst>
      <p:ext uri="{BB962C8B-B14F-4D97-AF65-F5344CB8AC3E}">
        <p14:creationId xmlns:p14="http://schemas.microsoft.com/office/powerpoint/2010/main" val="4175224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a:cs typeface="Calibri"/>
              </a:rPr>
              <a:t>On Suzie's previous slides:</a:t>
            </a:r>
            <a:endParaRPr lang="en-US"/>
          </a:p>
          <a:p>
            <a:pPr marL="342900" indent="-342900">
              <a:lnSpc>
                <a:spcPts val="2400"/>
              </a:lnSpc>
              <a:spcAft>
                <a:spcPts val="600"/>
              </a:spcAft>
              <a:buFont typeface="Arial,Sans-Serif"/>
              <a:buChar char="•"/>
            </a:pPr>
            <a:r>
              <a:rPr lang="en-GB" b="0">
                <a:cs typeface="Calibri"/>
              </a:rPr>
              <a:t>Our future depends on particle accelerators (sustainability focus, including environmental and societal spin-offs, UN SDGs etc) </a:t>
            </a:r>
            <a:endParaRPr lang="en-GB" b="0">
              <a:ea typeface="Calibri"/>
              <a:cs typeface="Calibri"/>
            </a:endParaRPr>
          </a:p>
          <a:p>
            <a:pPr marL="342900" indent="-342900">
              <a:lnSpc>
                <a:spcPts val="2400"/>
              </a:lnSpc>
              <a:spcAft>
                <a:spcPts val="600"/>
              </a:spcAft>
              <a:buFont typeface="Arial,Sans-Serif"/>
              <a:buChar char="•"/>
            </a:pPr>
            <a:r>
              <a:rPr lang="en-GB" b="0">
                <a:cs typeface="Calibri"/>
              </a:rPr>
              <a:t>Particle beams are a force for good: impact in health and medicine </a:t>
            </a:r>
            <a:endParaRPr lang="en-GB" b="0">
              <a:ea typeface="Calibri"/>
              <a:cs typeface="Calibri"/>
            </a:endParaRPr>
          </a:p>
          <a:p>
            <a:pPr marL="342900" indent="-342900">
              <a:lnSpc>
                <a:spcPts val="2400"/>
              </a:lnSpc>
              <a:spcAft>
                <a:spcPts val="600"/>
              </a:spcAft>
              <a:buFont typeface="Arial,Sans-Serif"/>
              <a:buChar char="•"/>
            </a:pPr>
            <a:r>
              <a:rPr lang="en-GB" b="0">
                <a:cs typeface="Calibri"/>
              </a:rPr>
              <a:t>Accelerators are the hidden enablers: from discovery to industry </a:t>
            </a:r>
            <a:endParaRPr lang="en-US" b="0">
              <a:cs typeface="Calibri"/>
            </a:endParaRPr>
          </a:p>
          <a:p>
            <a:pPr marL="342900" indent="-342900">
              <a:lnSpc>
                <a:spcPts val="2400"/>
              </a:lnSpc>
              <a:spcAft>
                <a:spcPts val="600"/>
              </a:spcAft>
              <a:buFont typeface="Arial,Sans-Serif"/>
              <a:buChar char="•"/>
            </a:pPr>
            <a:r>
              <a:rPr lang="en-GB" b="0">
                <a:cs typeface="Calibri"/>
              </a:rPr>
              <a:t>Future particle accelerators rely on fundamental breakthroughs in a wide range of areas: electromagnetism, plasma physics, beam dynamics, lasers, materials etc </a:t>
            </a:r>
            <a:endParaRPr lang="en-GB" b="0">
              <a:ea typeface="Calibri"/>
              <a:cs typeface="Calibri"/>
            </a:endParaRPr>
          </a:p>
          <a:p>
            <a:pPr marL="342900" indent="-342900">
              <a:lnSpc>
                <a:spcPts val="2400"/>
              </a:lnSpc>
              <a:spcAft>
                <a:spcPts val="600"/>
              </a:spcAft>
              <a:buFont typeface="Arial,Sans-Serif"/>
              <a:buChar char="•"/>
            </a:pPr>
            <a:r>
              <a:rPr lang="en-GB" b="0">
                <a:cs typeface="Calibri"/>
              </a:rPr>
              <a:t>Accelerators bring together large groups of people from a wide range of disciplines to solve complex issues – the power of collaboration</a:t>
            </a:r>
            <a:endParaRPr lang="en-GB" b="0">
              <a:ea typeface="Calibri"/>
              <a:cs typeface="Calibri"/>
            </a:endParaRPr>
          </a:p>
          <a:p>
            <a:pPr>
              <a:lnSpc>
                <a:spcPts val="2400"/>
              </a:lnSpc>
              <a:spcAft>
                <a:spcPts val="600"/>
              </a:spcAft>
            </a:pPr>
            <a:endParaRPr lang="en-GB" b="0"/>
          </a:p>
          <a:p>
            <a:pPr>
              <a:lnSpc>
                <a:spcPts val="2400"/>
              </a:lnSpc>
              <a:spcAft>
                <a:spcPts val="600"/>
              </a:spcAft>
            </a:pPr>
            <a:endParaRPr lang="en-GB" b="0"/>
          </a:p>
          <a:p>
            <a:endParaRPr lang="en-US" b="0">
              <a:ea typeface="Calibri"/>
              <a:cs typeface="Calibri"/>
            </a:endParaRPr>
          </a:p>
          <a:p>
            <a:endParaRPr lang="en-GB" b="0">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8</a:t>
            </a:fld>
            <a:endParaRPr lang="en-AU"/>
          </a:p>
        </p:txBody>
      </p:sp>
    </p:spTree>
    <p:extLst>
      <p:ext uri="{BB962C8B-B14F-4D97-AF65-F5344CB8AC3E}">
        <p14:creationId xmlns:p14="http://schemas.microsoft.com/office/powerpoint/2010/main" val="3503478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9</a:t>
            </a:fld>
            <a:endParaRPr lang="en-AU"/>
          </a:p>
        </p:txBody>
      </p:sp>
    </p:spTree>
    <p:extLst>
      <p:ext uri="{BB962C8B-B14F-4D97-AF65-F5344CB8AC3E}">
        <p14:creationId xmlns:p14="http://schemas.microsoft.com/office/powerpoint/2010/main" val="3545184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10</a:t>
            </a:fld>
            <a:endParaRPr lang="en-AU"/>
          </a:p>
        </p:txBody>
      </p:sp>
    </p:spTree>
    <p:extLst>
      <p:ext uri="{BB962C8B-B14F-4D97-AF65-F5344CB8AC3E}">
        <p14:creationId xmlns:p14="http://schemas.microsoft.com/office/powerpoint/2010/main" val="3510515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a:ea typeface="Calibri"/>
                <a:cs typeface="Calibri"/>
              </a:rPr>
              <a:t>Mandate:</a:t>
            </a:r>
          </a:p>
          <a:p>
            <a:endParaRPr lang="en-GB" b="0">
              <a:cs typeface="Calibri"/>
            </a:endParaRPr>
          </a:p>
          <a:p>
            <a:r>
              <a:rPr lang="en-GB" b="0">
                <a:cs typeface="Calibri"/>
              </a:rPr>
              <a:t>IUPAP WG14 promotes knowledge exchange in Particle Accelerators for Science and Society, engaging both the scientific community and the public.</a:t>
            </a:r>
            <a:endParaRPr lang="en-GB">
              <a:ea typeface="Calibri"/>
              <a:cs typeface="Calibri"/>
            </a:endParaRPr>
          </a:p>
          <a:p>
            <a:r>
              <a:rPr lang="en-GB" b="0"/>
              <a:t>This mandate emphasizes promoting applications of particle accelerators across a range of scientific</a:t>
            </a:r>
            <a:endParaRPr lang="en-GB"/>
          </a:p>
          <a:p>
            <a:r>
              <a:rPr lang="en-GB" b="0"/>
              <a:t>fields and societal needs, including:</a:t>
            </a:r>
            <a:endParaRPr lang="en-GB"/>
          </a:p>
          <a:p>
            <a:r>
              <a:rPr lang="en-GB" b="0"/>
              <a:t>• Industrial, medical, energy, and environmental applications of accelerator technologies</a:t>
            </a:r>
            <a:endParaRPr lang="en-GB"/>
          </a:p>
          <a:p>
            <a:r>
              <a:rPr lang="en-GB" b="0"/>
              <a:t>• Scientific advancements enabled by accelerators (e.g. light sources, neutron sources, and high-</a:t>
            </a:r>
            <a:endParaRPr lang="en-GB"/>
          </a:p>
          <a:p>
            <a:r>
              <a:rPr lang="en-GB" b="0"/>
              <a:t>energy physics (HEP), heavy ion)</a:t>
            </a:r>
            <a:endParaRPr lang="en-GB"/>
          </a:p>
          <a:p>
            <a:r>
              <a:rPr lang="en-GB" b="0"/>
              <a:t>• Development of future facilities (e.g. laser, plasma, compact accelerator neutron source) for</a:t>
            </a:r>
            <a:endParaRPr lang="en-GB"/>
          </a:p>
          <a:p>
            <a:r>
              <a:rPr lang="en-GB" b="0"/>
              <a:t>research and societal benefits</a:t>
            </a:r>
            <a:endParaRPr lang="en-GB"/>
          </a:p>
          <a:p>
            <a:r>
              <a:rPr lang="en-GB" b="0"/>
              <a:t>• Research on accelerator principles, innovations, and sustainable operations</a:t>
            </a:r>
            <a:endParaRPr lang="en-GB"/>
          </a:p>
          <a:p>
            <a:r>
              <a:rPr lang="en-GB" b="0"/>
              <a:t>• Supporting global knowledge-sharing and professional engagement through developing teaching</a:t>
            </a:r>
            <a:endParaRPr lang="en-GB"/>
          </a:p>
          <a:p>
            <a:r>
              <a:rPr lang="en-GB" b="0"/>
              <a:t>materials, educational platforms, workshops, and conferences</a:t>
            </a:r>
            <a:endParaRPr lang="en-GB"/>
          </a:p>
        </p:txBody>
      </p:sp>
      <p:sp>
        <p:nvSpPr>
          <p:cNvPr id="4" name="Slide Number Placeholder 3"/>
          <p:cNvSpPr>
            <a:spLocks noGrp="1"/>
          </p:cNvSpPr>
          <p:nvPr>
            <p:ph type="sldNum" sz="quarter" idx="5"/>
          </p:nvPr>
        </p:nvSpPr>
        <p:spPr/>
        <p:txBody>
          <a:bodyPr/>
          <a:lstStyle/>
          <a:p>
            <a:fld id="{D5A593CC-2149-4E6C-BC3C-0044C280ECB2}" type="slidenum">
              <a:rPr lang="en-AU" smtClean="0"/>
              <a:pPr/>
              <a:t>11</a:t>
            </a:fld>
            <a:endParaRPr lang="en-AU"/>
          </a:p>
        </p:txBody>
      </p:sp>
    </p:spTree>
    <p:extLst>
      <p:ext uri="{BB962C8B-B14F-4D97-AF65-F5344CB8AC3E}">
        <p14:creationId xmlns:p14="http://schemas.microsoft.com/office/powerpoint/2010/main" val="2815216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13</a:t>
            </a:fld>
            <a:endParaRPr lang="en-AU"/>
          </a:p>
        </p:txBody>
      </p:sp>
    </p:spTree>
    <p:extLst>
      <p:ext uri="{BB962C8B-B14F-4D97-AF65-F5344CB8AC3E}">
        <p14:creationId xmlns:p14="http://schemas.microsoft.com/office/powerpoint/2010/main" val="1587457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14</a:t>
            </a:fld>
            <a:endParaRPr lang="en-AU"/>
          </a:p>
        </p:txBody>
      </p:sp>
    </p:spTree>
    <p:extLst>
      <p:ext uri="{BB962C8B-B14F-4D97-AF65-F5344CB8AC3E}">
        <p14:creationId xmlns:p14="http://schemas.microsoft.com/office/powerpoint/2010/main" val="658255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a:ea typeface="Calibri"/>
              <a:cs typeface="Calibri"/>
            </a:endParaRPr>
          </a:p>
        </p:txBody>
      </p:sp>
      <p:sp>
        <p:nvSpPr>
          <p:cNvPr id="4" name="Slide Number Placeholder 3"/>
          <p:cNvSpPr>
            <a:spLocks noGrp="1"/>
          </p:cNvSpPr>
          <p:nvPr>
            <p:ph type="sldNum" sz="quarter" idx="5"/>
          </p:nvPr>
        </p:nvSpPr>
        <p:spPr/>
        <p:txBody>
          <a:bodyPr/>
          <a:lstStyle/>
          <a:p>
            <a:fld id="{D5A593CC-2149-4E6C-BC3C-0044C280ECB2}" type="slidenum">
              <a:rPr lang="en-AU" smtClean="0"/>
              <a:pPr/>
              <a:t>15</a:t>
            </a:fld>
            <a:endParaRPr lang="en-AU"/>
          </a:p>
        </p:txBody>
      </p:sp>
    </p:spTree>
    <p:extLst>
      <p:ext uri="{BB962C8B-B14F-4D97-AF65-F5344CB8AC3E}">
        <p14:creationId xmlns:p14="http://schemas.microsoft.com/office/powerpoint/2010/main" val="2058865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mailto:copyright-office@unimelb.edu.au" TargetMode="External"/><Relationship Id="rId2" Type="http://schemas.openxmlformats.org/officeDocument/2006/relationships/hyperlink" Target="https://academicintegrity.unimelb.edu.au/"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cknowledgement of Country">
    <p:bg>
      <p:bgPr>
        <a:solidFill>
          <a:schemeClr val="bg2"/>
        </a:solidFill>
        <a:effectLst/>
      </p:bgPr>
    </p:bg>
    <p:spTree>
      <p:nvGrpSpPr>
        <p:cNvPr id="1" name=""/>
        <p:cNvGrpSpPr/>
        <p:nvPr/>
      </p:nvGrpSpPr>
      <p:grpSpPr>
        <a:xfrm>
          <a:off x="0" y="0"/>
          <a:ext cx="0" cy="0"/>
          <a:chOff x="0" y="0"/>
          <a:chExt cx="0" cy="0"/>
        </a:xfrm>
      </p:grpSpPr>
      <p:sp>
        <p:nvSpPr>
          <p:cNvPr id="9" name="TextBox 3">
            <a:extLst>
              <a:ext uri="{FF2B5EF4-FFF2-40B4-BE49-F238E27FC236}">
                <a16:creationId xmlns:a16="http://schemas.microsoft.com/office/drawing/2014/main" id="{CBB971FD-D847-BF4C-933A-802E03ED89A8}"/>
              </a:ext>
            </a:extLst>
          </p:cNvPr>
          <p:cNvSpPr txBox="1"/>
          <p:nvPr userDrawn="1"/>
        </p:nvSpPr>
        <p:spPr>
          <a:xfrm>
            <a:off x="875420" y="1988840"/>
            <a:ext cx="10441160" cy="4401077"/>
          </a:xfrm>
          <a:prstGeom prst="rect">
            <a:avLst/>
          </a:prstGeom>
          <a:solidFill>
            <a:schemeClr val="accent1">
              <a:alpha val="0"/>
            </a:schemeClr>
          </a:solidFill>
        </p:spPr>
        <p:txBody>
          <a:bodyPr wrap="square" rtlCol="0">
            <a:spAutoFit/>
          </a:bodyPr>
          <a:ls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pPr algn="l" fontAlgn="base"/>
            <a:endParaRPr lang="en-AU" sz="1600" b="0" i="0">
              <a:solidFill>
                <a:schemeClr val="bg1"/>
              </a:solidFill>
              <a:effectLst/>
              <a:latin typeface="wfont_e6da5f_fdabe17d0a4c4532abc746b45ee50175"/>
            </a:endParaRPr>
          </a:p>
          <a:p>
            <a:pPr algn="l" fontAlgn="base"/>
            <a:r>
              <a:rPr lang="en-AU" sz="1600" b="0" i="0">
                <a:solidFill>
                  <a:schemeClr val="bg1"/>
                </a:solidFill>
                <a:effectLst/>
              </a:rPr>
              <a:t>The University of Melbourne acknowledges the Traditional Owners of the unceded land on which we work, learn and live: the Wurundjeri </a:t>
            </a:r>
            <a:r>
              <a:rPr lang="en-AU" sz="1600" b="0" i="0" err="1">
                <a:solidFill>
                  <a:schemeClr val="bg1"/>
                </a:solidFill>
                <a:effectLst/>
              </a:rPr>
              <a:t>Woi</a:t>
            </a:r>
            <a:r>
              <a:rPr lang="en-AU" sz="1600" b="0" i="0">
                <a:solidFill>
                  <a:schemeClr val="bg1"/>
                </a:solidFill>
                <a:effectLst/>
              </a:rPr>
              <a:t>-wurrung and Bunurong peoples (Burnley, </a:t>
            </a:r>
            <a:r>
              <a:rPr lang="en-AU" sz="1600" b="0" i="0" err="1">
                <a:solidFill>
                  <a:schemeClr val="bg1"/>
                </a:solidFill>
                <a:effectLst/>
              </a:rPr>
              <a:t>Fishermans</a:t>
            </a:r>
            <a:r>
              <a:rPr lang="en-AU" sz="1600" b="0" i="0">
                <a:solidFill>
                  <a:schemeClr val="bg1"/>
                </a:solidFill>
                <a:effectLst/>
              </a:rPr>
              <a:t> Bend, Parkville, Southbank and Werribee campuses), the Yorta </a:t>
            </a:r>
            <a:r>
              <a:rPr lang="en-AU" sz="1600" b="0" i="0" err="1">
                <a:solidFill>
                  <a:schemeClr val="bg1"/>
                </a:solidFill>
                <a:effectLst/>
              </a:rPr>
              <a:t>Yorta</a:t>
            </a:r>
            <a:r>
              <a:rPr lang="en-AU" sz="1600" b="0" i="0">
                <a:solidFill>
                  <a:schemeClr val="bg1"/>
                </a:solidFill>
                <a:effectLst/>
              </a:rPr>
              <a:t> Nation (Dookie and Shepparton campuses), and the Dja </a:t>
            </a:r>
            <a:r>
              <a:rPr lang="en-AU" sz="1600" b="0" i="0" err="1">
                <a:solidFill>
                  <a:schemeClr val="bg1"/>
                </a:solidFill>
                <a:effectLst/>
              </a:rPr>
              <a:t>Dja</a:t>
            </a:r>
            <a:r>
              <a:rPr lang="en-AU" sz="1600" b="0" i="0">
                <a:solidFill>
                  <a:schemeClr val="bg1"/>
                </a:solidFill>
                <a:effectLst/>
              </a:rPr>
              <a:t> Wurrung people (Creswick campus).</a:t>
            </a:r>
          </a:p>
          <a:p>
            <a:pPr algn="l" fontAlgn="base"/>
            <a:r>
              <a:rPr lang="en-AU" sz="1600" b="0" i="0">
                <a:solidFill>
                  <a:schemeClr val="bg1"/>
                </a:solidFill>
                <a:effectLst/>
              </a:rPr>
              <a:t> </a:t>
            </a:r>
          </a:p>
          <a:p>
            <a:pPr algn="l" fontAlgn="base"/>
            <a:r>
              <a:rPr lang="en-AU" sz="1600" b="0" i="0">
                <a:solidFill>
                  <a:schemeClr val="bg1"/>
                </a:solidFill>
                <a:effectLst/>
              </a:rPr>
              <a:t>The University also acknowledges and is grateful to the Traditional Owners, Elders and Knowledge Holders of all Indigenous nations and clans who have been instrumental in our reconciliation journey.</a:t>
            </a:r>
          </a:p>
          <a:p>
            <a:pPr algn="l" fontAlgn="base"/>
            <a:r>
              <a:rPr lang="en-AU" sz="1600" b="0" i="0">
                <a:solidFill>
                  <a:schemeClr val="bg1"/>
                </a:solidFill>
                <a:effectLst/>
              </a:rPr>
              <a:t> </a:t>
            </a:r>
          </a:p>
          <a:p>
            <a:pPr algn="l" fontAlgn="base"/>
            <a:r>
              <a:rPr lang="en-AU" sz="1600" b="0" i="0">
                <a:solidFill>
                  <a:schemeClr val="bg1"/>
                </a:solidFill>
                <a:effectLst/>
              </a:rPr>
              <a:t>We recognise the unique place held by Aboriginal and Torres Strait Islander peoples as the original owners and custodians of the lands and waterways across the Australian continent, with histories of continuous connection dating back more than 60,000 years. We also acknowledge their enduring cultural practices of caring for Country.</a:t>
            </a:r>
          </a:p>
          <a:p>
            <a:pPr algn="l" fontAlgn="base"/>
            <a:r>
              <a:rPr lang="en-AU" sz="1600" b="0" i="0">
                <a:solidFill>
                  <a:schemeClr val="bg1"/>
                </a:solidFill>
                <a:effectLst/>
              </a:rPr>
              <a:t> </a:t>
            </a:r>
          </a:p>
          <a:p>
            <a:pPr algn="l" fontAlgn="base"/>
            <a:r>
              <a:rPr lang="en-AU" sz="1600" b="0" i="0">
                <a:solidFill>
                  <a:schemeClr val="bg1"/>
                </a:solidFill>
                <a:effectLst/>
              </a:rPr>
              <a:t>We pay respect to Elders past, present and future, and acknowledge the importance of Indigenous knowledge in the Academy. As a community of researchers, teachers, professional staff and students we are privileged to work and learn every day with Indigenous colleagues and partners.</a:t>
            </a:r>
          </a:p>
          <a:p>
            <a:endParaRPr lang="en-AU"/>
          </a:p>
        </p:txBody>
      </p:sp>
      <p:pic>
        <p:nvPicPr>
          <p:cNvPr id="5" name="Picture 4" descr="A tree in a park&#10;&#10;Description automatically generated">
            <a:extLst>
              <a:ext uri="{FF2B5EF4-FFF2-40B4-BE49-F238E27FC236}">
                <a16:creationId xmlns:a16="http://schemas.microsoft.com/office/drawing/2014/main" id="{22B7B5EB-409D-C364-0E66-735E92752C91}"/>
              </a:ext>
            </a:extLst>
          </p:cNvPr>
          <p:cNvPicPr>
            <a:picLocks noChangeAspect="1"/>
          </p:cNvPicPr>
          <p:nvPr userDrawn="1"/>
        </p:nvPicPr>
        <p:blipFill rotWithShape="1">
          <a:blip r:embed="rId2">
            <a:alphaModFix amt="17000"/>
            <a:extLst>
              <a:ext uri="{28A0092B-C50C-407E-A947-70E740481C1C}">
                <a14:useLocalDpi xmlns:a14="http://schemas.microsoft.com/office/drawing/2010/main"/>
              </a:ext>
            </a:extLst>
          </a:blip>
          <a:srcRect/>
          <a:stretch/>
        </p:blipFill>
        <p:spPr>
          <a:xfrm>
            <a:off x="-3529" y="5829"/>
            <a:ext cx="12199058" cy="6852171"/>
          </a:xfrm>
          <a:prstGeom prst="rect">
            <a:avLst/>
          </a:prstGeom>
        </p:spPr>
      </p:pic>
      <p:pic>
        <p:nvPicPr>
          <p:cNvPr id="6" name="Picture Placeholder 10" descr="Logo&#10;&#10;Description automatically generated">
            <a:extLst>
              <a:ext uri="{FF2B5EF4-FFF2-40B4-BE49-F238E27FC236}">
                <a16:creationId xmlns:a16="http://schemas.microsoft.com/office/drawing/2014/main" id="{72FB4B94-D733-663C-1E58-FF1318E71F5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5412" y="342000"/>
            <a:ext cx="1222350" cy="1223793"/>
          </a:xfrm>
          <a:prstGeom prst="rect">
            <a:avLst/>
          </a:prstGeom>
        </p:spPr>
      </p:pic>
    </p:spTree>
    <p:extLst>
      <p:ext uri="{BB962C8B-B14F-4D97-AF65-F5344CB8AC3E}">
        <p14:creationId xmlns:p14="http://schemas.microsoft.com/office/powerpoint/2010/main" val="223907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_with image5_style1">
    <p:spTree>
      <p:nvGrpSpPr>
        <p:cNvPr id="1" name=""/>
        <p:cNvGrpSpPr/>
        <p:nvPr/>
      </p:nvGrpSpPr>
      <p:grpSpPr>
        <a:xfrm>
          <a:off x="0" y="0"/>
          <a:ext cx="0" cy="0"/>
          <a:chOff x="0" y="0"/>
          <a:chExt cx="0" cy="0"/>
        </a:xfrm>
      </p:grpSpPr>
      <p:pic>
        <p:nvPicPr>
          <p:cNvPr id="3" name="Picture 2" descr="A large auditorium with blue lights&#10;&#10;Description automatically generated">
            <a:extLst>
              <a:ext uri="{FF2B5EF4-FFF2-40B4-BE49-F238E27FC236}">
                <a16:creationId xmlns:a16="http://schemas.microsoft.com/office/drawing/2014/main" id="{E4A9FC45-DD09-38AB-3B34-9EF99267BF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1999"/>
            <a:ext cx="8516916"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4" name="Rectangle 3">
            <a:extLst>
              <a:ext uri="{FF2B5EF4-FFF2-40B4-BE49-F238E27FC236}">
                <a16:creationId xmlns:a16="http://schemas.microsoft.com/office/drawing/2014/main" id="{D3569B04-81DF-2285-6290-6A1B9AE81DFD}"/>
              </a:ext>
            </a:extLst>
          </p:cNvPr>
          <p:cNvSpPr/>
          <p:nvPr userDrawn="1"/>
        </p:nvSpPr>
        <p:spPr>
          <a:xfrm>
            <a:off x="8189904" y="342000"/>
            <a:ext cx="3666846" cy="6118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10" name="Picture Placeholder 10" descr="Logo&#10;&#10;Description automatically generated">
            <a:extLst>
              <a:ext uri="{FF2B5EF4-FFF2-40B4-BE49-F238E27FC236}">
                <a16:creationId xmlns:a16="http://schemas.microsoft.com/office/drawing/2014/main" id="{560B8F70-2D74-855E-E3DD-E1442F6A7DA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14" name="Text Placeholder 11">
            <a:extLst>
              <a:ext uri="{FF2B5EF4-FFF2-40B4-BE49-F238E27FC236}">
                <a16:creationId xmlns:a16="http://schemas.microsoft.com/office/drawing/2014/main" id="{2C42A733-BC01-7351-0C78-CD744DE94C58}"/>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Tree>
    <p:extLst>
      <p:ext uri="{BB962C8B-B14F-4D97-AF65-F5344CB8AC3E}">
        <p14:creationId xmlns:p14="http://schemas.microsoft.com/office/powerpoint/2010/main" val="3212385525"/>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_Dark Mode">
    <p:bg>
      <p:bgPr>
        <a:solidFill>
          <a:schemeClr val="bg2"/>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lvl1pPr>
              <a:defRPr>
                <a:solidFill>
                  <a:schemeClr val="bg1"/>
                </a:solidFill>
              </a:defRPr>
            </a:lvl1p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870255"/>
            <a:ext cx="11500798" cy="4273200"/>
          </a:xfrm>
        </p:spPr>
        <p:txBody>
          <a:bodyPr/>
          <a:lstStyle>
            <a:lvl1pPr>
              <a:defRPr>
                <a:solidFill>
                  <a:schemeClr val="bg1"/>
                </a:solidFill>
              </a:defRPr>
            </a:lvl1pPr>
            <a:lvl2pPr>
              <a:defRPr>
                <a:solidFill>
                  <a:schemeClr val="bg1"/>
                </a:solidFill>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defRPr>
                <a:solidFill>
                  <a:schemeClr val="bg1"/>
                </a:solidFill>
              </a:defRPr>
            </a:lvl8pPr>
            <a:lvl9pPr>
              <a:buClr>
                <a:schemeClr val="bg1"/>
              </a:buCl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DB4505B-36A2-2169-8A08-C541C654FC99}"/>
              </a:ext>
            </a:extLst>
          </p:cNvPr>
          <p:cNvSpPr>
            <a:spLocks noGrp="1"/>
          </p:cNvSpPr>
          <p:nvPr>
            <p:ph type="sldNum" sz="quarter" idx="15"/>
          </p:nvPr>
        </p:nvSpPr>
        <p:spPr/>
        <p:txBody>
          <a:bodyPr/>
          <a:lstStyle>
            <a:lvl1pPr>
              <a:defRPr>
                <a:solidFill>
                  <a:schemeClr val="bg1"/>
                </a:solidFill>
              </a:defRPr>
            </a:lvl1pPr>
          </a:lstStyle>
          <a:p>
            <a:r>
              <a:rPr lang="en-AU"/>
              <a:t>Page [</a:t>
            </a:r>
            <a:fld id="{29D5CE74-914C-4689-99FC-1AEF49CE2B47}" type="slidenum">
              <a:rPr smtClean="0"/>
              <a:pPr/>
              <a:t>‹#›</a:t>
            </a:fld>
            <a:r>
              <a:t>]</a:t>
            </a:r>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1392457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and Presenter">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a:xfrm>
            <a:off x="345600" y="6437192"/>
            <a:ext cx="4114800" cy="216000"/>
          </a:xfrm>
        </p:spPr>
        <p:txBody>
          <a:bodyPr/>
          <a:lstStyle>
            <a:lvl1pPr>
              <a:defRPr>
                <a:solidFill>
                  <a:schemeClr val="bg2"/>
                </a:solidFill>
              </a:defRPr>
            </a:lvl1p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673806"/>
            <a:ext cx="7405200" cy="4467600"/>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AU"/>
          </a:p>
        </p:txBody>
      </p:sp>
      <p:sp>
        <p:nvSpPr>
          <p:cNvPr id="4" name="Picture Placeholder 7">
            <a:extLst>
              <a:ext uri="{FF2B5EF4-FFF2-40B4-BE49-F238E27FC236}">
                <a16:creationId xmlns:a16="http://schemas.microsoft.com/office/drawing/2014/main" id="{7C6DB685-726F-A1FB-C9B0-00C92EC7F117}"/>
              </a:ext>
            </a:extLst>
          </p:cNvPr>
          <p:cNvSpPr>
            <a:spLocks noGrp="1"/>
          </p:cNvSpPr>
          <p:nvPr>
            <p:ph type="pic" sz="quarter" idx="16" hasCustomPrompt="1"/>
          </p:nvPr>
        </p:nvSpPr>
        <p:spPr>
          <a:xfrm>
            <a:off x="8040217" y="1673806"/>
            <a:ext cx="3806182" cy="4467794"/>
          </a:xfrm>
          <a:blipFill>
            <a:blip r:embed="rId2" cstate="print">
              <a:extLst>
                <a:ext uri="{28A0092B-C50C-407E-A947-70E740481C1C}">
                  <a14:useLocalDpi xmlns:a14="http://schemas.microsoft.com/office/drawing/2010/main" val="0"/>
                </a:ext>
              </a:extLst>
            </a:blip>
            <a:stretch>
              <a:fillRect l="-12818" t="-6998" r="-14598" b="-250"/>
            </a:stretch>
          </a:blipFill>
        </p:spPr>
        <p:txBody>
          <a:bodyPr anchor="ctr" anchorCtr="0"/>
          <a:lstStyle>
            <a:lvl1pPr algn="ctr">
              <a:defRPr/>
            </a:lvl1pPr>
          </a:lstStyle>
          <a:p>
            <a:r>
              <a:rPr lang="en-AU"/>
              <a:t>Click icon to add Image of presenter</a:t>
            </a:r>
          </a:p>
        </p:txBody>
      </p:sp>
      <p:sp>
        <p:nvSpPr>
          <p:cNvPr id="5" name="TextBox 4">
            <a:extLst>
              <a:ext uri="{FF2B5EF4-FFF2-40B4-BE49-F238E27FC236}">
                <a16:creationId xmlns:a16="http://schemas.microsoft.com/office/drawing/2014/main" id="{8D5EAD7E-7B06-ABC7-F34C-50EDEAFC6D52}"/>
              </a:ext>
            </a:extLst>
          </p:cNvPr>
          <p:cNvSpPr txBox="1"/>
          <p:nvPr userDrawn="1"/>
        </p:nvSpPr>
        <p:spPr>
          <a:xfrm>
            <a:off x="4700845" y="6499304"/>
            <a:ext cx="7145554" cy="153888"/>
          </a:xfrm>
          <a:prstGeom prst="rect">
            <a:avLst/>
          </a:prstGeom>
          <a:noFill/>
        </p:spPr>
        <p:txBody>
          <a:bodyPr wrap="square" lIns="0" tIns="0" rIns="0" bIns="0" rtlCol="0">
            <a:spAutoFit/>
          </a:bodyPr>
          <a:lstStyle/>
          <a:p>
            <a:pPr algn="r">
              <a:lnSpc>
                <a:spcPts val="1200"/>
              </a:lnSpc>
            </a:pPr>
            <a:r>
              <a:rPr lang="en-AU" sz="1000"/>
              <a:t>(c) The University of Melbourne &lt;insert year&gt; This content is protected and may not be shared, uploaded, or distributed.</a:t>
            </a:r>
          </a:p>
        </p:txBody>
      </p:sp>
    </p:spTree>
    <p:extLst>
      <p:ext uri="{BB962C8B-B14F-4D97-AF65-F5344CB8AC3E}">
        <p14:creationId xmlns:p14="http://schemas.microsoft.com/office/powerpoint/2010/main" val="3915543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lvl1pPr>
              <a:defRPr>
                <a:solidFill>
                  <a:schemeClr val="bg2"/>
                </a:solidFill>
              </a:defRPr>
            </a:lvl1p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870255"/>
            <a:ext cx="11500798" cy="4273200"/>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DB4505B-36A2-2169-8A08-C541C654FC99}"/>
              </a:ext>
            </a:extLst>
          </p:cNvPr>
          <p:cNvSpPr>
            <a:spLocks noGrp="1"/>
          </p:cNvSpPr>
          <p:nvPr>
            <p:ph type="sldNum" sz="quarter" idx="15"/>
          </p:nvPr>
        </p:nvSpPr>
        <p:spPr/>
        <p:txBody>
          <a:bodyPr/>
          <a:lstStyle>
            <a:lvl1pPr>
              <a:defRPr>
                <a:solidFill>
                  <a:schemeClr val="bg2"/>
                </a:solidFill>
              </a:defRPr>
            </a:lvl1pPr>
          </a:lstStyle>
          <a:p>
            <a:r>
              <a:rPr lang="en-AU"/>
              <a:t>Page [</a:t>
            </a:r>
            <a:fld id="{29D5CE74-914C-4689-99FC-1AEF49CE2B47}" type="slidenum">
              <a:rPr smtClean="0"/>
              <a:pPr/>
              <a:t>‹#›</a:t>
            </a:fld>
            <a:r>
              <a:t>]</a:t>
            </a:r>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lvl1pPr>
              <a:defRPr>
                <a:solidFill>
                  <a:schemeClr val="bg2"/>
                </a:solidFill>
              </a:defRPr>
            </a:lvl1pPr>
          </a:lstStyle>
          <a:p>
            <a:r>
              <a:rPr lang="en-US"/>
              <a:t>Click to edit Master title style</a:t>
            </a:r>
            <a:endParaRPr lang="en-AU"/>
          </a:p>
        </p:txBody>
      </p:sp>
    </p:spTree>
    <p:extLst>
      <p:ext uri="{BB962C8B-B14F-4D97-AF65-F5344CB8AC3E}">
        <p14:creationId xmlns:p14="http://schemas.microsoft.com/office/powerpoint/2010/main" val="3267535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_Small Fon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870255"/>
            <a:ext cx="11500798"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DB4505B-36A2-2169-8A08-C541C654FC99}"/>
              </a:ext>
            </a:extLst>
          </p:cNvPr>
          <p:cNvSpPr>
            <a:spLocks noGrp="1"/>
          </p:cNvSpPr>
          <p:nvPr>
            <p:ph type="sldNum" sz="quarter" idx="15"/>
          </p:nvPr>
        </p:nvSpPr>
        <p:spPr/>
        <p:txBody>
          <a:bodyPr/>
          <a:lstStyle/>
          <a:p>
            <a:r>
              <a:rPr lang="en-AU"/>
              <a:t>Page [</a:t>
            </a:r>
            <a:fld id="{29D5CE74-914C-4689-99FC-1AEF49CE2B47}" type="slidenum">
              <a:rPr smtClean="0"/>
              <a:pPr/>
              <a:t>‹#›</a:t>
            </a:fld>
            <a:r>
              <a:t>]</a:t>
            </a:r>
            <a:endParaRPr lang="en-AU"/>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7042660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wo Content_Small Fon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870255"/>
            <a:ext cx="5626800"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DB4505B-36A2-2169-8A08-C541C654FC99}"/>
              </a:ext>
            </a:extLst>
          </p:cNvPr>
          <p:cNvSpPr>
            <a:spLocks noGrp="1"/>
          </p:cNvSpPr>
          <p:nvPr>
            <p:ph type="sldNum" sz="quarter" idx="15"/>
          </p:nvPr>
        </p:nvSpPr>
        <p:spPr>
          <a:xfrm>
            <a:off x="10267260" y="6437192"/>
            <a:ext cx="1579139" cy="216000"/>
          </a:xfrm>
        </p:spPr>
        <p:txBody>
          <a:bodyPr/>
          <a:lstStyle/>
          <a:p>
            <a:r>
              <a:rPr lang="en-AU"/>
              <a:t>Page [</a:t>
            </a:r>
            <a:fld id="{29D5CE74-914C-4689-99FC-1AEF49CE2B47}" type="slidenum">
              <a:rPr smtClean="0"/>
              <a:pPr/>
              <a:t>‹#›</a:t>
            </a:fld>
            <a:r>
              <a:t>]</a:t>
            </a:r>
            <a:endParaRPr lang="en-AU"/>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p>
            <a:r>
              <a:rPr lang="en-US"/>
              <a:t>Click to edit Master title style</a:t>
            </a:r>
            <a:endParaRPr lang="en-AU"/>
          </a:p>
        </p:txBody>
      </p:sp>
      <p:sp>
        <p:nvSpPr>
          <p:cNvPr id="4" name="Content Placeholder 6">
            <a:extLst>
              <a:ext uri="{FF2B5EF4-FFF2-40B4-BE49-F238E27FC236}">
                <a16:creationId xmlns:a16="http://schemas.microsoft.com/office/drawing/2014/main" id="{BED691C7-E3FD-C9C6-88B5-D844BB5B3D47}"/>
              </a:ext>
            </a:extLst>
          </p:cNvPr>
          <p:cNvSpPr>
            <a:spLocks noGrp="1"/>
          </p:cNvSpPr>
          <p:nvPr>
            <p:ph sz="quarter" idx="16"/>
          </p:nvPr>
        </p:nvSpPr>
        <p:spPr>
          <a:xfrm>
            <a:off x="6219599" y="1870255"/>
            <a:ext cx="5626800"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751513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Content and Image_Small Fon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870255"/>
            <a:ext cx="5626800"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DB4505B-36A2-2169-8A08-C541C654FC99}"/>
              </a:ext>
            </a:extLst>
          </p:cNvPr>
          <p:cNvSpPr>
            <a:spLocks noGrp="1"/>
          </p:cNvSpPr>
          <p:nvPr>
            <p:ph type="sldNum" sz="quarter" idx="15"/>
          </p:nvPr>
        </p:nvSpPr>
        <p:spPr>
          <a:xfrm>
            <a:off x="10267260" y="6437192"/>
            <a:ext cx="1579139" cy="216000"/>
          </a:xfrm>
        </p:spPr>
        <p:txBody>
          <a:bodyPr/>
          <a:lstStyle/>
          <a:p>
            <a:r>
              <a:rPr lang="en-AU"/>
              <a:t>Page [</a:t>
            </a:r>
            <a:fld id="{29D5CE74-914C-4689-99FC-1AEF49CE2B47}" type="slidenum">
              <a:rPr smtClean="0"/>
              <a:pPr/>
              <a:t>‹#›</a:t>
            </a:fld>
            <a:r>
              <a:t>]</a:t>
            </a:r>
            <a:endParaRPr lang="en-AU"/>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p>
            <a:r>
              <a:rPr lang="en-US"/>
              <a:t>Click to edit Master title style</a:t>
            </a:r>
            <a:endParaRPr lang="en-AU"/>
          </a:p>
        </p:txBody>
      </p:sp>
      <p:sp>
        <p:nvSpPr>
          <p:cNvPr id="6" name="Picture Placeholder 5">
            <a:extLst>
              <a:ext uri="{FF2B5EF4-FFF2-40B4-BE49-F238E27FC236}">
                <a16:creationId xmlns:a16="http://schemas.microsoft.com/office/drawing/2014/main" id="{FC2A53D8-7CC9-C8A8-3494-5EBD660356B9}"/>
              </a:ext>
            </a:extLst>
          </p:cNvPr>
          <p:cNvSpPr>
            <a:spLocks noGrp="1"/>
          </p:cNvSpPr>
          <p:nvPr>
            <p:ph type="pic" sz="quarter" idx="16" hasCustomPrompt="1"/>
          </p:nvPr>
        </p:nvSpPr>
        <p:spPr>
          <a:xfrm>
            <a:off x="6219599" y="1870075"/>
            <a:ext cx="5626800" cy="4273200"/>
          </a:xfrm>
        </p:spPr>
        <p:txBody>
          <a:bodyPr anchor="ctr" anchorCtr="0"/>
          <a:lstStyle>
            <a:lvl1pPr algn="ctr">
              <a:lnSpc>
                <a:spcPts val="1400"/>
              </a:lnSpc>
              <a:defRPr sz="1200"/>
            </a:lvl1pPr>
          </a:lstStyle>
          <a:p>
            <a:r>
              <a:rPr lang="en-AU"/>
              <a:t>Click icon to insert image</a:t>
            </a:r>
          </a:p>
        </p:txBody>
      </p:sp>
    </p:spTree>
    <p:extLst>
      <p:ext uri="{BB962C8B-B14F-4D97-AF65-F5344CB8AC3E}">
        <p14:creationId xmlns:p14="http://schemas.microsoft.com/office/powerpoint/2010/main" val="3118280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0" y="1870255"/>
            <a:ext cx="5626800" cy="3875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Content Placeholder 6">
            <a:extLst>
              <a:ext uri="{FF2B5EF4-FFF2-40B4-BE49-F238E27FC236}">
                <a16:creationId xmlns:a16="http://schemas.microsoft.com/office/drawing/2014/main" id="{0E523094-F604-E83D-B6FC-E524D91039CC}"/>
              </a:ext>
            </a:extLst>
          </p:cNvPr>
          <p:cNvSpPr>
            <a:spLocks noGrp="1"/>
          </p:cNvSpPr>
          <p:nvPr>
            <p:ph sz="quarter" idx="15"/>
          </p:nvPr>
        </p:nvSpPr>
        <p:spPr>
          <a:xfrm>
            <a:off x="6224055" y="1870255"/>
            <a:ext cx="5622344" cy="3886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898C495-622F-59C5-A0D8-F102ED97EC28}"/>
              </a:ext>
            </a:extLst>
          </p:cNvPr>
          <p:cNvSpPr>
            <a:spLocks noGrp="1"/>
          </p:cNvSpPr>
          <p:nvPr>
            <p:ph type="sldNum" sz="quarter" idx="16"/>
          </p:nvPr>
        </p:nvSpPr>
        <p:spPr/>
        <p:txBody>
          <a:bodyPr/>
          <a:lstStyle/>
          <a:p>
            <a:r>
              <a:rPr lang="en-AU"/>
              <a:t>Page [</a:t>
            </a:r>
            <a:fld id="{29D5CE74-914C-4689-99FC-1AEF49CE2B47}" type="slidenum">
              <a:rPr smtClean="0"/>
              <a:pPr/>
              <a:t>‹#›</a:t>
            </a:fld>
            <a:r>
              <a:t>]</a:t>
            </a:r>
            <a:endParaRPr lang="en-AU"/>
          </a:p>
        </p:txBody>
      </p:sp>
      <p:sp>
        <p:nvSpPr>
          <p:cNvPr id="6" name="Chart Placeholder 5">
            <a:extLst>
              <a:ext uri="{FF2B5EF4-FFF2-40B4-BE49-F238E27FC236}">
                <a16:creationId xmlns:a16="http://schemas.microsoft.com/office/drawing/2014/main" id="{83A92489-4F48-E651-8308-E8A1BEAEF4BD}"/>
              </a:ext>
            </a:extLst>
          </p:cNvPr>
          <p:cNvSpPr>
            <a:spLocks noGrp="1"/>
          </p:cNvSpPr>
          <p:nvPr>
            <p:ph type="chart" sz="quarter" idx="17" hasCustomPrompt="1"/>
          </p:nvPr>
        </p:nvSpPr>
        <p:spPr>
          <a:xfrm>
            <a:off x="345600" y="2573905"/>
            <a:ext cx="5626575" cy="2880320"/>
          </a:xfrm>
        </p:spPr>
        <p:txBody>
          <a:bodyPr anchor="ctr" anchorCtr="0"/>
          <a:lstStyle>
            <a:lvl1pPr algn="ctr">
              <a:defRPr/>
            </a:lvl1pPr>
          </a:lstStyle>
          <a:p>
            <a:r>
              <a:rPr lang="en-AU"/>
              <a:t>Click icon to insert Chart</a:t>
            </a:r>
          </a:p>
        </p:txBody>
      </p:sp>
      <p:sp>
        <p:nvSpPr>
          <p:cNvPr id="9" name="Chart Placeholder 5">
            <a:extLst>
              <a:ext uri="{FF2B5EF4-FFF2-40B4-BE49-F238E27FC236}">
                <a16:creationId xmlns:a16="http://schemas.microsoft.com/office/drawing/2014/main" id="{9D4C9335-8F56-5714-572A-14E7E23CC1AB}"/>
              </a:ext>
            </a:extLst>
          </p:cNvPr>
          <p:cNvSpPr>
            <a:spLocks noGrp="1"/>
          </p:cNvSpPr>
          <p:nvPr>
            <p:ph type="chart" sz="quarter" idx="18" hasCustomPrompt="1"/>
          </p:nvPr>
        </p:nvSpPr>
        <p:spPr>
          <a:xfrm>
            <a:off x="6223381" y="2573905"/>
            <a:ext cx="5623018" cy="2880320"/>
          </a:xfrm>
        </p:spPr>
        <p:txBody>
          <a:bodyPr anchor="ctr" anchorCtr="0"/>
          <a:lstStyle>
            <a:lvl1pPr algn="ctr">
              <a:defRPr/>
            </a:lvl1pPr>
          </a:lstStyle>
          <a:p>
            <a:r>
              <a:rPr lang="en-AU"/>
              <a:t>Click icon to insert Chart</a:t>
            </a:r>
          </a:p>
        </p:txBody>
      </p:sp>
      <p:sp>
        <p:nvSpPr>
          <p:cNvPr id="4" name="Title 3">
            <a:extLst>
              <a:ext uri="{FF2B5EF4-FFF2-40B4-BE49-F238E27FC236}">
                <a16:creationId xmlns:a16="http://schemas.microsoft.com/office/drawing/2014/main" id="{0C4277FC-2AB5-CB23-BC94-BEF3C9536350}"/>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4061018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0" y="1870255"/>
            <a:ext cx="5626800" cy="427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Content Placeholder 6">
            <a:extLst>
              <a:ext uri="{FF2B5EF4-FFF2-40B4-BE49-F238E27FC236}">
                <a16:creationId xmlns:a16="http://schemas.microsoft.com/office/drawing/2014/main" id="{0E523094-F604-E83D-B6FC-E524D91039CC}"/>
              </a:ext>
            </a:extLst>
          </p:cNvPr>
          <p:cNvSpPr>
            <a:spLocks noGrp="1"/>
          </p:cNvSpPr>
          <p:nvPr>
            <p:ph sz="quarter" idx="15"/>
          </p:nvPr>
        </p:nvSpPr>
        <p:spPr>
          <a:xfrm>
            <a:off x="6224055" y="1870255"/>
            <a:ext cx="5622343" cy="427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898C495-622F-59C5-A0D8-F102ED97EC28}"/>
              </a:ext>
            </a:extLst>
          </p:cNvPr>
          <p:cNvSpPr>
            <a:spLocks noGrp="1"/>
          </p:cNvSpPr>
          <p:nvPr>
            <p:ph type="sldNum" sz="quarter" idx="16"/>
          </p:nvPr>
        </p:nvSpPr>
        <p:spPr/>
        <p:txBody>
          <a:bodyPr/>
          <a:lstStyle/>
          <a:p>
            <a:r>
              <a:rPr lang="en-AU"/>
              <a:t>Page [</a:t>
            </a:r>
            <a:fld id="{29D5CE74-914C-4689-99FC-1AEF49CE2B47}" type="slidenum">
              <a:rPr smtClean="0"/>
              <a:pPr/>
              <a:t>‹#›</a:t>
            </a:fld>
            <a:r>
              <a:t>]</a:t>
            </a:r>
            <a:endParaRPr lang="en-AU"/>
          </a:p>
        </p:txBody>
      </p:sp>
      <p:sp>
        <p:nvSpPr>
          <p:cNvPr id="4" name="Title 3">
            <a:extLst>
              <a:ext uri="{FF2B5EF4-FFF2-40B4-BE49-F238E27FC236}">
                <a16:creationId xmlns:a16="http://schemas.microsoft.com/office/drawing/2014/main" id="{4863FD07-110D-DEB8-85AE-92CD33C072C4}"/>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14218476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hree Content_Small Fon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1" y="1870255"/>
            <a:ext cx="3600000"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Slide Number Placeholder 7">
            <a:extLst>
              <a:ext uri="{FF2B5EF4-FFF2-40B4-BE49-F238E27FC236}">
                <a16:creationId xmlns:a16="http://schemas.microsoft.com/office/drawing/2014/main" id="{1DB4505B-36A2-2169-8A08-C541C654FC99}"/>
              </a:ext>
            </a:extLst>
          </p:cNvPr>
          <p:cNvSpPr>
            <a:spLocks noGrp="1"/>
          </p:cNvSpPr>
          <p:nvPr>
            <p:ph type="sldNum" sz="quarter" idx="15"/>
          </p:nvPr>
        </p:nvSpPr>
        <p:spPr>
          <a:xfrm>
            <a:off x="10267260" y="6437192"/>
            <a:ext cx="1579139" cy="216000"/>
          </a:xfrm>
        </p:spPr>
        <p:txBody>
          <a:bodyPr/>
          <a:lstStyle/>
          <a:p>
            <a:r>
              <a:rPr lang="en-AU"/>
              <a:t>Page [</a:t>
            </a:r>
            <a:fld id="{29D5CE74-914C-4689-99FC-1AEF49CE2B47}" type="slidenum">
              <a:rPr smtClean="0"/>
              <a:pPr/>
              <a:t>‹#›</a:t>
            </a:fld>
            <a:r>
              <a:t>]</a:t>
            </a:r>
            <a:endParaRPr lang="en-AU"/>
          </a:p>
        </p:txBody>
      </p:sp>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p:txBody>
          <a:bodyPr/>
          <a:lstStyle/>
          <a:p>
            <a:r>
              <a:rPr lang="en-US"/>
              <a:t>Click to edit Master title style</a:t>
            </a:r>
            <a:endParaRPr lang="en-AU"/>
          </a:p>
        </p:txBody>
      </p:sp>
      <p:sp>
        <p:nvSpPr>
          <p:cNvPr id="4" name="Content Placeholder 6">
            <a:extLst>
              <a:ext uri="{FF2B5EF4-FFF2-40B4-BE49-F238E27FC236}">
                <a16:creationId xmlns:a16="http://schemas.microsoft.com/office/drawing/2014/main" id="{BED691C7-E3FD-C9C6-88B5-D844BB5B3D47}"/>
              </a:ext>
            </a:extLst>
          </p:cNvPr>
          <p:cNvSpPr>
            <a:spLocks noGrp="1"/>
          </p:cNvSpPr>
          <p:nvPr>
            <p:ph sz="quarter" idx="16"/>
          </p:nvPr>
        </p:nvSpPr>
        <p:spPr>
          <a:xfrm>
            <a:off x="4296000" y="1870255"/>
            <a:ext cx="3600000"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Content Placeholder 6">
            <a:extLst>
              <a:ext uri="{FF2B5EF4-FFF2-40B4-BE49-F238E27FC236}">
                <a16:creationId xmlns:a16="http://schemas.microsoft.com/office/drawing/2014/main" id="{A14B56AF-59AC-1DD7-A515-93236D9D5034}"/>
              </a:ext>
            </a:extLst>
          </p:cNvPr>
          <p:cNvSpPr>
            <a:spLocks noGrp="1"/>
          </p:cNvSpPr>
          <p:nvPr>
            <p:ph sz="quarter" idx="17"/>
          </p:nvPr>
        </p:nvSpPr>
        <p:spPr>
          <a:xfrm>
            <a:off x="8246399" y="1870255"/>
            <a:ext cx="3600000" cy="4273200"/>
          </a:xfrm>
        </p:spPr>
        <p:txBody>
          <a:bodyPr/>
          <a:lstStyle>
            <a:lvl1pPr>
              <a:lnSpc>
                <a:spcPts val="1400"/>
              </a:lnSpc>
              <a:defRPr sz="1200"/>
            </a:lvl1pPr>
            <a:lvl2pPr>
              <a:lnSpc>
                <a:spcPts val="1300"/>
              </a:lnSpc>
              <a:defRPr sz="1100"/>
            </a:lvl2pPr>
            <a:lvl3pPr marL="180000" indent="-180000">
              <a:lnSpc>
                <a:spcPts val="1300"/>
              </a:lnSpc>
              <a:defRPr sz="1100"/>
            </a:lvl3pPr>
            <a:lvl4pPr marL="360000" indent="-180000">
              <a:lnSpc>
                <a:spcPts val="1300"/>
              </a:lnSpc>
              <a:defRPr sz="1100"/>
            </a:lvl4pPr>
            <a:lvl5pPr marL="540000" indent="-180000">
              <a:lnSpc>
                <a:spcPts val="1300"/>
              </a:lnSpc>
              <a:defRPr sz="1100"/>
            </a:lvl5pPr>
            <a:lvl6pPr marL="720000" indent="-180000">
              <a:lnSpc>
                <a:spcPts val="1300"/>
              </a:lnSpc>
              <a:defRPr sz="1100"/>
            </a:lvl6pPr>
            <a:lvl7pPr marL="900000" indent="-180000">
              <a:lnSpc>
                <a:spcPts val="1300"/>
              </a:lnSpc>
              <a:defRPr sz="1100"/>
            </a:lvl7pPr>
            <a:lvl8pPr marL="1080000" indent="-180000">
              <a:lnSpc>
                <a:spcPts val="1300"/>
              </a:lnSpc>
              <a:defRPr sz="1100"/>
            </a:lvl8pPr>
            <a:lvl9pPr marL="1260000" indent="-180000">
              <a:lnSpc>
                <a:spcPts val="1300"/>
              </a:lnSpc>
              <a:defRPr sz="1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503064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pyright notice">
    <p:bg>
      <p:bgPr>
        <a:solidFill>
          <a:schemeClr val="bg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5BE21A-3472-BF8A-EB42-E260FAD81CC6}"/>
              </a:ext>
            </a:extLst>
          </p:cNvPr>
          <p:cNvSpPr txBox="1"/>
          <p:nvPr userDrawn="1"/>
        </p:nvSpPr>
        <p:spPr>
          <a:xfrm>
            <a:off x="1835696" y="1899350"/>
            <a:ext cx="8520608" cy="3305520"/>
          </a:xfrm>
          <a:prstGeom prst="rect">
            <a:avLst/>
          </a:prstGeom>
          <a:noFill/>
          <a:ln w="15875">
            <a:solidFill>
              <a:schemeClr val="bg1"/>
            </a:solidFill>
          </a:ln>
        </p:spPr>
        <p:txBody>
          <a:bodyPr wrap="square">
            <a:spAutoFit/>
          </a:bodyPr>
          <a:lstStyle/>
          <a:p>
            <a:pPr algn="ctr"/>
            <a:endParaRPr lang="en-GB" sz="1600" b="1">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ctr"/>
            <a:r>
              <a:rPr lang="en-GB" sz="1600" b="1">
                <a:solidFill>
                  <a:schemeClr val="bg1"/>
                </a:solidFill>
                <a:effectLst/>
                <a:latin typeface="Arial" panose="020B0604020202020204" pitchFamily="34" charset="0"/>
                <a:ea typeface="Calibri" panose="020F0502020204030204" pitchFamily="34" charset="0"/>
                <a:cs typeface="Arial" panose="020B0604020202020204" pitchFamily="34" charset="0"/>
              </a:rPr>
              <a:t>WARNING</a:t>
            </a:r>
            <a:endParaRPr lang="en-AU" sz="160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600">
                <a:solidFill>
                  <a:schemeClr val="bg1"/>
                </a:solidFill>
                <a:effectLst/>
                <a:latin typeface="Arial" panose="020B0604020202020204" pitchFamily="34" charset="0"/>
                <a:ea typeface="Calibri" panose="020F0502020204030204" pitchFamily="34" charset="0"/>
                <a:cs typeface="Arial" panose="020B0604020202020204" pitchFamily="34" charset="0"/>
              </a:rPr>
              <a:t>This material has been reproduced and communicated to you by or on behalf of the University of Melbourne in accordance with section 113P of the </a:t>
            </a:r>
            <a:r>
              <a:rPr lang="en-GB" sz="1600" i="1">
                <a:solidFill>
                  <a:schemeClr val="bg1"/>
                </a:solidFill>
                <a:effectLst/>
                <a:latin typeface="Arial" panose="020B0604020202020204" pitchFamily="34" charset="0"/>
                <a:ea typeface="Calibri" panose="020F0502020204030204" pitchFamily="34" charset="0"/>
                <a:cs typeface="Arial" panose="020B0604020202020204" pitchFamily="34" charset="0"/>
              </a:rPr>
              <a:t>Copyright Act 1968</a:t>
            </a:r>
            <a:r>
              <a:rPr lang="en-GB" sz="1600">
                <a:solidFill>
                  <a:schemeClr val="bg1"/>
                </a:solidFill>
                <a:effectLst/>
                <a:latin typeface="Arial" panose="020B0604020202020204" pitchFamily="34" charset="0"/>
                <a:ea typeface="Calibri" panose="020F0502020204030204" pitchFamily="34" charset="0"/>
                <a:cs typeface="Arial" panose="020B0604020202020204" pitchFamily="34" charset="0"/>
              </a:rPr>
              <a:t> (</a:t>
            </a:r>
            <a:r>
              <a:rPr lang="en-GB" sz="1600" b="1">
                <a:solidFill>
                  <a:schemeClr val="bg1"/>
                </a:solidFill>
                <a:effectLst/>
                <a:latin typeface="Arial" panose="020B0604020202020204" pitchFamily="34" charset="0"/>
                <a:ea typeface="Calibri" panose="020F0502020204030204" pitchFamily="34" charset="0"/>
                <a:cs typeface="Arial" panose="020B0604020202020204" pitchFamily="34" charset="0"/>
              </a:rPr>
              <a:t>Act</a:t>
            </a:r>
            <a:r>
              <a:rPr lang="en-GB" sz="1600">
                <a:solidFill>
                  <a:schemeClr val="bg1"/>
                </a:solidFill>
                <a:effectLst/>
                <a:latin typeface="Arial" panose="020B0604020202020204" pitchFamily="34" charset="0"/>
                <a:ea typeface="Calibri" panose="020F0502020204030204" pitchFamily="34" charset="0"/>
                <a:cs typeface="Arial" panose="020B0604020202020204" pitchFamily="34" charset="0"/>
              </a:rPr>
              <a:t>).</a:t>
            </a:r>
            <a:endParaRPr lang="en-AU" sz="160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600">
                <a:solidFill>
                  <a:schemeClr val="bg1"/>
                </a:solidFill>
                <a:effectLst/>
                <a:latin typeface="Arial" panose="020B0604020202020204" pitchFamily="34" charset="0"/>
                <a:ea typeface="Calibri" panose="020F0502020204030204" pitchFamily="34" charset="0"/>
                <a:cs typeface="Arial" panose="020B0604020202020204" pitchFamily="34" charset="0"/>
              </a:rPr>
              <a:t>The material in this communication may be subject to copyright under the Act. </a:t>
            </a:r>
            <a:endParaRPr lang="en-AU" sz="160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600"/>
              </a:spcBef>
              <a:spcAft>
                <a:spcPts val="600"/>
              </a:spcAft>
            </a:pPr>
            <a:r>
              <a:rPr lang="en-GB" sz="1600">
                <a:solidFill>
                  <a:schemeClr val="bg1"/>
                </a:solidFill>
                <a:effectLst/>
                <a:latin typeface="Arial" panose="020B0604020202020204" pitchFamily="34" charset="0"/>
                <a:ea typeface="Calibri" panose="020F0502020204030204" pitchFamily="34" charset="0"/>
                <a:cs typeface="Arial" panose="020B0604020202020204" pitchFamily="34" charset="0"/>
              </a:rPr>
              <a:t>Any further reproduction or communication of this material by you may be the subject of copyright protection under the Act.</a:t>
            </a:r>
            <a:endParaRPr lang="en-AU" sz="160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115000"/>
              </a:lnSpc>
            </a:pPr>
            <a:r>
              <a:rPr lang="en-GB" sz="1600" b="1">
                <a:solidFill>
                  <a:schemeClr val="bg1"/>
                </a:solidFill>
                <a:effectLst/>
                <a:latin typeface="Arial" panose="020B0604020202020204" pitchFamily="34" charset="0"/>
                <a:ea typeface="Calibri" panose="020F0502020204030204" pitchFamily="34" charset="0"/>
                <a:cs typeface="Arial" panose="020B0604020202020204" pitchFamily="34" charset="0"/>
              </a:rPr>
              <a:t> </a:t>
            </a:r>
            <a:endParaRPr lang="en-AU" sz="160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pPr algn="ctr">
              <a:lnSpc>
                <a:spcPct val="115000"/>
              </a:lnSpc>
            </a:pPr>
            <a:r>
              <a:rPr lang="en-GB" sz="1600" b="1">
                <a:solidFill>
                  <a:schemeClr val="bg1"/>
                </a:solidFill>
                <a:effectLst/>
                <a:latin typeface="Arial" panose="020B0604020202020204" pitchFamily="34" charset="0"/>
                <a:ea typeface="Calibri" panose="020F0502020204030204" pitchFamily="34" charset="0"/>
                <a:cs typeface="Arial" panose="020B0604020202020204" pitchFamily="34" charset="0"/>
              </a:rPr>
              <a:t>Do not remove this notice</a:t>
            </a:r>
            <a:endParaRPr lang="en-AU" sz="1600">
              <a:solidFill>
                <a:schemeClr val="bg1"/>
              </a:solidFill>
              <a:effectLst/>
              <a:latin typeface="Arial" panose="020B0604020202020204" pitchFamily="34" charset="0"/>
              <a:ea typeface="Calibri" panose="020F0502020204030204" pitchFamily="34" charset="0"/>
              <a:cs typeface="Arial" panose="020B0604020202020204" pitchFamily="34" charset="0"/>
            </a:endParaRPr>
          </a:p>
          <a:p>
            <a:r>
              <a:rPr lang="en-AU" sz="1800">
                <a:effectLst/>
                <a:latin typeface="Calibri" panose="020F0502020204030204" pitchFamily="34" charset="0"/>
                <a:ea typeface="Calibri" panose="020F0502020204030204" pitchFamily="34" charset="0"/>
                <a:cs typeface="Times New Roman" panose="02020603050405020304" pitchFamily="18" charset="0"/>
              </a:rPr>
              <a:t> </a:t>
            </a:r>
            <a:endParaRPr lang="en-AU"/>
          </a:p>
        </p:txBody>
      </p:sp>
    </p:spTree>
    <p:extLst>
      <p:ext uri="{BB962C8B-B14F-4D97-AF65-F5344CB8AC3E}">
        <p14:creationId xmlns:p14="http://schemas.microsoft.com/office/powerpoint/2010/main" val="715983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p>
            <a:r>
              <a:rPr lang="en-AU"/>
              <a:t>[Insert Identifier] | [Insert Report Title]</a:t>
            </a:r>
          </a:p>
        </p:txBody>
      </p:sp>
      <p:sp>
        <p:nvSpPr>
          <p:cNvPr id="7" name="Content Placeholder 6">
            <a:extLst>
              <a:ext uri="{FF2B5EF4-FFF2-40B4-BE49-F238E27FC236}">
                <a16:creationId xmlns:a16="http://schemas.microsoft.com/office/drawing/2014/main" id="{64913891-1190-2E76-69B0-5105883EC19B}"/>
              </a:ext>
            </a:extLst>
          </p:cNvPr>
          <p:cNvSpPr>
            <a:spLocks noGrp="1"/>
          </p:cNvSpPr>
          <p:nvPr>
            <p:ph sz="quarter" idx="14"/>
          </p:nvPr>
        </p:nvSpPr>
        <p:spPr>
          <a:xfrm>
            <a:off x="345600" y="1870255"/>
            <a:ext cx="3600000" cy="427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 name="Content Placeholder 6">
            <a:extLst>
              <a:ext uri="{FF2B5EF4-FFF2-40B4-BE49-F238E27FC236}">
                <a16:creationId xmlns:a16="http://schemas.microsoft.com/office/drawing/2014/main" id="{0E523094-F604-E83D-B6FC-E524D91039CC}"/>
              </a:ext>
            </a:extLst>
          </p:cNvPr>
          <p:cNvSpPr>
            <a:spLocks noGrp="1"/>
          </p:cNvSpPr>
          <p:nvPr>
            <p:ph sz="quarter" idx="15"/>
          </p:nvPr>
        </p:nvSpPr>
        <p:spPr>
          <a:xfrm>
            <a:off x="4295999" y="1870255"/>
            <a:ext cx="3600000" cy="427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6">
            <a:extLst>
              <a:ext uri="{FF2B5EF4-FFF2-40B4-BE49-F238E27FC236}">
                <a16:creationId xmlns:a16="http://schemas.microsoft.com/office/drawing/2014/main" id="{12B8F049-B051-C3CF-84AF-76D0419ECC4D}"/>
              </a:ext>
            </a:extLst>
          </p:cNvPr>
          <p:cNvSpPr>
            <a:spLocks noGrp="1"/>
          </p:cNvSpPr>
          <p:nvPr>
            <p:ph sz="quarter" idx="16"/>
          </p:nvPr>
        </p:nvSpPr>
        <p:spPr>
          <a:xfrm>
            <a:off x="8246399" y="1870255"/>
            <a:ext cx="3600000" cy="4273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Slide Number Placeholder 5">
            <a:extLst>
              <a:ext uri="{FF2B5EF4-FFF2-40B4-BE49-F238E27FC236}">
                <a16:creationId xmlns:a16="http://schemas.microsoft.com/office/drawing/2014/main" id="{CA6341BC-444F-9260-2F29-DB09F5C10802}"/>
              </a:ext>
            </a:extLst>
          </p:cNvPr>
          <p:cNvSpPr>
            <a:spLocks noGrp="1"/>
          </p:cNvSpPr>
          <p:nvPr>
            <p:ph type="sldNum" sz="quarter" idx="17"/>
          </p:nvPr>
        </p:nvSpPr>
        <p:spPr>
          <a:xfrm>
            <a:off x="10267260" y="6437192"/>
            <a:ext cx="1579139" cy="216000"/>
          </a:xfrm>
        </p:spPr>
        <p:txBody>
          <a:bodyPr/>
          <a:lstStyle/>
          <a:p>
            <a:r>
              <a:rPr lang="en-AU"/>
              <a:t>Page [</a:t>
            </a:r>
            <a:fld id="{29D5CE74-914C-4689-99FC-1AEF49CE2B47}" type="slidenum">
              <a:rPr smtClean="0"/>
              <a:pPr/>
              <a:t>‹#›</a:t>
            </a:fld>
            <a:r>
              <a:t>]</a:t>
            </a:r>
            <a:endParaRPr lang="en-AU"/>
          </a:p>
        </p:txBody>
      </p:sp>
      <p:sp>
        <p:nvSpPr>
          <p:cNvPr id="8" name="Title 7">
            <a:extLst>
              <a:ext uri="{FF2B5EF4-FFF2-40B4-BE49-F238E27FC236}">
                <a16:creationId xmlns:a16="http://schemas.microsoft.com/office/drawing/2014/main" id="{B997EF1D-2BE4-A99C-D98C-B233628816F3}"/>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6287639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hank you_1">
    <p:bg>
      <p:bgPr>
        <a:solidFill>
          <a:schemeClr val="bg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a:xfrm>
            <a:off x="1577134" y="1133745"/>
            <a:ext cx="9001001" cy="869091"/>
          </a:xfrm>
        </p:spPr>
        <p:txBody>
          <a:bodyPr/>
          <a:lstStyle>
            <a:lvl1pPr algn="ctr">
              <a:lnSpc>
                <a:spcPts val="5200"/>
              </a:lnSpc>
              <a:defRPr sz="4800">
                <a:solidFill>
                  <a:schemeClr val="bg1"/>
                </a:solidFill>
              </a:defRPr>
            </a:lvl1pPr>
          </a:lstStyle>
          <a:p>
            <a:r>
              <a:rPr lang="en-US"/>
              <a:t>Click to edit Master title style</a:t>
            </a:r>
            <a:endParaRPr lang="en-AU"/>
          </a:p>
        </p:txBody>
      </p:sp>
      <p:sp>
        <p:nvSpPr>
          <p:cNvPr id="6" name="Text Placeholder 10">
            <a:extLst>
              <a:ext uri="{FF2B5EF4-FFF2-40B4-BE49-F238E27FC236}">
                <a16:creationId xmlns:a16="http://schemas.microsoft.com/office/drawing/2014/main" id="{8301EF29-6923-272A-530E-72477C52E01B}"/>
              </a:ext>
            </a:extLst>
          </p:cNvPr>
          <p:cNvSpPr>
            <a:spLocks noGrp="1"/>
          </p:cNvSpPr>
          <p:nvPr>
            <p:ph type="body" sz="quarter" idx="17" hasCustomPrompt="1"/>
          </p:nvPr>
        </p:nvSpPr>
        <p:spPr>
          <a:xfrm>
            <a:off x="345600" y="6023122"/>
            <a:ext cx="5490611" cy="630070"/>
          </a:xfrm>
        </p:spPr>
        <p:txBody>
          <a:bodyPr anchor="b" anchorCtr="0"/>
          <a:lstStyle>
            <a:lvl1pPr marL="0" algn="l">
              <a:lnSpc>
                <a:spcPct val="100000"/>
              </a:lnSpc>
              <a:spcAft>
                <a:spcPts val="0"/>
              </a:spcAft>
              <a:buFontTx/>
              <a:buNone/>
              <a:defRPr sz="1400" b="0">
                <a:solidFill>
                  <a:schemeClr val="bg1"/>
                </a:solidFill>
              </a:defRPr>
            </a:lvl1pPr>
            <a:lvl2pPr marL="0" algn="l">
              <a:lnSpc>
                <a:spcPct val="100000"/>
              </a:lnSpc>
              <a:spcAft>
                <a:spcPts val="0"/>
              </a:spcAft>
              <a:buFontTx/>
              <a:buNone/>
              <a:defRPr sz="1400" b="0">
                <a:solidFill>
                  <a:schemeClr val="bg1"/>
                </a:solidFill>
              </a:defRPr>
            </a:lvl2pPr>
            <a:lvl3pPr marL="0" indent="0" algn="l">
              <a:lnSpc>
                <a:spcPct val="100000"/>
              </a:lnSpc>
              <a:spcAft>
                <a:spcPts val="0"/>
              </a:spcAft>
              <a:buFontTx/>
              <a:buNone/>
              <a:defRPr sz="1400" b="0">
                <a:solidFill>
                  <a:schemeClr val="bg1"/>
                </a:solidFill>
              </a:defRPr>
            </a:lvl3pPr>
            <a:lvl4pPr marL="0" indent="0" algn="l">
              <a:lnSpc>
                <a:spcPct val="100000"/>
              </a:lnSpc>
              <a:spcAft>
                <a:spcPts val="0"/>
              </a:spcAft>
              <a:buFontTx/>
              <a:buNone/>
              <a:defRPr sz="1400" b="0">
                <a:solidFill>
                  <a:schemeClr val="bg1"/>
                </a:solidFill>
              </a:defRPr>
            </a:lvl4pPr>
            <a:lvl5pPr marL="0" indent="0" algn="l">
              <a:lnSpc>
                <a:spcPct val="100000"/>
              </a:lnSpc>
              <a:spcAft>
                <a:spcPts val="0"/>
              </a:spcAft>
              <a:buFontTx/>
              <a:buNone/>
              <a:defRPr sz="1400" b="0">
                <a:solidFill>
                  <a:schemeClr val="bg1"/>
                </a:solidFill>
              </a:defRPr>
            </a:lvl5pPr>
            <a:lvl6pPr marL="0" indent="0" algn="l">
              <a:lnSpc>
                <a:spcPct val="100000"/>
              </a:lnSpc>
              <a:spcAft>
                <a:spcPts val="0"/>
              </a:spcAft>
              <a:buFontTx/>
              <a:buNone/>
              <a:defRPr sz="1400" b="0">
                <a:solidFill>
                  <a:schemeClr val="bg1"/>
                </a:solidFill>
              </a:defRPr>
            </a:lvl6pPr>
            <a:lvl7pPr marL="0" indent="0" algn="l">
              <a:lnSpc>
                <a:spcPct val="100000"/>
              </a:lnSpc>
              <a:spcAft>
                <a:spcPts val="0"/>
              </a:spcAft>
              <a:buFontTx/>
              <a:buNone/>
              <a:defRPr sz="1400" b="0">
                <a:solidFill>
                  <a:schemeClr val="bg1"/>
                </a:solidFill>
              </a:defRPr>
            </a:lvl7pPr>
            <a:lvl8pPr marL="0" indent="0" algn="l">
              <a:lnSpc>
                <a:spcPct val="100000"/>
              </a:lnSpc>
              <a:spcAft>
                <a:spcPts val="0"/>
              </a:spcAft>
              <a:buFontTx/>
              <a:buNone/>
              <a:defRPr sz="1400" b="0">
                <a:solidFill>
                  <a:schemeClr val="bg1"/>
                </a:solidFill>
              </a:defRPr>
            </a:lvl8pPr>
            <a:lvl9pPr marL="0" indent="0" algn="l">
              <a:lnSpc>
                <a:spcPct val="100000"/>
              </a:lnSpc>
              <a:spcAft>
                <a:spcPts val="0"/>
              </a:spcAft>
              <a:buFontTx/>
              <a:buNone/>
              <a:defRPr sz="1400" b="0">
                <a:solidFill>
                  <a:schemeClr val="bg1"/>
                </a:solidFill>
              </a:defRPr>
            </a:lvl9pPr>
          </a:lstStyle>
          <a:p>
            <a:pPr lvl="0"/>
            <a:r>
              <a:rPr lang="en-US"/>
              <a:t>[Collaborator/partner relationship disclaimer]</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endParaRPr lang="en-AU"/>
          </a:p>
        </p:txBody>
      </p:sp>
      <p:sp>
        <p:nvSpPr>
          <p:cNvPr id="9" name="Text Placeholder 10">
            <a:extLst>
              <a:ext uri="{FF2B5EF4-FFF2-40B4-BE49-F238E27FC236}">
                <a16:creationId xmlns:a16="http://schemas.microsoft.com/office/drawing/2014/main" id="{E98D57ED-F6FA-0853-C0FA-554B2313321E}"/>
              </a:ext>
            </a:extLst>
          </p:cNvPr>
          <p:cNvSpPr>
            <a:spLocks noGrp="1"/>
          </p:cNvSpPr>
          <p:nvPr>
            <p:ph type="body" sz="quarter" idx="18" hasCustomPrompt="1"/>
          </p:nvPr>
        </p:nvSpPr>
        <p:spPr>
          <a:xfrm>
            <a:off x="6231015" y="6437192"/>
            <a:ext cx="5615384" cy="216000"/>
          </a:xfrm>
        </p:spPr>
        <p:txBody>
          <a:bodyPr anchor="b" anchorCtr="0"/>
          <a:lstStyle>
            <a:lvl1pPr marL="0" algn="r">
              <a:lnSpc>
                <a:spcPct val="100000"/>
              </a:lnSpc>
              <a:spcAft>
                <a:spcPts val="0"/>
              </a:spcAft>
              <a:buFontTx/>
              <a:buNone/>
              <a:defRPr sz="1300" b="0">
                <a:solidFill>
                  <a:schemeClr val="bg1"/>
                </a:solidFill>
              </a:defRPr>
            </a:lvl1pPr>
            <a:lvl2pPr marL="0" algn="r">
              <a:lnSpc>
                <a:spcPct val="100000"/>
              </a:lnSpc>
              <a:spcAft>
                <a:spcPts val="0"/>
              </a:spcAft>
              <a:buFontTx/>
              <a:buNone/>
              <a:defRPr sz="1300">
                <a:solidFill>
                  <a:schemeClr val="bg1"/>
                </a:solidFill>
              </a:defRPr>
            </a:lvl2pPr>
            <a:lvl3pPr marL="0" indent="0" algn="r">
              <a:lnSpc>
                <a:spcPct val="100000"/>
              </a:lnSpc>
              <a:spcAft>
                <a:spcPts val="0"/>
              </a:spcAft>
              <a:buFontTx/>
              <a:buNone/>
              <a:defRPr sz="1300">
                <a:solidFill>
                  <a:schemeClr val="bg1"/>
                </a:solidFill>
              </a:defRPr>
            </a:lvl3pPr>
            <a:lvl4pPr marL="0" indent="0" algn="r">
              <a:lnSpc>
                <a:spcPct val="100000"/>
              </a:lnSpc>
              <a:spcAft>
                <a:spcPts val="0"/>
              </a:spcAft>
              <a:buFontTx/>
              <a:buNone/>
              <a:defRPr sz="1300">
                <a:solidFill>
                  <a:schemeClr val="bg1"/>
                </a:solidFill>
              </a:defRPr>
            </a:lvl4pPr>
            <a:lvl5pPr marL="0" indent="0" algn="r">
              <a:lnSpc>
                <a:spcPct val="100000"/>
              </a:lnSpc>
              <a:spcAft>
                <a:spcPts val="0"/>
              </a:spcAft>
              <a:buFontTx/>
              <a:buNone/>
              <a:defRPr sz="1300">
                <a:solidFill>
                  <a:schemeClr val="bg1"/>
                </a:solidFill>
              </a:defRPr>
            </a:lvl5pPr>
            <a:lvl6pPr marL="0" indent="0" algn="r">
              <a:lnSpc>
                <a:spcPct val="100000"/>
              </a:lnSpc>
              <a:spcAft>
                <a:spcPts val="0"/>
              </a:spcAft>
              <a:buFontTx/>
              <a:buNone/>
              <a:defRPr sz="1300">
                <a:solidFill>
                  <a:schemeClr val="bg1"/>
                </a:solidFill>
              </a:defRPr>
            </a:lvl6pPr>
            <a:lvl7pPr marL="0" indent="0" algn="r">
              <a:lnSpc>
                <a:spcPct val="100000"/>
              </a:lnSpc>
              <a:spcAft>
                <a:spcPts val="0"/>
              </a:spcAft>
              <a:buFontTx/>
              <a:buNone/>
              <a:defRPr sz="1300">
                <a:solidFill>
                  <a:schemeClr val="bg1"/>
                </a:solidFill>
              </a:defRPr>
            </a:lvl7pPr>
            <a:lvl8pPr marL="0" indent="0" algn="r">
              <a:lnSpc>
                <a:spcPct val="100000"/>
              </a:lnSpc>
              <a:spcAft>
                <a:spcPts val="0"/>
              </a:spcAft>
              <a:buFontTx/>
              <a:buNone/>
              <a:defRPr sz="1300">
                <a:solidFill>
                  <a:schemeClr val="bg1"/>
                </a:solidFill>
              </a:defRPr>
            </a:lvl8pPr>
            <a:lvl9pPr marL="0" indent="0" algn="r">
              <a:lnSpc>
                <a:spcPct val="100000"/>
              </a:lnSpc>
              <a:spcAft>
                <a:spcPts val="0"/>
              </a:spcAft>
              <a:buFontTx/>
              <a:buNone/>
              <a:defRPr sz="1300">
                <a:solidFill>
                  <a:schemeClr val="bg1"/>
                </a:solidFill>
              </a:defRPr>
            </a:lvl9pPr>
          </a:lstStyle>
          <a:p>
            <a:pPr lvl="0"/>
            <a:r>
              <a:rPr lang="en-US"/>
              <a:t>CRICOS: 00116K</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endParaRPr lang="en-AU"/>
          </a:p>
        </p:txBody>
      </p:sp>
      <p:pic>
        <p:nvPicPr>
          <p:cNvPr id="2" name="Picture Placeholder 6" descr="Logo&#10;&#10;Description automatically generated">
            <a:extLst>
              <a:ext uri="{FF2B5EF4-FFF2-40B4-BE49-F238E27FC236}">
                <a16:creationId xmlns:a16="http://schemas.microsoft.com/office/drawing/2014/main" id="{54D6F5F3-83EC-7C59-7764-F0BA609CE28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4870378" y="2315284"/>
            <a:ext cx="2385265" cy="2373856"/>
          </a:xfrm>
          <a:prstGeom prst="rect">
            <a:avLst/>
          </a:prstGeom>
        </p:spPr>
      </p:pic>
    </p:spTree>
    <p:extLst>
      <p:ext uri="{BB962C8B-B14F-4D97-AF65-F5344CB8AC3E}">
        <p14:creationId xmlns:p14="http://schemas.microsoft.com/office/powerpoint/2010/main" val="25691384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hank you_2">
    <p:bg>
      <p:bgPr>
        <a:solidFill>
          <a:schemeClr val="bg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6AFA0F-621D-D875-0C28-2D5D4B7B7357}"/>
              </a:ext>
            </a:extLst>
          </p:cNvPr>
          <p:cNvSpPr>
            <a:spLocks noGrp="1"/>
          </p:cNvSpPr>
          <p:nvPr>
            <p:ph type="title"/>
          </p:nvPr>
        </p:nvSpPr>
        <p:spPr>
          <a:xfrm>
            <a:off x="345599" y="489679"/>
            <a:ext cx="11500799" cy="869091"/>
          </a:xfrm>
        </p:spPr>
        <p:txBody>
          <a:bodyPr/>
          <a:lstStyle>
            <a:lvl1pPr algn="ctr">
              <a:lnSpc>
                <a:spcPts val="5200"/>
              </a:lnSpc>
              <a:defRPr sz="4800">
                <a:solidFill>
                  <a:schemeClr val="bg1"/>
                </a:solidFill>
              </a:defRPr>
            </a:lvl1pPr>
          </a:lstStyle>
          <a:p>
            <a:r>
              <a:rPr lang="en-US"/>
              <a:t>Click to edit Master title style</a:t>
            </a:r>
            <a:endParaRPr lang="en-AU"/>
          </a:p>
        </p:txBody>
      </p:sp>
      <p:sp>
        <p:nvSpPr>
          <p:cNvPr id="6" name="Text Placeholder 10">
            <a:extLst>
              <a:ext uri="{FF2B5EF4-FFF2-40B4-BE49-F238E27FC236}">
                <a16:creationId xmlns:a16="http://schemas.microsoft.com/office/drawing/2014/main" id="{8301EF29-6923-272A-530E-72477C52E01B}"/>
              </a:ext>
            </a:extLst>
          </p:cNvPr>
          <p:cNvSpPr>
            <a:spLocks noGrp="1"/>
          </p:cNvSpPr>
          <p:nvPr>
            <p:ph type="body" sz="quarter" idx="17" hasCustomPrompt="1"/>
          </p:nvPr>
        </p:nvSpPr>
        <p:spPr>
          <a:xfrm>
            <a:off x="345600" y="5850353"/>
            <a:ext cx="5265585" cy="365012"/>
          </a:xfrm>
        </p:spPr>
        <p:txBody>
          <a:bodyPr anchor="t" anchorCtr="0"/>
          <a:lstStyle>
            <a:lvl1pPr marL="0" algn="l">
              <a:lnSpc>
                <a:spcPct val="100000"/>
              </a:lnSpc>
              <a:spcAft>
                <a:spcPts val="0"/>
              </a:spcAft>
              <a:buFontTx/>
              <a:buNone/>
              <a:defRPr sz="2000" b="0">
                <a:solidFill>
                  <a:schemeClr val="bg1"/>
                </a:solidFill>
              </a:defRPr>
            </a:lvl1pPr>
            <a:lvl2pPr marL="0" algn="l">
              <a:lnSpc>
                <a:spcPct val="100000"/>
              </a:lnSpc>
              <a:spcAft>
                <a:spcPts val="0"/>
              </a:spcAft>
              <a:buFontTx/>
              <a:buNone/>
              <a:defRPr sz="2000" b="0">
                <a:solidFill>
                  <a:schemeClr val="bg1"/>
                </a:solidFill>
              </a:defRPr>
            </a:lvl2pPr>
            <a:lvl3pPr marL="0" indent="0" algn="l">
              <a:lnSpc>
                <a:spcPct val="100000"/>
              </a:lnSpc>
              <a:spcAft>
                <a:spcPts val="0"/>
              </a:spcAft>
              <a:buFontTx/>
              <a:buNone/>
              <a:defRPr sz="2000" b="0">
                <a:solidFill>
                  <a:schemeClr val="bg1"/>
                </a:solidFill>
              </a:defRPr>
            </a:lvl3pPr>
            <a:lvl4pPr marL="0" indent="0" algn="l">
              <a:lnSpc>
                <a:spcPct val="100000"/>
              </a:lnSpc>
              <a:spcAft>
                <a:spcPts val="0"/>
              </a:spcAft>
              <a:buFontTx/>
              <a:buNone/>
              <a:defRPr sz="2000" b="0">
                <a:solidFill>
                  <a:schemeClr val="bg1"/>
                </a:solidFill>
              </a:defRPr>
            </a:lvl4pPr>
            <a:lvl5pPr marL="0" indent="0" algn="l">
              <a:lnSpc>
                <a:spcPct val="100000"/>
              </a:lnSpc>
              <a:spcAft>
                <a:spcPts val="0"/>
              </a:spcAft>
              <a:buFontTx/>
              <a:buNone/>
              <a:defRPr sz="2000" b="0">
                <a:solidFill>
                  <a:schemeClr val="bg1"/>
                </a:solidFill>
              </a:defRPr>
            </a:lvl5pPr>
            <a:lvl6pPr marL="0" indent="0" algn="l">
              <a:lnSpc>
                <a:spcPct val="100000"/>
              </a:lnSpc>
              <a:spcAft>
                <a:spcPts val="0"/>
              </a:spcAft>
              <a:buFontTx/>
              <a:buNone/>
              <a:defRPr sz="2000" b="0">
                <a:solidFill>
                  <a:schemeClr val="bg1"/>
                </a:solidFill>
              </a:defRPr>
            </a:lvl6pPr>
            <a:lvl7pPr marL="0" indent="0" algn="l">
              <a:lnSpc>
                <a:spcPct val="100000"/>
              </a:lnSpc>
              <a:spcAft>
                <a:spcPts val="0"/>
              </a:spcAft>
              <a:buFontTx/>
              <a:buNone/>
              <a:defRPr sz="2000" b="0">
                <a:solidFill>
                  <a:schemeClr val="bg1"/>
                </a:solidFill>
              </a:defRPr>
            </a:lvl7pPr>
            <a:lvl8pPr marL="0" indent="0" algn="l">
              <a:lnSpc>
                <a:spcPct val="100000"/>
              </a:lnSpc>
              <a:spcAft>
                <a:spcPts val="0"/>
              </a:spcAft>
              <a:buFontTx/>
              <a:buNone/>
              <a:defRPr sz="2000" b="0">
                <a:solidFill>
                  <a:schemeClr val="bg1"/>
                </a:solidFill>
              </a:defRPr>
            </a:lvl8pPr>
            <a:lvl9pPr marL="0" indent="0" algn="l">
              <a:lnSpc>
                <a:spcPct val="100000"/>
              </a:lnSpc>
              <a:spcAft>
                <a:spcPts val="0"/>
              </a:spcAft>
              <a:buFontTx/>
              <a:buNone/>
              <a:defRPr sz="2000" b="0">
                <a:solidFill>
                  <a:schemeClr val="bg1"/>
                </a:solidFill>
              </a:defRPr>
            </a:lvl9pPr>
          </a:lstStyle>
          <a:p>
            <a:pPr lvl="0"/>
            <a:r>
              <a:rPr lang="en-AU"/>
              <a:t>[Copyright, CTA or other information/notices]</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endParaRPr lang="en-AU"/>
          </a:p>
        </p:txBody>
      </p:sp>
      <p:sp>
        <p:nvSpPr>
          <p:cNvPr id="2" name="Content Placeholder 7">
            <a:extLst>
              <a:ext uri="{FF2B5EF4-FFF2-40B4-BE49-F238E27FC236}">
                <a16:creationId xmlns:a16="http://schemas.microsoft.com/office/drawing/2014/main" id="{BBF3D5F6-94BD-ACED-7F35-959B5B93BD76}"/>
              </a:ext>
            </a:extLst>
          </p:cNvPr>
          <p:cNvSpPr>
            <a:spLocks noGrp="1"/>
          </p:cNvSpPr>
          <p:nvPr>
            <p:ph sz="quarter" idx="20"/>
          </p:nvPr>
        </p:nvSpPr>
        <p:spPr>
          <a:xfrm>
            <a:off x="4678967" y="2266086"/>
            <a:ext cx="2385265" cy="2325827"/>
          </a:xfrm>
        </p:spPr>
        <p:txBody>
          <a:bodyPr/>
          <a:lstStyle>
            <a:lvl1pPr>
              <a:defRPr>
                <a:solidFill>
                  <a:schemeClr val="bg1"/>
                </a:solidFill>
              </a:defRPr>
            </a:lvl1pPr>
            <a:lvl2pPr>
              <a:defRPr>
                <a:solidFill>
                  <a:schemeClr val="bg1"/>
                </a:solidFill>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defRPr>
                <a:solidFill>
                  <a:schemeClr val="bg1"/>
                </a:solidFill>
              </a:defRPr>
            </a:lvl8pPr>
            <a:lvl9pPr>
              <a:buClr>
                <a:schemeClr val="bg1"/>
              </a:buCl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5" name="Picture Placeholder 6" descr="Logo&#10;&#10;Description automatically generated">
            <a:extLst>
              <a:ext uri="{FF2B5EF4-FFF2-40B4-BE49-F238E27FC236}">
                <a16:creationId xmlns:a16="http://schemas.microsoft.com/office/drawing/2014/main" id="{E3F816A6-DD62-1263-EF40-8DEE9FBC62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1315442" y="2266086"/>
            <a:ext cx="2385265" cy="2373856"/>
          </a:xfrm>
          <a:prstGeom prst="rect">
            <a:avLst/>
          </a:prstGeom>
        </p:spPr>
      </p:pic>
      <p:sp>
        <p:nvSpPr>
          <p:cNvPr id="7" name="Content Placeholder 7">
            <a:extLst>
              <a:ext uri="{FF2B5EF4-FFF2-40B4-BE49-F238E27FC236}">
                <a16:creationId xmlns:a16="http://schemas.microsoft.com/office/drawing/2014/main" id="{BCABDFB2-774F-9F26-0537-DFF1E88D8406}"/>
              </a:ext>
            </a:extLst>
          </p:cNvPr>
          <p:cNvSpPr>
            <a:spLocks noGrp="1"/>
          </p:cNvSpPr>
          <p:nvPr>
            <p:ph sz="quarter" idx="21"/>
          </p:nvPr>
        </p:nvSpPr>
        <p:spPr>
          <a:xfrm>
            <a:off x="8040216" y="2262385"/>
            <a:ext cx="2385265" cy="2325827"/>
          </a:xfrm>
        </p:spPr>
        <p:txBody>
          <a:bodyPr/>
          <a:lstStyle>
            <a:lvl1pPr>
              <a:defRPr>
                <a:solidFill>
                  <a:schemeClr val="bg1"/>
                </a:solidFill>
              </a:defRPr>
            </a:lvl1pPr>
            <a:lvl2pPr>
              <a:defRPr>
                <a:solidFill>
                  <a:schemeClr val="bg1"/>
                </a:solidFill>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defRPr>
                <a:solidFill>
                  <a:schemeClr val="bg1"/>
                </a:solidFill>
              </a:defRPr>
            </a:lvl8pPr>
            <a:lvl9pPr>
              <a:buClr>
                <a:schemeClr val="bg1"/>
              </a:buCl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10">
            <a:extLst>
              <a:ext uri="{FF2B5EF4-FFF2-40B4-BE49-F238E27FC236}">
                <a16:creationId xmlns:a16="http://schemas.microsoft.com/office/drawing/2014/main" id="{F892BB12-1705-BD7B-229D-BF067F242181}"/>
              </a:ext>
            </a:extLst>
          </p:cNvPr>
          <p:cNvSpPr>
            <a:spLocks noGrp="1"/>
          </p:cNvSpPr>
          <p:nvPr>
            <p:ph type="body" sz="quarter" idx="18" hasCustomPrompt="1"/>
          </p:nvPr>
        </p:nvSpPr>
        <p:spPr>
          <a:xfrm>
            <a:off x="6231015" y="5999365"/>
            <a:ext cx="5615384" cy="216000"/>
          </a:xfrm>
        </p:spPr>
        <p:txBody>
          <a:bodyPr anchor="b" anchorCtr="0"/>
          <a:lstStyle>
            <a:lvl1pPr marL="0" algn="r">
              <a:lnSpc>
                <a:spcPct val="100000"/>
              </a:lnSpc>
              <a:spcAft>
                <a:spcPts val="0"/>
              </a:spcAft>
              <a:buFontTx/>
              <a:buNone/>
              <a:defRPr sz="1300" b="0">
                <a:solidFill>
                  <a:schemeClr val="bg1"/>
                </a:solidFill>
              </a:defRPr>
            </a:lvl1pPr>
            <a:lvl2pPr marL="0" algn="r">
              <a:lnSpc>
                <a:spcPct val="100000"/>
              </a:lnSpc>
              <a:spcAft>
                <a:spcPts val="0"/>
              </a:spcAft>
              <a:buFontTx/>
              <a:buNone/>
              <a:defRPr sz="1300">
                <a:solidFill>
                  <a:schemeClr val="bg1"/>
                </a:solidFill>
              </a:defRPr>
            </a:lvl2pPr>
            <a:lvl3pPr marL="0" indent="0" algn="r">
              <a:lnSpc>
                <a:spcPct val="100000"/>
              </a:lnSpc>
              <a:spcAft>
                <a:spcPts val="0"/>
              </a:spcAft>
              <a:buFontTx/>
              <a:buNone/>
              <a:defRPr sz="1300">
                <a:solidFill>
                  <a:schemeClr val="bg1"/>
                </a:solidFill>
              </a:defRPr>
            </a:lvl3pPr>
            <a:lvl4pPr marL="0" indent="0" algn="r">
              <a:lnSpc>
                <a:spcPct val="100000"/>
              </a:lnSpc>
              <a:spcAft>
                <a:spcPts val="0"/>
              </a:spcAft>
              <a:buFontTx/>
              <a:buNone/>
              <a:defRPr sz="1300">
                <a:solidFill>
                  <a:schemeClr val="bg1"/>
                </a:solidFill>
              </a:defRPr>
            </a:lvl4pPr>
            <a:lvl5pPr marL="0" indent="0" algn="r">
              <a:lnSpc>
                <a:spcPct val="100000"/>
              </a:lnSpc>
              <a:spcAft>
                <a:spcPts val="0"/>
              </a:spcAft>
              <a:buFontTx/>
              <a:buNone/>
              <a:defRPr sz="1300">
                <a:solidFill>
                  <a:schemeClr val="bg1"/>
                </a:solidFill>
              </a:defRPr>
            </a:lvl5pPr>
            <a:lvl6pPr marL="0" indent="0" algn="r">
              <a:lnSpc>
                <a:spcPct val="100000"/>
              </a:lnSpc>
              <a:spcAft>
                <a:spcPts val="0"/>
              </a:spcAft>
              <a:buFontTx/>
              <a:buNone/>
              <a:defRPr sz="1300">
                <a:solidFill>
                  <a:schemeClr val="bg1"/>
                </a:solidFill>
              </a:defRPr>
            </a:lvl6pPr>
            <a:lvl7pPr marL="0" indent="0" algn="r">
              <a:lnSpc>
                <a:spcPct val="100000"/>
              </a:lnSpc>
              <a:spcAft>
                <a:spcPts val="0"/>
              </a:spcAft>
              <a:buFontTx/>
              <a:buNone/>
              <a:defRPr sz="1300">
                <a:solidFill>
                  <a:schemeClr val="bg1"/>
                </a:solidFill>
              </a:defRPr>
            </a:lvl7pPr>
            <a:lvl8pPr marL="0" indent="0" algn="r">
              <a:lnSpc>
                <a:spcPct val="100000"/>
              </a:lnSpc>
              <a:spcAft>
                <a:spcPts val="0"/>
              </a:spcAft>
              <a:buFontTx/>
              <a:buNone/>
              <a:defRPr sz="1300">
                <a:solidFill>
                  <a:schemeClr val="bg1"/>
                </a:solidFill>
              </a:defRPr>
            </a:lvl8pPr>
            <a:lvl9pPr marL="0" indent="0" algn="r">
              <a:lnSpc>
                <a:spcPct val="100000"/>
              </a:lnSpc>
              <a:spcAft>
                <a:spcPts val="0"/>
              </a:spcAft>
              <a:buFontTx/>
              <a:buNone/>
              <a:defRPr sz="1300">
                <a:solidFill>
                  <a:schemeClr val="bg1"/>
                </a:solidFill>
              </a:defRPr>
            </a:lvl9pPr>
          </a:lstStyle>
          <a:p>
            <a:pPr lvl="0"/>
            <a:r>
              <a:rPr lang="en-US"/>
              <a:t>CRICOS: 00116K</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endParaRPr lang="en-AU"/>
          </a:p>
        </p:txBody>
      </p:sp>
    </p:spTree>
    <p:extLst>
      <p:ext uri="{BB962C8B-B14F-4D97-AF65-F5344CB8AC3E}">
        <p14:creationId xmlns:p14="http://schemas.microsoft.com/office/powerpoint/2010/main" val="6107219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pyright notice 2">
    <p:bg>
      <p:bgPr>
        <a:solidFill>
          <a:schemeClr val="bg2"/>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574486-8652-716C-61C2-985D79E5DEEF}"/>
              </a:ext>
            </a:extLst>
          </p:cNvPr>
          <p:cNvSpPr txBox="1"/>
          <p:nvPr userDrawn="1"/>
        </p:nvSpPr>
        <p:spPr>
          <a:xfrm>
            <a:off x="345600" y="4183343"/>
            <a:ext cx="2310675" cy="200055"/>
          </a:xfrm>
          <a:prstGeom prst="rect">
            <a:avLst/>
          </a:prstGeom>
          <a:noFill/>
          <a:ln w="15875">
            <a:noFill/>
          </a:ln>
        </p:spPr>
        <p:txBody>
          <a:bodyPr wrap="square" lIns="0" tIns="0" rIns="0" bIns="0">
            <a:spAutoFit/>
          </a:bodyPr>
          <a:lstStyle/>
          <a:p>
            <a:pPr marL="0"/>
            <a:r>
              <a:rPr lang="en-AU" sz="1300">
                <a:solidFill>
                  <a:schemeClr val="bg1"/>
                </a:solidFill>
                <a:effectLst/>
                <a:latin typeface="+mn-lt"/>
                <a:ea typeface="Times New Roman" panose="02020603050405020304" pitchFamily="18" charset="0"/>
              </a:rPr>
              <a:t>(c) The University of Melbourne</a:t>
            </a:r>
            <a:endParaRPr lang="en-AU" sz="1300">
              <a:latin typeface="+mn-lt"/>
            </a:endParaRPr>
          </a:p>
        </p:txBody>
      </p:sp>
      <p:sp>
        <p:nvSpPr>
          <p:cNvPr id="6" name="Text Placeholder 5">
            <a:extLst>
              <a:ext uri="{FF2B5EF4-FFF2-40B4-BE49-F238E27FC236}">
                <a16:creationId xmlns:a16="http://schemas.microsoft.com/office/drawing/2014/main" id="{9AB091FC-4E25-7936-CC06-27124E717614}"/>
              </a:ext>
            </a:extLst>
          </p:cNvPr>
          <p:cNvSpPr>
            <a:spLocks noGrp="1"/>
          </p:cNvSpPr>
          <p:nvPr>
            <p:ph type="body" sz="quarter" idx="19" hasCustomPrompt="1"/>
          </p:nvPr>
        </p:nvSpPr>
        <p:spPr>
          <a:xfrm>
            <a:off x="2699196" y="4182849"/>
            <a:ext cx="1192703" cy="216000"/>
          </a:xfrm>
        </p:spPr>
        <p:txBody>
          <a:bodyPr/>
          <a:lstStyle>
            <a:lvl1pPr marL="0">
              <a:lnSpc>
                <a:spcPct val="100000"/>
              </a:lnSpc>
              <a:spcAft>
                <a:spcPts val="0"/>
              </a:spcAft>
              <a:buFontTx/>
              <a:buNone/>
              <a:defRPr sz="1300" b="0">
                <a:solidFill>
                  <a:schemeClr val="bg1"/>
                </a:solidFill>
              </a:defRPr>
            </a:lvl1pPr>
            <a:lvl2pPr marL="0">
              <a:lnSpc>
                <a:spcPct val="100000"/>
              </a:lnSpc>
              <a:spcAft>
                <a:spcPts val="0"/>
              </a:spcAft>
              <a:buFontTx/>
              <a:buNone/>
              <a:defRPr sz="1300" b="0">
                <a:solidFill>
                  <a:schemeClr val="bg1"/>
                </a:solidFill>
              </a:defRPr>
            </a:lvl2pPr>
            <a:lvl3pPr marL="0" indent="0">
              <a:lnSpc>
                <a:spcPct val="100000"/>
              </a:lnSpc>
              <a:spcAft>
                <a:spcPts val="0"/>
              </a:spcAft>
              <a:buFontTx/>
              <a:buNone/>
              <a:defRPr sz="1300" b="0">
                <a:solidFill>
                  <a:schemeClr val="bg1"/>
                </a:solidFill>
              </a:defRPr>
            </a:lvl3pPr>
            <a:lvl4pPr marL="0" indent="0">
              <a:lnSpc>
                <a:spcPct val="100000"/>
              </a:lnSpc>
              <a:spcAft>
                <a:spcPts val="0"/>
              </a:spcAft>
              <a:buFontTx/>
              <a:buNone/>
              <a:defRPr sz="1300" b="0">
                <a:solidFill>
                  <a:schemeClr val="bg1"/>
                </a:solidFill>
              </a:defRPr>
            </a:lvl4pPr>
            <a:lvl5pPr marL="0" indent="0">
              <a:lnSpc>
                <a:spcPct val="100000"/>
              </a:lnSpc>
              <a:spcAft>
                <a:spcPts val="0"/>
              </a:spcAft>
              <a:buFontTx/>
              <a:buNone/>
              <a:defRPr sz="1300" b="0">
                <a:solidFill>
                  <a:schemeClr val="bg1"/>
                </a:solidFill>
              </a:defRPr>
            </a:lvl5pPr>
            <a:lvl6pPr marL="0" indent="0">
              <a:lnSpc>
                <a:spcPct val="100000"/>
              </a:lnSpc>
              <a:spcAft>
                <a:spcPts val="0"/>
              </a:spcAft>
              <a:buFontTx/>
              <a:buNone/>
              <a:defRPr sz="1300" b="0">
                <a:solidFill>
                  <a:schemeClr val="bg1"/>
                </a:solidFill>
              </a:defRPr>
            </a:lvl6pPr>
            <a:lvl7pPr marL="0" indent="0">
              <a:lnSpc>
                <a:spcPct val="100000"/>
              </a:lnSpc>
              <a:spcAft>
                <a:spcPts val="0"/>
              </a:spcAft>
              <a:buFontTx/>
              <a:buNone/>
              <a:defRPr sz="1300" b="0">
                <a:solidFill>
                  <a:schemeClr val="bg1"/>
                </a:solidFill>
              </a:defRPr>
            </a:lvl7pPr>
            <a:lvl8pPr marL="0" indent="0">
              <a:lnSpc>
                <a:spcPct val="100000"/>
              </a:lnSpc>
              <a:spcAft>
                <a:spcPts val="0"/>
              </a:spcAft>
              <a:buFontTx/>
              <a:buNone/>
              <a:defRPr sz="1300" b="0">
                <a:solidFill>
                  <a:schemeClr val="bg1"/>
                </a:solidFill>
              </a:defRPr>
            </a:lvl8pPr>
            <a:lvl9pPr marL="0" indent="0">
              <a:lnSpc>
                <a:spcPct val="100000"/>
              </a:lnSpc>
              <a:spcAft>
                <a:spcPts val="0"/>
              </a:spcAft>
              <a:buFontTx/>
              <a:buNone/>
              <a:defRPr sz="1300" b="0">
                <a:solidFill>
                  <a:schemeClr val="bg1"/>
                </a:solidFill>
              </a:defRPr>
            </a:lvl9pPr>
          </a:lstStyle>
          <a:p>
            <a:pPr lvl="0"/>
            <a:r>
              <a:rPr lang="en-US"/>
              <a:t>2023</a:t>
            </a:r>
          </a:p>
        </p:txBody>
      </p:sp>
      <p:sp>
        <p:nvSpPr>
          <p:cNvPr id="5" name="TextBox 4">
            <a:extLst>
              <a:ext uri="{FF2B5EF4-FFF2-40B4-BE49-F238E27FC236}">
                <a16:creationId xmlns:a16="http://schemas.microsoft.com/office/drawing/2014/main" id="{C92EDEFF-E4AC-F752-A7F7-6FDA4F7FAD96}"/>
              </a:ext>
            </a:extLst>
          </p:cNvPr>
          <p:cNvSpPr txBox="1"/>
          <p:nvPr userDrawn="1"/>
        </p:nvSpPr>
        <p:spPr>
          <a:xfrm>
            <a:off x="345600" y="4383609"/>
            <a:ext cx="6740510" cy="1600438"/>
          </a:xfrm>
          <a:prstGeom prst="rect">
            <a:avLst/>
          </a:prstGeom>
          <a:noFill/>
          <a:ln w="15875">
            <a:noFill/>
          </a:ln>
        </p:spPr>
        <p:txBody>
          <a:bodyPr wrap="square" lIns="0" tIns="0" rIns="0" bIns="0">
            <a:spAutoFit/>
          </a:bodyPr>
          <a:lstStyle/>
          <a:p>
            <a:pPr marL="0"/>
            <a:r>
              <a:rPr lang="en-AU" sz="1300">
                <a:solidFill>
                  <a:schemeClr val="bg1"/>
                </a:solidFill>
                <a:effectLst/>
                <a:latin typeface="+mn-lt"/>
                <a:ea typeface="Times New Roman" panose="02020603050405020304" pitchFamily="18" charset="0"/>
              </a:rPr>
              <a:t>This material is protected by copyright. Unless indicated otherwise, the University of Melbourne owns the copyright subsisting in the work.  Other than for the purposes permitted under the Copyright Act 1968, you are prohibited from downloading, republishing, retransmitting, reproducing or otherwise using any of the materials included in the work as standalone files. Sharing University teaching materials with third-parties, including uploading lecture notes, slides or recordings to websites constitutes academic misconduct and may be subject to penalties.  For more  information: </a:t>
            </a:r>
            <a:r>
              <a:rPr lang="en-AU" sz="1300" u="sng">
                <a:solidFill>
                  <a:schemeClr val="bg1"/>
                </a:solidFill>
                <a:effectLst/>
                <a:latin typeface="+mn-lt"/>
                <a:ea typeface="Times New Roman" panose="02020603050405020304" pitchFamily="18" charset="0"/>
                <a:hlinkClick r:id="rId2" tooltip="https://academicintegrity.unimelb.edu.au/">
                  <a:extLst>
                    <a:ext uri="{A12FA001-AC4F-418D-AE19-62706E023703}">
                      <ahyp:hlinkClr xmlns:ahyp="http://schemas.microsoft.com/office/drawing/2018/hyperlinkcolor" val="tx"/>
                    </a:ext>
                  </a:extLst>
                </a:hlinkClick>
              </a:rPr>
              <a:t>Academic Integrity at the University of Melbourne</a:t>
            </a:r>
            <a:endParaRPr lang="en-AU" sz="1300">
              <a:latin typeface="+mn-lt"/>
            </a:endParaRPr>
          </a:p>
        </p:txBody>
      </p:sp>
      <p:sp>
        <p:nvSpPr>
          <p:cNvPr id="7" name="TextBox 6">
            <a:extLst>
              <a:ext uri="{FF2B5EF4-FFF2-40B4-BE49-F238E27FC236}">
                <a16:creationId xmlns:a16="http://schemas.microsoft.com/office/drawing/2014/main" id="{28028CA4-95B8-600A-C697-0F46636ABD89}"/>
              </a:ext>
            </a:extLst>
          </p:cNvPr>
          <p:cNvSpPr txBox="1"/>
          <p:nvPr userDrawn="1"/>
        </p:nvSpPr>
        <p:spPr>
          <a:xfrm>
            <a:off x="344500" y="5962159"/>
            <a:ext cx="6740510" cy="400110"/>
          </a:xfrm>
          <a:prstGeom prst="rect">
            <a:avLst/>
          </a:prstGeom>
          <a:noFill/>
          <a:ln w="15875">
            <a:noFill/>
          </a:ln>
        </p:spPr>
        <p:txBody>
          <a:bodyPr wrap="square" lIns="0" tIns="0" rIns="0" bIns="0">
            <a:spAutoFit/>
          </a:bodyPr>
          <a:lstStyle/>
          <a:p>
            <a:pPr marL="0"/>
            <a:r>
              <a:rPr lang="en-AU" sz="1300">
                <a:solidFill>
                  <a:schemeClr val="bg1"/>
                </a:solidFill>
                <a:effectLst/>
                <a:latin typeface="+mn-lt"/>
                <a:ea typeface="Times New Roman" panose="02020603050405020304" pitchFamily="18" charset="0"/>
              </a:rPr>
              <a:t>Requests and enquiries concerning reproduction and rights should be addressed to the University Copyright Office, The University of Melbourne: </a:t>
            </a:r>
            <a:r>
              <a:rPr lang="en-AU" sz="1300" u="sng">
                <a:solidFill>
                  <a:schemeClr val="bg1"/>
                </a:solidFill>
                <a:effectLst/>
                <a:latin typeface="+mn-lt"/>
                <a:ea typeface="Times New Roman" panose="02020603050405020304" pitchFamily="18" charset="0"/>
                <a:hlinkClick r:id="rId3">
                  <a:extLst>
                    <a:ext uri="{A12FA001-AC4F-418D-AE19-62706E023703}">
                      <ahyp:hlinkClr xmlns:ahyp="http://schemas.microsoft.com/office/drawing/2018/hyperlinkcolor" val="tx"/>
                    </a:ext>
                  </a:extLst>
                </a:hlinkClick>
              </a:rPr>
              <a:t>copyright-office@unimelb.edu.au</a:t>
            </a:r>
            <a:endParaRPr lang="en-AU" sz="1300">
              <a:latin typeface="+mn-lt"/>
            </a:endParaRPr>
          </a:p>
        </p:txBody>
      </p:sp>
      <p:sp>
        <p:nvSpPr>
          <p:cNvPr id="3" name="Text Placeholder 10">
            <a:extLst>
              <a:ext uri="{FF2B5EF4-FFF2-40B4-BE49-F238E27FC236}">
                <a16:creationId xmlns:a16="http://schemas.microsoft.com/office/drawing/2014/main" id="{9C45E1F2-EF0D-321D-535C-967DD7ADCCEB}"/>
              </a:ext>
            </a:extLst>
          </p:cNvPr>
          <p:cNvSpPr>
            <a:spLocks noGrp="1"/>
          </p:cNvSpPr>
          <p:nvPr>
            <p:ph type="body" sz="quarter" idx="18" hasCustomPrompt="1"/>
          </p:nvPr>
        </p:nvSpPr>
        <p:spPr>
          <a:xfrm>
            <a:off x="7671175" y="6167945"/>
            <a:ext cx="4175224" cy="216000"/>
          </a:xfrm>
        </p:spPr>
        <p:txBody>
          <a:bodyPr anchor="b" anchorCtr="0"/>
          <a:lstStyle>
            <a:lvl1pPr marL="0" algn="r">
              <a:lnSpc>
                <a:spcPct val="100000"/>
              </a:lnSpc>
              <a:spcAft>
                <a:spcPts val="0"/>
              </a:spcAft>
              <a:buFontTx/>
              <a:buNone/>
              <a:defRPr sz="1300" b="0">
                <a:solidFill>
                  <a:schemeClr val="bg1"/>
                </a:solidFill>
              </a:defRPr>
            </a:lvl1pPr>
            <a:lvl2pPr marL="0" algn="r">
              <a:lnSpc>
                <a:spcPct val="100000"/>
              </a:lnSpc>
              <a:spcAft>
                <a:spcPts val="0"/>
              </a:spcAft>
              <a:buFontTx/>
              <a:buNone/>
              <a:defRPr sz="1300">
                <a:solidFill>
                  <a:schemeClr val="bg1"/>
                </a:solidFill>
              </a:defRPr>
            </a:lvl2pPr>
            <a:lvl3pPr marL="0" indent="0" algn="r">
              <a:lnSpc>
                <a:spcPct val="100000"/>
              </a:lnSpc>
              <a:spcAft>
                <a:spcPts val="0"/>
              </a:spcAft>
              <a:buFontTx/>
              <a:buNone/>
              <a:defRPr sz="1300">
                <a:solidFill>
                  <a:schemeClr val="bg1"/>
                </a:solidFill>
              </a:defRPr>
            </a:lvl3pPr>
            <a:lvl4pPr marL="0" indent="0" algn="r">
              <a:lnSpc>
                <a:spcPct val="100000"/>
              </a:lnSpc>
              <a:spcAft>
                <a:spcPts val="0"/>
              </a:spcAft>
              <a:buFontTx/>
              <a:buNone/>
              <a:defRPr sz="1300">
                <a:solidFill>
                  <a:schemeClr val="bg1"/>
                </a:solidFill>
              </a:defRPr>
            </a:lvl4pPr>
            <a:lvl5pPr marL="0" indent="0" algn="r">
              <a:lnSpc>
                <a:spcPct val="100000"/>
              </a:lnSpc>
              <a:spcAft>
                <a:spcPts val="0"/>
              </a:spcAft>
              <a:buFontTx/>
              <a:buNone/>
              <a:defRPr sz="1300">
                <a:solidFill>
                  <a:schemeClr val="bg1"/>
                </a:solidFill>
              </a:defRPr>
            </a:lvl5pPr>
            <a:lvl6pPr marL="0" indent="0" algn="r">
              <a:lnSpc>
                <a:spcPct val="100000"/>
              </a:lnSpc>
              <a:spcAft>
                <a:spcPts val="0"/>
              </a:spcAft>
              <a:buFontTx/>
              <a:buNone/>
              <a:defRPr sz="1300">
                <a:solidFill>
                  <a:schemeClr val="bg1"/>
                </a:solidFill>
              </a:defRPr>
            </a:lvl6pPr>
            <a:lvl7pPr marL="0" indent="0" algn="r">
              <a:lnSpc>
                <a:spcPct val="100000"/>
              </a:lnSpc>
              <a:spcAft>
                <a:spcPts val="0"/>
              </a:spcAft>
              <a:buFontTx/>
              <a:buNone/>
              <a:defRPr sz="1300">
                <a:solidFill>
                  <a:schemeClr val="bg1"/>
                </a:solidFill>
              </a:defRPr>
            </a:lvl7pPr>
            <a:lvl8pPr marL="0" indent="0" algn="r">
              <a:lnSpc>
                <a:spcPct val="100000"/>
              </a:lnSpc>
              <a:spcAft>
                <a:spcPts val="0"/>
              </a:spcAft>
              <a:buFontTx/>
              <a:buNone/>
              <a:defRPr sz="1300">
                <a:solidFill>
                  <a:schemeClr val="bg1"/>
                </a:solidFill>
              </a:defRPr>
            </a:lvl8pPr>
            <a:lvl9pPr marL="0" indent="0" algn="r">
              <a:lnSpc>
                <a:spcPct val="100000"/>
              </a:lnSpc>
              <a:spcAft>
                <a:spcPts val="0"/>
              </a:spcAft>
              <a:buFontTx/>
              <a:buNone/>
              <a:defRPr sz="1300">
                <a:solidFill>
                  <a:schemeClr val="bg1"/>
                </a:solidFill>
              </a:defRPr>
            </a:lvl9pPr>
          </a:lstStyle>
          <a:p>
            <a:pPr lvl="0"/>
            <a:r>
              <a:rPr lang="en-US"/>
              <a:t>CRICOS: 00116K</a:t>
            </a:r>
          </a:p>
          <a:p>
            <a:pPr lvl="1"/>
            <a:r>
              <a:rPr lang="en-US"/>
              <a:t>Second level</a:t>
            </a:r>
          </a:p>
          <a:p>
            <a:pPr lvl="2"/>
            <a:r>
              <a:rPr lang="en-US"/>
              <a:t>Third level</a:t>
            </a:r>
          </a:p>
          <a:p>
            <a:pPr lvl="3"/>
            <a:r>
              <a:rPr lang="en-US"/>
              <a:t>Fourth level</a:t>
            </a:r>
          </a:p>
          <a:p>
            <a:pPr lvl="4"/>
            <a:r>
              <a:rPr lang="en-US"/>
              <a:t>Fifth level</a:t>
            </a:r>
          </a:p>
          <a:p>
            <a:pPr lvl="5"/>
            <a:r>
              <a:rPr lang="en-US"/>
              <a:t>6</a:t>
            </a:r>
          </a:p>
          <a:p>
            <a:pPr lvl="6"/>
            <a:r>
              <a:rPr lang="en-US"/>
              <a:t>7</a:t>
            </a:r>
          </a:p>
          <a:p>
            <a:pPr lvl="7"/>
            <a:r>
              <a:rPr lang="en-US"/>
              <a:t>8</a:t>
            </a:r>
          </a:p>
          <a:p>
            <a:pPr lvl="8"/>
            <a:r>
              <a:rPr lang="en-US"/>
              <a:t>9</a:t>
            </a:r>
            <a:endParaRPr lang="en-AU"/>
          </a:p>
        </p:txBody>
      </p:sp>
    </p:spTree>
    <p:extLst>
      <p:ext uri="{BB962C8B-B14F-4D97-AF65-F5344CB8AC3E}">
        <p14:creationId xmlns:p14="http://schemas.microsoft.com/office/powerpoint/2010/main" val="2732123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9768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ver_style2">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rgbClr val="A84500"/>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Tree>
    <p:extLst>
      <p:ext uri="{BB962C8B-B14F-4D97-AF65-F5344CB8AC3E}">
        <p14:creationId xmlns:p14="http://schemas.microsoft.com/office/powerpoint/2010/main" val="4154858531"/>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2">
    <p:spTree>
      <p:nvGrpSpPr>
        <p:cNvPr id="1" name=""/>
        <p:cNvGrpSpPr/>
        <p:nvPr/>
      </p:nvGrpSpPr>
      <p:grpSpPr>
        <a:xfrm>
          <a:off x="0" y="0"/>
          <a:ext cx="0" cy="0"/>
          <a:chOff x="0" y="0"/>
          <a:chExt cx="0" cy="0"/>
        </a:xfrm>
      </p:grpSpPr>
      <p:pic>
        <p:nvPicPr>
          <p:cNvPr id="4" name="Picture 3" descr="People walking under a building&#10;&#10;Description automatically generated">
            <a:extLst>
              <a:ext uri="{FF2B5EF4-FFF2-40B4-BE49-F238E27FC236}">
                <a16:creationId xmlns:a16="http://schemas.microsoft.com/office/drawing/2014/main" id="{E7BA957F-097B-72FD-DF04-76077458E4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1999"/>
            <a:ext cx="7982610"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A845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215015974"/>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_Divider_with image1_style2">
    <p:spTree>
      <p:nvGrpSpPr>
        <p:cNvPr id="1" name=""/>
        <p:cNvGrpSpPr/>
        <p:nvPr/>
      </p:nvGrpSpPr>
      <p:grpSpPr>
        <a:xfrm>
          <a:off x="0" y="0"/>
          <a:ext cx="0" cy="0"/>
          <a:chOff x="0" y="0"/>
          <a:chExt cx="0" cy="0"/>
        </a:xfrm>
      </p:grpSpPr>
      <p:pic>
        <p:nvPicPr>
          <p:cNvPr id="4" name="Picture 3" descr="A statue of a person&#10;&#10;Description automatically generated">
            <a:extLst>
              <a:ext uri="{FF2B5EF4-FFF2-40B4-BE49-F238E27FC236}">
                <a16:creationId xmlns:a16="http://schemas.microsoft.com/office/drawing/2014/main" id="{64F275E5-53E4-CE84-BFBA-2BC612A005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2000"/>
            <a:ext cx="9173612"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18503"/>
          </a:xfrm>
          <a:prstGeom prst="rect">
            <a:avLst/>
          </a:prstGeom>
          <a:solidFill>
            <a:srgbClr val="A845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227717865"/>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3_Divider_with image1_style2">
    <p:spTree>
      <p:nvGrpSpPr>
        <p:cNvPr id="1" name=""/>
        <p:cNvGrpSpPr/>
        <p:nvPr/>
      </p:nvGrpSpPr>
      <p:grpSpPr>
        <a:xfrm>
          <a:off x="0" y="0"/>
          <a:ext cx="0" cy="0"/>
          <a:chOff x="0" y="0"/>
          <a:chExt cx="0" cy="0"/>
        </a:xfrm>
      </p:grpSpPr>
      <p:pic>
        <p:nvPicPr>
          <p:cNvPr id="9" name="Picture 8" descr="A close-up of a hand pointing at a model&#10;&#10;Description automatically generated">
            <a:extLst>
              <a:ext uri="{FF2B5EF4-FFF2-40B4-BE49-F238E27FC236}">
                <a16:creationId xmlns:a16="http://schemas.microsoft.com/office/drawing/2014/main" id="{BD33C0EC-1329-DF67-CC34-2186429DEB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9173027"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A845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225692397"/>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rgbClr val="A845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79176794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style1">
    <p:bg>
      <p:bgPr>
        <a:solidFill>
          <a:schemeClr val="bg2"/>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lvl1pPr>
              <a:defRPr>
                <a:solidFill>
                  <a:schemeClr val="bg1"/>
                </a:solidFill>
              </a:defRPr>
            </a:lvl1pPr>
          </a:lstStyle>
          <a:p>
            <a:r>
              <a:rPr lang="en-AU"/>
              <a:t>[Insert Identifier] | [Insert Report Title]</a:t>
            </a:r>
          </a:p>
        </p:txBody>
      </p:sp>
      <p:sp>
        <p:nvSpPr>
          <p:cNvPr id="11" name="Title 2">
            <a:extLst>
              <a:ext uri="{FF2B5EF4-FFF2-40B4-BE49-F238E27FC236}">
                <a16:creationId xmlns:a16="http://schemas.microsoft.com/office/drawing/2014/main" id="{221BB744-0774-4C42-7136-CFFEA126ED39}"/>
              </a:ext>
            </a:extLst>
          </p:cNvPr>
          <p:cNvSpPr>
            <a:spLocks noGrp="1"/>
          </p:cNvSpPr>
          <p:nvPr>
            <p:ph type="title"/>
          </p:nvPr>
        </p:nvSpPr>
        <p:spPr>
          <a:xfrm>
            <a:off x="345600" y="1916832"/>
            <a:ext cx="9001001" cy="2726013"/>
          </a:xfrm>
        </p:spPr>
        <p:txBody>
          <a:bodyPr anchor="ctr" anchorCtr="0"/>
          <a:lstStyle>
            <a:lvl1pPr algn="l">
              <a:lnSpc>
                <a:spcPct val="100000"/>
              </a:lnSpc>
              <a:defRPr sz="4400">
                <a:solidFill>
                  <a:schemeClr val="bg1"/>
                </a:solidFill>
              </a:defRPr>
            </a:lvl1pPr>
          </a:lstStyle>
          <a:p>
            <a:r>
              <a:rPr lang="en-US"/>
              <a:t>Click to edit Master title style</a:t>
            </a:r>
            <a:endParaRPr lang="en-AU"/>
          </a:p>
        </p:txBody>
      </p:sp>
      <p:pic>
        <p:nvPicPr>
          <p:cNvPr id="12" name="Picture Placeholder 10" descr="Logo&#10;&#10;Description automatically generated">
            <a:extLst>
              <a:ext uri="{FF2B5EF4-FFF2-40B4-BE49-F238E27FC236}">
                <a16:creationId xmlns:a16="http://schemas.microsoft.com/office/drawing/2014/main" id="{B9E60202-450E-CF2C-601B-7D1A7C9B3DF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5412" y="342000"/>
            <a:ext cx="1222350" cy="1223793"/>
          </a:xfrm>
          <a:prstGeom prst="rect">
            <a:avLst/>
          </a:prstGeom>
        </p:spPr>
      </p:pic>
    </p:spTree>
    <p:extLst>
      <p:ext uri="{BB962C8B-B14F-4D97-AF65-F5344CB8AC3E}">
        <p14:creationId xmlns:p14="http://schemas.microsoft.com/office/powerpoint/2010/main" val="19147349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_style3">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chemeClr val="accent2"/>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2" name="Picture Placeholder 3">
            <a:extLst>
              <a:ext uri="{FF2B5EF4-FFF2-40B4-BE49-F238E27FC236}">
                <a16:creationId xmlns:a16="http://schemas.microsoft.com/office/drawing/2014/main" id="{64F25102-8019-71BA-8F07-A5D0AFCC24B8}"/>
              </a:ext>
            </a:extLst>
          </p:cNvPr>
          <p:cNvSpPr>
            <a:spLocks noGrp="1"/>
          </p:cNvSpPr>
          <p:nvPr>
            <p:ph type="pic" sz="quarter" idx="14" hasCustomPrompt="1"/>
          </p:nvPr>
        </p:nvSpPr>
        <p:spPr>
          <a:xfrm>
            <a:off x="54133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3" name="Picture Placeholder 3">
            <a:extLst>
              <a:ext uri="{FF2B5EF4-FFF2-40B4-BE49-F238E27FC236}">
                <a16:creationId xmlns:a16="http://schemas.microsoft.com/office/drawing/2014/main" id="{D7C73486-B521-47A0-AF9D-6971811ACFA4}"/>
              </a:ext>
            </a:extLst>
          </p:cNvPr>
          <p:cNvSpPr>
            <a:spLocks noGrp="1"/>
          </p:cNvSpPr>
          <p:nvPr>
            <p:ph type="pic" sz="quarter" idx="15" hasCustomPrompt="1"/>
          </p:nvPr>
        </p:nvSpPr>
        <p:spPr>
          <a:xfrm>
            <a:off x="258579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4" name="Picture Placeholder 3">
            <a:extLst>
              <a:ext uri="{FF2B5EF4-FFF2-40B4-BE49-F238E27FC236}">
                <a16:creationId xmlns:a16="http://schemas.microsoft.com/office/drawing/2014/main" id="{C5047982-B5C9-3137-D959-134494D799BE}"/>
              </a:ext>
            </a:extLst>
          </p:cNvPr>
          <p:cNvSpPr>
            <a:spLocks noGrp="1"/>
          </p:cNvSpPr>
          <p:nvPr>
            <p:ph type="pic" sz="quarter" idx="16" hasCustomPrompt="1"/>
          </p:nvPr>
        </p:nvSpPr>
        <p:spPr>
          <a:xfrm>
            <a:off x="463025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8" name="Text Placeholder 10">
            <a:extLst>
              <a:ext uri="{FF2B5EF4-FFF2-40B4-BE49-F238E27FC236}">
                <a16:creationId xmlns:a16="http://schemas.microsoft.com/office/drawing/2014/main" id="{28B770AB-4E41-97A4-BC8B-8232D6165CC4}"/>
              </a:ext>
            </a:extLst>
          </p:cNvPr>
          <p:cNvSpPr>
            <a:spLocks noGrp="1"/>
          </p:cNvSpPr>
          <p:nvPr>
            <p:ph type="body" sz="quarter" idx="17"/>
          </p:nvPr>
        </p:nvSpPr>
        <p:spPr>
          <a:xfrm>
            <a:off x="541335" y="5993730"/>
            <a:ext cx="5844115" cy="405600"/>
          </a:xfrm>
        </p:spPr>
        <p:txBody>
          <a:bodyPr/>
          <a:lstStyle>
            <a:lvl1pPr marL="0">
              <a:lnSpc>
                <a:spcPts val="1600"/>
              </a:lnSpc>
              <a:spcAft>
                <a:spcPts val="0"/>
              </a:spcAft>
              <a:buFontTx/>
              <a:buNone/>
              <a:defRPr sz="1400">
                <a:solidFill>
                  <a:schemeClr val="bg1"/>
                </a:solidFill>
              </a:defRPr>
            </a:lvl1pPr>
            <a:lvl2pPr marL="0">
              <a:lnSpc>
                <a:spcPts val="1600"/>
              </a:lnSpc>
              <a:spcAft>
                <a:spcPts val="0"/>
              </a:spcAft>
              <a:buFontTx/>
              <a:buNone/>
              <a:defRPr sz="1400">
                <a:solidFill>
                  <a:schemeClr val="bg1"/>
                </a:solidFill>
              </a:defRPr>
            </a:lvl2pPr>
            <a:lvl3pPr marL="0" indent="0">
              <a:lnSpc>
                <a:spcPts val="1600"/>
              </a:lnSpc>
              <a:spcAft>
                <a:spcPts val="0"/>
              </a:spcAft>
              <a:buFontTx/>
              <a:buNone/>
              <a:defRPr sz="1400">
                <a:solidFill>
                  <a:schemeClr val="bg1"/>
                </a:solidFill>
              </a:defRPr>
            </a:lvl3pPr>
            <a:lvl4pPr marL="0" indent="0">
              <a:lnSpc>
                <a:spcPts val="1600"/>
              </a:lnSpc>
              <a:spcAft>
                <a:spcPts val="0"/>
              </a:spcAft>
              <a:buFontTx/>
              <a:buNone/>
              <a:defRPr sz="1400">
                <a:solidFill>
                  <a:schemeClr val="bg1"/>
                </a:solidFill>
              </a:defRPr>
            </a:lvl4pPr>
            <a:lvl5pPr marL="0" indent="0">
              <a:lnSpc>
                <a:spcPts val="1600"/>
              </a:lnSpc>
              <a:spcAft>
                <a:spcPts val="0"/>
              </a:spcAft>
              <a:buFontTx/>
              <a:buNone/>
              <a:defRPr sz="1400">
                <a:solidFill>
                  <a:schemeClr val="bg1"/>
                </a:solidFill>
              </a:defRPr>
            </a:lvl5pPr>
            <a:lvl6pPr marL="0" indent="0">
              <a:lnSpc>
                <a:spcPts val="1600"/>
              </a:lnSpc>
              <a:spcAft>
                <a:spcPts val="0"/>
              </a:spcAft>
              <a:buFontTx/>
              <a:buNone/>
              <a:defRPr sz="1400">
                <a:solidFill>
                  <a:schemeClr val="bg1"/>
                </a:solidFill>
              </a:defRPr>
            </a:lvl6pPr>
            <a:lvl7pPr marL="0" indent="0">
              <a:lnSpc>
                <a:spcPts val="1600"/>
              </a:lnSpc>
              <a:spcAft>
                <a:spcPts val="0"/>
              </a:spcAft>
              <a:buFontTx/>
              <a:buNone/>
              <a:defRPr sz="1400">
                <a:solidFill>
                  <a:schemeClr val="bg1"/>
                </a:solidFill>
              </a:defRPr>
            </a:lvl7pPr>
            <a:lvl8pPr marL="0" indent="0">
              <a:lnSpc>
                <a:spcPts val="1600"/>
              </a:lnSpc>
              <a:spcAft>
                <a:spcPts val="0"/>
              </a:spcAft>
              <a:buFontTx/>
              <a:buNone/>
              <a:defRPr sz="1400">
                <a:solidFill>
                  <a:schemeClr val="bg1"/>
                </a:solidFill>
              </a:defRPr>
            </a:lvl8pPr>
            <a:lvl9pPr marL="0" indent="0">
              <a:lnSpc>
                <a:spcPts val="1600"/>
              </a:lnSpc>
              <a:spcAft>
                <a:spcPts val="0"/>
              </a:spcAft>
              <a:buFontTx/>
              <a:buNone/>
              <a:defRPr sz="14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675549999"/>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3">
    <p:spTree>
      <p:nvGrpSpPr>
        <p:cNvPr id="1" name=""/>
        <p:cNvGrpSpPr/>
        <p:nvPr/>
      </p:nvGrpSpPr>
      <p:grpSpPr>
        <a:xfrm>
          <a:off x="0" y="0"/>
          <a:ext cx="0" cy="0"/>
          <a:chOff x="0" y="0"/>
          <a:chExt cx="0" cy="0"/>
        </a:xfrm>
      </p:grpSpPr>
      <p:pic>
        <p:nvPicPr>
          <p:cNvPr id="13" name="Picture 12" descr="A group of people sitting in a room&#10;&#10;Description automatically generated">
            <a:extLst>
              <a:ext uri="{FF2B5EF4-FFF2-40B4-BE49-F238E27FC236}">
                <a16:creationId xmlns:a16="http://schemas.microsoft.com/office/drawing/2014/main" id="{28BDE54C-00E9-5879-B7AA-CBAEB4B200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2000"/>
            <a:ext cx="8337150"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573942067"/>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3">
    <p:spTree>
      <p:nvGrpSpPr>
        <p:cNvPr id="1" name=""/>
        <p:cNvGrpSpPr/>
        <p:nvPr/>
      </p:nvGrpSpPr>
      <p:grpSpPr>
        <a:xfrm>
          <a:off x="0" y="0"/>
          <a:ext cx="0" cy="0"/>
          <a:chOff x="0" y="0"/>
          <a:chExt cx="0" cy="0"/>
        </a:xfrm>
      </p:grpSpPr>
      <p:pic>
        <p:nvPicPr>
          <p:cNvPr id="9" name="Picture 8" descr="A building with a curved roof&#10;&#10;Description automatically generated">
            <a:extLst>
              <a:ext uri="{FF2B5EF4-FFF2-40B4-BE49-F238E27FC236}">
                <a16:creationId xmlns:a16="http://schemas.microsoft.com/office/drawing/2014/main" id="{7C32C17A-0B3D-3605-0770-718372FF11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8012530"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032562100"/>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3">
    <p:spTree>
      <p:nvGrpSpPr>
        <p:cNvPr id="1" name=""/>
        <p:cNvGrpSpPr/>
        <p:nvPr/>
      </p:nvGrpSpPr>
      <p:grpSpPr>
        <a:xfrm>
          <a:off x="0" y="0"/>
          <a:ext cx="0" cy="0"/>
          <a:chOff x="0" y="0"/>
          <a:chExt cx="0" cy="0"/>
        </a:xfrm>
      </p:grpSpPr>
      <p:pic>
        <p:nvPicPr>
          <p:cNvPr id="9" name="Picture 8" descr="A person using a device to connect wires&#10;&#10;Description automatically generated">
            <a:extLst>
              <a:ext uri="{FF2B5EF4-FFF2-40B4-BE49-F238E27FC236}">
                <a16:creationId xmlns:a16="http://schemas.microsoft.com/office/drawing/2014/main" id="{C1287946-82AF-7FA8-19A7-7FCE04906E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917584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842383239"/>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2407210404"/>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ver_style4">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rgbClr val="ABC1A7"/>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2" name="Picture Placeholder 3">
            <a:extLst>
              <a:ext uri="{FF2B5EF4-FFF2-40B4-BE49-F238E27FC236}">
                <a16:creationId xmlns:a16="http://schemas.microsoft.com/office/drawing/2014/main" id="{64F25102-8019-71BA-8F07-A5D0AFCC24B8}"/>
              </a:ext>
            </a:extLst>
          </p:cNvPr>
          <p:cNvSpPr>
            <a:spLocks noGrp="1"/>
          </p:cNvSpPr>
          <p:nvPr>
            <p:ph type="pic" sz="quarter" idx="14" hasCustomPrompt="1"/>
          </p:nvPr>
        </p:nvSpPr>
        <p:spPr>
          <a:xfrm>
            <a:off x="54133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3" name="Picture Placeholder 3">
            <a:extLst>
              <a:ext uri="{FF2B5EF4-FFF2-40B4-BE49-F238E27FC236}">
                <a16:creationId xmlns:a16="http://schemas.microsoft.com/office/drawing/2014/main" id="{D7C73486-B521-47A0-AF9D-6971811ACFA4}"/>
              </a:ext>
            </a:extLst>
          </p:cNvPr>
          <p:cNvSpPr>
            <a:spLocks noGrp="1"/>
          </p:cNvSpPr>
          <p:nvPr>
            <p:ph type="pic" sz="quarter" idx="15" hasCustomPrompt="1"/>
          </p:nvPr>
        </p:nvSpPr>
        <p:spPr>
          <a:xfrm>
            <a:off x="258579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4" name="Picture Placeholder 3">
            <a:extLst>
              <a:ext uri="{FF2B5EF4-FFF2-40B4-BE49-F238E27FC236}">
                <a16:creationId xmlns:a16="http://schemas.microsoft.com/office/drawing/2014/main" id="{C5047982-B5C9-3137-D959-134494D799BE}"/>
              </a:ext>
            </a:extLst>
          </p:cNvPr>
          <p:cNvSpPr>
            <a:spLocks noGrp="1"/>
          </p:cNvSpPr>
          <p:nvPr>
            <p:ph type="pic" sz="quarter" idx="16" hasCustomPrompt="1"/>
          </p:nvPr>
        </p:nvSpPr>
        <p:spPr>
          <a:xfrm>
            <a:off x="463025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8" name="Text Placeholder 10">
            <a:extLst>
              <a:ext uri="{FF2B5EF4-FFF2-40B4-BE49-F238E27FC236}">
                <a16:creationId xmlns:a16="http://schemas.microsoft.com/office/drawing/2014/main" id="{28B770AB-4E41-97A4-BC8B-8232D6165CC4}"/>
              </a:ext>
            </a:extLst>
          </p:cNvPr>
          <p:cNvSpPr>
            <a:spLocks noGrp="1"/>
          </p:cNvSpPr>
          <p:nvPr>
            <p:ph type="body" sz="quarter" idx="17"/>
          </p:nvPr>
        </p:nvSpPr>
        <p:spPr>
          <a:xfrm>
            <a:off x="541335" y="5993730"/>
            <a:ext cx="5844115" cy="405600"/>
          </a:xfrm>
        </p:spPr>
        <p:txBody>
          <a:bodyPr/>
          <a:lstStyle>
            <a:lvl1pPr marL="0">
              <a:lnSpc>
                <a:spcPts val="1600"/>
              </a:lnSpc>
              <a:spcAft>
                <a:spcPts val="0"/>
              </a:spcAft>
              <a:buFontTx/>
              <a:buNone/>
              <a:defRPr sz="1400">
                <a:solidFill>
                  <a:schemeClr val="bg1"/>
                </a:solidFill>
              </a:defRPr>
            </a:lvl1pPr>
            <a:lvl2pPr marL="0">
              <a:lnSpc>
                <a:spcPts val="1600"/>
              </a:lnSpc>
              <a:spcAft>
                <a:spcPts val="0"/>
              </a:spcAft>
              <a:buFontTx/>
              <a:buNone/>
              <a:defRPr sz="1400">
                <a:solidFill>
                  <a:schemeClr val="bg1"/>
                </a:solidFill>
              </a:defRPr>
            </a:lvl2pPr>
            <a:lvl3pPr marL="0" indent="0">
              <a:lnSpc>
                <a:spcPts val="1600"/>
              </a:lnSpc>
              <a:spcAft>
                <a:spcPts val="0"/>
              </a:spcAft>
              <a:buFontTx/>
              <a:buNone/>
              <a:defRPr sz="1400">
                <a:solidFill>
                  <a:schemeClr val="bg1"/>
                </a:solidFill>
              </a:defRPr>
            </a:lvl3pPr>
            <a:lvl4pPr marL="0" indent="0">
              <a:lnSpc>
                <a:spcPts val="1600"/>
              </a:lnSpc>
              <a:spcAft>
                <a:spcPts val="0"/>
              </a:spcAft>
              <a:buFontTx/>
              <a:buNone/>
              <a:defRPr sz="1400">
                <a:solidFill>
                  <a:schemeClr val="bg1"/>
                </a:solidFill>
              </a:defRPr>
            </a:lvl4pPr>
            <a:lvl5pPr marL="0" indent="0">
              <a:lnSpc>
                <a:spcPts val="1600"/>
              </a:lnSpc>
              <a:spcAft>
                <a:spcPts val="0"/>
              </a:spcAft>
              <a:buFontTx/>
              <a:buNone/>
              <a:defRPr sz="1400">
                <a:solidFill>
                  <a:schemeClr val="bg1"/>
                </a:solidFill>
              </a:defRPr>
            </a:lvl5pPr>
            <a:lvl6pPr marL="0" indent="0">
              <a:lnSpc>
                <a:spcPts val="1600"/>
              </a:lnSpc>
              <a:spcAft>
                <a:spcPts val="0"/>
              </a:spcAft>
              <a:buFontTx/>
              <a:buNone/>
              <a:defRPr sz="1400">
                <a:solidFill>
                  <a:schemeClr val="bg1"/>
                </a:solidFill>
              </a:defRPr>
            </a:lvl6pPr>
            <a:lvl7pPr marL="0" indent="0">
              <a:lnSpc>
                <a:spcPts val="1600"/>
              </a:lnSpc>
              <a:spcAft>
                <a:spcPts val="0"/>
              </a:spcAft>
              <a:buFontTx/>
              <a:buNone/>
              <a:defRPr sz="1400">
                <a:solidFill>
                  <a:schemeClr val="bg1"/>
                </a:solidFill>
              </a:defRPr>
            </a:lvl7pPr>
            <a:lvl8pPr marL="0" indent="0">
              <a:lnSpc>
                <a:spcPts val="1600"/>
              </a:lnSpc>
              <a:spcAft>
                <a:spcPts val="0"/>
              </a:spcAft>
              <a:buFontTx/>
              <a:buNone/>
              <a:defRPr sz="1400">
                <a:solidFill>
                  <a:schemeClr val="bg1"/>
                </a:solidFill>
              </a:defRPr>
            </a:lvl8pPr>
            <a:lvl9pPr marL="0" indent="0">
              <a:lnSpc>
                <a:spcPts val="1600"/>
              </a:lnSpc>
              <a:spcAft>
                <a:spcPts val="0"/>
              </a:spcAft>
              <a:buFontTx/>
              <a:buNone/>
              <a:defRPr sz="14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851568747"/>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4">
    <p:spTree>
      <p:nvGrpSpPr>
        <p:cNvPr id="1" name=""/>
        <p:cNvGrpSpPr/>
        <p:nvPr/>
      </p:nvGrpSpPr>
      <p:grpSpPr>
        <a:xfrm>
          <a:off x="0" y="0"/>
          <a:ext cx="0" cy="0"/>
          <a:chOff x="0" y="0"/>
          <a:chExt cx="0" cy="0"/>
        </a:xfrm>
      </p:grpSpPr>
      <p:pic>
        <p:nvPicPr>
          <p:cNvPr id="4" name="Picture 3" descr="A group of people walking in a park&#10;&#10;Description automatically generated">
            <a:extLst>
              <a:ext uri="{FF2B5EF4-FFF2-40B4-BE49-F238E27FC236}">
                <a16:creationId xmlns:a16="http://schemas.microsoft.com/office/drawing/2014/main" id="{09DD1383-E7A4-AA64-8DE9-6E004E157B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1999"/>
            <a:ext cx="907799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ABC1A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2"/>
                </a:solidFill>
              </a:defRPr>
            </a:lvl1pPr>
            <a:lvl2pPr marL="0" indent="0">
              <a:lnSpc>
                <a:spcPts val="1800"/>
              </a:lnSpc>
              <a:spcAft>
                <a:spcPts val="600"/>
              </a:spcAft>
              <a:buNone/>
              <a:defRPr sz="1600">
                <a:solidFill>
                  <a:schemeClr val="bg2"/>
                </a:solidFill>
              </a:defRPr>
            </a:lvl2pPr>
            <a:lvl3pPr marL="0" indent="0">
              <a:lnSpc>
                <a:spcPts val="1400"/>
              </a:lnSpc>
              <a:spcAft>
                <a:spcPts val="600"/>
              </a:spcAft>
              <a:buNone/>
              <a:defRPr sz="1200">
                <a:solidFill>
                  <a:schemeClr val="bg2"/>
                </a:solidFill>
              </a:defRPr>
            </a:lvl3pPr>
            <a:lvl4pPr marL="0" indent="0">
              <a:lnSpc>
                <a:spcPts val="1400"/>
              </a:lnSpc>
              <a:spcAft>
                <a:spcPts val="600"/>
              </a:spcAft>
              <a:buNone/>
              <a:defRPr sz="1200">
                <a:solidFill>
                  <a:schemeClr val="bg2"/>
                </a:solidFill>
              </a:defRPr>
            </a:lvl4pPr>
            <a:lvl5pPr marL="0" indent="0">
              <a:lnSpc>
                <a:spcPts val="1400"/>
              </a:lnSpc>
              <a:spcAft>
                <a:spcPts val="600"/>
              </a:spcAft>
              <a:buNone/>
              <a:defRPr sz="1200">
                <a:solidFill>
                  <a:schemeClr val="bg2"/>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66691435"/>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4">
    <p:spTree>
      <p:nvGrpSpPr>
        <p:cNvPr id="1" name=""/>
        <p:cNvGrpSpPr/>
        <p:nvPr/>
      </p:nvGrpSpPr>
      <p:grpSpPr>
        <a:xfrm>
          <a:off x="0" y="0"/>
          <a:ext cx="0" cy="0"/>
          <a:chOff x="0" y="0"/>
          <a:chExt cx="0" cy="0"/>
        </a:xfrm>
      </p:grpSpPr>
      <p:pic>
        <p:nvPicPr>
          <p:cNvPr id="4" name="Picture 3" descr="A building under construction with trees&#10;&#10;Description automatically generated">
            <a:extLst>
              <a:ext uri="{FF2B5EF4-FFF2-40B4-BE49-F238E27FC236}">
                <a16:creationId xmlns:a16="http://schemas.microsoft.com/office/drawing/2014/main" id="{51F6BE47-7A2B-FB6B-ED40-B51129631D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2000"/>
            <a:ext cx="9155124"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ABC1A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2"/>
                </a:solidFill>
              </a:defRPr>
            </a:lvl1pPr>
            <a:lvl2pPr marL="0" indent="0">
              <a:lnSpc>
                <a:spcPts val="1800"/>
              </a:lnSpc>
              <a:spcAft>
                <a:spcPts val="600"/>
              </a:spcAft>
              <a:buNone/>
              <a:defRPr sz="1600">
                <a:solidFill>
                  <a:schemeClr val="bg2"/>
                </a:solidFill>
              </a:defRPr>
            </a:lvl2pPr>
            <a:lvl3pPr marL="0" indent="0">
              <a:lnSpc>
                <a:spcPts val="1400"/>
              </a:lnSpc>
              <a:spcAft>
                <a:spcPts val="600"/>
              </a:spcAft>
              <a:buNone/>
              <a:defRPr sz="1200">
                <a:solidFill>
                  <a:schemeClr val="bg2"/>
                </a:solidFill>
              </a:defRPr>
            </a:lvl3pPr>
            <a:lvl4pPr marL="0" indent="0">
              <a:lnSpc>
                <a:spcPts val="1400"/>
              </a:lnSpc>
              <a:spcAft>
                <a:spcPts val="600"/>
              </a:spcAft>
              <a:buNone/>
              <a:defRPr sz="1200">
                <a:solidFill>
                  <a:schemeClr val="bg2"/>
                </a:solidFill>
              </a:defRPr>
            </a:lvl4pPr>
            <a:lvl5pPr marL="0" indent="0">
              <a:lnSpc>
                <a:spcPts val="1400"/>
              </a:lnSpc>
              <a:spcAft>
                <a:spcPts val="600"/>
              </a:spcAft>
              <a:buNone/>
              <a:defRPr sz="1200">
                <a:solidFill>
                  <a:schemeClr val="bg2"/>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071919616"/>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4">
    <p:spTree>
      <p:nvGrpSpPr>
        <p:cNvPr id="1" name=""/>
        <p:cNvGrpSpPr/>
        <p:nvPr/>
      </p:nvGrpSpPr>
      <p:grpSpPr>
        <a:xfrm>
          <a:off x="0" y="0"/>
          <a:ext cx="0" cy="0"/>
          <a:chOff x="0" y="0"/>
          <a:chExt cx="0" cy="0"/>
        </a:xfrm>
      </p:grpSpPr>
      <p:pic>
        <p:nvPicPr>
          <p:cNvPr id="11" name="Picture 10" descr="A person holding a piece of wood&#10;&#10;Description automatically generated">
            <a:extLst>
              <a:ext uri="{FF2B5EF4-FFF2-40B4-BE49-F238E27FC236}">
                <a16:creationId xmlns:a16="http://schemas.microsoft.com/office/drawing/2014/main" id="{94024269-2550-85C4-BE45-B706209E4B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917584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ABC1A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2"/>
                </a:solidFill>
              </a:defRPr>
            </a:lvl1pPr>
            <a:lvl2pPr marL="0" indent="0">
              <a:lnSpc>
                <a:spcPts val="1800"/>
              </a:lnSpc>
              <a:spcAft>
                <a:spcPts val="600"/>
              </a:spcAft>
              <a:buNone/>
              <a:defRPr sz="1600">
                <a:solidFill>
                  <a:schemeClr val="bg2"/>
                </a:solidFill>
              </a:defRPr>
            </a:lvl2pPr>
            <a:lvl3pPr marL="0" indent="0">
              <a:lnSpc>
                <a:spcPts val="1400"/>
              </a:lnSpc>
              <a:spcAft>
                <a:spcPts val="600"/>
              </a:spcAft>
              <a:buNone/>
              <a:defRPr sz="1200">
                <a:solidFill>
                  <a:schemeClr val="bg2"/>
                </a:solidFill>
              </a:defRPr>
            </a:lvl3pPr>
            <a:lvl4pPr marL="0" indent="0">
              <a:lnSpc>
                <a:spcPts val="1400"/>
              </a:lnSpc>
              <a:spcAft>
                <a:spcPts val="600"/>
              </a:spcAft>
              <a:buNone/>
              <a:defRPr sz="1200">
                <a:solidFill>
                  <a:schemeClr val="bg2"/>
                </a:solidFill>
              </a:defRPr>
            </a:lvl4pPr>
            <a:lvl5pPr marL="0" indent="0">
              <a:lnSpc>
                <a:spcPts val="1400"/>
              </a:lnSpc>
              <a:spcAft>
                <a:spcPts val="600"/>
              </a:spcAft>
              <a:buNone/>
              <a:defRPr sz="1200">
                <a:solidFill>
                  <a:schemeClr val="bg2"/>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687929782"/>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rgbClr val="ABC1A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2"/>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18872314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_with image_style1">
    <p:bg>
      <p:bgPr>
        <a:solidFill>
          <a:schemeClr val="bg2"/>
        </a:solidFill>
        <a:effectLst/>
      </p:bgPr>
    </p:bg>
    <p:spTree>
      <p:nvGrpSpPr>
        <p:cNvPr id="1" name=""/>
        <p:cNvGrpSpPr/>
        <p:nvPr/>
      </p:nvGrpSpPr>
      <p:grpSpPr>
        <a:xfrm>
          <a:off x="0" y="0"/>
          <a:ext cx="0" cy="0"/>
          <a:chOff x="0" y="0"/>
          <a:chExt cx="0" cy="0"/>
        </a:xfrm>
      </p:grpSpPr>
      <p:sp>
        <p:nvSpPr>
          <p:cNvPr id="10" name="Text Placeholder 10">
            <a:extLst>
              <a:ext uri="{FF2B5EF4-FFF2-40B4-BE49-F238E27FC236}">
                <a16:creationId xmlns:a16="http://schemas.microsoft.com/office/drawing/2014/main" id="{E3D3FA08-3353-A72F-AD1D-5DBF1C9647FE}"/>
              </a:ext>
            </a:extLst>
          </p:cNvPr>
          <p:cNvSpPr>
            <a:spLocks noGrp="1"/>
          </p:cNvSpPr>
          <p:nvPr>
            <p:ph type="body" sz="quarter" idx="18"/>
          </p:nvPr>
        </p:nvSpPr>
        <p:spPr>
          <a:xfrm>
            <a:off x="8966079" y="6437192"/>
            <a:ext cx="2880320" cy="216000"/>
          </a:xfrm>
        </p:spPr>
        <p:txBody>
          <a:bodyPr anchor="b" anchorCtr="0"/>
          <a:lstStyle>
            <a:lvl1pPr marL="0" algn="r">
              <a:lnSpc>
                <a:spcPct val="100000"/>
              </a:lnSpc>
              <a:spcAft>
                <a:spcPts val="0"/>
              </a:spcAft>
              <a:buFontTx/>
              <a:buNone/>
              <a:defRPr sz="1300" b="0">
                <a:solidFill>
                  <a:schemeClr val="bg1"/>
                </a:solidFill>
              </a:defRPr>
            </a:lvl1pPr>
            <a:lvl2pPr marL="0" algn="r">
              <a:lnSpc>
                <a:spcPct val="100000"/>
              </a:lnSpc>
              <a:spcAft>
                <a:spcPts val="0"/>
              </a:spcAft>
              <a:buFontTx/>
              <a:buNone/>
              <a:defRPr sz="1300">
                <a:solidFill>
                  <a:schemeClr val="bg1"/>
                </a:solidFill>
              </a:defRPr>
            </a:lvl2pPr>
            <a:lvl3pPr marL="0" indent="0" algn="r">
              <a:lnSpc>
                <a:spcPct val="100000"/>
              </a:lnSpc>
              <a:spcAft>
                <a:spcPts val="0"/>
              </a:spcAft>
              <a:buFontTx/>
              <a:buNone/>
              <a:defRPr sz="1400">
                <a:solidFill>
                  <a:schemeClr val="bg1"/>
                </a:solidFill>
              </a:defRPr>
            </a:lvl3pPr>
            <a:lvl4pPr marL="0" indent="0" algn="r">
              <a:lnSpc>
                <a:spcPct val="100000"/>
              </a:lnSpc>
              <a:spcAft>
                <a:spcPts val="0"/>
              </a:spcAft>
              <a:buFontTx/>
              <a:buNone/>
              <a:defRPr sz="1400">
                <a:solidFill>
                  <a:schemeClr val="bg1"/>
                </a:solidFill>
              </a:defRPr>
            </a:lvl4pPr>
            <a:lvl5pPr marL="0" indent="0" algn="r">
              <a:lnSpc>
                <a:spcPct val="100000"/>
              </a:lnSpc>
              <a:spcAft>
                <a:spcPts val="0"/>
              </a:spcAft>
              <a:buFontTx/>
              <a:buNone/>
              <a:defRPr sz="1400">
                <a:solidFill>
                  <a:schemeClr val="bg1"/>
                </a:solidFill>
              </a:defRPr>
            </a:lvl5pPr>
            <a:lvl6pPr marL="0" indent="0" algn="r">
              <a:lnSpc>
                <a:spcPct val="100000"/>
              </a:lnSpc>
              <a:spcAft>
                <a:spcPts val="0"/>
              </a:spcAft>
              <a:buFontTx/>
              <a:buNone/>
              <a:defRPr sz="1400">
                <a:solidFill>
                  <a:schemeClr val="bg1"/>
                </a:solidFill>
              </a:defRPr>
            </a:lvl6pPr>
            <a:lvl7pPr marL="0" indent="0" algn="r">
              <a:lnSpc>
                <a:spcPct val="100000"/>
              </a:lnSpc>
              <a:spcAft>
                <a:spcPts val="0"/>
              </a:spcAft>
              <a:buFontTx/>
              <a:buNone/>
              <a:defRPr sz="1400">
                <a:solidFill>
                  <a:schemeClr val="bg1"/>
                </a:solidFill>
              </a:defRPr>
            </a:lvl7pPr>
            <a:lvl8pPr marL="0" indent="0" algn="r">
              <a:lnSpc>
                <a:spcPct val="100000"/>
              </a:lnSpc>
              <a:spcAft>
                <a:spcPts val="0"/>
              </a:spcAft>
              <a:buFontTx/>
              <a:buNone/>
              <a:defRPr sz="1400">
                <a:solidFill>
                  <a:schemeClr val="bg1"/>
                </a:solidFill>
              </a:defRPr>
            </a:lvl8pPr>
            <a:lvl9pPr marL="0" indent="0" algn="r">
              <a:lnSpc>
                <a:spcPct val="100000"/>
              </a:lnSpc>
              <a:spcAft>
                <a:spcPts val="0"/>
              </a:spcAft>
              <a:buFontTx/>
              <a:buNone/>
              <a:defRPr sz="1400">
                <a:solidFill>
                  <a:schemeClr val="bg1"/>
                </a:solidFill>
              </a:defRPr>
            </a:lvl9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BE55D817-EAAB-D963-230E-E123900CB196}"/>
              </a:ext>
            </a:extLst>
          </p:cNvPr>
          <p:cNvSpPr>
            <a:spLocks noGrp="1"/>
          </p:cNvSpPr>
          <p:nvPr>
            <p:ph type="ftr" sz="quarter" idx="13"/>
          </p:nvPr>
        </p:nvSpPr>
        <p:spPr/>
        <p:txBody>
          <a:bodyPr/>
          <a:lstStyle>
            <a:lvl1pPr>
              <a:defRPr>
                <a:solidFill>
                  <a:schemeClr val="bg1"/>
                </a:solidFill>
              </a:defRPr>
            </a:lvl1pPr>
          </a:lstStyle>
          <a:p>
            <a:r>
              <a:rPr lang="en-AU"/>
              <a:t>[Insert Identifier] | [Insert Report Title]</a:t>
            </a:r>
          </a:p>
        </p:txBody>
      </p:sp>
      <p:pic>
        <p:nvPicPr>
          <p:cNvPr id="6" name="Picture 5" descr="A building with a clock tower&#10;&#10;Description automatically generated">
            <a:extLst>
              <a:ext uri="{FF2B5EF4-FFF2-40B4-BE49-F238E27FC236}">
                <a16:creationId xmlns:a16="http://schemas.microsoft.com/office/drawing/2014/main" id="{539DE1A1-49DF-E58A-6C88-61C3401E0A41}"/>
              </a:ext>
            </a:extLst>
          </p:cNvPr>
          <p:cNvPicPr>
            <a:picLocks noChangeAspect="1"/>
          </p:cNvPicPr>
          <p:nvPr userDrawn="1"/>
        </p:nvPicPr>
        <p:blipFill rotWithShape="1">
          <a:blip r:embed="rId2" cstate="email">
            <a:alphaModFix amt="15000"/>
            <a:extLst>
              <a:ext uri="{28A0092B-C50C-407E-A947-70E740481C1C}">
                <a14:useLocalDpi xmlns:a14="http://schemas.microsoft.com/office/drawing/2010/main"/>
              </a:ext>
            </a:extLst>
          </a:blip>
          <a:srcRect/>
          <a:stretch/>
        </p:blipFill>
        <p:spPr>
          <a:xfrm>
            <a:off x="322875" y="342000"/>
            <a:ext cx="11534887" cy="5791668"/>
          </a:xfrm>
          <a:prstGeom prst="rect">
            <a:avLst/>
          </a:prstGeom>
        </p:spPr>
      </p:pic>
      <p:sp>
        <p:nvSpPr>
          <p:cNvPr id="11" name="Title 2">
            <a:extLst>
              <a:ext uri="{FF2B5EF4-FFF2-40B4-BE49-F238E27FC236}">
                <a16:creationId xmlns:a16="http://schemas.microsoft.com/office/drawing/2014/main" id="{221BB744-0774-4C42-7136-CFFEA126ED39}"/>
              </a:ext>
            </a:extLst>
          </p:cNvPr>
          <p:cNvSpPr>
            <a:spLocks noGrp="1"/>
          </p:cNvSpPr>
          <p:nvPr>
            <p:ph type="title"/>
          </p:nvPr>
        </p:nvSpPr>
        <p:spPr>
          <a:xfrm>
            <a:off x="345600" y="1916832"/>
            <a:ext cx="9001001" cy="2726013"/>
          </a:xfrm>
        </p:spPr>
        <p:txBody>
          <a:bodyPr anchor="ctr" anchorCtr="0"/>
          <a:lstStyle>
            <a:lvl1pPr algn="l">
              <a:lnSpc>
                <a:spcPct val="100000"/>
              </a:lnSpc>
              <a:defRPr sz="4400">
                <a:solidFill>
                  <a:schemeClr val="bg1"/>
                </a:solidFill>
              </a:defRPr>
            </a:lvl1pPr>
          </a:lstStyle>
          <a:p>
            <a:r>
              <a:rPr lang="en-US"/>
              <a:t>Click to edit Master title style</a:t>
            </a:r>
            <a:endParaRPr lang="en-AU"/>
          </a:p>
        </p:txBody>
      </p:sp>
      <p:pic>
        <p:nvPicPr>
          <p:cNvPr id="5" name="Picture Placeholder 10" descr="Logo&#10;&#10;Description automatically generated">
            <a:extLst>
              <a:ext uri="{FF2B5EF4-FFF2-40B4-BE49-F238E27FC236}">
                <a16:creationId xmlns:a16="http://schemas.microsoft.com/office/drawing/2014/main" id="{30E4AA47-6A18-5856-8B55-31A2F24D6B0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5412" y="342000"/>
            <a:ext cx="1222350" cy="1223793"/>
          </a:xfrm>
          <a:prstGeom prst="rect">
            <a:avLst/>
          </a:prstGeom>
        </p:spPr>
      </p:pic>
    </p:spTree>
    <p:extLst>
      <p:ext uri="{BB962C8B-B14F-4D97-AF65-F5344CB8AC3E}">
        <p14:creationId xmlns:p14="http://schemas.microsoft.com/office/powerpoint/2010/main" val="5579129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Cover_style5">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rgbClr val="2C421D"/>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2" name="Picture Placeholder 3">
            <a:extLst>
              <a:ext uri="{FF2B5EF4-FFF2-40B4-BE49-F238E27FC236}">
                <a16:creationId xmlns:a16="http://schemas.microsoft.com/office/drawing/2014/main" id="{64F25102-8019-71BA-8F07-A5D0AFCC24B8}"/>
              </a:ext>
            </a:extLst>
          </p:cNvPr>
          <p:cNvSpPr>
            <a:spLocks noGrp="1"/>
          </p:cNvSpPr>
          <p:nvPr>
            <p:ph type="pic" sz="quarter" idx="14" hasCustomPrompt="1"/>
          </p:nvPr>
        </p:nvSpPr>
        <p:spPr>
          <a:xfrm>
            <a:off x="54133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3" name="Picture Placeholder 3">
            <a:extLst>
              <a:ext uri="{FF2B5EF4-FFF2-40B4-BE49-F238E27FC236}">
                <a16:creationId xmlns:a16="http://schemas.microsoft.com/office/drawing/2014/main" id="{D7C73486-B521-47A0-AF9D-6971811ACFA4}"/>
              </a:ext>
            </a:extLst>
          </p:cNvPr>
          <p:cNvSpPr>
            <a:spLocks noGrp="1"/>
          </p:cNvSpPr>
          <p:nvPr>
            <p:ph type="pic" sz="quarter" idx="15" hasCustomPrompt="1"/>
          </p:nvPr>
        </p:nvSpPr>
        <p:spPr>
          <a:xfrm>
            <a:off x="258579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4" name="Picture Placeholder 3">
            <a:extLst>
              <a:ext uri="{FF2B5EF4-FFF2-40B4-BE49-F238E27FC236}">
                <a16:creationId xmlns:a16="http://schemas.microsoft.com/office/drawing/2014/main" id="{C5047982-B5C9-3137-D959-134494D799BE}"/>
              </a:ext>
            </a:extLst>
          </p:cNvPr>
          <p:cNvSpPr>
            <a:spLocks noGrp="1"/>
          </p:cNvSpPr>
          <p:nvPr>
            <p:ph type="pic" sz="quarter" idx="16" hasCustomPrompt="1"/>
          </p:nvPr>
        </p:nvSpPr>
        <p:spPr>
          <a:xfrm>
            <a:off x="463025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8" name="Text Placeholder 10">
            <a:extLst>
              <a:ext uri="{FF2B5EF4-FFF2-40B4-BE49-F238E27FC236}">
                <a16:creationId xmlns:a16="http://schemas.microsoft.com/office/drawing/2014/main" id="{28B770AB-4E41-97A4-BC8B-8232D6165CC4}"/>
              </a:ext>
            </a:extLst>
          </p:cNvPr>
          <p:cNvSpPr>
            <a:spLocks noGrp="1"/>
          </p:cNvSpPr>
          <p:nvPr>
            <p:ph type="body" sz="quarter" idx="17"/>
          </p:nvPr>
        </p:nvSpPr>
        <p:spPr>
          <a:xfrm>
            <a:off x="541335" y="5993730"/>
            <a:ext cx="5844115" cy="405600"/>
          </a:xfrm>
        </p:spPr>
        <p:txBody>
          <a:bodyPr/>
          <a:lstStyle>
            <a:lvl1pPr marL="0">
              <a:lnSpc>
                <a:spcPts val="1600"/>
              </a:lnSpc>
              <a:spcAft>
                <a:spcPts val="0"/>
              </a:spcAft>
              <a:buFontTx/>
              <a:buNone/>
              <a:defRPr sz="1400">
                <a:solidFill>
                  <a:schemeClr val="bg1"/>
                </a:solidFill>
              </a:defRPr>
            </a:lvl1pPr>
            <a:lvl2pPr marL="0">
              <a:lnSpc>
                <a:spcPts val="1600"/>
              </a:lnSpc>
              <a:spcAft>
                <a:spcPts val="0"/>
              </a:spcAft>
              <a:buFontTx/>
              <a:buNone/>
              <a:defRPr sz="1400">
                <a:solidFill>
                  <a:schemeClr val="bg1"/>
                </a:solidFill>
              </a:defRPr>
            </a:lvl2pPr>
            <a:lvl3pPr marL="0" indent="0">
              <a:lnSpc>
                <a:spcPts val="1600"/>
              </a:lnSpc>
              <a:spcAft>
                <a:spcPts val="0"/>
              </a:spcAft>
              <a:buFontTx/>
              <a:buNone/>
              <a:defRPr sz="1400">
                <a:solidFill>
                  <a:schemeClr val="bg1"/>
                </a:solidFill>
              </a:defRPr>
            </a:lvl3pPr>
            <a:lvl4pPr marL="0" indent="0">
              <a:lnSpc>
                <a:spcPts val="1600"/>
              </a:lnSpc>
              <a:spcAft>
                <a:spcPts val="0"/>
              </a:spcAft>
              <a:buFontTx/>
              <a:buNone/>
              <a:defRPr sz="1400">
                <a:solidFill>
                  <a:schemeClr val="bg1"/>
                </a:solidFill>
              </a:defRPr>
            </a:lvl4pPr>
            <a:lvl5pPr marL="0" indent="0">
              <a:lnSpc>
                <a:spcPts val="1600"/>
              </a:lnSpc>
              <a:spcAft>
                <a:spcPts val="0"/>
              </a:spcAft>
              <a:buFontTx/>
              <a:buNone/>
              <a:defRPr sz="1400">
                <a:solidFill>
                  <a:schemeClr val="bg1"/>
                </a:solidFill>
              </a:defRPr>
            </a:lvl5pPr>
            <a:lvl6pPr marL="0" indent="0">
              <a:lnSpc>
                <a:spcPts val="1600"/>
              </a:lnSpc>
              <a:spcAft>
                <a:spcPts val="0"/>
              </a:spcAft>
              <a:buFontTx/>
              <a:buNone/>
              <a:defRPr sz="1400">
                <a:solidFill>
                  <a:schemeClr val="bg1"/>
                </a:solidFill>
              </a:defRPr>
            </a:lvl6pPr>
            <a:lvl7pPr marL="0" indent="0">
              <a:lnSpc>
                <a:spcPts val="1600"/>
              </a:lnSpc>
              <a:spcAft>
                <a:spcPts val="0"/>
              </a:spcAft>
              <a:buFontTx/>
              <a:buNone/>
              <a:defRPr sz="1400">
                <a:solidFill>
                  <a:schemeClr val="bg1"/>
                </a:solidFill>
              </a:defRPr>
            </a:lvl7pPr>
            <a:lvl8pPr marL="0" indent="0">
              <a:lnSpc>
                <a:spcPts val="1600"/>
              </a:lnSpc>
              <a:spcAft>
                <a:spcPts val="0"/>
              </a:spcAft>
              <a:buFontTx/>
              <a:buNone/>
              <a:defRPr sz="1400">
                <a:solidFill>
                  <a:schemeClr val="bg1"/>
                </a:solidFill>
              </a:defRPr>
            </a:lvl8pPr>
            <a:lvl9pPr marL="0" indent="0">
              <a:lnSpc>
                <a:spcPts val="1600"/>
              </a:lnSpc>
              <a:spcAft>
                <a:spcPts val="0"/>
              </a:spcAft>
              <a:buFontTx/>
              <a:buNone/>
              <a:defRPr sz="14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077321043"/>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5">
    <p:spTree>
      <p:nvGrpSpPr>
        <p:cNvPr id="1" name=""/>
        <p:cNvGrpSpPr/>
        <p:nvPr/>
      </p:nvGrpSpPr>
      <p:grpSpPr>
        <a:xfrm>
          <a:off x="0" y="0"/>
          <a:ext cx="0" cy="0"/>
          <a:chOff x="0" y="0"/>
          <a:chExt cx="0" cy="0"/>
        </a:xfrm>
      </p:grpSpPr>
      <p:pic>
        <p:nvPicPr>
          <p:cNvPr id="11" name="Picture 10" descr="People walking in a park&#10;&#10;Description automatically generated">
            <a:extLst>
              <a:ext uri="{FF2B5EF4-FFF2-40B4-BE49-F238E27FC236}">
                <a16:creationId xmlns:a16="http://schemas.microsoft.com/office/drawing/2014/main" id="{8FBDA43B-799F-3262-242C-5B80658B725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8458123"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18503"/>
          </a:xfrm>
          <a:prstGeom prst="rect">
            <a:avLst/>
          </a:prstGeom>
          <a:solidFill>
            <a:srgbClr val="2C421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926217321"/>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5">
    <p:spTree>
      <p:nvGrpSpPr>
        <p:cNvPr id="1" name=""/>
        <p:cNvGrpSpPr/>
        <p:nvPr/>
      </p:nvGrpSpPr>
      <p:grpSpPr>
        <a:xfrm>
          <a:off x="0" y="0"/>
          <a:ext cx="0" cy="0"/>
          <a:chOff x="0" y="0"/>
          <a:chExt cx="0" cy="0"/>
        </a:xfrm>
      </p:grpSpPr>
      <p:pic>
        <p:nvPicPr>
          <p:cNvPr id="8" name="Picture 7" descr="People walking past a building with ivy on the side&#10;&#10;Description automatically generated">
            <a:extLst>
              <a:ext uri="{FF2B5EF4-FFF2-40B4-BE49-F238E27FC236}">
                <a16:creationId xmlns:a16="http://schemas.microsoft.com/office/drawing/2014/main" id="{DCDBF601-CDA9-69BA-756C-E76F557DDD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3495"/>
            <a:ext cx="8937748" cy="6120000"/>
          </a:xfrm>
          <a:prstGeom prst="rect">
            <a:avLst/>
          </a:prstGeom>
        </p:spPr>
      </p:pic>
      <p:sp>
        <p:nvSpPr>
          <p:cNvPr id="3" name="Picture Placeholder 7">
            <a:extLst>
              <a:ext uri="{FF2B5EF4-FFF2-40B4-BE49-F238E27FC236}">
                <a16:creationId xmlns:a16="http://schemas.microsoft.com/office/drawing/2014/main" id="{F974493F-F173-1F00-92AD-843885FB6183}"/>
              </a:ext>
            </a:extLst>
          </p:cNvPr>
          <p:cNvSpPr>
            <a:spLocks noGrp="1"/>
          </p:cNvSpPr>
          <p:nvPr>
            <p:ph type="pic" sz="quarter" idx="11" hasCustomPrompt="1"/>
          </p:nvPr>
        </p:nvSpPr>
        <p:spPr>
          <a:xfrm>
            <a:off x="345600" y="343496"/>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2C421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523868676"/>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5">
    <p:spTree>
      <p:nvGrpSpPr>
        <p:cNvPr id="1" name=""/>
        <p:cNvGrpSpPr/>
        <p:nvPr/>
      </p:nvGrpSpPr>
      <p:grpSpPr>
        <a:xfrm>
          <a:off x="0" y="0"/>
          <a:ext cx="0" cy="0"/>
          <a:chOff x="0" y="0"/>
          <a:chExt cx="0" cy="0"/>
        </a:xfrm>
      </p:grpSpPr>
      <p:pic>
        <p:nvPicPr>
          <p:cNvPr id="4" name="Picture 3" descr="Close-up of hands cutting a plant&#10;&#10;Description automatically generated">
            <a:extLst>
              <a:ext uri="{FF2B5EF4-FFF2-40B4-BE49-F238E27FC236}">
                <a16:creationId xmlns:a16="http://schemas.microsoft.com/office/drawing/2014/main" id="{C8DC821B-C317-1417-9462-5276076292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3496"/>
            <a:ext cx="911624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3496"/>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2C421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984108779"/>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5">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rgbClr val="2C421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1288818274"/>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ver_style6">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rgbClr val="FFD629"/>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7800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2" name="Picture Placeholder 3">
            <a:extLst>
              <a:ext uri="{FF2B5EF4-FFF2-40B4-BE49-F238E27FC236}">
                <a16:creationId xmlns:a16="http://schemas.microsoft.com/office/drawing/2014/main" id="{64F25102-8019-71BA-8F07-A5D0AFCC24B8}"/>
              </a:ext>
            </a:extLst>
          </p:cNvPr>
          <p:cNvSpPr>
            <a:spLocks noGrp="1"/>
          </p:cNvSpPr>
          <p:nvPr>
            <p:ph type="pic" sz="quarter" idx="14" hasCustomPrompt="1"/>
          </p:nvPr>
        </p:nvSpPr>
        <p:spPr>
          <a:xfrm>
            <a:off x="54133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3" name="Picture Placeholder 3">
            <a:extLst>
              <a:ext uri="{FF2B5EF4-FFF2-40B4-BE49-F238E27FC236}">
                <a16:creationId xmlns:a16="http://schemas.microsoft.com/office/drawing/2014/main" id="{D7C73486-B521-47A0-AF9D-6971811ACFA4}"/>
              </a:ext>
            </a:extLst>
          </p:cNvPr>
          <p:cNvSpPr>
            <a:spLocks noGrp="1"/>
          </p:cNvSpPr>
          <p:nvPr>
            <p:ph type="pic" sz="quarter" idx="15" hasCustomPrompt="1"/>
          </p:nvPr>
        </p:nvSpPr>
        <p:spPr>
          <a:xfrm>
            <a:off x="258579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4" name="Picture Placeholder 3">
            <a:extLst>
              <a:ext uri="{FF2B5EF4-FFF2-40B4-BE49-F238E27FC236}">
                <a16:creationId xmlns:a16="http://schemas.microsoft.com/office/drawing/2014/main" id="{C5047982-B5C9-3137-D959-134494D799BE}"/>
              </a:ext>
            </a:extLst>
          </p:cNvPr>
          <p:cNvSpPr>
            <a:spLocks noGrp="1"/>
          </p:cNvSpPr>
          <p:nvPr>
            <p:ph type="pic" sz="quarter" idx="16" hasCustomPrompt="1"/>
          </p:nvPr>
        </p:nvSpPr>
        <p:spPr>
          <a:xfrm>
            <a:off x="463025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8" name="Text Placeholder 10">
            <a:extLst>
              <a:ext uri="{FF2B5EF4-FFF2-40B4-BE49-F238E27FC236}">
                <a16:creationId xmlns:a16="http://schemas.microsoft.com/office/drawing/2014/main" id="{28B770AB-4E41-97A4-BC8B-8232D6165CC4}"/>
              </a:ext>
            </a:extLst>
          </p:cNvPr>
          <p:cNvSpPr>
            <a:spLocks noGrp="1"/>
          </p:cNvSpPr>
          <p:nvPr>
            <p:ph type="body" sz="quarter" idx="17"/>
          </p:nvPr>
        </p:nvSpPr>
        <p:spPr>
          <a:xfrm>
            <a:off x="541335" y="5993730"/>
            <a:ext cx="5844115" cy="405600"/>
          </a:xfrm>
        </p:spPr>
        <p:txBody>
          <a:bodyPr/>
          <a:lstStyle>
            <a:lvl1pPr marL="0">
              <a:lnSpc>
                <a:spcPts val="1600"/>
              </a:lnSpc>
              <a:spcAft>
                <a:spcPts val="0"/>
              </a:spcAft>
              <a:buFontTx/>
              <a:buNone/>
              <a:defRPr sz="1400">
                <a:solidFill>
                  <a:schemeClr val="bg1"/>
                </a:solidFill>
              </a:defRPr>
            </a:lvl1pPr>
            <a:lvl2pPr marL="0">
              <a:lnSpc>
                <a:spcPts val="1600"/>
              </a:lnSpc>
              <a:spcAft>
                <a:spcPts val="0"/>
              </a:spcAft>
              <a:buFontTx/>
              <a:buNone/>
              <a:defRPr sz="1400">
                <a:solidFill>
                  <a:schemeClr val="bg1"/>
                </a:solidFill>
              </a:defRPr>
            </a:lvl2pPr>
            <a:lvl3pPr marL="0" indent="0">
              <a:lnSpc>
                <a:spcPts val="1600"/>
              </a:lnSpc>
              <a:spcAft>
                <a:spcPts val="0"/>
              </a:spcAft>
              <a:buFontTx/>
              <a:buNone/>
              <a:defRPr sz="1400">
                <a:solidFill>
                  <a:schemeClr val="bg1"/>
                </a:solidFill>
              </a:defRPr>
            </a:lvl3pPr>
            <a:lvl4pPr marL="0" indent="0">
              <a:lnSpc>
                <a:spcPts val="1600"/>
              </a:lnSpc>
              <a:spcAft>
                <a:spcPts val="0"/>
              </a:spcAft>
              <a:buFontTx/>
              <a:buNone/>
              <a:defRPr sz="1400">
                <a:solidFill>
                  <a:schemeClr val="bg1"/>
                </a:solidFill>
              </a:defRPr>
            </a:lvl4pPr>
            <a:lvl5pPr marL="0" indent="0">
              <a:lnSpc>
                <a:spcPts val="1600"/>
              </a:lnSpc>
              <a:spcAft>
                <a:spcPts val="0"/>
              </a:spcAft>
              <a:buFontTx/>
              <a:buNone/>
              <a:defRPr sz="1400">
                <a:solidFill>
                  <a:schemeClr val="bg1"/>
                </a:solidFill>
              </a:defRPr>
            </a:lvl5pPr>
            <a:lvl6pPr marL="0" indent="0">
              <a:lnSpc>
                <a:spcPts val="1600"/>
              </a:lnSpc>
              <a:spcAft>
                <a:spcPts val="0"/>
              </a:spcAft>
              <a:buFontTx/>
              <a:buNone/>
              <a:defRPr sz="1400">
                <a:solidFill>
                  <a:schemeClr val="bg1"/>
                </a:solidFill>
              </a:defRPr>
            </a:lvl6pPr>
            <a:lvl7pPr marL="0" indent="0">
              <a:lnSpc>
                <a:spcPts val="1600"/>
              </a:lnSpc>
              <a:spcAft>
                <a:spcPts val="0"/>
              </a:spcAft>
              <a:buFontTx/>
              <a:buNone/>
              <a:defRPr sz="1400">
                <a:solidFill>
                  <a:schemeClr val="bg1"/>
                </a:solidFill>
              </a:defRPr>
            </a:lvl7pPr>
            <a:lvl8pPr marL="0" indent="0">
              <a:lnSpc>
                <a:spcPts val="1600"/>
              </a:lnSpc>
              <a:spcAft>
                <a:spcPts val="0"/>
              </a:spcAft>
              <a:buFontTx/>
              <a:buNone/>
              <a:defRPr sz="1400">
                <a:solidFill>
                  <a:schemeClr val="bg1"/>
                </a:solidFill>
              </a:defRPr>
            </a:lvl8pPr>
            <a:lvl9pPr marL="0" indent="0">
              <a:lnSpc>
                <a:spcPts val="1600"/>
              </a:lnSpc>
              <a:spcAft>
                <a:spcPts val="0"/>
              </a:spcAft>
              <a:buFontTx/>
              <a:buNone/>
              <a:defRPr sz="14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823509555"/>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6">
    <p:spTree>
      <p:nvGrpSpPr>
        <p:cNvPr id="1" name=""/>
        <p:cNvGrpSpPr/>
        <p:nvPr/>
      </p:nvGrpSpPr>
      <p:grpSpPr>
        <a:xfrm>
          <a:off x="0" y="0"/>
          <a:ext cx="0" cy="0"/>
          <a:chOff x="0" y="0"/>
          <a:chExt cx="0" cy="0"/>
        </a:xfrm>
      </p:grpSpPr>
      <p:pic>
        <p:nvPicPr>
          <p:cNvPr id="11" name="Picture 10" descr="A building with a large building and a green field&#10;&#10;Description automatically generated with medium confidence">
            <a:extLst>
              <a:ext uri="{FF2B5EF4-FFF2-40B4-BE49-F238E27FC236}">
                <a16:creationId xmlns:a16="http://schemas.microsoft.com/office/drawing/2014/main" id="{77EEB241-B6FD-9EE4-0BB0-B7F11F8418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1999"/>
            <a:ext cx="9174466"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7800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FFD629"/>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305386549"/>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6">
    <p:spTree>
      <p:nvGrpSpPr>
        <p:cNvPr id="1" name=""/>
        <p:cNvGrpSpPr/>
        <p:nvPr/>
      </p:nvGrpSpPr>
      <p:grpSpPr>
        <a:xfrm>
          <a:off x="0" y="0"/>
          <a:ext cx="0" cy="0"/>
          <a:chOff x="0" y="0"/>
          <a:chExt cx="0" cy="0"/>
        </a:xfrm>
      </p:grpSpPr>
      <p:pic>
        <p:nvPicPr>
          <p:cNvPr id="9" name="Picture 8" descr="A pencil and a piece of wood&#10;&#10;Description automatically generated">
            <a:extLst>
              <a:ext uri="{FF2B5EF4-FFF2-40B4-BE49-F238E27FC236}">
                <a16:creationId xmlns:a16="http://schemas.microsoft.com/office/drawing/2014/main" id="{65E1F172-EAEE-9E3C-B801-E4B9030BEEF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6744" b="4383"/>
          <a:stretch/>
        </p:blipFill>
        <p:spPr>
          <a:xfrm>
            <a:off x="345599" y="342000"/>
            <a:ext cx="8090661"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7800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FFD629"/>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22883178"/>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6">
    <p:spTree>
      <p:nvGrpSpPr>
        <p:cNvPr id="1" name=""/>
        <p:cNvGrpSpPr/>
        <p:nvPr/>
      </p:nvGrpSpPr>
      <p:grpSpPr>
        <a:xfrm>
          <a:off x="0" y="0"/>
          <a:ext cx="0" cy="0"/>
          <a:chOff x="0" y="0"/>
          <a:chExt cx="0" cy="0"/>
        </a:xfrm>
      </p:grpSpPr>
      <p:pic>
        <p:nvPicPr>
          <p:cNvPr id="11" name="Picture 10" descr="A close-up of a person holding a pair of hands&#10;&#10;Description automatically generated">
            <a:extLst>
              <a:ext uri="{FF2B5EF4-FFF2-40B4-BE49-F238E27FC236}">
                <a16:creationId xmlns:a16="http://schemas.microsoft.com/office/drawing/2014/main" id="{BE621E20-3B1D-7A47-09A7-7ADB27759E1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9192457"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90000" y="342000"/>
            <a:ext cx="3666846" cy="6120000"/>
          </a:xfrm>
          <a:prstGeom prst="rect">
            <a:avLst/>
          </a:prstGeom>
          <a:solidFill>
            <a:srgbClr val="7800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FFD629"/>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575751953"/>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6">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rgbClr val="78000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242210817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slide_style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2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4" name="Picture Placeholder 10" descr="Logo&#10;&#10;Description automatically generated">
            <a:extLst>
              <a:ext uri="{FF2B5EF4-FFF2-40B4-BE49-F238E27FC236}">
                <a16:creationId xmlns:a16="http://schemas.microsoft.com/office/drawing/2014/main" id="{F44244A3-AF35-00C5-3FA8-D6B57DDB2ED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spTree>
    <p:extLst>
      <p:ext uri="{BB962C8B-B14F-4D97-AF65-F5344CB8AC3E}">
        <p14:creationId xmlns:p14="http://schemas.microsoft.com/office/powerpoint/2010/main" val="2727138082"/>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Cover_style7">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rgbClr val="73234B"/>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EB7BB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2" name="Picture Placeholder 3">
            <a:extLst>
              <a:ext uri="{FF2B5EF4-FFF2-40B4-BE49-F238E27FC236}">
                <a16:creationId xmlns:a16="http://schemas.microsoft.com/office/drawing/2014/main" id="{64F25102-8019-71BA-8F07-A5D0AFCC24B8}"/>
              </a:ext>
            </a:extLst>
          </p:cNvPr>
          <p:cNvSpPr>
            <a:spLocks noGrp="1"/>
          </p:cNvSpPr>
          <p:nvPr>
            <p:ph type="pic" sz="quarter" idx="14" hasCustomPrompt="1"/>
          </p:nvPr>
        </p:nvSpPr>
        <p:spPr>
          <a:xfrm>
            <a:off x="54133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3" name="Picture Placeholder 3">
            <a:extLst>
              <a:ext uri="{FF2B5EF4-FFF2-40B4-BE49-F238E27FC236}">
                <a16:creationId xmlns:a16="http://schemas.microsoft.com/office/drawing/2014/main" id="{D7C73486-B521-47A0-AF9D-6971811ACFA4}"/>
              </a:ext>
            </a:extLst>
          </p:cNvPr>
          <p:cNvSpPr>
            <a:spLocks noGrp="1"/>
          </p:cNvSpPr>
          <p:nvPr>
            <p:ph type="pic" sz="quarter" idx="15" hasCustomPrompt="1"/>
          </p:nvPr>
        </p:nvSpPr>
        <p:spPr>
          <a:xfrm>
            <a:off x="258579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4" name="Picture Placeholder 3">
            <a:extLst>
              <a:ext uri="{FF2B5EF4-FFF2-40B4-BE49-F238E27FC236}">
                <a16:creationId xmlns:a16="http://schemas.microsoft.com/office/drawing/2014/main" id="{C5047982-B5C9-3137-D959-134494D799BE}"/>
              </a:ext>
            </a:extLst>
          </p:cNvPr>
          <p:cNvSpPr>
            <a:spLocks noGrp="1"/>
          </p:cNvSpPr>
          <p:nvPr>
            <p:ph type="pic" sz="quarter" idx="16" hasCustomPrompt="1"/>
          </p:nvPr>
        </p:nvSpPr>
        <p:spPr>
          <a:xfrm>
            <a:off x="463025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8" name="Text Placeholder 10">
            <a:extLst>
              <a:ext uri="{FF2B5EF4-FFF2-40B4-BE49-F238E27FC236}">
                <a16:creationId xmlns:a16="http://schemas.microsoft.com/office/drawing/2014/main" id="{28B770AB-4E41-97A4-BC8B-8232D6165CC4}"/>
              </a:ext>
            </a:extLst>
          </p:cNvPr>
          <p:cNvSpPr>
            <a:spLocks noGrp="1"/>
          </p:cNvSpPr>
          <p:nvPr>
            <p:ph type="body" sz="quarter" idx="17"/>
          </p:nvPr>
        </p:nvSpPr>
        <p:spPr>
          <a:xfrm>
            <a:off x="541335" y="5993730"/>
            <a:ext cx="5844115" cy="405600"/>
          </a:xfrm>
        </p:spPr>
        <p:txBody>
          <a:bodyPr/>
          <a:lstStyle>
            <a:lvl1pPr marL="0">
              <a:lnSpc>
                <a:spcPts val="1600"/>
              </a:lnSpc>
              <a:spcAft>
                <a:spcPts val="0"/>
              </a:spcAft>
              <a:buFontTx/>
              <a:buNone/>
              <a:defRPr sz="1400">
                <a:solidFill>
                  <a:schemeClr val="bg1"/>
                </a:solidFill>
              </a:defRPr>
            </a:lvl1pPr>
            <a:lvl2pPr marL="0">
              <a:lnSpc>
                <a:spcPts val="1600"/>
              </a:lnSpc>
              <a:spcAft>
                <a:spcPts val="0"/>
              </a:spcAft>
              <a:buFontTx/>
              <a:buNone/>
              <a:defRPr sz="1400">
                <a:solidFill>
                  <a:schemeClr val="bg1"/>
                </a:solidFill>
              </a:defRPr>
            </a:lvl2pPr>
            <a:lvl3pPr marL="0" indent="0">
              <a:lnSpc>
                <a:spcPts val="1600"/>
              </a:lnSpc>
              <a:spcAft>
                <a:spcPts val="0"/>
              </a:spcAft>
              <a:buFontTx/>
              <a:buNone/>
              <a:defRPr sz="1400">
                <a:solidFill>
                  <a:schemeClr val="bg1"/>
                </a:solidFill>
              </a:defRPr>
            </a:lvl3pPr>
            <a:lvl4pPr marL="0" indent="0">
              <a:lnSpc>
                <a:spcPts val="1600"/>
              </a:lnSpc>
              <a:spcAft>
                <a:spcPts val="0"/>
              </a:spcAft>
              <a:buFontTx/>
              <a:buNone/>
              <a:defRPr sz="1400">
                <a:solidFill>
                  <a:schemeClr val="bg1"/>
                </a:solidFill>
              </a:defRPr>
            </a:lvl4pPr>
            <a:lvl5pPr marL="0" indent="0">
              <a:lnSpc>
                <a:spcPts val="1600"/>
              </a:lnSpc>
              <a:spcAft>
                <a:spcPts val="0"/>
              </a:spcAft>
              <a:buFontTx/>
              <a:buNone/>
              <a:defRPr sz="1400">
                <a:solidFill>
                  <a:schemeClr val="bg1"/>
                </a:solidFill>
              </a:defRPr>
            </a:lvl5pPr>
            <a:lvl6pPr marL="0" indent="0">
              <a:lnSpc>
                <a:spcPts val="1600"/>
              </a:lnSpc>
              <a:spcAft>
                <a:spcPts val="0"/>
              </a:spcAft>
              <a:buFontTx/>
              <a:buNone/>
              <a:defRPr sz="1400">
                <a:solidFill>
                  <a:schemeClr val="bg1"/>
                </a:solidFill>
              </a:defRPr>
            </a:lvl6pPr>
            <a:lvl7pPr marL="0" indent="0">
              <a:lnSpc>
                <a:spcPts val="1600"/>
              </a:lnSpc>
              <a:spcAft>
                <a:spcPts val="0"/>
              </a:spcAft>
              <a:buFontTx/>
              <a:buNone/>
              <a:defRPr sz="1400">
                <a:solidFill>
                  <a:schemeClr val="bg1"/>
                </a:solidFill>
              </a:defRPr>
            </a:lvl7pPr>
            <a:lvl8pPr marL="0" indent="0">
              <a:lnSpc>
                <a:spcPts val="1600"/>
              </a:lnSpc>
              <a:spcAft>
                <a:spcPts val="0"/>
              </a:spcAft>
              <a:buFontTx/>
              <a:buNone/>
              <a:defRPr sz="1400">
                <a:solidFill>
                  <a:schemeClr val="bg1"/>
                </a:solidFill>
              </a:defRPr>
            </a:lvl8pPr>
            <a:lvl9pPr marL="0" indent="0">
              <a:lnSpc>
                <a:spcPts val="1600"/>
              </a:lnSpc>
              <a:spcAft>
                <a:spcPts val="0"/>
              </a:spcAft>
              <a:buFontTx/>
              <a:buNone/>
              <a:defRPr sz="14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818180457"/>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7">
    <p:spTree>
      <p:nvGrpSpPr>
        <p:cNvPr id="1" name=""/>
        <p:cNvGrpSpPr/>
        <p:nvPr/>
      </p:nvGrpSpPr>
      <p:grpSpPr>
        <a:xfrm>
          <a:off x="0" y="0"/>
          <a:ext cx="0" cy="0"/>
          <a:chOff x="0" y="0"/>
          <a:chExt cx="0" cy="0"/>
        </a:xfrm>
      </p:grpSpPr>
      <p:pic>
        <p:nvPicPr>
          <p:cNvPr id="4" name="Picture 3" descr="A building with trees and grass&#10;&#10;Description automatically generated">
            <a:extLst>
              <a:ext uri="{FF2B5EF4-FFF2-40B4-BE49-F238E27FC236}">
                <a16:creationId xmlns:a16="http://schemas.microsoft.com/office/drawing/2014/main" id="{DBF2D86A-A44D-CDAE-9665-F4BFF676E9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8644891"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18504"/>
          </a:xfrm>
          <a:prstGeom prst="rect">
            <a:avLst/>
          </a:prstGeom>
          <a:solidFill>
            <a:srgbClr val="732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EB7BBE"/>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4290389504"/>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7">
    <p:spTree>
      <p:nvGrpSpPr>
        <p:cNvPr id="1" name=""/>
        <p:cNvGrpSpPr/>
        <p:nvPr/>
      </p:nvGrpSpPr>
      <p:grpSpPr>
        <a:xfrm>
          <a:off x="0" y="0"/>
          <a:ext cx="0" cy="0"/>
          <a:chOff x="0" y="0"/>
          <a:chExt cx="0" cy="0"/>
        </a:xfrm>
      </p:grpSpPr>
      <p:pic>
        <p:nvPicPr>
          <p:cNvPr id="4" name="Picture 3" descr="A multi-story building with colorful balconies&#10;&#10;Description automatically generated">
            <a:extLst>
              <a:ext uri="{FF2B5EF4-FFF2-40B4-BE49-F238E27FC236}">
                <a16:creationId xmlns:a16="http://schemas.microsoft.com/office/drawing/2014/main" id="{90EADEC2-C4A9-6F30-E874-B83B9B07C3B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917999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18504"/>
          </a:xfrm>
          <a:prstGeom prst="rect">
            <a:avLst/>
          </a:prstGeom>
          <a:solidFill>
            <a:srgbClr val="732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EB7BBE"/>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711483716"/>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7">
    <p:spTree>
      <p:nvGrpSpPr>
        <p:cNvPr id="1" name=""/>
        <p:cNvGrpSpPr/>
        <p:nvPr/>
      </p:nvGrpSpPr>
      <p:grpSpPr>
        <a:xfrm>
          <a:off x="0" y="0"/>
          <a:ext cx="0" cy="0"/>
          <a:chOff x="0" y="0"/>
          <a:chExt cx="0" cy="0"/>
        </a:xfrm>
      </p:grpSpPr>
      <p:pic>
        <p:nvPicPr>
          <p:cNvPr id="4" name="Picture 3" descr="A person holding a file&#10;&#10;Description automatically generated">
            <a:extLst>
              <a:ext uri="{FF2B5EF4-FFF2-40B4-BE49-F238E27FC236}">
                <a16:creationId xmlns:a16="http://schemas.microsoft.com/office/drawing/2014/main" id="{F3379736-BE03-EE69-3641-E7C70EC45D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1999"/>
            <a:ext cx="9163400"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rgbClr val="732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EB7BBE"/>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864506695"/>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7">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rgbClr val="732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2492411636"/>
      </p:ext>
    </p:extLst>
  </p:cSld>
  <p:clrMapOvr>
    <a:masterClrMapping/>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Cover_style8">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344487" y="342706"/>
            <a:ext cx="7387200" cy="6156000"/>
          </a:xfrm>
          <a:solidFill>
            <a:schemeClr val="bg2"/>
          </a:solidFill>
        </p:spPr>
        <p:txBody>
          <a:bodyPr lIns="180000" tIns="180000" rIns="180000" bIns="180000"/>
          <a:lstStyle>
            <a:lvl1pPr>
              <a:lnSpc>
                <a:spcPts val="5200"/>
              </a:lnSpc>
              <a:spcAft>
                <a:spcPts val="1200"/>
              </a:spcAft>
              <a:defRPr sz="4800">
                <a:solidFill>
                  <a:schemeClr val="bg1"/>
                </a:solidFill>
              </a:defRPr>
            </a:lvl1pPr>
            <a:lvl2pPr marL="0" indent="0">
              <a:lnSpc>
                <a:spcPts val="4000"/>
              </a:lnSpc>
              <a:spcAft>
                <a:spcPts val="1200"/>
              </a:spcAft>
              <a:buNone/>
              <a:defRPr sz="3600">
                <a:solidFill>
                  <a:schemeClr val="bg1"/>
                </a:solidFill>
              </a:defRPr>
            </a:lvl2pPr>
            <a:lvl3pPr marL="0" indent="0">
              <a:lnSpc>
                <a:spcPts val="2000"/>
              </a:lnSpc>
              <a:spcAft>
                <a:spcPts val="1200"/>
              </a:spcAft>
              <a:buNone/>
              <a:defRPr sz="1800">
                <a:solidFill>
                  <a:schemeClr val="bg1"/>
                </a:solidFill>
              </a:defRPr>
            </a:lvl3pPr>
            <a:lvl4pPr marL="0" indent="0">
              <a:lnSpc>
                <a:spcPts val="2000"/>
              </a:lnSpc>
              <a:spcAft>
                <a:spcPts val="1200"/>
              </a:spcAft>
              <a:buNone/>
              <a:defRPr sz="1800">
                <a:solidFill>
                  <a:schemeClr val="bg1"/>
                </a:solidFill>
              </a:defRPr>
            </a:lvl4pPr>
            <a:lvl5pPr marL="0" indent="0">
              <a:lnSpc>
                <a:spcPts val="2000"/>
              </a:lnSpc>
              <a:spcAft>
                <a:spcPts val="1200"/>
              </a:spcAft>
              <a:buNone/>
              <a:defRPr sz="1800">
                <a:solidFill>
                  <a:schemeClr val="bg1"/>
                </a:solidFill>
              </a:defRPr>
            </a:lvl5pPr>
            <a:lvl6pPr marL="0" indent="0">
              <a:lnSpc>
                <a:spcPts val="2000"/>
              </a:lnSpc>
              <a:spcAft>
                <a:spcPts val="1200"/>
              </a:spcAft>
              <a:buNone/>
              <a:defRPr sz="1800">
                <a:solidFill>
                  <a:schemeClr val="bg1"/>
                </a:solidFill>
              </a:defRPr>
            </a:lvl6pPr>
            <a:lvl7pPr marL="0" indent="0">
              <a:lnSpc>
                <a:spcPts val="2000"/>
              </a:lnSpc>
              <a:spcAft>
                <a:spcPts val="1200"/>
              </a:spcAft>
              <a:buNone/>
              <a:defRPr sz="1800">
                <a:solidFill>
                  <a:schemeClr val="bg1"/>
                </a:solidFill>
              </a:defRPr>
            </a:lvl7pPr>
            <a:lvl8pPr marL="0" indent="0">
              <a:lnSpc>
                <a:spcPts val="2000"/>
              </a:lnSpc>
              <a:spcAft>
                <a:spcPts val="1200"/>
              </a:spcAft>
              <a:buNone/>
              <a:defRPr sz="1800">
                <a:solidFill>
                  <a:schemeClr val="bg1"/>
                </a:solidFill>
              </a:defRPr>
            </a:lvl8pPr>
            <a:lvl9pPr marL="0" indent="0">
              <a:lnSpc>
                <a:spcPts val="2000"/>
              </a:lnSpc>
              <a:spcAft>
                <a:spcPts val="1200"/>
              </a:spcAft>
              <a:buNone/>
              <a:defRPr sz="18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id="{387ED941-9C27-8A50-85FC-20C808963583}"/>
              </a:ext>
            </a:extLst>
          </p:cNvPr>
          <p:cNvSpPr>
            <a:spLocks noGrp="1"/>
          </p:cNvSpPr>
          <p:nvPr>
            <p:ph type="body" sz="quarter" idx="13" hasCustomPrompt="1"/>
          </p:nvPr>
        </p:nvSpPr>
        <p:spPr>
          <a:xfrm>
            <a:off x="7731687" y="342705"/>
            <a:ext cx="2055998" cy="2052000"/>
          </a:xfrm>
          <a:solidFill>
            <a:schemeClr val="accent1"/>
          </a:solidFill>
        </p:spPr>
        <p:txBody>
          <a:bodyPr lIns="180000" tIns="144000" rIns="144000" bIns="144000"/>
          <a:lstStyle>
            <a:lvl1pPr marL="0">
              <a:lnSpc>
                <a:spcPts val="1400"/>
              </a:lnSpc>
              <a:spcAft>
                <a:spcPts val="0"/>
              </a:spcAft>
              <a:buFontTx/>
              <a:buNone/>
              <a:defRPr sz="1200" b="1">
                <a:solidFill>
                  <a:schemeClr val="bg1"/>
                </a:solidFill>
              </a:defRPr>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pic>
        <p:nvPicPr>
          <p:cNvPr id="5" name="Picture Placeholder 6" descr="Logo&#10;&#10;Description automatically generated">
            <a:extLst>
              <a:ext uri="{FF2B5EF4-FFF2-40B4-BE49-F238E27FC236}">
                <a16:creationId xmlns:a16="http://schemas.microsoft.com/office/drawing/2014/main" id="{A828604B-3603-BCC0-A1CC-EE9580EA76E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31" b="231"/>
          <a:stretch/>
        </p:blipFill>
        <p:spPr>
          <a:xfrm>
            <a:off x="9786409" y="342705"/>
            <a:ext cx="2061103" cy="2051245"/>
          </a:xfrm>
          <a:prstGeom prst="rect">
            <a:avLst/>
          </a:prstGeom>
        </p:spPr>
      </p:pic>
      <p:sp>
        <p:nvSpPr>
          <p:cNvPr id="7" name="Rectangle 6">
            <a:extLst>
              <a:ext uri="{FF2B5EF4-FFF2-40B4-BE49-F238E27FC236}">
                <a16:creationId xmlns:a16="http://schemas.microsoft.com/office/drawing/2014/main" id="{6C306A53-79D6-EF39-3A6D-59F43F40207C}"/>
              </a:ext>
            </a:extLst>
          </p:cNvPr>
          <p:cNvSpPr/>
          <p:nvPr userDrawn="1"/>
        </p:nvSpPr>
        <p:spPr>
          <a:xfrm>
            <a:off x="7731687" y="2393950"/>
            <a:ext cx="4115825" cy="4104756"/>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2" name="Picture Placeholder 3">
            <a:extLst>
              <a:ext uri="{FF2B5EF4-FFF2-40B4-BE49-F238E27FC236}">
                <a16:creationId xmlns:a16="http://schemas.microsoft.com/office/drawing/2014/main" id="{64F25102-8019-71BA-8F07-A5D0AFCC24B8}"/>
              </a:ext>
            </a:extLst>
          </p:cNvPr>
          <p:cNvSpPr>
            <a:spLocks noGrp="1"/>
          </p:cNvSpPr>
          <p:nvPr>
            <p:ph type="pic" sz="quarter" idx="14" hasCustomPrompt="1"/>
          </p:nvPr>
        </p:nvSpPr>
        <p:spPr>
          <a:xfrm>
            <a:off x="54133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3" name="Picture Placeholder 3">
            <a:extLst>
              <a:ext uri="{FF2B5EF4-FFF2-40B4-BE49-F238E27FC236}">
                <a16:creationId xmlns:a16="http://schemas.microsoft.com/office/drawing/2014/main" id="{D7C73486-B521-47A0-AF9D-6971811ACFA4}"/>
              </a:ext>
            </a:extLst>
          </p:cNvPr>
          <p:cNvSpPr>
            <a:spLocks noGrp="1"/>
          </p:cNvSpPr>
          <p:nvPr>
            <p:ph type="pic" sz="quarter" idx="15" hasCustomPrompt="1"/>
          </p:nvPr>
        </p:nvSpPr>
        <p:spPr>
          <a:xfrm>
            <a:off x="258579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4" name="Picture Placeholder 3">
            <a:extLst>
              <a:ext uri="{FF2B5EF4-FFF2-40B4-BE49-F238E27FC236}">
                <a16:creationId xmlns:a16="http://schemas.microsoft.com/office/drawing/2014/main" id="{C5047982-B5C9-3137-D959-134494D799BE}"/>
              </a:ext>
            </a:extLst>
          </p:cNvPr>
          <p:cNvSpPr>
            <a:spLocks noGrp="1"/>
          </p:cNvSpPr>
          <p:nvPr>
            <p:ph type="pic" sz="quarter" idx="16" hasCustomPrompt="1"/>
          </p:nvPr>
        </p:nvSpPr>
        <p:spPr>
          <a:xfrm>
            <a:off x="4630256" y="5094185"/>
            <a:ext cx="1755195" cy="809625"/>
          </a:xfrm>
        </p:spPr>
        <p:txBody>
          <a:bodyPr anchor="ctr" anchorCtr="0"/>
          <a:lstStyle>
            <a:lvl1pPr algn="ctr">
              <a:lnSpc>
                <a:spcPts val="1600"/>
              </a:lnSpc>
              <a:defRPr sz="1400">
                <a:solidFill>
                  <a:schemeClr val="bg1"/>
                </a:solidFill>
              </a:defRPr>
            </a:lvl1pPr>
          </a:lstStyle>
          <a:p>
            <a:r>
              <a:rPr lang="en-AU"/>
              <a:t>Click icon to Insert Partner logo </a:t>
            </a:r>
          </a:p>
        </p:txBody>
      </p:sp>
      <p:sp>
        <p:nvSpPr>
          <p:cNvPr id="8" name="Text Placeholder 10">
            <a:extLst>
              <a:ext uri="{FF2B5EF4-FFF2-40B4-BE49-F238E27FC236}">
                <a16:creationId xmlns:a16="http://schemas.microsoft.com/office/drawing/2014/main" id="{28B770AB-4E41-97A4-BC8B-8232D6165CC4}"/>
              </a:ext>
            </a:extLst>
          </p:cNvPr>
          <p:cNvSpPr>
            <a:spLocks noGrp="1"/>
          </p:cNvSpPr>
          <p:nvPr>
            <p:ph type="body" sz="quarter" idx="17"/>
          </p:nvPr>
        </p:nvSpPr>
        <p:spPr>
          <a:xfrm>
            <a:off x="541335" y="5993730"/>
            <a:ext cx="5844115" cy="405600"/>
          </a:xfrm>
        </p:spPr>
        <p:txBody>
          <a:bodyPr/>
          <a:lstStyle>
            <a:lvl1pPr marL="0">
              <a:lnSpc>
                <a:spcPts val="1600"/>
              </a:lnSpc>
              <a:spcAft>
                <a:spcPts val="0"/>
              </a:spcAft>
              <a:buFontTx/>
              <a:buNone/>
              <a:defRPr sz="1400">
                <a:solidFill>
                  <a:schemeClr val="bg1"/>
                </a:solidFill>
              </a:defRPr>
            </a:lvl1pPr>
            <a:lvl2pPr marL="0">
              <a:lnSpc>
                <a:spcPts val="1600"/>
              </a:lnSpc>
              <a:spcAft>
                <a:spcPts val="0"/>
              </a:spcAft>
              <a:buFontTx/>
              <a:buNone/>
              <a:defRPr sz="1400">
                <a:solidFill>
                  <a:schemeClr val="bg1"/>
                </a:solidFill>
              </a:defRPr>
            </a:lvl2pPr>
            <a:lvl3pPr marL="0" indent="0">
              <a:lnSpc>
                <a:spcPts val="1600"/>
              </a:lnSpc>
              <a:spcAft>
                <a:spcPts val="0"/>
              </a:spcAft>
              <a:buFontTx/>
              <a:buNone/>
              <a:defRPr sz="1400">
                <a:solidFill>
                  <a:schemeClr val="bg1"/>
                </a:solidFill>
              </a:defRPr>
            </a:lvl3pPr>
            <a:lvl4pPr marL="0" indent="0">
              <a:lnSpc>
                <a:spcPts val="1600"/>
              </a:lnSpc>
              <a:spcAft>
                <a:spcPts val="0"/>
              </a:spcAft>
              <a:buFontTx/>
              <a:buNone/>
              <a:defRPr sz="1400">
                <a:solidFill>
                  <a:schemeClr val="bg1"/>
                </a:solidFill>
              </a:defRPr>
            </a:lvl4pPr>
            <a:lvl5pPr marL="0" indent="0">
              <a:lnSpc>
                <a:spcPts val="1600"/>
              </a:lnSpc>
              <a:spcAft>
                <a:spcPts val="0"/>
              </a:spcAft>
              <a:buFontTx/>
              <a:buNone/>
              <a:defRPr sz="1400">
                <a:solidFill>
                  <a:schemeClr val="bg1"/>
                </a:solidFill>
              </a:defRPr>
            </a:lvl5pPr>
            <a:lvl6pPr marL="0" indent="0">
              <a:lnSpc>
                <a:spcPts val="1600"/>
              </a:lnSpc>
              <a:spcAft>
                <a:spcPts val="0"/>
              </a:spcAft>
              <a:buFontTx/>
              <a:buNone/>
              <a:defRPr sz="1400">
                <a:solidFill>
                  <a:schemeClr val="bg1"/>
                </a:solidFill>
              </a:defRPr>
            </a:lvl6pPr>
            <a:lvl7pPr marL="0" indent="0">
              <a:lnSpc>
                <a:spcPts val="1600"/>
              </a:lnSpc>
              <a:spcAft>
                <a:spcPts val="0"/>
              </a:spcAft>
              <a:buFontTx/>
              <a:buNone/>
              <a:defRPr sz="1400">
                <a:solidFill>
                  <a:schemeClr val="bg1"/>
                </a:solidFill>
              </a:defRPr>
            </a:lvl7pPr>
            <a:lvl8pPr marL="0" indent="0">
              <a:lnSpc>
                <a:spcPts val="1600"/>
              </a:lnSpc>
              <a:spcAft>
                <a:spcPts val="0"/>
              </a:spcAft>
              <a:buFontTx/>
              <a:buNone/>
              <a:defRPr sz="1400">
                <a:solidFill>
                  <a:schemeClr val="bg1"/>
                </a:solidFill>
              </a:defRPr>
            </a:lvl8pPr>
            <a:lvl9pPr marL="0" indent="0">
              <a:lnSpc>
                <a:spcPts val="1600"/>
              </a:lnSpc>
              <a:spcAft>
                <a:spcPts val="0"/>
              </a:spcAft>
              <a:buFontTx/>
              <a:buNone/>
              <a:defRPr sz="14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400154552"/>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8">
    <p:spTree>
      <p:nvGrpSpPr>
        <p:cNvPr id="1" name=""/>
        <p:cNvGrpSpPr/>
        <p:nvPr/>
      </p:nvGrpSpPr>
      <p:grpSpPr>
        <a:xfrm>
          <a:off x="0" y="0"/>
          <a:ext cx="0" cy="0"/>
          <a:chOff x="0" y="0"/>
          <a:chExt cx="0" cy="0"/>
        </a:xfrm>
      </p:grpSpPr>
      <p:pic>
        <p:nvPicPr>
          <p:cNvPr id="4" name="Picture 3" descr="A person walking past a building&#10;&#10;Description automatically generated">
            <a:extLst>
              <a:ext uri="{FF2B5EF4-FFF2-40B4-BE49-F238E27FC236}">
                <a16:creationId xmlns:a16="http://schemas.microsoft.com/office/drawing/2014/main" id="{D5753130-04CA-4F8F-7BD2-B29CCF71ABB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2000"/>
            <a:ext cx="916535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810767275"/>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8">
    <p:spTree>
      <p:nvGrpSpPr>
        <p:cNvPr id="1" name=""/>
        <p:cNvGrpSpPr/>
        <p:nvPr/>
      </p:nvGrpSpPr>
      <p:grpSpPr>
        <a:xfrm>
          <a:off x="0" y="0"/>
          <a:ext cx="0" cy="0"/>
          <a:chOff x="0" y="0"/>
          <a:chExt cx="0" cy="0"/>
        </a:xfrm>
      </p:grpSpPr>
      <p:pic>
        <p:nvPicPr>
          <p:cNvPr id="9" name="Picture 8" descr="A sculpture outside of a building&#10;&#10;Description automatically generated">
            <a:extLst>
              <a:ext uri="{FF2B5EF4-FFF2-40B4-BE49-F238E27FC236}">
                <a16:creationId xmlns:a16="http://schemas.microsoft.com/office/drawing/2014/main" id="{5BC26AC2-AAA3-E94F-770E-788A91004B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8303936"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2942469683"/>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8">
    <p:spTree>
      <p:nvGrpSpPr>
        <p:cNvPr id="1" name=""/>
        <p:cNvGrpSpPr/>
        <p:nvPr/>
      </p:nvGrpSpPr>
      <p:grpSpPr>
        <a:xfrm>
          <a:off x="0" y="0"/>
          <a:ext cx="0" cy="0"/>
          <a:chOff x="0" y="0"/>
          <a:chExt cx="0" cy="0"/>
        </a:xfrm>
      </p:grpSpPr>
      <p:pic>
        <p:nvPicPr>
          <p:cNvPr id="4" name="Picture 3" descr="A person cleaning a surface&#10;&#10;Description automatically generated">
            <a:extLst>
              <a:ext uri="{FF2B5EF4-FFF2-40B4-BE49-F238E27FC236}">
                <a16:creationId xmlns:a16="http://schemas.microsoft.com/office/drawing/2014/main" id="{F496D6BF-DBBA-5AEF-EF97-08D170EF1CA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1999"/>
            <a:ext cx="9102391"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20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1056450312"/>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ivider_no image_style8">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58A6B7-81E3-7682-FEE6-1E360727B766}"/>
              </a:ext>
            </a:extLst>
          </p:cNvPr>
          <p:cNvSpPr/>
          <p:nvPr userDrawn="1"/>
        </p:nvSpPr>
        <p:spPr>
          <a:xfrm>
            <a:off x="344884" y="342705"/>
            <a:ext cx="11511866" cy="615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5" name="Title 6">
            <a:extLst>
              <a:ext uri="{FF2B5EF4-FFF2-40B4-BE49-F238E27FC236}">
                <a16:creationId xmlns:a16="http://schemas.microsoft.com/office/drawing/2014/main" id="{EEBEA266-07A0-CF95-5E3B-27E39E74A833}"/>
              </a:ext>
            </a:extLst>
          </p:cNvPr>
          <p:cNvSpPr>
            <a:spLocks noGrp="1"/>
          </p:cNvSpPr>
          <p:nvPr>
            <p:ph type="title"/>
          </p:nvPr>
        </p:nvSpPr>
        <p:spPr>
          <a:xfrm>
            <a:off x="568800" y="500400"/>
            <a:ext cx="4762800" cy="5810400"/>
          </a:xfrm>
        </p:spPr>
        <p:txBody>
          <a:bodyPr/>
          <a:lstStyle>
            <a:lvl1pPr>
              <a:lnSpc>
                <a:spcPts val="5200"/>
              </a:lnSpc>
              <a:defRPr sz="4800">
                <a:solidFill>
                  <a:schemeClr val="bg1"/>
                </a:solidFill>
              </a:defRPr>
            </a:lvl1pPr>
          </a:lstStyle>
          <a:p>
            <a:r>
              <a:rPr lang="en-US"/>
              <a:t>Click to edit Master title style</a:t>
            </a:r>
            <a:endParaRPr lang="en-AU"/>
          </a:p>
        </p:txBody>
      </p:sp>
      <p:pic>
        <p:nvPicPr>
          <p:cNvPr id="3" name="Picture Placeholder 10" descr="Logo&#10;&#10;Description automatically generated">
            <a:extLst>
              <a:ext uri="{FF2B5EF4-FFF2-40B4-BE49-F238E27FC236}">
                <a16:creationId xmlns:a16="http://schemas.microsoft.com/office/drawing/2014/main" id="{EA2DD591-39B0-CB76-8DFD-51AB679DC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Tree>
    <p:extLst>
      <p:ext uri="{BB962C8B-B14F-4D97-AF65-F5344CB8AC3E}">
        <p14:creationId xmlns:p14="http://schemas.microsoft.com/office/powerpoint/2010/main" val="331455433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_with image1_style1">
    <p:spTree>
      <p:nvGrpSpPr>
        <p:cNvPr id="1" name=""/>
        <p:cNvGrpSpPr/>
        <p:nvPr/>
      </p:nvGrpSpPr>
      <p:grpSpPr>
        <a:xfrm>
          <a:off x="0" y="0"/>
          <a:ext cx="0" cy="0"/>
          <a:chOff x="0" y="0"/>
          <a:chExt cx="0" cy="0"/>
        </a:xfrm>
      </p:grpSpPr>
      <p:pic>
        <p:nvPicPr>
          <p:cNvPr id="4" name="Picture 3" descr="A train on the street&#10;&#10;Description automatically generated">
            <a:extLst>
              <a:ext uri="{FF2B5EF4-FFF2-40B4-BE49-F238E27FC236}">
                <a16:creationId xmlns:a16="http://schemas.microsoft.com/office/drawing/2014/main" id="{C21B4368-12D9-57AE-3A1D-DAE6674AE8C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2000"/>
            <a:ext cx="9180000"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2" name="Rectangle 1">
            <a:extLst>
              <a:ext uri="{FF2B5EF4-FFF2-40B4-BE49-F238E27FC236}">
                <a16:creationId xmlns:a16="http://schemas.microsoft.com/office/drawing/2014/main" id="{ECAB7617-3B2D-B71C-77FF-ACD3A548A032}"/>
              </a:ext>
            </a:extLst>
          </p:cNvPr>
          <p:cNvSpPr/>
          <p:nvPr userDrawn="1"/>
        </p:nvSpPr>
        <p:spPr>
          <a:xfrm>
            <a:off x="8189904" y="342000"/>
            <a:ext cx="3666846" cy="6118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5" name="Picture Placeholder 10" descr="Logo&#10;&#10;Description automatically generated">
            <a:extLst>
              <a:ext uri="{FF2B5EF4-FFF2-40B4-BE49-F238E27FC236}">
                <a16:creationId xmlns:a16="http://schemas.microsoft.com/office/drawing/2014/main" id="{E62A33BC-03A6-C8A1-9C41-41066E1C7A1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7" name="Text Placeholder 11">
            <a:extLst>
              <a:ext uri="{FF2B5EF4-FFF2-40B4-BE49-F238E27FC236}">
                <a16:creationId xmlns:a16="http://schemas.microsoft.com/office/drawing/2014/main" id="{690C4421-083D-FF6F-7F5B-D334A594F9E6}"/>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721524032"/>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F5FD65-719B-D18F-F8E8-E39C71BCBD2F}"/>
              </a:ext>
            </a:extLst>
          </p:cNvPr>
          <p:cNvSpPr>
            <a:spLocks noGrp="1"/>
          </p:cNvSpPr>
          <p:nvPr>
            <p:ph type="title"/>
          </p:nvPr>
        </p:nvSpPr>
        <p:spPr/>
        <p:txBody>
          <a:bodyPr/>
          <a:lstStyle/>
          <a:p>
            <a:r>
              <a:rPr lang="en-US"/>
              <a:t>Click to edit Master title style</a:t>
            </a:r>
            <a:endParaRPr lang="en-AU"/>
          </a:p>
        </p:txBody>
      </p:sp>
      <p:sp>
        <p:nvSpPr>
          <p:cNvPr id="2" name="Footer Placeholder 1">
            <a:extLst>
              <a:ext uri="{FF2B5EF4-FFF2-40B4-BE49-F238E27FC236}">
                <a16:creationId xmlns:a16="http://schemas.microsoft.com/office/drawing/2014/main" id="{AEAC15A5-6D74-A5DE-3613-65783B641150}"/>
              </a:ext>
            </a:extLst>
          </p:cNvPr>
          <p:cNvSpPr>
            <a:spLocks noGrp="1"/>
          </p:cNvSpPr>
          <p:nvPr>
            <p:ph type="ftr" sz="quarter" idx="13"/>
          </p:nvPr>
        </p:nvSpPr>
        <p:spPr/>
        <p:txBody>
          <a:bodyPr/>
          <a:lstStyle/>
          <a:p>
            <a:r>
              <a:rPr lang="en-AU"/>
              <a:t>[Insert Identifier] | [Insert Report Title]</a:t>
            </a:r>
          </a:p>
        </p:txBody>
      </p:sp>
      <p:sp>
        <p:nvSpPr>
          <p:cNvPr id="4" name="Slide Number Placeholder 3">
            <a:extLst>
              <a:ext uri="{FF2B5EF4-FFF2-40B4-BE49-F238E27FC236}">
                <a16:creationId xmlns:a16="http://schemas.microsoft.com/office/drawing/2014/main" id="{435F3ED5-6AAA-3BC2-D5BA-F3F1F1F148E4}"/>
              </a:ext>
            </a:extLst>
          </p:cNvPr>
          <p:cNvSpPr>
            <a:spLocks noGrp="1"/>
          </p:cNvSpPr>
          <p:nvPr>
            <p:ph type="sldNum" sz="quarter" idx="14"/>
          </p:nvPr>
        </p:nvSpPr>
        <p:spPr/>
        <p:txBody>
          <a:bodyPr/>
          <a:lstStyle/>
          <a:p>
            <a:r>
              <a:rPr lang="en-AU"/>
              <a:t>Page [</a:t>
            </a:r>
            <a:fld id="{29D5CE74-914C-4689-99FC-1AEF49CE2B47}" type="slidenum">
              <a:rPr smtClean="0"/>
              <a:pPr/>
              <a:t>‹#›</a:t>
            </a:fld>
            <a:r>
              <a:t>]</a:t>
            </a:r>
            <a:endParaRPr lang="en-AU"/>
          </a:p>
        </p:txBody>
      </p:sp>
    </p:spTree>
    <p:extLst>
      <p:ext uri="{BB962C8B-B14F-4D97-AF65-F5344CB8AC3E}">
        <p14:creationId xmlns:p14="http://schemas.microsoft.com/office/powerpoint/2010/main" val="546547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_with image2_style1">
    <p:spTree>
      <p:nvGrpSpPr>
        <p:cNvPr id="1" name=""/>
        <p:cNvGrpSpPr/>
        <p:nvPr/>
      </p:nvGrpSpPr>
      <p:grpSpPr>
        <a:xfrm>
          <a:off x="0" y="0"/>
          <a:ext cx="0" cy="0"/>
          <a:chOff x="0" y="0"/>
          <a:chExt cx="0" cy="0"/>
        </a:xfrm>
      </p:grpSpPr>
      <p:pic>
        <p:nvPicPr>
          <p:cNvPr id="3" name="Picture 2" descr="A close-up of a building&#10;&#10;Description automatically generated">
            <a:extLst>
              <a:ext uri="{FF2B5EF4-FFF2-40B4-BE49-F238E27FC236}">
                <a16:creationId xmlns:a16="http://schemas.microsoft.com/office/drawing/2014/main" id="{B81EDBD4-C9CF-59CC-461E-DB98C187D3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2000"/>
            <a:ext cx="9169070"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5" name="Rectangle 4">
            <a:extLst>
              <a:ext uri="{FF2B5EF4-FFF2-40B4-BE49-F238E27FC236}">
                <a16:creationId xmlns:a16="http://schemas.microsoft.com/office/drawing/2014/main" id="{4EF8F4E9-FAE8-C7F7-EED9-30CA77676534}"/>
              </a:ext>
            </a:extLst>
          </p:cNvPr>
          <p:cNvSpPr/>
          <p:nvPr userDrawn="1"/>
        </p:nvSpPr>
        <p:spPr>
          <a:xfrm>
            <a:off x="8189904" y="342000"/>
            <a:ext cx="3666846" cy="6118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7" name="Picture Placeholder 10" descr="Logo&#10;&#10;Description automatically generated">
            <a:extLst>
              <a:ext uri="{FF2B5EF4-FFF2-40B4-BE49-F238E27FC236}">
                <a16:creationId xmlns:a16="http://schemas.microsoft.com/office/drawing/2014/main" id="{21F14F64-41A3-A64C-2463-CAC1DD1F163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9" name="Text Placeholder 11">
            <a:extLst>
              <a:ext uri="{FF2B5EF4-FFF2-40B4-BE49-F238E27FC236}">
                <a16:creationId xmlns:a16="http://schemas.microsoft.com/office/drawing/2014/main" id="{CB4A80DB-38E0-359B-9518-DCF2692A96B0}"/>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Tree>
    <p:extLst>
      <p:ext uri="{BB962C8B-B14F-4D97-AF65-F5344CB8AC3E}">
        <p14:creationId xmlns:p14="http://schemas.microsoft.com/office/powerpoint/2010/main" val="2880520558"/>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_with image3_style1">
    <p:spTree>
      <p:nvGrpSpPr>
        <p:cNvPr id="1" name=""/>
        <p:cNvGrpSpPr/>
        <p:nvPr/>
      </p:nvGrpSpPr>
      <p:grpSpPr>
        <a:xfrm>
          <a:off x="0" y="0"/>
          <a:ext cx="0" cy="0"/>
          <a:chOff x="0" y="0"/>
          <a:chExt cx="0" cy="0"/>
        </a:xfrm>
      </p:grpSpPr>
      <p:pic>
        <p:nvPicPr>
          <p:cNvPr id="3" name="Picture 2" descr="A group of people walking outside of a building&#10;&#10;Description automatically generated">
            <a:extLst>
              <a:ext uri="{FF2B5EF4-FFF2-40B4-BE49-F238E27FC236}">
                <a16:creationId xmlns:a16="http://schemas.microsoft.com/office/drawing/2014/main" id="{FED4D6B5-F526-F625-9177-15B300C8FC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599" y="342000"/>
            <a:ext cx="9163922"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18504"/>
          </a:xfrm>
        </p:spPr>
        <p:txBody>
          <a:bodyPr anchor="ctr" anchorCtr="0"/>
          <a:lstStyle>
            <a:lvl1pPr algn="ctr">
              <a:defRPr>
                <a:solidFill>
                  <a:srgbClr val="C00000"/>
                </a:solidFill>
              </a:defRPr>
            </a:lvl1pPr>
          </a:lstStyle>
          <a:p>
            <a:r>
              <a:rPr lang="en-AU"/>
              <a:t>Click here to insert Image</a:t>
            </a:r>
          </a:p>
        </p:txBody>
      </p:sp>
      <p:sp>
        <p:nvSpPr>
          <p:cNvPr id="5" name="Rectangle 4">
            <a:extLst>
              <a:ext uri="{FF2B5EF4-FFF2-40B4-BE49-F238E27FC236}">
                <a16:creationId xmlns:a16="http://schemas.microsoft.com/office/drawing/2014/main" id="{315C606B-DBD6-6B98-FCEE-3981CBD7676E}"/>
              </a:ext>
            </a:extLst>
          </p:cNvPr>
          <p:cNvSpPr/>
          <p:nvPr userDrawn="1"/>
        </p:nvSpPr>
        <p:spPr>
          <a:xfrm>
            <a:off x="8189904" y="342000"/>
            <a:ext cx="3666846" cy="6118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pic>
        <p:nvPicPr>
          <p:cNvPr id="7" name="Picture Placeholder 10" descr="Logo&#10;&#10;Description automatically generated">
            <a:extLst>
              <a:ext uri="{FF2B5EF4-FFF2-40B4-BE49-F238E27FC236}">
                <a16:creationId xmlns:a16="http://schemas.microsoft.com/office/drawing/2014/main" id="{934572BE-6DBB-223D-542C-91D71528A17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9" name="Text Placeholder 11">
            <a:extLst>
              <a:ext uri="{FF2B5EF4-FFF2-40B4-BE49-F238E27FC236}">
                <a16:creationId xmlns:a16="http://schemas.microsoft.com/office/drawing/2014/main" id="{D22CA810-7F8C-3D8D-59E6-41512FFA280C}"/>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Tree>
    <p:extLst>
      <p:ext uri="{BB962C8B-B14F-4D97-AF65-F5344CB8AC3E}">
        <p14:creationId xmlns:p14="http://schemas.microsoft.com/office/powerpoint/2010/main" val="2063822104"/>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Divider_with image4_style1">
    <p:spTree>
      <p:nvGrpSpPr>
        <p:cNvPr id="1" name=""/>
        <p:cNvGrpSpPr/>
        <p:nvPr/>
      </p:nvGrpSpPr>
      <p:grpSpPr>
        <a:xfrm>
          <a:off x="0" y="0"/>
          <a:ext cx="0" cy="0"/>
          <a:chOff x="0" y="0"/>
          <a:chExt cx="0" cy="0"/>
        </a:xfrm>
      </p:grpSpPr>
      <p:pic>
        <p:nvPicPr>
          <p:cNvPr id="3" name="Picture 2" descr="A building with many windows&#10;&#10;Description automatically generated">
            <a:extLst>
              <a:ext uri="{FF2B5EF4-FFF2-40B4-BE49-F238E27FC236}">
                <a16:creationId xmlns:a16="http://schemas.microsoft.com/office/drawing/2014/main" id="{4ACB552C-63F8-E9C0-06FA-7DB1F7430E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600" y="341999"/>
            <a:ext cx="9175088" cy="6120000"/>
          </a:xfrm>
          <a:prstGeom prst="rect">
            <a:avLst/>
          </a:prstGeom>
        </p:spPr>
      </p:pic>
      <p:sp>
        <p:nvSpPr>
          <p:cNvPr id="8" name="Picture Placeholder 7">
            <a:extLst>
              <a:ext uri="{FF2B5EF4-FFF2-40B4-BE49-F238E27FC236}">
                <a16:creationId xmlns:a16="http://schemas.microsoft.com/office/drawing/2014/main" id="{3DB6CE05-8B75-3CF7-8BC7-87753BDD5131}"/>
              </a:ext>
            </a:extLst>
          </p:cNvPr>
          <p:cNvSpPr>
            <a:spLocks noGrp="1"/>
          </p:cNvSpPr>
          <p:nvPr>
            <p:ph type="pic" sz="quarter" idx="11" hasCustomPrompt="1"/>
          </p:nvPr>
        </p:nvSpPr>
        <p:spPr>
          <a:xfrm>
            <a:off x="345600" y="342000"/>
            <a:ext cx="7844400" cy="6120000"/>
          </a:xfrm>
        </p:spPr>
        <p:txBody>
          <a:bodyPr anchor="ctr" anchorCtr="0"/>
          <a:lstStyle>
            <a:lvl1pPr algn="ctr">
              <a:defRPr>
                <a:solidFill>
                  <a:srgbClr val="C00000"/>
                </a:solidFill>
              </a:defRPr>
            </a:lvl1pPr>
          </a:lstStyle>
          <a:p>
            <a:r>
              <a:rPr lang="en-AU"/>
              <a:t>Click here to insert Image</a:t>
            </a:r>
          </a:p>
        </p:txBody>
      </p:sp>
      <p:sp>
        <p:nvSpPr>
          <p:cNvPr id="5" name="Rectangle 4">
            <a:extLst>
              <a:ext uri="{FF2B5EF4-FFF2-40B4-BE49-F238E27FC236}">
                <a16:creationId xmlns:a16="http://schemas.microsoft.com/office/drawing/2014/main" id="{B961782D-5772-54A1-DB84-FE91617DDF62}"/>
              </a:ext>
            </a:extLst>
          </p:cNvPr>
          <p:cNvSpPr/>
          <p:nvPr userDrawn="1"/>
        </p:nvSpPr>
        <p:spPr>
          <a:xfrm>
            <a:off x="8189904" y="342000"/>
            <a:ext cx="3666846" cy="6118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a:solidFill>
                <a:schemeClr val="tx1"/>
              </a:solidFill>
            </a:endParaRPr>
          </a:p>
        </p:txBody>
      </p:sp>
      <p:pic>
        <p:nvPicPr>
          <p:cNvPr id="7" name="Picture Placeholder 10" descr="Logo&#10;&#10;Description automatically generated">
            <a:extLst>
              <a:ext uri="{FF2B5EF4-FFF2-40B4-BE49-F238E27FC236}">
                <a16:creationId xmlns:a16="http://schemas.microsoft.com/office/drawing/2014/main" id="{337175A6-6452-322F-7BD0-EAA975A8656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65" r="65"/>
          <a:stretch/>
        </p:blipFill>
        <p:spPr>
          <a:xfrm>
            <a:off x="10634400" y="342000"/>
            <a:ext cx="1222350" cy="1223793"/>
          </a:xfrm>
          <a:prstGeom prst="rect">
            <a:avLst/>
          </a:prstGeom>
        </p:spPr>
      </p:pic>
      <p:sp>
        <p:nvSpPr>
          <p:cNvPr id="9" name="Text Placeholder 11">
            <a:extLst>
              <a:ext uri="{FF2B5EF4-FFF2-40B4-BE49-F238E27FC236}">
                <a16:creationId xmlns:a16="http://schemas.microsoft.com/office/drawing/2014/main" id="{19FE526D-CA42-9B67-5F7E-8E810C8A8C49}"/>
              </a:ext>
            </a:extLst>
          </p:cNvPr>
          <p:cNvSpPr>
            <a:spLocks noGrp="1"/>
          </p:cNvSpPr>
          <p:nvPr>
            <p:ph type="body" sz="quarter" idx="13" hasCustomPrompt="1"/>
          </p:nvPr>
        </p:nvSpPr>
        <p:spPr>
          <a:xfrm>
            <a:off x="10641504" y="1567524"/>
            <a:ext cx="1215246" cy="1224000"/>
          </a:xfrm>
          <a:solidFill>
            <a:srgbClr val="C8C8C8"/>
          </a:solidFill>
        </p:spPr>
        <p:txBody>
          <a:bodyPr lIns="180000" tIns="144000" rIns="144000" bIns="144000"/>
          <a:lstStyle>
            <a:lvl1pPr marL="0">
              <a:lnSpc>
                <a:spcPts val="1400"/>
              </a:lnSpc>
              <a:spcAft>
                <a:spcPts val="0"/>
              </a:spcAft>
              <a:buFontTx/>
              <a:buNone/>
              <a:defRPr sz="1200" b="1"/>
            </a:lvl1pPr>
            <a:lvl2pPr marL="0">
              <a:lnSpc>
                <a:spcPts val="1400"/>
              </a:lnSpc>
              <a:spcAft>
                <a:spcPts val="0"/>
              </a:spcAft>
              <a:buFontTx/>
              <a:buNone/>
              <a:defRPr sz="1200" b="1"/>
            </a:lvl2pPr>
            <a:lvl3pPr marL="0" indent="0">
              <a:lnSpc>
                <a:spcPts val="1400"/>
              </a:lnSpc>
              <a:spcAft>
                <a:spcPts val="0"/>
              </a:spcAft>
              <a:buFontTx/>
              <a:buNone/>
              <a:defRPr sz="1200" b="1"/>
            </a:lvl3pPr>
            <a:lvl4pPr marL="0" indent="0">
              <a:lnSpc>
                <a:spcPts val="1400"/>
              </a:lnSpc>
              <a:spcAft>
                <a:spcPts val="0"/>
              </a:spcAft>
              <a:buFontTx/>
              <a:buNone/>
              <a:defRPr sz="1200" b="1"/>
            </a:lvl4pPr>
            <a:lvl5pPr marL="0" indent="0">
              <a:lnSpc>
                <a:spcPts val="1400"/>
              </a:lnSpc>
              <a:spcAft>
                <a:spcPts val="0"/>
              </a:spcAft>
              <a:buFontTx/>
              <a:buNone/>
              <a:defRPr sz="1200" b="1"/>
            </a:lvl5pPr>
            <a:lvl6pPr marL="0" indent="0">
              <a:lnSpc>
                <a:spcPts val="1400"/>
              </a:lnSpc>
              <a:spcAft>
                <a:spcPts val="0"/>
              </a:spcAft>
              <a:buFontTx/>
              <a:buNone/>
              <a:defRPr sz="1200" b="1"/>
            </a:lvl6pPr>
            <a:lvl7pPr marL="0" indent="0">
              <a:lnSpc>
                <a:spcPts val="1400"/>
              </a:lnSpc>
              <a:spcAft>
                <a:spcPts val="0"/>
              </a:spcAft>
              <a:buFontTx/>
              <a:buNone/>
              <a:defRPr sz="1200" b="1"/>
            </a:lvl7pPr>
            <a:lvl8pPr marL="0" indent="0">
              <a:lnSpc>
                <a:spcPts val="1400"/>
              </a:lnSpc>
              <a:spcAft>
                <a:spcPts val="0"/>
              </a:spcAft>
              <a:buFontTx/>
              <a:buNone/>
              <a:defRPr sz="1200" b="1"/>
            </a:lvl8pPr>
            <a:lvl9pPr marL="0" indent="0">
              <a:lnSpc>
                <a:spcPts val="1400"/>
              </a:lnSpc>
              <a:spcAft>
                <a:spcPts val="0"/>
              </a:spcAft>
              <a:buFontTx/>
              <a:buNone/>
              <a:defRPr sz="1200" b="1"/>
            </a:lvl9pPr>
          </a:lstStyle>
          <a:p>
            <a:pPr lvl="0"/>
            <a:r>
              <a:rPr lang="en-US"/>
              <a:t>[Insert Identifier]</a:t>
            </a:r>
          </a:p>
        </p:txBody>
      </p:sp>
      <p:sp>
        <p:nvSpPr>
          <p:cNvPr id="6" name="Text Placeholder 5">
            <a:extLst>
              <a:ext uri="{FF2B5EF4-FFF2-40B4-BE49-F238E27FC236}">
                <a16:creationId xmlns:a16="http://schemas.microsoft.com/office/drawing/2014/main" id="{7851623C-3CAA-6B21-12BC-B4C629FFFAE3}"/>
              </a:ext>
            </a:extLst>
          </p:cNvPr>
          <p:cNvSpPr>
            <a:spLocks noGrp="1"/>
          </p:cNvSpPr>
          <p:nvPr>
            <p:ph type="body" sz="quarter" idx="10"/>
          </p:nvPr>
        </p:nvSpPr>
        <p:spPr>
          <a:xfrm>
            <a:off x="8190000" y="342000"/>
            <a:ext cx="2436888" cy="2449524"/>
          </a:xfrm>
          <a:noFill/>
        </p:spPr>
        <p:txBody>
          <a:bodyPr lIns="144000" tIns="144000" rIns="144000" bIns="144000"/>
          <a:lstStyle>
            <a:lvl1pPr>
              <a:lnSpc>
                <a:spcPts val="2600"/>
              </a:lnSpc>
              <a:spcAft>
                <a:spcPts val="600"/>
              </a:spcAft>
              <a:defRPr sz="2400">
                <a:solidFill>
                  <a:schemeClr val="bg1"/>
                </a:solidFill>
              </a:defRPr>
            </a:lvl1pPr>
            <a:lvl2pPr marL="0" indent="0">
              <a:lnSpc>
                <a:spcPts val="1800"/>
              </a:lnSpc>
              <a:spcAft>
                <a:spcPts val="600"/>
              </a:spcAft>
              <a:buNone/>
              <a:defRPr sz="1600">
                <a:solidFill>
                  <a:schemeClr val="bg1"/>
                </a:solidFill>
              </a:defRPr>
            </a:lvl2pPr>
            <a:lvl3pPr marL="0" indent="0">
              <a:lnSpc>
                <a:spcPts val="1400"/>
              </a:lnSpc>
              <a:spcAft>
                <a:spcPts val="600"/>
              </a:spcAft>
              <a:buNone/>
              <a:defRPr sz="1200">
                <a:solidFill>
                  <a:schemeClr val="bg1"/>
                </a:solidFill>
              </a:defRPr>
            </a:lvl3pPr>
            <a:lvl4pPr marL="0" indent="0">
              <a:lnSpc>
                <a:spcPts val="1400"/>
              </a:lnSpc>
              <a:spcAft>
                <a:spcPts val="600"/>
              </a:spcAft>
              <a:buNone/>
              <a:defRPr sz="1200">
                <a:solidFill>
                  <a:schemeClr val="bg1"/>
                </a:solidFill>
              </a:defRPr>
            </a:lvl4pPr>
            <a:lvl5pPr marL="0" indent="0">
              <a:lnSpc>
                <a:spcPts val="1400"/>
              </a:lnSpc>
              <a:spcAft>
                <a:spcPts val="600"/>
              </a:spcAft>
              <a:buNone/>
              <a:defRPr sz="1200">
                <a:solidFill>
                  <a:schemeClr val="bg1"/>
                </a:solidFill>
              </a:defRPr>
            </a:lvl5pPr>
            <a:lvl6pPr marL="0" indent="0">
              <a:lnSpc>
                <a:spcPts val="1400"/>
              </a:lnSpc>
              <a:spcAft>
                <a:spcPts val="600"/>
              </a:spcAft>
              <a:buNone/>
              <a:defRPr sz="1200">
                <a:solidFill>
                  <a:schemeClr val="bg1"/>
                </a:solidFill>
              </a:defRPr>
            </a:lvl6pPr>
            <a:lvl7pPr marL="0" indent="0">
              <a:lnSpc>
                <a:spcPts val="1400"/>
              </a:lnSpc>
              <a:spcAft>
                <a:spcPts val="600"/>
              </a:spcAft>
              <a:buNone/>
              <a:defRPr sz="1200">
                <a:solidFill>
                  <a:schemeClr val="bg1"/>
                </a:solidFill>
              </a:defRPr>
            </a:lvl7pPr>
            <a:lvl8pPr marL="0" indent="0">
              <a:lnSpc>
                <a:spcPts val="1400"/>
              </a:lnSpc>
              <a:spcAft>
                <a:spcPts val="600"/>
              </a:spcAft>
              <a:buNone/>
              <a:defRPr sz="1200">
                <a:solidFill>
                  <a:schemeClr val="bg1"/>
                </a:solidFill>
              </a:defRPr>
            </a:lvl8pPr>
            <a:lvl9pPr marL="0" indent="0">
              <a:lnSpc>
                <a:spcPts val="1400"/>
              </a:lnSpc>
              <a:spcAft>
                <a:spcPts val="600"/>
              </a:spcAft>
              <a:buNone/>
              <a:defRPr sz="12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363213618"/>
      </p:ext>
    </p:extLst>
  </p:cSld>
  <p:clrMapOvr>
    <a:masterClrMapping/>
  </p:clrMapOvr>
  <p:extLst>
    <p:ext uri="{DCECCB84-F9BA-43D5-87BE-67443E8EF086}">
      <p15:sldGuideLst xmlns:p15="http://schemas.microsoft.com/office/powerpoint/2012/main">
        <p15:guide id="1" orient="horz" pos="204">
          <p15:clr>
            <a:srgbClr val="FBAE40"/>
          </p15:clr>
        </p15:guide>
        <p15:guide id="2" pos="21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0267260" y="6437192"/>
            <a:ext cx="1579139" cy="216000"/>
          </a:xfrm>
          <a:prstGeom prst="rect">
            <a:avLst/>
          </a:prstGeom>
        </p:spPr>
        <p:txBody>
          <a:bodyPr vert="horz" lIns="0" tIns="0" rIns="0" bIns="0" rtlCol="0" anchor="ctr"/>
          <a:lstStyle>
            <a:lvl1pPr algn="r">
              <a:lnSpc>
                <a:spcPts val="1200"/>
              </a:lnSpc>
              <a:defRPr lang="en-AU" sz="1000" b="1" smtClean="0">
                <a:solidFill>
                  <a:schemeClr val="bg2"/>
                </a:solidFill>
                <a:latin typeface="+mn-lt"/>
                <a:cs typeface="Arial" pitchFamily="34" charset="0"/>
              </a:defRPr>
            </a:lvl1pPr>
          </a:lstStyle>
          <a:p>
            <a:r>
              <a:rPr lang="en-AU"/>
              <a:t>Page [</a:t>
            </a:r>
            <a:fld id="{29D5CE74-914C-4689-99FC-1AEF49CE2B47}" type="slidenum">
              <a:rPr smtClean="0"/>
              <a:pPr/>
              <a:t>‹#›</a:t>
            </a:fld>
            <a:r>
              <a:t>]</a:t>
            </a:r>
            <a:endParaRPr lang="en-AU"/>
          </a:p>
        </p:txBody>
      </p:sp>
      <p:sp>
        <p:nvSpPr>
          <p:cNvPr id="4" name="Footer Placeholder 3">
            <a:extLst>
              <a:ext uri="{FF2B5EF4-FFF2-40B4-BE49-F238E27FC236}">
                <a16:creationId xmlns:a16="http://schemas.microsoft.com/office/drawing/2014/main" id="{D379F384-E22A-4C04-2D3F-76823C04012A}"/>
              </a:ext>
            </a:extLst>
          </p:cNvPr>
          <p:cNvSpPr>
            <a:spLocks noGrp="1"/>
          </p:cNvSpPr>
          <p:nvPr>
            <p:ph type="ftr" sz="quarter" idx="3"/>
          </p:nvPr>
        </p:nvSpPr>
        <p:spPr>
          <a:xfrm>
            <a:off x="345600" y="6437192"/>
            <a:ext cx="4114800" cy="216000"/>
          </a:xfrm>
          <a:prstGeom prst="rect">
            <a:avLst/>
          </a:prstGeom>
        </p:spPr>
        <p:txBody>
          <a:bodyPr vert="horz" lIns="0" tIns="0" rIns="0" bIns="0" rtlCol="0" anchor="ctr"/>
          <a:lstStyle>
            <a:lvl1pPr algn="l">
              <a:lnSpc>
                <a:spcPts val="1200"/>
              </a:lnSpc>
              <a:defRPr sz="1000" b="1">
                <a:solidFill>
                  <a:schemeClr val="bg2"/>
                </a:solidFill>
              </a:defRPr>
            </a:lvl1pPr>
          </a:lstStyle>
          <a:p>
            <a:r>
              <a:rPr lang="en-AU"/>
              <a:t>[Insert Identifier] | [Insert Report Title]</a:t>
            </a:r>
          </a:p>
        </p:txBody>
      </p:sp>
      <p:sp>
        <p:nvSpPr>
          <p:cNvPr id="3" name="Text Placeholder 2"/>
          <p:cNvSpPr>
            <a:spLocks noGrp="1"/>
          </p:cNvSpPr>
          <p:nvPr>
            <p:ph type="body" idx="1"/>
          </p:nvPr>
        </p:nvSpPr>
        <p:spPr>
          <a:xfrm>
            <a:off x="345600" y="1870255"/>
            <a:ext cx="11501912" cy="4273200"/>
          </a:xfrm>
          <a:prstGeom prst="rect">
            <a:avLst/>
          </a:prstGeom>
        </p:spPr>
        <p:txBody>
          <a:bodyPr vert="horz" lIns="0" tIns="0" rIns="0" bIns="0" rtlCol="0">
            <a:noAutofit/>
          </a:bodyPr>
          <a:lstStyle/>
          <a:p>
            <a:pPr lvl="0"/>
            <a:r>
              <a:rPr lang="en-AU" noProof="0"/>
              <a:t>Use the increase/decrease list level buttons to change styles</a:t>
            </a:r>
          </a:p>
          <a:p>
            <a:pPr lvl="1"/>
            <a:r>
              <a:rPr lang="en-AU" noProof="0"/>
              <a:t>Second level</a:t>
            </a:r>
          </a:p>
          <a:p>
            <a:pPr lvl="2"/>
            <a:r>
              <a:rPr lang="en-AU" noProof="0"/>
              <a:t>Third level</a:t>
            </a:r>
          </a:p>
          <a:p>
            <a:pPr lvl="3"/>
            <a:r>
              <a:rPr lang="en-AU" noProof="0"/>
              <a:t>Fourth level</a:t>
            </a:r>
          </a:p>
          <a:p>
            <a:pPr lvl="4"/>
            <a:r>
              <a:rPr lang="en-AU" noProof="0"/>
              <a:t>Fifth level</a:t>
            </a:r>
          </a:p>
          <a:p>
            <a:pPr lvl="5"/>
            <a:r>
              <a:rPr lang="en-AU" noProof="0"/>
              <a:t>Sixth level</a:t>
            </a:r>
          </a:p>
          <a:p>
            <a:pPr lvl="6"/>
            <a:r>
              <a:rPr lang="en-AU" noProof="0"/>
              <a:t>Seventh level</a:t>
            </a:r>
          </a:p>
          <a:p>
            <a:pPr lvl="7"/>
            <a:r>
              <a:rPr lang="en-AU" noProof="0"/>
              <a:t>Eighth level</a:t>
            </a:r>
          </a:p>
          <a:p>
            <a:pPr lvl="8"/>
            <a:r>
              <a:rPr lang="en-AU" noProof="0"/>
              <a:t>Ninth level</a:t>
            </a:r>
          </a:p>
        </p:txBody>
      </p:sp>
      <p:pic>
        <p:nvPicPr>
          <p:cNvPr id="8" name="Picture Placeholder 10" descr="Logo&#10;&#10;Description automatically generated">
            <a:extLst>
              <a:ext uri="{FF2B5EF4-FFF2-40B4-BE49-F238E27FC236}">
                <a16:creationId xmlns:a16="http://schemas.microsoft.com/office/drawing/2014/main" id="{186FA8D1-9047-12AF-8731-019C3A7101D9}"/>
              </a:ext>
            </a:extLst>
          </p:cNvPr>
          <p:cNvPicPr>
            <a:picLocks noChangeAspect="1"/>
          </p:cNvPicPr>
          <p:nvPr userDrawn="1"/>
        </p:nvPicPr>
        <p:blipFill rotWithShape="1">
          <a:blip r:embed="rId62" cstate="print">
            <a:extLst>
              <a:ext uri="{28A0092B-C50C-407E-A947-70E740481C1C}">
                <a14:useLocalDpi xmlns:a14="http://schemas.microsoft.com/office/drawing/2010/main" val="0"/>
              </a:ext>
            </a:extLst>
          </a:blip>
          <a:srcRect l="65" r="65"/>
          <a:stretch/>
        </p:blipFill>
        <p:spPr>
          <a:xfrm>
            <a:off x="10635412" y="342000"/>
            <a:ext cx="1222350" cy="1223793"/>
          </a:xfrm>
          <a:prstGeom prst="rect">
            <a:avLst/>
          </a:prstGeom>
        </p:spPr>
      </p:pic>
      <p:sp>
        <p:nvSpPr>
          <p:cNvPr id="2" name="Title Placeholder 1"/>
          <p:cNvSpPr>
            <a:spLocks noGrp="1"/>
          </p:cNvSpPr>
          <p:nvPr>
            <p:ph type="title"/>
          </p:nvPr>
        </p:nvSpPr>
        <p:spPr>
          <a:xfrm>
            <a:off x="345600" y="342000"/>
            <a:ext cx="9695205" cy="531544"/>
          </a:xfrm>
          <a:prstGeom prst="rect">
            <a:avLst/>
          </a:prstGeom>
        </p:spPr>
        <p:txBody>
          <a:bodyPr vert="horz" lIns="0" tIns="0" rIns="0" bIns="0" rtlCol="0" anchor="t">
            <a:noAutofit/>
          </a:bodyPr>
          <a:lstStyle/>
          <a:p>
            <a:r>
              <a:rPr lang="en-US" noProof="0"/>
              <a:t>Click to edit Master title style</a:t>
            </a:r>
            <a:endParaRPr lang="en-AU" noProof="0"/>
          </a:p>
        </p:txBody>
      </p:sp>
    </p:spTree>
    <p:extLst>
      <p:ext uri="{BB962C8B-B14F-4D97-AF65-F5344CB8AC3E}">
        <p14:creationId xmlns:p14="http://schemas.microsoft.com/office/powerpoint/2010/main" val="2063454087"/>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5" r:id="rId3"/>
    <p:sldLayoutId id="2147483724" r:id="rId4"/>
    <p:sldLayoutId id="2147483726" r:id="rId5"/>
    <p:sldLayoutId id="2147483727" r:id="rId6"/>
    <p:sldLayoutId id="2147483728" r:id="rId7"/>
    <p:sldLayoutId id="2147483729" r:id="rId8"/>
    <p:sldLayoutId id="2147483730" r:id="rId9"/>
    <p:sldLayoutId id="2147483731" r:id="rId10"/>
    <p:sldLayoutId id="2147483682" r:id="rId11"/>
    <p:sldLayoutId id="2147483732" r:id="rId12"/>
    <p:sldLayoutId id="2147483733" r:id="rId13"/>
    <p:sldLayoutId id="2147483718" r:id="rId14"/>
    <p:sldLayoutId id="2147483719" r:id="rId15"/>
    <p:sldLayoutId id="2147483721" r:id="rId16"/>
    <p:sldLayoutId id="2147483673" r:id="rId17"/>
    <p:sldLayoutId id="2147483659" r:id="rId18"/>
    <p:sldLayoutId id="2147483720" r:id="rId19"/>
    <p:sldLayoutId id="2147483664" r:id="rId20"/>
    <p:sldLayoutId id="2147483710" r:id="rId21"/>
    <p:sldLayoutId id="2147483711" r:id="rId22"/>
    <p:sldLayoutId id="2147483734" r:id="rId23"/>
    <p:sldLayoutId id="2147483655" r:id="rId24"/>
    <p:sldLayoutId id="2147483742" r:id="rId25"/>
    <p:sldLayoutId id="2147483736" r:id="rId26"/>
    <p:sldLayoutId id="2147483738" r:id="rId27"/>
    <p:sldLayoutId id="2147483739" r:id="rId28"/>
    <p:sldLayoutId id="2147483740" r:id="rId29"/>
    <p:sldLayoutId id="2147483743" r:id="rId30"/>
    <p:sldLayoutId id="2147483744" r:id="rId31"/>
    <p:sldLayoutId id="2147483745" r:id="rId32"/>
    <p:sldLayoutId id="2147483746" r:id="rId33"/>
    <p:sldLayoutId id="2147483747" r:id="rId34"/>
    <p:sldLayoutId id="2147483748" r:id="rId35"/>
    <p:sldLayoutId id="2147483749" r:id="rId36"/>
    <p:sldLayoutId id="2147483750" r:id="rId37"/>
    <p:sldLayoutId id="2147483751" r:id="rId38"/>
    <p:sldLayoutId id="2147483752" r:id="rId39"/>
    <p:sldLayoutId id="2147483753" r:id="rId40"/>
    <p:sldLayoutId id="2147483754" r:id="rId41"/>
    <p:sldLayoutId id="2147483755" r:id="rId42"/>
    <p:sldLayoutId id="2147483756" r:id="rId43"/>
    <p:sldLayoutId id="2147483757" r:id="rId44"/>
    <p:sldLayoutId id="2147483758" r:id="rId45"/>
    <p:sldLayoutId id="2147483759" r:id="rId46"/>
    <p:sldLayoutId id="2147483760" r:id="rId47"/>
    <p:sldLayoutId id="2147483761" r:id="rId48"/>
    <p:sldLayoutId id="2147483762" r:id="rId49"/>
    <p:sldLayoutId id="2147483763" r:id="rId50"/>
    <p:sldLayoutId id="2147483764" r:id="rId51"/>
    <p:sldLayoutId id="2147483765" r:id="rId52"/>
    <p:sldLayoutId id="2147483766" r:id="rId53"/>
    <p:sldLayoutId id="2147483767" r:id="rId54"/>
    <p:sldLayoutId id="2147483768" r:id="rId55"/>
    <p:sldLayoutId id="2147483769" r:id="rId56"/>
    <p:sldLayoutId id="2147483770" r:id="rId57"/>
    <p:sldLayoutId id="2147483771" r:id="rId58"/>
    <p:sldLayoutId id="2147483772" r:id="rId59"/>
    <p:sldLayoutId id="2147483654" r:id="rId60"/>
  </p:sldLayoutIdLst>
  <p:hf hdr="0" dt="0"/>
  <p:txStyles>
    <p:titleStyle>
      <a:lvl1pPr algn="l" defTabSz="1218804" rtl="0" eaLnBrk="1" latinLnBrk="0" hangingPunct="1">
        <a:lnSpc>
          <a:spcPts val="4000"/>
        </a:lnSpc>
        <a:spcBef>
          <a:spcPct val="0"/>
        </a:spcBef>
        <a:buNone/>
        <a:defRPr sz="3600" b="1" kern="1200">
          <a:solidFill>
            <a:schemeClr val="bg2"/>
          </a:solidFill>
          <a:latin typeface="+mj-lt"/>
          <a:ea typeface="+mj-ea"/>
          <a:cs typeface="Arial" pitchFamily="34" charset="0"/>
        </a:defRPr>
      </a:lvl1pPr>
    </p:titleStyle>
    <p:body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p:bodyStyle>
    <p:otherStyle>
      <a:defPPr>
        <a:defRPr lang="en-US"/>
      </a:defPPr>
      <a:lvl1pPr marL="0" algn="l" defTabSz="1218804" rtl="0" eaLnBrk="1" latinLnBrk="0" hangingPunct="1">
        <a:defRPr sz="1200" kern="1200">
          <a:solidFill>
            <a:schemeClr val="tx1"/>
          </a:solidFill>
          <a:latin typeface="+mn-lt"/>
          <a:ea typeface="+mn-ea"/>
          <a:cs typeface="+mn-cs"/>
        </a:defRPr>
      </a:lvl1pPr>
      <a:lvl2pPr marL="609402" algn="l" defTabSz="1218804" rtl="0" eaLnBrk="1" latinLnBrk="0" hangingPunct="1">
        <a:defRPr sz="1200" kern="1200">
          <a:solidFill>
            <a:schemeClr val="tx1"/>
          </a:solidFill>
          <a:latin typeface="+mn-lt"/>
          <a:ea typeface="+mn-ea"/>
          <a:cs typeface="+mn-cs"/>
        </a:defRPr>
      </a:lvl2pPr>
      <a:lvl3pPr marL="1218804" algn="l" defTabSz="1218804" rtl="0" eaLnBrk="1" latinLnBrk="0" hangingPunct="1">
        <a:defRPr sz="1200" kern="1200">
          <a:solidFill>
            <a:schemeClr val="tx1"/>
          </a:solidFill>
          <a:latin typeface="+mn-lt"/>
          <a:ea typeface="+mn-ea"/>
          <a:cs typeface="+mn-cs"/>
        </a:defRPr>
      </a:lvl3pPr>
      <a:lvl4pPr marL="1828206" algn="l" defTabSz="1218804" rtl="0" eaLnBrk="1" latinLnBrk="0" hangingPunct="1">
        <a:defRPr sz="1200" kern="1200">
          <a:solidFill>
            <a:schemeClr val="tx1"/>
          </a:solidFill>
          <a:latin typeface="+mn-lt"/>
          <a:ea typeface="+mn-ea"/>
          <a:cs typeface="+mn-cs"/>
        </a:defRPr>
      </a:lvl4pPr>
      <a:lvl5pPr marL="2437608" algn="l" defTabSz="1218804" rtl="0" eaLnBrk="1" latinLnBrk="0" hangingPunct="1">
        <a:defRPr sz="1200" kern="1200">
          <a:solidFill>
            <a:schemeClr val="tx1"/>
          </a:solidFill>
          <a:latin typeface="+mn-lt"/>
          <a:ea typeface="+mn-ea"/>
          <a:cs typeface="+mn-cs"/>
        </a:defRPr>
      </a:lvl5pPr>
      <a:lvl6pPr marL="3047009" algn="l" defTabSz="1218804" rtl="0" eaLnBrk="1" latinLnBrk="0" hangingPunct="1">
        <a:defRPr sz="1200" kern="1200">
          <a:solidFill>
            <a:schemeClr val="tx1"/>
          </a:solidFill>
          <a:latin typeface="+mn-lt"/>
          <a:ea typeface="+mn-ea"/>
          <a:cs typeface="+mn-cs"/>
        </a:defRPr>
      </a:lvl6pPr>
      <a:lvl7pPr marL="3656411" algn="l" defTabSz="1218804" rtl="0" eaLnBrk="1" latinLnBrk="0" hangingPunct="1">
        <a:defRPr sz="1200" kern="1200">
          <a:solidFill>
            <a:schemeClr val="tx1"/>
          </a:solidFill>
          <a:latin typeface="+mn-lt"/>
          <a:ea typeface="+mn-ea"/>
          <a:cs typeface="+mn-cs"/>
        </a:defRPr>
      </a:lvl7pPr>
      <a:lvl8pPr marL="4265813" algn="l" defTabSz="1218804" rtl="0" eaLnBrk="1" latinLnBrk="0" hangingPunct="1">
        <a:defRPr sz="1200" kern="1200">
          <a:solidFill>
            <a:schemeClr val="tx1"/>
          </a:solidFill>
          <a:latin typeface="+mn-lt"/>
          <a:ea typeface="+mn-ea"/>
          <a:cs typeface="+mn-cs"/>
        </a:defRPr>
      </a:lvl8pPr>
      <a:lvl9pPr marL="4875215" algn="l" defTabSz="1218804" rtl="0" eaLnBrk="1" latinLnBrk="0" hangingPunct="1">
        <a:defRPr sz="12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2" userDrawn="1">
          <p15:clr>
            <a:srgbClr val="F26B43"/>
          </p15:clr>
        </p15:guide>
        <p15:guide id="2" pos="21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30DAE0-A874-0D9F-2F0B-5A5932577657}"/>
              </a:ext>
            </a:extLst>
          </p:cNvPr>
          <p:cNvSpPr>
            <a:spLocks noGrp="1"/>
          </p:cNvSpPr>
          <p:nvPr>
            <p:ph type="title"/>
          </p:nvPr>
        </p:nvSpPr>
        <p:spPr>
          <a:xfrm>
            <a:off x="345600" y="1916832"/>
            <a:ext cx="9638831" cy="2726013"/>
          </a:xfrm>
        </p:spPr>
        <p:txBody>
          <a:bodyPr/>
          <a:lstStyle/>
          <a:p>
            <a:r>
              <a:rPr lang="en-AU" sz="3200" dirty="0">
                <a:cs typeface="Arial"/>
              </a:rPr>
              <a:t>Developing resources for the public understanding of Accelerator Physics: </a:t>
            </a:r>
            <a:br>
              <a:rPr lang="en-AU" sz="3200" dirty="0"/>
            </a:br>
            <a:r>
              <a:rPr lang="en-AU" sz="3200" dirty="0">
                <a:cs typeface="Arial"/>
              </a:rPr>
              <a:t>Progress Update</a:t>
            </a:r>
            <a:br>
              <a:rPr lang="en-AU" sz="3200" dirty="0"/>
            </a:br>
            <a:br>
              <a:rPr lang="en-AU" sz="3200" dirty="0"/>
            </a:br>
            <a:r>
              <a:rPr lang="en-AU" sz="2400" dirty="0">
                <a:cs typeface="Arial"/>
              </a:rPr>
              <a:t>Adam Steinberg and Suzie Sheehy</a:t>
            </a:r>
            <a:br>
              <a:rPr lang="en-AU" sz="2400" dirty="0"/>
            </a:br>
            <a:r>
              <a:rPr lang="en-AU" sz="2400" i="1" dirty="0">
                <a:cs typeface="Arial"/>
              </a:rPr>
              <a:t>For IUPAP WG14</a:t>
            </a:r>
            <a:endParaRPr lang="en-GB" sz="3200" i="1" dirty="0">
              <a:cs typeface="Arial"/>
            </a:endParaRPr>
          </a:p>
        </p:txBody>
      </p:sp>
    </p:spTree>
    <p:extLst>
      <p:ext uri="{BB962C8B-B14F-4D97-AF65-F5344CB8AC3E}">
        <p14:creationId xmlns:p14="http://schemas.microsoft.com/office/powerpoint/2010/main" val="3776379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45601" y="1455763"/>
            <a:ext cx="10164946" cy="1442210"/>
          </a:xfrm>
        </p:spPr>
        <p:txBody>
          <a:bodyPr vert="horz" lIns="0" tIns="0" rIns="0" bIns="0" rtlCol="0" anchor="t">
            <a:noAutofit/>
          </a:bodyPr>
          <a:lstStyle/>
          <a:p>
            <a:r>
              <a:rPr lang="en-GB" u="sng" dirty="0">
                <a:cs typeface="Arial"/>
              </a:rPr>
              <a:t>Key Questions:</a:t>
            </a:r>
          </a:p>
          <a:p>
            <a:r>
              <a:rPr lang="en-GB" b="0" dirty="0">
                <a:cs typeface="Arial"/>
              </a:rPr>
              <a:t>How do we reach our audience/publics?</a:t>
            </a:r>
            <a:endParaRPr lang="en-GB" b="0" dirty="0"/>
          </a:p>
          <a:p>
            <a:r>
              <a:rPr lang="en-GB" b="0" dirty="0">
                <a:cs typeface="Arial"/>
              </a:rPr>
              <a:t> How do we make the best use of our resources?</a:t>
            </a:r>
          </a:p>
          <a:p>
            <a:r>
              <a:rPr lang="en-GB" b="0" dirty="0">
                <a:cs typeface="Arial"/>
              </a:rPr>
              <a:t>  How do we ensure the resources are appropriate to the audience?</a:t>
            </a:r>
            <a:endParaRPr lang="en-GB" dirty="0"/>
          </a:p>
          <a:p>
            <a:r>
              <a:rPr lang="en-GB" b="0" dirty="0">
                <a:cs typeface="Arial"/>
              </a:rPr>
              <a:t>  </a:t>
            </a:r>
            <a:endParaRPr lang="en-GB" b="0" dirty="0"/>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dirty="0">
                <a:cs typeface="Arial"/>
              </a:rPr>
              <a:t>Our Current Thinking – Approach</a:t>
            </a:r>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10</a:t>
            </a:fld>
            <a:endParaRPr lang="en-GB"/>
          </a:p>
        </p:txBody>
      </p:sp>
      <p:grpSp>
        <p:nvGrpSpPr>
          <p:cNvPr id="2" name="Group 1">
            <a:extLst>
              <a:ext uri="{FF2B5EF4-FFF2-40B4-BE49-F238E27FC236}">
                <a16:creationId xmlns:a16="http://schemas.microsoft.com/office/drawing/2014/main" id="{68274EFE-5076-83D4-C7A8-9269FAF91CDC}"/>
              </a:ext>
            </a:extLst>
          </p:cNvPr>
          <p:cNvGrpSpPr/>
          <p:nvPr/>
        </p:nvGrpSpPr>
        <p:grpSpPr>
          <a:xfrm>
            <a:off x="276948" y="3744795"/>
            <a:ext cx="3670676" cy="1815882"/>
            <a:chOff x="387117" y="3056241"/>
            <a:chExt cx="3670676" cy="1815882"/>
          </a:xfrm>
        </p:grpSpPr>
        <p:sp>
          <p:nvSpPr>
            <p:cNvPr id="7" name="TextBox 6">
              <a:extLst>
                <a:ext uri="{FF2B5EF4-FFF2-40B4-BE49-F238E27FC236}">
                  <a16:creationId xmlns:a16="http://schemas.microsoft.com/office/drawing/2014/main" id="{1E8603AC-C1D3-FB40-74E4-44DFF23A9D16}"/>
                </a:ext>
              </a:extLst>
            </p:cNvPr>
            <p:cNvSpPr txBox="1"/>
            <p:nvPr/>
          </p:nvSpPr>
          <p:spPr>
            <a:xfrm>
              <a:off x="387117" y="3056241"/>
              <a:ext cx="3663208" cy="1815882"/>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solidFill>
                    <a:srgbClr val="00B050"/>
                  </a:solidFill>
                  <a:cs typeface="Arial"/>
                </a:rPr>
                <a:t>IUPAP retains control</a:t>
              </a:r>
            </a:p>
            <a:p>
              <a:pPr marL="285750" indent="-285750">
                <a:buFont typeface="Arial"/>
                <a:buChar char="•"/>
              </a:pPr>
              <a:r>
                <a:rPr lang="en-US" sz="1600" dirty="0">
                  <a:solidFill>
                    <a:srgbClr val="00B050"/>
                  </a:solidFill>
                  <a:cs typeface="Arial"/>
                </a:rPr>
                <a:t>Can make use of CC resources</a:t>
              </a:r>
            </a:p>
            <a:p>
              <a:pPr marL="285750" indent="-285750">
                <a:buFont typeface="Arial"/>
                <a:buChar char="•"/>
              </a:pPr>
              <a:endParaRPr lang="en-US" sz="1600" dirty="0">
                <a:solidFill>
                  <a:schemeClr val="accent3"/>
                </a:solidFill>
                <a:cs typeface="Arial"/>
              </a:endParaRPr>
            </a:p>
            <a:p>
              <a:pPr marL="285750" indent="-285750">
                <a:buFont typeface="Arial"/>
                <a:buChar char="•"/>
              </a:pPr>
              <a:r>
                <a:rPr lang="en-US" sz="1600" dirty="0">
                  <a:solidFill>
                    <a:schemeClr val="accent3"/>
                  </a:solidFill>
                  <a:cs typeface="Arial"/>
                </a:rPr>
                <a:t>Difficult to disseminate</a:t>
              </a:r>
            </a:p>
            <a:p>
              <a:pPr marL="285750" indent="-285750">
                <a:buFont typeface="Arial"/>
                <a:buChar char="•"/>
              </a:pPr>
              <a:r>
                <a:rPr lang="en-US" sz="1600" dirty="0">
                  <a:solidFill>
                    <a:schemeClr val="accent3"/>
                  </a:solidFill>
                  <a:cs typeface="Arial"/>
                </a:rPr>
                <a:t>Difficult to know if it will be </a:t>
              </a:r>
              <a:r>
                <a:rPr lang="en-US" sz="1600" dirty="0" err="1">
                  <a:solidFill>
                    <a:schemeClr val="accent3"/>
                  </a:solidFill>
                  <a:cs typeface="Arial"/>
                </a:rPr>
                <a:t>utilised</a:t>
              </a:r>
              <a:endParaRPr lang="en-US" sz="1600" dirty="0">
                <a:solidFill>
                  <a:schemeClr val="accent3"/>
                </a:solidFill>
                <a:cs typeface="Arial"/>
              </a:endParaRPr>
            </a:p>
          </p:txBody>
        </p:sp>
        <p:sp>
          <p:nvSpPr>
            <p:cNvPr id="8" name="TextBox 7">
              <a:extLst>
                <a:ext uri="{FF2B5EF4-FFF2-40B4-BE49-F238E27FC236}">
                  <a16:creationId xmlns:a16="http://schemas.microsoft.com/office/drawing/2014/main" id="{44DD4926-5F03-5264-16B7-B6092F4B93B2}"/>
                </a:ext>
              </a:extLst>
            </p:cNvPr>
            <p:cNvSpPr txBox="1"/>
            <p:nvPr/>
          </p:nvSpPr>
          <p:spPr>
            <a:xfrm>
              <a:off x="393716" y="3058673"/>
              <a:ext cx="3664077"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FFFFFF"/>
                  </a:solidFill>
                </a:rPr>
                <a:t>Creating our own Slide Decks</a:t>
              </a:r>
              <a:endParaRPr lang="en-US"/>
            </a:p>
          </p:txBody>
        </p:sp>
      </p:grpSp>
      <p:sp>
        <p:nvSpPr>
          <p:cNvPr id="16" name="Content Placeholder 2">
            <a:extLst>
              <a:ext uri="{FF2B5EF4-FFF2-40B4-BE49-F238E27FC236}">
                <a16:creationId xmlns:a16="http://schemas.microsoft.com/office/drawing/2014/main" id="{EE1A92BE-2F36-027B-BECA-72CD03BBC58B}"/>
              </a:ext>
            </a:extLst>
          </p:cNvPr>
          <p:cNvSpPr txBox="1">
            <a:spLocks/>
          </p:cNvSpPr>
          <p:nvPr/>
        </p:nvSpPr>
        <p:spPr>
          <a:xfrm>
            <a:off x="3957080" y="3168040"/>
            <a:ext cx="3748104" cy="319989"/>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r>
              <a:rPr lang="en-GB" b="0">
                <a:cs typeface="Arial"/>
              </a:rPr>
              <a:t>We explored multiple routes:</a:t>
            </a:r>
            <a:endParaRPr lang="en-US" b="0"/>
          </a:p>
        </p:txBody>
      </p:sp>
      <p:grpSp>
        <p:nvGrpSpPr>
          <p:cNvPr id="4" name="Group 3">
            <a:extLst>
              <a:ext uri="{FF2B5EF4-FFF2-40B4-BE49-F238E27FC236}">
                <a16:creationId xmlns:a16="http://schemas.microsoft.com/office/drawing/2014/main" id="{72F9DEFA-BCB7-466A-1FF3-B2BE5475F84C}"/>
              </a:ext>
            </a:extLst>
          </p:cNvPr>
          <p:cNvGrpSpPr/>
          <p:nvPr/>
        </p:nvGrpSpPr>
        <p:grpSpPr>
          <a:xfrm>
            <a:off x="4336806" y="3744795"/>
            <a:ext cx="3663208" cy="2062103"/>
            <a:chOff x="4367564" y="3056241"/>
            <a:chExt cx="3663208" cy="2062103"/>
          </a:xfrm>
        </p:grpSpPr>
        <p:sp>
          <p:nvSpPr>
            <p:cNvPr id="17" name="TextBox 16">
              <a:extLst>
                <a:ext uri="{FF2B5EF4-FFF2-40B4-BE49-F238E27FC236}">
                  <a16:creationId xmlns:a16="http://schemas.microsoft.com/office/drawing/2014/main" id="{1E79C691-4782-1036-7AED-E7CF4EAC5966}"/>
                </a:ext>
              </a:extLst>
            </p:cNvPr>
            <p:cNvSpPr txBox="1"/>
            <p:nvPr/>
          </p:nvSpPr>
          <p:spPr>
            <a:xfrm>
              <a:off x="4367564" y="3056241"/>
              <a:ext cx="3663208" cy="2062103"/>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solidFill>
                    <a:srgbClr val="00B050"/>
                  </a:solidFill>
                  <a:cs typeface="Arial"/>
                </a:rPr>
                <a:t>Keeps everything local</a:t>
              </a:r>
              <a:endParaRPr lang="en-US" sz="2350" dirty="0">
                <a:solidFill>
                  <a:srgbClr val="00B050"/>
                </a:solidFill>
                <a:cs typeface="Arial"/>
              </a:endParaRPr>
            </a:p>
            <a:p>
              <a:pPr marL="285750" indent="-285750">
                <a:buFont typeface="Arial"/>
                <a:buChar char="•"/>
              </a:pPr>
              <a:r>
                <a:rPr lang="en-US" sz="1600" dirty="0">
                  <a:solidFill>
                    <a:srgbClr val="00B050"/>
                  </a:solidFill>
                  <a:cs typeface="Arial"/>
                </a:rPr>
                <a:t>We can ensure high quality</a:t>
              </a:r>
            </a:p>
            <a:p>
              <a:pPr marL="285750" indent="-285750">
                <a:buFont typeface="Arial"/>
                <a:buChar char="•"/>
              </a:pPr>
              <a:endParaRPr lang="en-US" sz="1600" dirty="0">
                <a:solidFill>
                  <a:schemeClr val="accent3"/>
                </a:solidFill>
                <a:cs typeface="Arial"/>
              </a:endParaRPr>
            </a:p>
            <a:p>
              <a:pPr marL="285750" indent="-285750">
                <a:buFont typeface="Arial"/>
                <a:buChar char="•"/>
              </a:pPr>
              <a:r>
                <a:rPr lang="en-US" sz="1600" dirty="0">
                  <a:solidFill>
                    <a:schemeClr val="accent3"/>
                  </a:solidFill>
                  <a:cs typeface="Arial"/>
                </a:rPr>
                <a:t>Beyond project scope to make much novel material</a:t>
              </a:r>
            </a:p>
            <a:p>
              <a:pPr marL="285750" indent="-285750">
                <a:buFont typeface="Arial"/>
                <a:buChar char="•"/>
              </a:pPr>
              <a:r>
                <a:rPr lang="en-US" sz="1600" dirty="0">
                  <a:solidFill>
                    <a:schemeClr val="accent3"/>
                  </a:solidFill>
                  <a:cs typeface="Arial"/>
                </a:rPr>
                <a:t>Maintenance becomes an issue</a:t>
              </a:r>
            </a:p>
          </p:txBody>
        </p:sp>
        <p:sp>
          <p:nvSpPr>
            <p:cNvPr id="18" name="TextBox 17">
              <a:extLst>
                <a:ext uri="{FF2B5EF4-FFF2-40B4-BE49-F238E27FC236}">
                  <a16:creationId xmlns:a16="http://schemas.microsoft.com/office/drawing/2014/main" id="{A039B383-C00E-E15E-9B74-63C04CD199E4}"/>
                </a:ext>
              </a:extLst>
            </p:cNvPr>
            <p:cNvSpPr txBox="1"/>
            <p:nvPr/>
          </p:nvSpPr>
          <p:spPr>
            <a:xfrm>
              <a:off x="4374163" y="3058673"/>
              <a:ext cx="3654897"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FFFFFF"/>
                  </a:solidFill>
                </a:rPr>
                <a:t>Hosting IUPAP Resource Database</a:t>
              </a:r>
              <a:endParaRPr lang="en-GB" sz="1600" b="1">
                <a:solidFill>
                  <a:srgbClr val="FFFFFF"/>
                </a:solidFill>
                <a:cs typeface="Arial"/>
              </a:endParaRPr>
            </a:p>
          </p:txBody>
        </p:sp>
      </p:grpSp>
      <p:grpSp>
        <p:nvGrpSpPr>
          <p:cNvPr id="9" name="Group 8">
            <a:extLst>
              <a:ext uri="{FF2B5EF4-FFF2-40B4-BE49-F238E27FC236}">
                <a16:creationId xmlns:a16="http://schemas.microsoft.com/office/drawing/2014/main" id="{2CEED2FA-1E13-72AC-A2C5-B498C891FC89}"/>
              </a:ext>
            </a:extLst>
          </p:cNvPr>
          <p:cNvGrpSpPr/>
          <p:nvPr/>
        </p:nvGrpSpPr>
        <p:grpSpPr>
          <a:xfrm>
            <a:off x="8354776" y="3734768"/>
            <a:ext cx="3663208" cy="2308324"/>
            <a:chOff x="8428222" y="3046214"/>
            <a:chExt cx="3663208" cy="2308324"/>
          </a:xfrm>
        </p:grpSpPr>
        <p:sp>
          <p:nvSpPr>
            <p:cNvPr id="21" name="TextBox 20">
              <a:extLst>
                <a:ext uri="{FF2B5EF4-FFF2-40B4-BE49-F238E27FC236}">
                  <a16:creationId xmlns:a16="http://schemas.microsoft.com/office/drawing/2014/main" id="{BDB8891C-11DC-29B8-D783-D930DC8A70E7}"/>
                </a:ext>
              </a:extLst>
            </p:cNvPr>
            <p:cNvSpPr txBox="1"/>
            <p:nvPr/>
          </p:nvSpPr>
          <p:spPr>
            <a:xfrm>
              <a:off x="8428222" y="3046214"/>
              <a:ext cx="3663208" cy="2308324"/>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solidFill>
                    <a:srgbClr val="00B050"/>
                  </a:solidFill>
                  <a:cs typeface="Arial"/>
                </a:rPr>
                <a:t>Provides access to existing resources</a:t>
              </a:r>
              <a:endParaRPr lang="en-US" sz="2350" dirty="0">
                <a:solidFill>
                  <a:srgbClr val="00B050"/>
                </a:solidFill>
                <a:cs typeface="Arial"/>
              </a:endParaRPr>
            </a:p>
            <a:p>
              <a:pPr marL="285750" indent="-285750">
                <a:buFont typeface="Arial"/>
                <a:buChar char="•"/>
              </a:pPr>
              <a:r>
                <a:rPr lang="en-US" sz="1600" dirty="0">
                  <a:solidFill>
                    <a:srgbClr val="00B050"/>
                  </a:solidFill>
                  <a:cs typeface="Arial"/>
                </a:rPr>
                <a:t>It would be very </a:t>
              </a:r>
              <a:r>
                <a:rPr lang="en-US" sz="1600" b="1" i="1" dirty="0">
                  <a:solidFill>
                    <a:srgbClr val="00B050"/>
                  </a:solidFill>
                  <a:cs typeface="Arial"/>
                </a:rPr>
                <a:t>cool</a:t>
              </a:r>
              <a:endParaRPr lang="en-US" sz="2350" b="1" i="1" dirty="0">
                <a:solidFill>
                  <a:srgbClr val="00B050"/>
                </a:solidFill>
                <a:cs typeface="Arial"/>
              </a:endParaRPr>
            </a:p>
            <a:p>
              <a:pPr marL="285750" indent="-285750">
                <a:buFont typeface="Arial"/>
                <a:buChar char="•"/>
              </a:pPr>
              <a:endParaRPr lang="en-US" sz="1600" dirty="0">
                <a:solidFill>
                  <a:schemeClr val="accent3"/>
                </a:solidFill>
                <a:cs typeface="Arial"/>
              </a:endParaRPr>
            </a:p>
            <a:p>
              <a:pPr marL="285750" indent="-285750">
                <a:buFont typeface="Arial"/>
                <a:buChar char="•"/>
              </a:pPr>
              <a:r>
                <a:rPr lang="en-US" sz="1600" dirty="0">
                  <a:solidFill>
                    <a:schemeClr val="accent3"/>
                  </a:solidFill>
                  <a:cs typeface="Arial"/>
                </a:rPr>
                <a:t>Existing CC resources have poor metadata</a:t>
              </a:r>
            </a:p>
            <a:p>
              <a:pPr marL="285750" indent="-285750">
                <a:buFont typeface="Arial"/>
                <a:buChar char="•"/>
              </a:pPr>
              <a:r>
                <a:rPr lang="en-US" sz="1600" dirty="0">
                  <a:solidFill>
                    <a:schemeClr val="accent3"/>
                  </a:solidFill>
                  <a:cs typeface="Arial"/>
                </a:rPr>
                <a:t>Costs well beyond available budget</a:t>
              </a:r>
            </a:p>
          </p:txBody>
        </p:sp>
        <p:sp>
          <p:nvSpPr>
            <p:cNvPr id="22" name="TextBox 21">
              <a:extLst>
                <a:ext uri="{FF2B5EF4-FFF2-40B4-BE49-F238E27FC236}">
                  <a16:creationId xmlns:a16="http://schemas.microsoft.com/office/drawing/2014/main" id="{0AF5111B-2174-7EBD-00BF-5ED1C5ADE25A}"/>
                </a:ext>
              </a:extLst>
            </p:cNvPr>
            <p:cNvSpPr txBox="1"/>
            <p:nvPr/>
          </p:nvSpPr>
          <p:spPr>
            <a:xfrm>
              <a:off x="8434820" y="3048646"/>
              <a:ext cx="3654897"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FFFFFF"/>
                  </a:solidFill>
                </a:rPr>
                <a:t>AI-based Search Tool</a:t>
              </a:r>
              <a:endParaRPr lang="en-US"/>
            </a:p>
          </p:txBody>
        </p:sp>
      </p:grpSp>
    </p:spTree>
    <p:extLst>
      <p:ext uri="{BB962C8B-B14F-4D97-AF65-F5344CB8AC3E}">
        <p14:creationId xmlns:p14="http://schemas.microsoft.com/office/powerpoint/2010/main" val="1670811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45601" y="1051810"/>
            <a:ext cx="10164946" cy="540567"/>
          </a:xfrm>
        </p:spPr>
        <p:txBody>
          <a:bodyPr vert="horz" lIns="0" tIns="0" rIns="0" bIns="0" rtlCol="0" anchor="t">
            <a:noAutofit/>
          </a:bodyPr>
          <a:lstStyle/>
          <a:p>
            <a:r>
              <a:rPr lang="en-GB">
                <a:cs typeface="Arial"/>
              </a:rPr>
              <a:t>The greatest strength of the IUPAP is to bring people together</a:t>
            </a:r>
            <a:endParaRPr lang="en-US"/>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a:cs typeface="Arial"/>
              </a:rPr>
              <a:t>Our Current Thinking - Uniqueness</a:t>
            </a:r>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11</a:t>
            </a:fld>
            <a:endParaRPr lang="en-GB"/>
          </a:p>
        </p:txBody>
      </p:sp>
      <p:sp>
        <p:nvSpPr>
          <p:cNvPr id="19" name="TextBox 18">
            <a:extLst>
              <a:ext uri="{FF2B5EF4-FFF2-40B4-BE49-F238E27FC236}">
                <a16:creationId xmlns:a16="http://schemas.microsoft.com/office/drawing/2014/main" id="{AB1A1085-A8C8-DB78-21B7-B43CC1977B24}"/>
              </a:ext>
            </a:extLst>
          </p:cNvPr>
          <p:cNvSpPr txBox="1"/>
          <p:nvPr/>
        </p:nvSpPr>
        <p:spPr>
          <a:xfrm>
            <a:off x="379220" y="1725526"/>
            <a:ext cx="11076415" cy="4093428"/>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000">
              <a:cs typeface="Arial"/>
            </a:endParaRPr>
          </a:p>
          <a:p>
            <a:endParaRPr lang="en-US" sz="2000">
              <a:cs typeface="Arial"/>
            </a:endParaRPr>
          </a:p>
          <a:p>
            <a:r>
              <a:rPr lang="en-US" sz="2000">
                <a:cs typeface="Arial"/>
              </a:rPr>
              <a:t>The working group consists of international experts committed to promoting these objectives on a global scale, utilizing local expertise and networks. </a:t>
            </a:r>
          </a:p>
          <a:p>
            <a:r>
              <a:rPr lang="en-US" sz="2000">
                <a:cs typeface="Arial"/>
              </a:rPr>
              <a:t>The group’s activities include: </a:t>
            </a:r>
          </a:p>
          <a:p>
            <a:pPr marL="171450" indent="-171450">
              <a:buFont typeface="Arial,Sans-Serif"/>
              <a:buChar char="•"/>
            </a:pPr>
            <a:r>
              <a:rPr lang="en-US" sz="2000" b="1">
                <a:cs typeface="Arial"/>
              </a:rPr>
              <a:t>Developing resources and communication channels</a:t>
            </a:r>
            <a:r>
              <a:rPr lang="en-US" sz="2000">
                <a:cs typeface="Arial"/>
              </a:rPr>
              <a:t> for sharing accelerator science and applications </a:t>
            </a:r>
          </a:p>
          <a:p>
            <a:pPr marL="171450" indent="-171450">
              <a:buFont typeface="Arial,Sans-Serif"/>
              <a:buChar char="•"/>
            </a:pPr>
            <a:r>
              <a:rPr lang="en-US" sz="2000" b="1">
                <a:cs typeface="Arial"/>
              </a:rPr>
              <a:t>Creating engaging content</a:t>
            </a:r>
            <a:r>
              <a:rPr lang="en-US" sz="2000">
                <a:cs typeface="Arial"/>
              </a:rPr>
              <a:t> to inform and inspire both scientific and public audiences </a:t>
            </a:r>
          </a:p>
          <a:p>
            <a:pPr marL="171450" indent="-171450">
              <a:buFont typeface="Arial,Sans-Serif"/>
              <a:buChar char="•"/>
            </a:pPr>
            <a:r>
              <a:rPr lang="en-US" sz="2000">
                <a:cs typeface="Arial"/>
              </a:rPr>
              <a:t>Mapping and reviewing accelerator applications and requirements in </a:t>
            </a:r>
            <a:r>
              <a:rPr lang="en-US" sz="2000" b="1">
                <a:cs typeface="Arial"/>
              </a:rPr>
              <a:t>addressing the SDG</a:t>
            </a:r>
            <a:r>
              <a:rPr lang="en-US" sz="2000">
                <a:cs typeface="Arial"/>
              </a:rPr>
              <a:t>, such as life science &amp; healthcare, scientific research &amp; technology </a:t>
            </a:r>
          </a:p>
          <a:p>
            <a:pPr marL="171450" indent="-171450">
              <a:buFont typeface="Arial,Sans-Serif"/>
              <a:buChar char="•"/>
            </a:pPr>
            <a:r>
              <a:rPr lang="en-US" sz="2000">
                <a:cs typeface="Arial"/>
              </a:rPr>
              <a:t>Enabling and promoting </a:t>
            </a:r>
            <a:r>
              <a:rPr lang="en-US" sz="2000" b="1">
                <a:cs typeface="Arial"/>
              </a:rPr>
              <a:t>sustainable accelerator facility</a:t>
            </a:r>
            <a:r>
              <a:rPr lang="en-US" sz="2000">
                <a:cs typeface="Arial"/>
              </a:rPr>
              <a:t> over its full life cycle </a:t>
            </a:r>
          </a:p>
          <a:p>
            <a:pPr marL="171450" indent="-171450">
              <a:buFont typeface="Arial,Sans-Serif"/>
              <a:buChar char="•"/>
            </a:pPr>
            <a:r>
              <a:rPr lang="en-US" sz="2000" b="1">
                <a:cs typeface="Arial"/>
              </a:rPr>
              <a:t>Supporting workshops, conferences, and professional gatherings</a:t>
            </a:r>
            <a:r>
              <a:rPr lang="en-US" sz="2000">
                <a:cs typeface="Arial"/>
              </a:rPr>
              <a:t> on accelerator technologies and applications</a:t>
            </a:r>
          </a:p>
        </p:txBody>
      </p:sp>
      <p:sp>
        <p:nvSpPr>
          <p:cNvPr id="21" name="TextBox 20">
            <a:extLst>
              <a:ext uri="{FF2B5EF4-FFF2-40B4-BE49-F238E27FC236}">
                <a16:creationId xmlns:a16="http://schemas.microsoft.com/office/drawing/2014/main" id="{98875691-479E-E28C-0A20-6242B42AFC8B}"/>
              </a:ext>
            </a:extLst>
          </p:cNvPr>
          <p:cNvSpPr txBox="1"/>
          <p:nvPr/>
        </p:nvSpPr>
        <p:spPr>
          <a:xfrm>
            <a:off x="379363" y="1727958"/>
            <a:ext cx="6061885" cy="461665"/>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a:solidFill>
                  <a:srgbClr val="FFFFFF"/>
                </a:solidFill>
              </a:rPr>
              <a:t>Back to basics – scope of IUPAP WG14 </a:t>
            </a:r>
            <a:endParaRPr lang="en-GB" sz="2400" b="1">
              <a:solidFill>
                <a:srgbClr val="FFFFFF"/>
              </a:solidFill>
              <a:cs typeface="Arial"/>
            </a:endParaRPr>
          </a:p>
        </p:txBody>
      </p:sp>
      <p:sp>
        <p:nvSpPr>
          <p:cNvPr id="4" name="Content Placeholder 2">
            <a:extLst>
              <a:ext uri="{FF2B5EF4-FFF2-40B4-BE49-F238E27FC236}">
                <a16:creationId xmlns:a16="http://schemas.microsoft.com/office/drawing/2014/main" id="{7251EFAD-0648-EE5F-8C3E-44FBA6343925}"/>
              </a:ext>
            </a:extLst>
          </p:cNvPr>
          <p:cNvSpPr txBox="1">
            <a:spLocks/>
          </p:cNvSpPr>
          <p:nvPr/>
        </p:nvSpPr>
        <p:spPr>
          <a:xfrm>
            <a:off x="6300218" y="6024090"/>
            <a:ext cx="5409332" cy="366134"/>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r>
              <a:rPr lang="en-GB" i="1" dirty="0">
                <a:cs typeface="Arial"/>
              </a:rPr>
              <a:t>Make the best use of limited resources</a:t>
            </a:r>
            <a:endParaRPr lang="en-US" i="1"/>
          </a:p>
        </p:txBody>
      </p:sp>
    </p:spTree>
    <p:extLst>
      <p:ext uri="{BB962C8B-B14F-4D97-AF65-F5344CB8AC3E}">
        <p14:creationId xmlns:p14="http://schemas.microsoft.com/office/powerpoint/2010/main" val="1432221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5DAF290-90B7-A000-B4E9-DB8192BAD714}"/>
              </a:ext>
            </a:extLst>
          </p:cNvPr>
          <p:cNvSpPr>
            <a:spLocks noGrp="1"/>
          </p:cNvSpPr>
          <p:nvPr>
            <p:ph type="title"/>
          </p:nvPr>
        </p:nvSpPr>
        <p:spPr>
          <a:xfrm>
            <a:off x="345600" y="342000"/>
            <a:ext cx="11220017" cy="2187782"/>
          </a:xfrm>
        </p:spPr>
        <p:txBody>
          <a:bodyPr/>
          <a:lstStyle/>
          <a:p>
            <a:pPr>
              <a:lnSpc>
                <a:spcPct val="100000"/>
              </a:lnSpc>
            </a:pPr>
            <a:r>
              <a:rPr lang="en-AU" sz="4800" dirty="0">
                <a:cs typeface="Arial"/>
              </a:rPr>
              <a:t>Updated Scope:</a:t>
            </a:r>
            <a:br>
              <a:rPr lang="en-AU" sz="4800" dirty="0">
                <a:cs typeface="Arial"/>
              </a:rPr>
            </a:br>
            <a:r>
              <a:rPr lang="en-AU" sz="4800" dirty="0">
                <a:cs typeface="Arial"/>
              </a:rPr>
              <a:t>Accelerators Engagement Ambassadors Initiative</a:t>
            </a:r>
            <a:endParaRPr lang="en-GB" sz="4800" dirty="0"/>
          </a:p>
        </p:txBody>
      </p:sp>
      <p:pic>
        <p:nvPicPr>
          <p:cNvPr id="9" name="Graphic 8" descr="Route (Two Pins With A Path) with solid fill">
            <a:extLst>
              <a:ext uri="{FF2B5EF4-FFF2-40B4-BE49-F238E27FC236}">
                <a16:creationId xmlns:a16="http://schemas.microsoft.com/office/drawing/2014/main" id="{881400D5-90BC-1540-88AD-0A463A64395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6882608" y="2759623"/>
            <a:ext cx="3531840" cy="3531840"/>
          </a:xfrm>
          <a:prstGeom prst="rect">
            <a:avLst/>
          </a:prstGeom>
        </p:spPr>
      </p:pic>
      <p:sp>
        <p:nvSpPr>
          <p:cNvPr id="2" name="Slide Number Placeholder 3">
            <a:extLst>
              <a:ext uri="{FF2B5EF4-FFF2-40B4-BE49-F238E27FC236}">
                <a16:creationId xmlns:a16="http://schemas.microsoft.com/office/drawing/2014/main" id="{32FBA2AA-1A99-FE35-6214-E2237EB7B1D1}"/>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solidFill>
                  <a:schemeClr val="bg1"/>
                </a:solidFill>
              </a:rPr>
              <a:pPr/>
              <a:t>12</a:t>
            </a:fld>
            <a:endParaRPr lang="en-GB">
              <a:solidFill>
                <a:schemeClr val="bg1"/>
              </a:solidFill>
            </a:endParaRPr>
          </a:p>
        </p:txBody>
      </p:sp>
    </p:spTree>
    <p:extLst>
      <p:ext uri="{BB962C8B-B14F-4D97-AF65-F5344CB8AC3E}">
        <p14:creationId xmlns:p14="http://schemas.microsoft.com/office/powerpoint/2010/main" val="2830413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45600" y="1051810"/>
            <a:ext cx="10288945" cy="2921324"/>
          </a:xfrm>
        </p:spPr>
        <p:txBody>
          <a:bodyPr vert="horz" lIns="0" tIns="0" rIns="0" bIns="0" rtlCol="0" anchor="t">
            <a:noAutofit/>
          </a:bodyPr>
          <a:lstStyle/>
          <a:p>
            <a:r>
              <a:rPr lang="en-GB" sz="2000" dirty="0">
                <a:cs typeface="Arial"/>
              </a:rPr>
              <a:t>Rather than making material without a clear set of ‘users’, we think it may be most effective to pilot an ambassador programme:</a:t>
            </a:r>
          </a:p>
          <a:p>
            <a:endParaRPr lang="en-GB" sz="2000" dirty="0">
              <a:cs typeface="Arial"/>
            </a:endParaRPr>
          </a:p>
          <a:p>
            <a:endParaRPr lang="en-GB" sz="2000" dirty="0">
              <a:cs typeface="Arial"/>
            </a:endParaRPr>
          </a:p>
          <a:p>
            <a:r>
              <a:rPr lang="en-GB" sz="2000" dirty="0">
                <a:cs typeface="Arial"/>
              </a:rPr>
              <a:t>Select and uplift a diverse group of young accelerator scientists to create and deliver resources aligned with themes, that are relevant to their interests &amp; community</a:t>
            </a:r>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a:cs typeface="Arial"/>
              </a:rPr>
              <a:t>Accelerator Engagement Ambassadors</a:t>
            </a:r>
            <a:endParaRPr lang="en-US"/>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13</a:t>
            </a:fld>
            <a:endParaRPr lang="en-GB"/>
          </a:p>
        </p:txBody>
      </p:sp>
      <p:sp>
        <p:nvSpPr>
          <p:cNvPr id="4" name="Content Placeholder 2">
            <a:extLst>
              <a:ext uri="{FF2B5EF4-FFF2-40B4-BE49-F238E27FC236}">
                <a16:creationId xmlns:a16="http://schemas.microsoft.com/office/drawing/2014/main" id="{B4E8B1C3-7259-0622-0E5B-E0289754810D}"/>
              </a:ext>
            </a:extLst>
          </p:cNvPr>
          <p:cNvSpPr txBox="1">
            <a:spLocks/>
          </p:cNvSpPr>
          <p:nvPr/>
        </p:nvSpPr>
        <p:spPr>
          <a:xfrm>
            <a:off x="6095343" y="3965433"/>
            <a:ext cx="7507973" cy="400199"/>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endParaRPr lang="en-US" dirty="0"/>
          </a:p>
        </p:txBody>
      </p:sp>
      <p:sp>
        <p:nvSpPr>
          <p:cNvPr id="9" name="Content Placeholder 2">
            <a:extLst>
              <a:ext uri="{FF2B5EF4-FFF2-40B4-BE49-F238E27FC236}">
                <a16:creationId xmlns:a16="http://schemas.microsoft.com/office/drawing/2014/main" id="{251CF340-1E21-8F93-CE47-027434A1BDC8}"/>
              </a:ext>
            </a:extLst>
          </p:cNvPr>
          <p:cNvSpPr txBox="1">
            <a:spLocks/>
          </p:cNvSpPr>
          <p:nvPr/>
        </p:nvSpPr>
        <p:spPr>
          <a:xfrm>
            <a:off x="6404468" y="3300434"/>
            <a:ext cx="7507973" cy="400199"/>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endParaRPr lang="en-US" dirty="0"/>
          </a:p>
        </p:txBody>
      </p:sp>
      <p:sp>
        <p:nvSpPr>
          <p:cNvPr id="11" name="Content Placeholder 2">
            <a:extLst>
              <a:ext uri="{FF2B5EF4-FFF2-40B4-BE49-F238E27FC236}">
                <a16:creationId xmlns:a16="http://schemas.microsoft.com/office/drawing/2014/main" id="{8ABF97B7-246B-3EBC-5D9B-F4418FB5E03C}"/>
              </a:ext>
            </a:extLst>
          </p:cNvPr>
          <p:cNvSpPr txBox="1">
            <a:spLocks/>
          </p:cNvSpPr>
          <p:nvPr/>
        </p:nvSpPr>
        <p:spPr>
          <a:xfrm>
            <a:off x="633355" y="5815358"/>
            <a:ext cx="10281668" cy="839856"/>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r>
              <a:rPr lang="en-GB" b="0" dirty="0">
                <a:cs typeface="Arial"/>
              </a:rPr>
              <a:t>Use the current funded project in part to </a:t>
            </a:r>
            <a:r>
              <a:rPr lang="en-GB" dirty="0">
                <a:cs typeface="Arial"/>
              </a:rPr>
              <a:t>seed fund</a:t>
            </a:r>
            <a:r>
              <a:rPr lang="en-GB" b="0" dirty="0">
                <a:cs typeface="Arial"/>
              </a:rPr>
              <a:t> ambassador projects - $1500AUD ($850CHF) per ambassador?</a:t>
            </a:r>
            <a:endParaRPr lang="en-GB" b="0" dirty="0"/>
          </a:p>
        </p:txBody>
      </p:sp>
      <p:sp>
        <p:nvSpPr>
          <p:cNvPr id="12" name="Content Placeholder 2">
            <a:extLst>
              <a:ext uri="{FF2B5EF4-FFF2-40B4-BE49-F238E27FC236}">
                <a16:creationId xmlns:a16="http://schemas.microsoft.com/office/drawing/2014/main" id="{41185C26-7851-0F7A-44EA-3359EA34C9F1}"/>
              </a:ext>
            </a:extLst>
          </p:cNvPr>
          <p:cNvSpPr txBox="1">
            <a:spLocks/>
          </p:cNvSpPr>
          <p:nvPr/>
        </p:nvSpPr>
        <p:spPr>
          <a:xfrm>
            <a:off x="1103806" y="3296141"/>
            <a:ext cx="10281668" cy="1895835"/>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pPr marL="342900" indent="-342900">
              <a:buFont typeface="Arial" panose="020B0604020202020204" pitchFamily="34" charset="0"/>
              <a:buChar char="•"/>
            </a:pPr>
            <a:r>
              <a:rPr lang="en-GB" b="0" dirty="0">
                <a:cs typeface="Arial"/>
              </a:rPr>
              <a:t>Recruit one ambassador for each of the themes – all ambassadors contribute to overall theme</a:t>
            </a:r>
          </a:p>
          <a:p>
            <a:pPr marL="342900" indent="-342900">
              <a:buFont typeface="Arial" panose="020B0604020202020204" pitchFamily="34" charset="0"/>
              <a:buChar char="•"/>
            </a:pPr>
            <a:r>
              <a:rPr lang="en-GB" b="0" dirty="0">
                <a:cs typeface="Arial"/>
              </a:rPr>
              <a:t>Provide opportunities for researchers to develop skills</a:t>
            </a:r>
          </a:p>
          <a:p>
            <a:pPr marL="342900" indent="-342900">
              <a:buFont typeface="Arial" panose="020B0604020202020204" pitchFamily="34" charset="0"/>
              <a:buChar char="•"/>
            </a:pPr>
            <a:r>
              <a:rPr lang="en-GB" b="0" dirty="0">
                <a:cs typeface="Arial"/>
              </a:rPr>
              <a:t>Harness the creativity of the global accelerator community</a:t>
            </a:r>
          </a:p>
          <a:p>
            <a:pPr marL="342900" indent="-342900">
              <a:buFont typeface="Arial" panose="020B0604020202020204" pitchFamily="34" charset="0"/>
              <a:buChar char="•"/>
            </a:pPr>
            <a:r>
              <a:rPr lang="en-GB" b="0" dirty="0">
                <a:cs typeface="Arial"/>
              </a:rPr>
              <a:t>IUPAP still curates resources</a:t>
            </a: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13" name="Content Placeholder 2">
            <a:extLst>
              <a:ext uri="{FF2B5EF4-FFF2-40B4-BE49-F238E27FC236}">
                <a16:creationId xmlns:a16="http://schemas.microsoft.com/office/drawing/2014/main" id="{733FB600-07A0-75BC-504E-CEFB72BE9DF9}"/>
              </a:ext>
            </a:extLst>
          </p:cNvPr>
          <p:cNvSpPr txBox="1">
            <a:spLocks/>
          </p:cNvSpPr>
          <p:nvPr/>
        </p:nvSpPr>
        <p:spPr>
          <a:xfrm>
            <a:off x="2436535" y="1794129"/>
            <a:ext cx="7317616" cy="400199"/>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r>
              <a:rPr lang="en-GB" i="1" dirty="0">
                <a:cs typeface="Arial"/>
              </a:rPr>
              <a:t>Pilot Project: </a:t>
            </a:r>
            <a:r>
              <a:rPr lang="en-GB" b="0" i="1" dirty="0">
                <a:cs typeface="Arial"/>
              </a:rPr>
              <a:t>limited scope, with potential to grow</a:t>
            </a:r>
            <a:endParaRPr lang="en-US" b="0" i="1" dirty="0"/>
          </a:p>
        </p:txBody>
      </p:sp>
      <p:sp>
        <p:nvSpPr>
          <p:cNvPr id="14" name="Content Placeholder 2">
            <a:extLst>
              <a:ext uri="{FF2B5EF4-FFF2-40B4-BE49-F238E27FC236}">
                <a16:creationId xmlns:a16="http://schemas.microsoft.com/office/drawing/2014/main" id="{99A24078-36DE-2602-263B-BF6AAC3B7837}"/>
              </a:ext>
            </a:extLst>
          </p:cNvPr>
          <p:cNvSpPr txBox="1">
            <a:spLocks/>
          </p:cNvSpPr>
          <p:nvPr/>
        </p:nvSpPr>
        <p:spPr>
          <a:xfrm>
            <a:off x="633355" y="5334423"/>
            <a:ext cx="11651347" cy="400199"/>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r>
              <a:rPr lang="en-GB" b="0" dirty="0">
                <a:cs typeface="Arial"/>
              </a:rPr>
              <a:t>No limit on what they can produce: slides, videos, podcasts, whatever they want to propose </a:t>
            </a:r>
            <a:endParaRPr lang="en-US" dirty="0"/>
          </a:p>
        </p:txBody>
      </p:sp>
    </p:spTree>
    <p:extLst>
      <p:ext uri="{BB962C8B-B14F-4D97-AF65-F5344CB8AC3E}">
        <p14:creationId xmlns:p14="http://schemas.microsoft.com/office/powerpoint/2010/main" val="4146897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54781" y="1051810"/>
            <a:ext cx="10146532" cy="540567"/>
          </a:xfrm>
        </p:spPr>
        <p:txBody>
          <a:bodyPr vert="horz" lIns="0" tIns="0" rIns="0" bIns="0" rtlCol="0" anchor="t">
            <a:noAutofit/>
          </a:bodyPr>
          <a:lstStyle/>
          <a:p>
            <a:r>
              <a:rPr lang="en-GB" dirty="0">
                <a:cs typeface="Arial"/>
              </a:rPr>
              <a:t>Open call to Early-Mid Career Researchers </a:t>
            </a:r>
            <a:r>
              <a:rPr lang="en-GB" b="0" dirty="0">
                <a:cs typeface="Arial"/>
              </a:rPr>
              <a:t>(PhD or &lt; 10 years post-PhD FTE)</a:t>
            </a:r>
            <a:endParaRPr lang="en-US" b="0" dirty="0"/>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dirty="0">
                <a:cs typeface="Arial"/>
              </a:rPr>
              <a:t>Recruitment Methodology</a:t>
            </a:r>
            <a:endParaRPr lang="en-US" dirty="0"/>
          </a:p>
        </p:txBody>
      </p:sp>
      <p:sp>
        <p:nvSpPr>
          <p:cNvPr id="7" name="TextBox 6">
            <a:extLst>
              <a:ext uri="{FF2B5EF4-FFF2-40B4-BE49-F238E27FC236}">
                <a16:creationId xmlns:a16="http://schemas.microsoft.com/office/drawing/2014/main" id="{CABCADD1-A660-D1F5-501C-16673971BD0D}"/>
              </a:ext>
            </a:extLst>
          </p:cNvPr>
          <p:cNvSpPr txBox="1"/>
          <p:nvPr/>
        </p:nvSpPr>
        <p:spPr>
          <a:xfrm>
            <a:off x="353535" y="1914690"/>
            <a:ext cx="2227102" cy="1569660"/>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cs typeface="Arial"/>
              </a:rPr>
              <a:t>Social media</a:t>
            </a:r>
          </a:p>
          <a:p>
            <a:pPr marL="285750" indent="-285750">
              <a:buFont typeface="Arial"/>
              <a:buChar char="•"/>
            </a:pPr>
            <a:r>
              <a:rPr lang="en-US" sz="1600" dirty="0">
                <a:cs typeface="Arial"/>
              </a:rPr>
              <a:t>Lab/institute email</a:t>
            </a:r>
          </a:p>
          <a:p>
            <a:pPr marL="285750" indent="-285750">
              <a:buFont typeface="Arial"/>
              <a:buChar char="•"/>
            </a:pPr>
            <a:r>
              <a:rPr lang="en-US" sz="1600" dirty="0">
                <a:cs typeface="Arial"/>
              </a:rPr>
              <a:t>Word of mouth</a:t>
            </a:r>
          </a:p>
          <a:p>
            <a:pPr marL="285750" indent="-285750">
              <a:buFont typeface="Arial"/>
              <a:buChar char="•"/>
            </a:pPr>
            <a:r>
              <a:rPr lang="en-US" sz="1600" b="1" dirty="0">
                <a:cs typeface="Arial"/>
              </a:rPr>
              <a:t>WG14 members</a:t>
            </a:r>
          </a:p>
        </p:txBody>
      </p:sp>
      <p:sp>
        <p:nvSpPr>
          <p:cNvPr id="15" name="TextBox 14">
            <a:extLst>
              <a:ext uri="{FF2B5EF4-FFF2-40B4-BE49-F238E27FC236}">
                <a16:creationId xmlns:a16="http://schemas.microsoft.com/office/drawing/2014/main" id="{C067609B-F58C-8D4D-4A13-9C8E06770B19}"/>
              </a:ext>
            </a:extLst>
          </p:cNvPr>
          <p:cNvSpPr txBox="1"/>
          <p:nvPr/>
        </p:nvSpPr>
        <p:spPr>
          <a:xfrm>
            <a:off x="350953" y="1917122"/>
            <a:ext cx="2218791"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rgbClr val="FFFFFF"/>
                </a:solidFill>
              </a:rPr>
              <a:t>How to reach people</a:t>
            </a:r>
            <a:endParaRPr lang="en-US" dirty="0"/>
          </a:p>
        </p:txBody>
      </p:sp>
      <p:sp>
        <p:nvSpPr>
          <p:cNvPr id="16" name="TextBox 15">
            <a:extLst>
              <a:ext uri="{FF2B5EF4-FFF2-40B4-BE49-F238E27FC236}">
                <a16:creationId xmlns:a16="http://schemas.microsoft.com/office/drawing/2014/main" id="{D8618561-4E1C-F2DA-8EEF-A8EF076771BF}"/>
              </a:ext>
            </a:extLst>
          </p:cNvPr>
          <p:cNvSpPr txBox="1"/>
          <p:nvPr/>
        </p:nvSpPr>
        <p:spPr>
          <a:xfrm>
            <a:off x="362715" y="3724386"/>
            <a:ext cx="2621872" cy="1077218"/>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a:cs typeface="Arial"/>
            </a:endParaRPr>
          </a:p>
          <a:p>
            <a:endParaRPr lang="en-US" sz="1600" i="1">
              <a:cs typeface="Arial"/>
            </a:endParaRPr>
          </a:p>
          <a:p>
            <a:pPr marL="285750" indent="-285750">
              <a:buFont typeface="Arial"/>
              <a:buChar char="•"/>
            </a:pPr>
            <a:r>
              <a:rPr lang="en-US" sz="1600" dirty="0">
                <a:cs typeface="Arial"/>
              </a:rPr>
              <a:t>Transparent process</a:t>
            </a:r>
          </a:p>
          <a:p>
            <a:pPr marL="285750" indent="-285750">
              <a:buFont typeface="Arial"/>
              <a:buChar char="•"/>
            </a:pPr>
            <a:r>
              <a:rPr lang="en-US" sz="1600" b="1" dirty="0">
                <a:cs typeface="Arial"/>
              </a:rPr>
              <a:t>WG14 Subcommittee</a:t>
            </a:r>
          </a:p>
        </p:txBody>
      </p:sp>
      <p:sp>
        <p:nvSpPr>
          <p:cNvPr id="17" name="TextBox 16">
            <a:extLst>
              <a:ext uri="{FF2B5EF4-FFF2-40B4-BE49-F238E27FC236}">
                <a16:creationId xmlns:a16="http://schemas.microsoft.com/office/drawing/2014/main" id="{84D9C55C-DC0D-7235-61EF-23FD07F763B8}"/>
              </a:ext>
            </a:extLst>
          </p:cNvPr>
          <p:cNvSpPr txBox="1"/>
          <p:nvPr/>
        </p:nvSpPr>
        <p:spPr>
          <a:xfrm>
            <a:off x="360133" y="3726818"/>
            <a:ext cx="2613561"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rgbClr val="FFFFFF"/>
                </a:solidFill>
              </a:rPr>
              <a:t>Selecting ambassadors</a:t>
            </a:r>
            <a:endParaRPr lang="en-US" dirty="0"/>
          </a:p>
        </p:txBody>
      </p:sp>
      <p:sp>
        <p:nvSpPr>
          <p:cNvPr id="18" name="TextBox 17">
            <a:extLst>
              <a:ext uri="{FF2B5EF4-FFF2-40B4-BE49-F238E27FC236}">
                <a16:creationId xmlns:a16="http://schemas.microsoft.com/office/drawing/2014/main" id="{636533A8-7399-839E-DE37-47C751825A8D}"/>
              </a:ext>
            </a:extLst>
          </p:cNvPr>
          <p:cNvSpPr txBox="1"/>
          <p:nvPr/>
        </p:nvSpPr>
        <p:spPr>
          <a:xfrm>
            <a:off x="362714" y="5082039"/>
            <a:ext cx="3163534" cy="1323439"/>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cs typeface="Arial"/>
              </a:rPr>
              <a:t>Vision for proposal</a:t>
            </a:r>
          </a:p>
          <a:p>
            <a:pPr marL="285750" indent="-285750">
              <a:buFont typeface="Arial"/>
              <a:buChar char="•"/>
            </a:pPr>
            <a:r>
              <a:rPr lang="en-US" sz="1600" dirty="0">
                <a:cs typeface="Arial"/>
              </a:rPr>
              <a:t>Equity and representation</a:t>
            </a:r>
          </a:p>
          <a:p>
            <a:pPr marL="285750" indent="-285750">
              <a:buFont typeface="Arial"/>
              <a:buChar char="•"/>
            </a:pPr>
            <a:r>
              <a:rPr lang="en-US" sz="1600" b="1" dirty="0">
                <a:cs typeface="Arial"/>
              </a:rPr>
              <a:t>Enthusiasm</a:t>
            </a:r>
          </a:p>
        </p:txBody>
      </p:sp>
      <p:sp>
        <p:nvSpPr>
          <p:cNvPr id="19" name="TextBox 18">
            <a:extLst>
              <a:ext uri="{FF2B5EF4-FFF2-40B4-BE49-F238E27FC236}">
                <a16:creationId xmlns:a16="http://schemas.microsoft.com/office/drawing/2014/main" id="{548529DA-EFF4-FC43-470A-9B01B37204BC}"/>
              </a:ext>
            </a:extLst>
          </p:cNvPr>
          <p:cNvSpPr txBox="1"/>
          <p:nvPr/>
        </p:nvSpPr>
        <p:spPr>
          <a:xfrm>
            <a:off x="360132" y="5084471"/>
            <a:ext cx="3155223"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rgbClr val="FFFFFF"/>
                </a:solidFill>
              </a:rPr>
              <a:t>Selection criteria</a:t>
            </a:r>
            <a:endParaRPr lang="en-US" dirty="0"/>
          </a:p>
        </p:txBody>
      </p:sp>
      <p:sp>
        <p:nvSpPr>
          <p:cNvPr id="20" name="TextBox 19">
            <a:extLst>
              <a:ext uri="{FF2B5EF4-FFF2-40B4-BE49-F238E27FC236}">
                <a16:creationId xmlns:a16="http://schemas.microsoft.com/office/drawing/2014/main" id="{6D8D0844-CEBC-3C38-BBB5-CD0624CA8FEC}"/>
              </a:ext>
            </a:extLst>
          </p:cNvPr>
          <p:cNvSpPr txBox="1"/>
          <p:nvPr/>
        </p:nvSpPr>
        <p:spPr>
          <a:xfrm>
            <a:off x="4282883" y="1914690"/>
            <a:ext cx="7395845" cy="2554545"/>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cs typeface="Arial"/>
              </a:rPr>
              <a:t>Short CV/bio </a:t>
            </a:r>
          </a:p>
          <a:p>
            <a:pPr marL="285750" indent="-285750">
              <a:buFont typeface="Arial"/>
              <a:buChar char="•"/>
            </a:pPr>
            <a:r>
              <a:rPr lang="en-US" sz="1600" dirty="0">
                <a:cs typeface="Arial"/>
              </a:rPr>
              <a:t>Why do you want to be an Accelerator Engagement Ambassador (1 par.)</a:t>
            </a:r>
          </a:p>
          <a:p>
            <a:pPr marL="285750" indent="-285750">
              <a:buFont typeface="Arial"/>
              <a:buChar char="•"/>
            </a:pPr>
            <a:r>
              <a:rPr lang="en-US" sz="1600" dirty="0">
                <a:cs typeface="Arial"/>
              </a:rPr>
              <a:t>Which theme would be best suited to you as an Ambassador?</a:t>
            </a:r>
          </a:p>
          <a:p>
            <a:pPr marL="285750" indent="-285750">
              <a:buFont typeface="Arial"/>
              <a:buChar char="•"/>
            </a:pPr>
            <a:r>
              <a:rPr lang="en-US" sz="1600" b="1" dirty="0">
                <a:cs typeface="Arial"/>
              </a:rPr>
              <a:t>Pitch your idea </a:t>
            </a:r>
            <a:r>
              <a:rPr lang="en-US" sz="1600" dirty="0">
                <a:cs typeface="Arial"/>
              </a:rPr>
              <a:t>(&lt;300 words).</a:t>
            </a:r>
            <a:r>
              <a:rPr lang="en-US" sz="1600" b="1" dirty="0">
                <a:cs typeface="Arial"/>
              </a:rPr>
              <a:t> </a:t>
            </a:r>
            <a:r>
              <a:rPr lang="en-US" sz="1600" dirty="0">
                <a:cs typeface="Arial"/>
              </a:rPr>
              <a:t>Consider:</a:t>
            </a:r>
          </a:p>
          <a:p>
            <a:pPr marL="894715" lvl="1" indent="-285750">
              <a:buFont typeface="Courier New"/>
              <a:buChar char="o"/>
            </a:pPr>
            <a:r>
              <a:rPr lang="en-US" sz="1600" dirty="0">
                <a:cs typeface="Arial"/>
              </a:rPr>
              <a:t>Target audience (</a:t>
            </a:r>
            <a:r>
              <a:rPr lang="en-US" sz="1600" dirty="0" err="1">
                <a:cs typeface="Arial"/>
              </a:rPr>
              <a:t>eg.</a:t>
            </a:r>
            <a:r>
              <a:rPr lang="en-US" sz="1600" dirty="0">
                <a:cs typeface="Arial"/>
              </a:rPr>
              <a:t> Primary school students, fellow academics, etc.)</a:t>
            </a:r>
          </a:p>
          <a:p>
            <a:pPr marL="894715" lvl="1" indent="-285750">
              <a:buFont typeface="Courier New"/>
              <a:buChar char="o"/>
            </a:pPr>
            <a:r>
              <a:rPr lang="en-US" sz="1600" dirty="0">
                <a:cs typeface="Arial"/>
              </a:rPr>
              <a:t>Medium (</a:t>
            </a:r>
            <a:r>
              <a:rPr lang="en-US" sz="1600" dirty="0" err="1">
                <a:cs typeface="Arial"/>
              </a:rPr>
              <a:t>eg.</a:t>
            </a:r>
            <a:r>
              <a:rPr lang="en-US" sz="1600" dirty="0">
                <a:cs typeface="Arial"/>
              </a:rPr>
              <a:t> Slide deck, hands-on demos, podcast, video, etc.)</a:t>
            </a:r>
          </a:p>
          <a:p>
            <a:pPr marL="894715" lvl="1" indent="-285750">
              <a:buFont typeface="Courier New"/>
              <a:buChar char="o"/>
            </a:pPr>
            <a:r>
              <a:rPr lang="en-US" sz="1600" dirty="0">
                <a:cs typeface="Arial"/>
              </a:rPr>
              <a:t>Content – what would your project look like?</a:t>
            </a:r>
          </a:p>
          <a:p>
            <a:pPr marL="894715" lvl="1" indent="-285750">
              <a:buFont typeface="Courier New"/>
              <a:buChar char="o"/>
            </a:pPr>
            <a:r>
              <a:rPr lang="en-US" sz="1600" dirty="0">
                <a:cs typeface="Arial"/>
              </a:rPr>
              <a:t>Success evaluation</a:t>
            </a:r>
          </a:p>
        </p:txBody>
      </p:sp>
      <p:sp>
        <p:nvSpPr>
          <p:cNvPr id="21" name="TextBox 20">
            <a:extLst>
              <a:ext uri="{FF2B5EF4-FFF2-40B4-BE49-F238E27FC236}">
                <a16:creationId xmlns:a16="http://schemas.microsoft.com/office/drawing/2014/main" id="{A98A6699-7E81-749D-DA9E-700F921D8914}"/>
              </a:ext>
            </a:extLst>
          </p:cNvPr>
          <p:cNvSpPr txBox="1"/>
          <p:nvPr/>
        </p:nvSpPr>
        <p:spPr>
          <a:xfrm>
            <a:off x="4280301" y="1917121"/>
            <a:ext cx="3592112" cy="400110"/>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b="1" dirty="0">
                <a:solidFill>
                  <a:srgbClr val="FFFFFF"/>
                </a:solidFill>
              </a:rPr>
              <a:t>Call Outline – What info?</a:t>
            </a:r>
            <a:endParaRPr lang="en-US" sz="2000" dirty="0">
              <a:cs typeface="Arial"/>
            </a:endParaRPr>
          </a:p>
        </p:txBody>
      </p:sp>
    </p:spTree>
    <p:extLst>
      <p:ext uri="{BB962C8B-B14F-4D97-AF65-F5344CB8AC3E}">
        <p14:creationId xmlns:p14="http://schemas.microsoft.com/office/powerpoint/2010/main" val="1324740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54781" y="1051810"/>
            <a:ext cx="10109862" cy="540567"/>
          </a:xfrm>
        </p:spPr>
        <p:txBody>
          <a:bodyPr vert="horz" lIns="0" tIns="0" rIns="0" bIns="0" rtlCol="0" anchor="t">
            <a:noAutofit/>
          </a:bodyPr>
          <a:lstStyle/>
          <a:p>
            <a:r>
              <a:rPr lang="en-GB" dirty="0">
                <a:cs typeface="Arial"/>
              </a:rPr>
              <a:t>The Initiative can have a positive effect for a range of parties</a:t>
            </a:r>
            <a:endParaRPr lang="en-US" dirty="0"/>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dirty="0">
                <a:cs typeface="Arial"/>
              </a:rPr>
              <a:t>Impact</a:t>
            </a:r>
            <a:endParaRPr lang="en-US" dirty="0"/>
          </a:p>
        </p:txBody>
      </p:sp>
      <p:grpSp>
        <p:nvGrpSpPr>
          <p:cNvPr id="22" name="Group 21">
            <a:extLst>
              <a:ext uri="{FF2B5EF4-FFF2-40B4-BE49-F238E27FC236}">
                <a16:creationId xmlns:a16="http://schemas.microsoft.com/office/drawing/2014/main" id="{446A532A-E47C-1692-C12F-19B8E7CF74BA}"/>
              </a:ext>
            </a:extLst>
          </p:cNvPr>
          <p:cNvGrpSpPr/>
          <p:nvPr/>
        </p:nvGrpSpPr>
        <p:grpSpPr>
          <a:xfrm>
            <a:off x="360133" y="1933049"/>
            <a:ext cx="3202839" cy="1569660"/>
            <a:chOff x="360133" y="1933051"/>
            <a:chExt cx="3202839" cy="1569660"/>
          </a:xfrm>
        </p:grpSpPr>
        <p:sp>
          <p:nvSpPr>
            <p:cNvPr id="4" name="TextBox 3">
              <a:extLst>
                <a:ext uri="{FF2B5EF4-FFF2-40B4-BE49-F238E27FC236}">
                  <a16:creationId xmlns:a16="http://schemas.microsoft.com/office/drawing/2014/main" id="{352A23BD-6316-E4FF-8626-937C2E8130F0}"/>
                </a:ext>
              </a:extLst>
            </p:cNvPr>
            <p:cNvSpPr txBox="1"/>
            <p:nvPr/>
          </p:nvSpPr>
          <p:spPr>
            <a:xfrm>
              <a:off x="362715" y="1933051"/>
              <a:ext cx="3200257" cy="1569660"/>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a:cs typeface="Arial"/>
              </a:endParaRPr>
            </a:p>
            <a:p>
              <a:endParaRPr lang="en-US" sz="1600" i="1">
                <a:cs typeface="Arial"/>
              </a:endParaRPr>
            </a:p>
            <a:p>
              <a:pPr marL="285750" indent="-285750">
                <a:buFont typeface="Arial"/>
                <a:buChar char="•"/>
              </a:pPr>
              <a:r>
                <a:rPr lang="en-US" sz="1600" b="1" dirty="0">
                  <a:cs typeface="Arial"/>
                </a:rPr>
                <a:t>Up-skilling</a:t>
              </a:r>
              <a:r>
                <a:rPr lang="en-US" sz="1600" dirty="0">
                  <a:cs typeface="Arial"/>
                </a:rPr>
                <a:t> opportunities</a:t>
              </a:r>
            </a:p>
            <a:p>
              <a:pPr marL="285750" indent="-285750">
                <a:buFont typeface="Arial"/>
                <a:buChar char="•"/>
              </a:pPr>
              <a:r>
                <a:rPr lang="en-US" sz="1600" b="1" dirty="0">
                  <a:cs typeface="Arial"/>
                </a:rPr>
                <a:t>Network </a:t>
              </a:r>
              <a:r>
                <a:rPr lang="en-US" sz="1600" dirty="0">
                  <a:cs typeface="Arial"/>
                </a:rPr>
                <a:t>of peers</a:t>
              </a:r>
            </a:p>
            <a:p>
              <a:pPr marL="285750" indent="-285750">
                <a:buFont typeface="Arial"/>
                <a:buChar char="•"/>
              </a:pPr>
              <a:r>
                <a:rPr lang="en-US" sz="1600" b="1" dirty="0">
                  <a:cs typeface="Arial"/>
                </a:rPr>
                <a:t>Recognition </a:t>
              </a:r>
              <a:r>
                <a:rPr lang="en-US" sz="1600" dirty="0">
                  <a:cs typeface="Arial"/>
                </a:rPr>
                <a:t>of contributions</a:t>
              </a:r>
            </a:p>
            <a:p>
              <a:pPr marL="285750" indent="-285750">
                <a:buFont typeface="Arial"/>
                <a:buChar char="•"/>
              </a:pPr>
              <a:r>
                <a:rPr lang="en-US" sz="1600" b="1" dirty="0">
                  <a:cs typeface="Arial"/>
                </a:rPr>
                <a:t>Support </a:t>
              </a:r>
              <a:r>
                <a:rPr lang="en-US" sz="1600" dirty="0">
                  <a:cs typeface="Arial"/>
                </a:rPr>
                <a:t>for ideas</a:t>
              </a:r>
            </a:p>
          </p:txBody>
        </p:sp>
        <p:sp>
          <p:nvSpPr>
            <p:cNvPr id="8" name="TextBox 7">
              <a:extLst>
                <a:ext uri="{FF2B5EF4-FFF2-40B4-BE49-F238E27FC236}">
                  <a16:creationId xmlns:a16="http://schemas.microsoft.com/office/drawing/2014/main" id="{C73A9E03-47BE-5B1E-89D6-734379997C7C}"/>
                </a:ext>
              </a:extLst>
            </p:cNvPr>
            <p:cNvSpPr txBox="1"/>
            <p:nvPr/>
          </p:nvSpPr>
          <p:spPr>
            <a:xfrm>
              <a:off x="360133" y="1935483"/>
              <a:ext cx="3191946"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dirty="0">
                  <a:solidFill>
                    <a:srgbClr val="FFFFFF"/>
                  </a:solidFill>
                </a:rPr>
                <a:t>Engagement Ambassadors</a:t>
              </a:r>
              <a:endParaRPr lang="en-US" dirty="0">
                <a:cs typeface="Arial"/>
              </a:endParaRPr>
            </a:p>
          </p:txBody>
        </p:sp>
      </p:grpSp>
      <p:grpSp>
        <p:nvGrpSpPr>
          <p:cNvPr id="20" name="Group 19">
            <a:extLst>
              <a:ext uri="{FF2B5EF4-FFF2-40B4-BE49-F238E27FC236}">
                <a16:creationId xmlns:a16="http://schemas.microsoft.com/office/drawing/2014/main" id="{56E2F15C-ECC7-2342-B064-A811F1C9EBBC}"/>
              </a:ext>
            </a:extLst>
          </p:cNvPr>
          <p:cNvGrpSpPr/>
          <p:nvPr/>
        </p:nvGrpSpPr>
        <p:grpSpPr>
          <a:xfrm>
            <a:off x="8228012" y="1933049"/>
            <a:ext cx="3588429" cy="1569660"/>
            <a:chOff x="8228012" y="1942232"/>
            <a:chExt cx="3588429" cy="1569660"/>
          </a:xfrm>
        </p:grpSpPr>
        <p:sp>
          <p:nvSpPr>
            <p:cNvPr id="9" name="TextBox 8">
              <a:extLst>
                <a:ext uri="{FF2B5EF4-FFF2-40B4-BE49-F238E27FC236}">
                  <a16:creationId xmlns:a16="http://schemas.microsoft.com/office/drawing/2014/main" id="{66E01469-0D58-E60A-C09D-E3F1A0C211AD}"/>
                </a:ext>
              </a:extLst>
            </p:cNvPr>
            <p:cNvSpPr txBox="1"/>
            <p:nvPr/>
          </p:nvSpPr>
          <p:spPr>
            <a:xfrm>
              <a:off x="8230594" y="1942232"/>
              <a:ext cx="3585847" cy="1569660"/>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pPr marL="285750" indent="-285750">
                <a:buFont typeface="Arial"/>
                <a:buChar char="•"/>
              </a:pPr>
              <a:r>
                <a:rPr lang="en-US" sz="1600" dirty="0">
                  <a:cs typeface="Arial"/>
                </a:rPr>
                <a:t>Develops both </a:t>
              </a:r>
              <a:r>
                <a:rPr lang="en-US" sz="1600" b="1" dirty="0">
                  <a:cs typeface="Arial"/>
                </a:rPr>
                <a:t>resources </a:t>
              </a:r>
              <a:r>
                <a:rPr lang="en-US" sz="1600" dirty="0">
                  <a:cs typeface="Arial"/>
                </a:rPr>
                <a:t>and </a:t>
              </a:r>
              <a:r>
                <a:rPr lang="en-US" sz="1600" b="1" dirty="0">
                  <a:cs typeface="Arial"/>
                </a:rPr>
                <a:t>communication channels</a:t>
              </a:r>
            </a:p>
            <a:p>
              <a:pPr marL="285750" indent="-285750">
                <a:buFont typeface="Arial"/>
                <a:buChar char="•"/>
              </a:pPr>
              <a:r>
                <a:rPr lang="en-US" sz="1600" dirty="0">
                  <a:cs typeface="Arial"/>
                </a:rPr>
                <a:t>Creating </a:t>
              </a:r>
              <a:r>
                <a:rPr lang="en-US" sz="1600" b="1" dirty="0">
                  <a:cs typeface="Arial"/>
                </a:rPr>
                <a:t>engaging content</a:t>
              </a:r>
            </a:p>
            <a:p>
              <a:pPr marL="285750" indent="-285750">
                <a:buFont typeface="Arial"/>
                <a:buChar char="•"/>
              </a:pPr>
              <a:r>
                <a:rPr lang="en-US" sz="1600" dirty="0">
                  <a:cs typeface="Arial"/>
                </a:rPr>
                <a:t>Improved </a:t>
              </a:r>
              <a:r>
                <a:rPr lang="en-US" sz="1600" b="1" dirty="0">
                  <a:cs typeface="Arial"/>
                </a:rPr>
                <a:t>visibility</a:t>
              </a:r>
            </a:p>
          </p:txBody>
        </p:sp>
        <p:sp>
          <p:nvSpPr>
            <p:cNvPr id="10" name="TextBox 9">
              <a:extLst>
                <a:ext uri="{FF2B5EF4-FFF2-40B4-BE49-F238E27FC236}">
                  <a16:creationId xmlns:a16="http://schemas.microsoft.com/office/drawing/2014/main" id="{06421FF4-75B1-4FC7-9A33-0167B781C641}"/>
                </a:ext>
              </a:extLst>
            </p:cNvPr>
            <p:cNvSpPr txBox="1"/>
            <p:nvPr/>
          </p:nvSpPr>
          <p:spPr>
            <a:xfrm>
              <a:off x="8228012" y="1944664"/>
              <a:ext cx="3577536"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dirty="0">
                  <a:solidFill>
                    <a:srgbClr val="FFFFFF"/>
                  </a:solidFill>
                </a:rPr>
                <a:t>IUPAP WG14</a:t>
              </a:r>
              <a:endParaRPr lang="en-US" dirty="0"/>
            </a:p>
          </p:txBody>
        </p:sp>
      </p:grpSp>
      <p:grpSp>
        <p:nvGrpSpPr>
          <p:cNvPr id="21" name="Group 20">
            <a:extLst>
              <a:ext uri="{FF2B5EF4-FFF2-40B4-BE49-F238E27FC236}">
                <a16:creationId xmlns:a16="http://schemas.microsoft.com/office/drawing/2014/main" id="{2CB72E2D-BFAB-850A-1E1A-868E0CEB682B}"/>
              </a:ext>
            </a:extLst>
          </p:cNvPr>
          <p:cNvGrpSpPr/>
          <p:nvPr/>
        </p:nvGrpSpPr>
        <p:grpSpPr>
          <a:xfrm>
            <a:off x="4009470" y="1933049"/>
            <a:ext cx="3772042" cy="1806702"/>
            <a:chOff x="4142590" y="1923869"/>
            <a:chExt cx="3827127" cy="1815882"/>
          </a:xfrm>
        </p:grpSpPr>
        <p:sp>
          <p:nvSpPr>
            <p:cNvPr id="11" name="TextBox 10">
              <a:extLst>
                <a:ext uri="{FF2B5EF4-FFF2-40B4-BE49-F238E27FC236}">
                  <a16:creationId xmlns:a16="http://schemas.microsoft.com/office/drawing/2014/main" id="{A6ED17F5-B612-B7A3-EB10-48A483BCB258}"/>
                </a:ext>
              </a:extLst>
            </p:cNvPr>
            <p:cNvSpPr txBox="1"/>
            <p:nvPr/>
          </p:nvSpPr>
          <p:spPr>
            <a:xfrm>
              <a:off x="4145172" y="1923869"/>
              <a:ext cx="3824545" cy="1815882"/>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a:cs typeface="Arial"/>
              </a:endParaRPr>
            </a:p>
            <a:p>
              <a:endParaRPr lang="en-US" sz="1600" i="1">
                <a:cs typeface="Arial"/>
              </a:endParaRPr>
            </a:p>
            <a:p>
              <a:pPr marL="285750" indent="-285750">
                <a:buFont typeface="Arial"/>
                <a:buChar char="•"/>
              </a:pPr>
              <a:r>
                <a:rPr lang="en-US" sz="1600" dirty="0">
                  <a:cs typeface="Arial"/>
                </a:rPr>
                <a:t>Access to </a:t>
              </a:r>
              <a:r>
                <a:rPr lang="en-US" sz="1600" b="1" dirty="0">
                  <a:cs typeface="Arial"/>
                </a:rPr>
                <a:t>curated content</a:t>
              </a:r>
              <a:endParaRPr lang="en-US" sz="1600" dirty="0">
                <a:cs typeface="Arial"/>
              </a:endParaRPr>
            </a:p>
            <a:p>
              <a:pPr marL="285750" indent="-285750">
                <a:buFont typeface="Arial"/>
                <a:buChar char="•"/>
              </a:pPr>
              <a:r>
                <a:rPr lang="en-US" sz="1600" b="1" dirty="0">
                  <a:cs typeface="Arial"/>
                </a:rPr>
                <a:t>Community </a:t>
              </a:r>
              <a:r>
                <a:rPr lang="en-US" sz="1600" dirty="0">
                  <a:cs typeface="Arial"/>
                </a:rPr>
                <a:t>needs well-met</a:t>
              </a:r>
              <a:endParaRPr lang="en-US" dirty="0"/>
            </a:p>
            <a:p>
              <a:pPr marL="285750" indent="-285750">
                <a:buFont typeface="Arial"/>
                <a:buChar char="•"/>
              </a:pPr>
              <a:r>
                <a:rPr lang="en-US" sz="1600" dirty="0">
                  <a:cs typeface="Arial"/>
                </a:rPr>
                <a:t>Reach out to </a:t>
              </a:r>
              <a:r>
                <a:rPr lang="en-US" sz="1600" b="1" dirty="0">
                  <a:cs typeface="Arial"/>
                </a:rPr>
                <a:t>new sectors</a:t>
              </a:r>
            </a:p>
            <a:p>
              <a:pPr marL="285750" indent="-285750">
                <a:buFont typeface="Arial"/>
                <a:buChar char="•"/>
              </a:pPr>
              <a:r>
                <a:rPr lang="en-US" sz="1600" dirty="0">
                  <a:cs typeface="Arial"/>
                </a:rPr>
                <a:t>Receive engaging talks by </a:t>
              </a:r>
              <a:r>
                <a:rPr lang="en-US" sz="1600" b="1" dirty="0">
                  <a:cs typeface="Arial"/>
                </a:rPr>
                <a:t>talented, young, excited scientists</a:t>
              </a:r>
            </a:p>
          </p:txBody>
        </p:sp>
        <p:sp>
          <p:nvSpPr>
            <p:cNvPr id="12" name="TextBox 11">
              <a:extLst>
                <a:ext uri="{FF2B5EF4-FFF2-40B4-BE49-F238E27FC236}">
                  <a16:creationId xmlns:a16="http://schemas.microsoft.com/office/drawing/2014/main" id="{9DD65AB6-D6A3-D110-DE3C-06E664F4DAE3}"/>
                </a:ext>
              </a:extLst>
            </p:cNvPr>
            <p:cNvSpPr txBox="1"/>
            <p:nvPr/>
          </p:nvSpPr>
          <p:spPr>
            <a:xfrm>
              <a:off x="4142590" y="1926301"/>
              <a:ext cx="3816234"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dirty="0">
                  <a:solidFill>
                    <a:srgbClr val="FFFFFF"/>
                  </a:solidFill>
                </a:rPr>
                <a:t>Audiences</a:t>
              </a:r>
              <a:endParaRPr lang="en-US" dirty="0"/>
            </a:p>
          </p:txBody>
        </p:sp>
      </p:grpSp>
      <p:sp>
        <p:nvSpPr>
          <p:cNvPr id="14" name="Content Placeholder 2">
            <a:extLst>
              <a:ext uri="{FF2B5EF4-FFF2-40B4-BE49-F238E27FC236}">
                <a16:creationId xmlns:a16="http://schemas.microsoft.com/office/drawing/2014/main" id="{B8D552D3-2961-BDA0-1BE7-96E8766599CF}"/>
              </a:ext>
            </a:extLst>
          </p:cNvPr>
          <p:cNvSpPr txBox="1">
            <a:spLocks/>
          </p:cNvSpPr>
          <p:nvPr/>
        </p:nvSpPr>
        <p:spPr>
          <a:xfrm>
            <a:off x="461278" y="4215487"/>
            <a:ext cx="11266633" cy="1210759"/>
          </a:xfrm>
          <a:prstGeom prst="rect">
            <a:avLst/>
          </a:prstGeom>
        </p:spPr>
        <p:txBody>
          <a:bodyPr vert="horz" lIns="0" tIns="0" rIns="0" bIns="0" rtlCol="0" anchor="t">
            <a:noAutofit/>
          </a:bodyPr>
          <a:lstStyle>
            <a:lvl1pPr marL="0" indent="0" algn="l" defTabSz="1218804" rtl="0" eaLnBrk="1" latinLnBrk="0" hangingPunct="1">
              <a:lnSpc>
                <a:spcPts val="2400"/>
              </a:lnSpc>
              <a:spcBef>
                <a:spcPts val="0"/>
              </a:spcBef>
              <a:spcAft>
                <a:spcPts val="600"/>
              </a:spcAft>
              <a:buFont typeface="Arial" pitchFamily="34" charset="0"/>
              <a:buNone/>
              <a:defRPr sz="2200" b="1" kern="1200" baseline="0">
                <a:solidFill>
                  <a:schemeClr val="bg2"/>
                </a:solidFill>
                <a:latin typeface="+mn-lt"/>
                <a:ea typeface="+mn-ea"/>
                <a:cs typeface="Arial" pitchFamily="34" charset="0"/>
              </a:defRPr>
            </a:lvl1pPr>
            <a:lvl2pPr marL="0" indent="0" algn="l" defTabSz="1218804" rtl="0" eaLnBrk="1" latinLnBrk="0" hangingPunct="1">
              <a:lnSpc>
                <a:spcPts val="2400"/>
              </a:lnSpc>
              <a:spcBef>
                <a:spcPts val="0"/>
              </a:spcBef>
              <a:spcAft>
                <a:spcPts val="600"/>
              </a:spcAft>
              <a:buClr>
                <a:schemeClr val="accent1"/>
              </a:buClr>
              <a:buSzPct val="100000"/>
              <a:buFontTx/>
              <a:buNone/>
              <a:defRPr sz="2200" kern="1200">
                <a:solidFill>
                  <a:schemeClr val="bg2"/>
                </a:solidFill>
                <a:latin typeface="+mn-lt"/>
                <a:ea typeface="+mn-ea"/>
                <a:cs typeface="Arial" pitchFamily="34" charset="0"/>
              </a:defRPr>
            </a:lvl2pPr>
            <a:lvl3pPr marL="0" indent="-239922" algn="l" defTabSz="1218804" rtl="0" eaLnBrk="1" latinLnBrk="0" hangingPunct="1">
              <a:lnSpc>
                <a:spcPts val="2600"/>
              </a:lnSpc>
              <a:spcBef>
                <a:spcPts val="0"/>
              </a:spcBef>
              <a:spcAft>
                <a:spcPts val="600"/>
              </a:spcAft>
              <a:buClr>
                <a:srgbClr val="2C421D"/>
              </a:buClr>
              <a:buSzPct val="100000"/>
              <a:buFont typeface="Arial" panose="020B0604020202020204" pitchFamily="34" charset="0"/>
              <a:buChar char="•"/>
              <a:defRPr sz="2400" kern="1200">
                <a:solidFill>
                  <a:schemeClr val="bg2"/>
                </a:solidFill>
                <a:latin typeface="+mn-lt"/>
                <a:ea typeface="+mn-ea"/>
                <a:cs typeface="Arial" pitchFamily="34" charset="0"/>
              </a:defRPr>
            </a:lvl3pPr>
            <a:lvl4pPr marL="47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4pPr>
            <a:lvl5pPr marL="72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baseline="0">
                <a:solidFill>
                  <a:schemeClr val="bg2"/>
                </a:solidFill>
                <a:latin typeface="+mn-lt"/>
                <a:ea typeface="+mn-ea"/>
                <a:cs typeface="Arial" pitchFamily="34" charset="0"/>
              </a:defRPr>
            </a:lvl5pPr>
            <a:lvl6pPr marL="96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6pPr>
            <a:lvl7pPr marL="11988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7pPr>
            <a:lvl8pPr marL="14400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8pPr>
            <a:lvl9pPr marL="1681200" indent="-239922" algn="l" defTabSz="1218804" rtl="0" eaLnBrk="1" latinLnBrk="0" hangingPunct="1">
              <a:lnSpc>
                <a:spcPts val="2400"/>
              </a:lnSpc>
              <a:spcBef>
                <a:spcPts val="0"/>
              </a:spcBef>
              <a:spcAft>
                <a:spcPts val="600"/>
              </a:spcAft>
              <a:buClr>
                <a:schemeClr val="accent1"/>
              </a:buClr>
              <a:buSzPct val="100000"/>
              <a:buFont typeface="Arial" panose="020B0604020202020204" pitchFamily="34" charset="0"/>
              <a:buChar char="‒"/>
              <a:defRPr sz="2200" kern="1200">
                <a:solidFill>
                  <a:schemeClr val="bg2"/>
                </a:solidFill>
                <a:latin typeface="+mn-lt"/>
                <a:ea typeface="+mn-ea"/>
                <a:cs typeface="Arial" pitchFamily="34" charset="0"/>
              </a:defRPr>
            </a:lvl9pPr>
          </a:lstStyle>
          <a:p>
            <a:r>
              <a:rPr lang="en-GB" b="0" dirty="0">
                <a:cs typeface="Arial"/>
              </a:rPr>
              <a:t>This is intended as a </a:t>
            </a:r>
            <a:r>
              <a:rPr lang="en-GB" dirty="0">
                <a:cs typeface="Arial"/>
              </a:rPr>
              <a:t>pilot project:</a:t>
            </a:r>
            <a:r>
              <a:rPr lang="en-GB" b="0" dirty="0">
                <a:cs typeface="Arial"/>
              </a:rPr>
              <a:t> </a:t>
            </a:r>
            <a:endParaRPr lang="en-GB" b="0" dirty="0"/>
          </a:p>
          <a:p>
            <a:r>
              <a:rPr lang="en-GB" b="0" dirty="0">
                <a:cs typeface="Arial"/>
              </a:rPr>
              <a:t>if successful, there can be a new group of engagement ambassadors each year</a:t>
            </a:r>
          </a:p>
          <a:p>
            <a:r>
              <a:rPr lang="en-GB" b="0" dirty="0">
                <a:cs typeface="Arial"/>
              </a:rPr>
              <a:t>Over time, ambassadors can be given further support, training, publicity etc</a:t>
            </a:r>
            <a:endParaRPr lang="en-GB" b="0" dirty="0"/>
          </a:p>
        </p:txBody>
      </p:sp>
    </p:spTree>
    <p:extLst>
      <p:ext uri="{BB962C8B-B14F-4D97-AF65-F5344CB8AC3E}">
        <p14:creationId xmlns:p14="http://schemas.microsoft.com/office/powerpoint/2010/main" val="2116738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2327001" y="2288631"/>
            <a:ext cx="10164946" cy="2790763"/>
          </a:xfrm>
        </p:spPr>
        <p:txBody>
          <a:bodyPr vert="horz" lIns="0" tIns="0" rIns="0" bIns="0" rtlCol="0" anchor="t">
            <a:noAutofit/>
          </a:bodyPr>
          <a:lstStyle/>
          <a:p>
            <a:r>
              <a:rPr lang="en-GB" dirty="0">
                <a:cs typeface="Arial"/>
              </a:rPr>
              <a:t>Nov-Dec: </a:t>
            </a:r>
            <a:r>
              <a:rPr lang="en-GB" b="0" dirty="0">
                <a:cs typeface="Arial"/>
              </a:rPr>
              <a:t>Create recruitment call, send it out</a:t>
            </a:r>
          </a:p>
          <a:p>
            <a:r>
              <a:rPr lang="en-GB" dirty="0">
                <a:cs typeface="Arial"/>
              </a:rPr>
              <a:t>Jan-Feb: </a:t>
            </a:r>
            <a:r>
              <a:rPr lang="en-GB" b="0" dirty="0">
                <a:cs typeface="Arial"/>
              </a:rPr>
              <a:t>Select ambassadors, hold kick-off meeting</a:t>
            </a:r>
          </a:p>
          <a:p>
            <a:r>
              <a:rPr lang="en-GB" dirty="0">
                <a:cs typeface="Arial"/>
              </a:rPr>
              <a:t>Mar-Apr: </a:t>
            </a:r>
            <a:r>
              <a:rPr lang="en-GB" b="0" dirty="0">
                <a:cs typeface="Arial"/>
              </a:rPr>
              <a:t>Online workshop(s) on presentation skills (S. Sheehy)</a:t>
            </a:r>
          </a:p>
          <a:p>
            <a:r>
              <a:rPr lang="en-GB" dirty="0">
                <a:cs typeface="Arial"/>
              </a:rPr>
              <a:t>May-Jun: </a:t>
            </a:r>
            <a:r>
              <a:rPr lang="en-GB" b="0" dirty="0">
                <a:cs typeface="Arial"/>
              </a:rPr>
              <a:t>Production of first versions of resources. Feedback process</a:t>
            </a:r>
          </a:p>
          <a:p>
            <a:r>
              <a:rPr lang="en-GB" dirty="0">
                <a:cs typeface="Arial"/>
              </a:rPr>
              <a:t>Jul-Aug: </a:t>
            </a:r>
            <a:r>
              <a:rPr lang="en-GB" b="0" dirty="0">
                <a:cs typeface="Arial"/>
              </a:rPr>
              <a:t>Working on the resources. Community feedback</a:t>
            </a:r>
          </a:p>
          <a:p>
            <a:r>
              <a:rPr lang="en-GB" dirty="0">
                <a:cs typeface="Arial"/>
              </a:rPr>
              <a:t>Sep-Oct: </a:t>
            </a:r>
            <a:r>
              <a:rPr lang="en-GB" b="0" dirty="0">
                <a:cs typeface="Arial"/>
              </a:rPr>
              <a:t>Release of the resources. Iteration where required</a:t>
            </a:r>
          </a:p>
          <a:p>
            <a:r>
              <a:rPr lang="en-GB" dirty="0">
                <a:cs typeface="Arial"/>
              </a:rPr>
              <a:t>Nov-Dec: </a:t>
            </a:r>
            <a:r>
              <a:rPr lang="en-GB" b="0" dirty="0">
                <a:cs typeface="Arial"/>
              </a:rPr>
              <a:t>Evaluation. Decision on next phase of </a:t>
            </a:r>
            <a:r>
              <a:rPr lang="en-GB" b="0" dirty="0" err="1">
                <a:cs typeface="Arial"/>
              </a:rPr>
              <a:t>Inititative</a:t>
            </a:r>
            <a:endParaRPr lang="en-GB" b="0" dirty="0">
              <a:cs typeface="Arial"/>
            </a:endParaRPr>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a:cs typeface="Arial"/>
              </a:rPr>
              <a:t>Project Outline</a:t>
            </a:r>
            <a:endParaRPr lang="en-US"/>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16</a:t>
            </a:fld>
            <a:endParaRPr lang="en-GB"/>
          </a:p>
        </p:txBody>
      </p:sp>
      <p:sp>
        <p:nvSpPr>
          <p:cNvPr id="2" name="Arrow: Right 1">
            <a:extLst>
              <a:ext uri="{FF2B5EF4-FFF2-40B4-BE49-F238E27FC236}">
                <a16:creationId xmlns:a16="http://schemas.microsoft.com/office/drawing/2014/main" id="{675FFE2A-8690-1DE3-6B30-0486CDD5293C}"/>
              </a:ext>
            </a:extLst>
          </p:cNvPr>
          <p:cNvSpPr/>
          <p:nvPr/>
        </p:nvSpPr>
        <p:spPr>
          <a:xfrm rot="5400000">
            <a:off x="-272828" y="3502739"/>
            <a:ext cx="3733332" cy="554970"/>
          </a:xfrm>
          <a:prstGeom prst="rightArrow">
            <a:avLst/>
          </a:prstGeom>
          <a:solidFill>
            <a:srgbClr val="DAF4FC"/>
          </a:solidFill>
          <a:ln>
            <a:solidFill>
              <a:srgbClr val="0C6D8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spTree>
    <p:extLst>
      <p:ext uri="{BB962C8B-B14F-4D97-AF65-F5344CB8AC3E}">
        <p14:creationId xmlns:p14="http://schemas.microsoft.com/office/powerpoint/2010/main" val="2044225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45601" y="1051810"/>
            <a:ext cx="10164946" cy="2524523"/>
          </a:xfrm>
        </p:spPr>
        <p:txBody>
          <a:bodyPr vert="horz" lIns="0" tIns="0" rIns="0" bIns="0" rtlCol="0" anchor="t">
            <a:noAutofit/>
          </a:bodyPr>
          <a:lstStyle/>
          <a:p>
            <a:pPr marL="342900" indent="-342900">
              <a:buChar char="•"/>
            </a:pPr>
            <a:r>
              <a:rPr lang="en-GB" b="0" dirty="0">
                <a:cs typeface="Arial"/>
              </a:rPr>
              <a:t>Approval from WG14 to modify the scope of the project</a:t>
            </a:r>
          </a:p>
          <a:p>
            <a:pPr marL="342900" indent="-342900">
              <a:buChar char="•"/>
            </a:pPr>
            <a:r>
              <a:rPr lang="en-GB" b="0" dirty="0">
                <a:cs typeface="Arial"/>
              </a:rPr>
              <a:t>Formation of a subcommittee to oversee the Engagement Ambassadors Initiative</a:t>
            </a:r>
          </a:p>
          <a:p>
            <a:pPr marL="342900" indent="-342900">
              <a:buChar char="•"/>
            </a:pPr>
            <a:r>
              <a:rPr lang="en-GB" b="0" dirty="0">
                <a:cs typeface="Arial"/>
              </a:rPr>
              <a:t>Recruitment process</a:t>
            </a:r>
            <a:endParaRPr lang="en-GB" b="0" dirty="0"/>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dirty="0">
                <a:cs typeface="Arial"/>
              </a:rPr>
              <a:t>Next Steps</a:t>
            </a:r>
            <a:endParaRPr lang="en-US" dirty="0"/>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17</a:t>
            </a:fld>
            <a:endParaRPr lang="en-GB"/>
          </a:p>
        </p:txBody>
      </p:sp>
    </p:spTree>
    <p:extLst>
      <p:ext uri="{BB962C8B-B14F-4D97-AF65-F5344CB8AC3E}">
        <p14:creationId xmlns:p14="http://schemas.microsoft.com/office/powerpoint/2010/main" val="458676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1660294-B3B0-CEE2-8C2B-B6928D1F61E1}"/>
              </a:ext>
            </a:extLst>
          </p:cNvPr>
          <p:cNvSpPr>
            <a:spLocks noGrp="1"/>
          </p:cNvSpPr>
          <p:nvPr>
            <p:ph type="title"/>
          </p:nvPr>
        </p:nvSpPr>
        <p:spPr/>
        <p:txBody>
          <a:bodyPr/>
          <a:lstStyle/>
          <a:p>
            <a:r>
              <a:rPr lang="en-AU"/>
              <a:t>Thank You</a:t>
            </a:r>
          </a:p>
        </p:txBody>
      </p:sp>
      <p:sp>
        <p:nvSpPr>
          <p:cNvPr id="4" name="Text Placeholder 3">
            <a:extLst>
              <a:ext uri="{FF2B5EF4-FFF2-40B4-BE49-F238E27FC236}">
                <a16:creationId xmlns:a16="http://schemas.microsoft.com/office/drawing/2014/main" id="{E2CDDBE6-B49E-DE06-0C02-A9C75F554D05}"/>
              </a:ext>
            </a:extLst>
          </p:cNvPr>
          <p:cNvSpPr>
            <a:spLocks noGrp="1"/>
          </p:cNvSpPr>
          <p:nvPr>
            <p:ph type="body" sz="quarter" idx="18"/>
          </p:nvPr>
        </p:nvSpPr>
        <p:spPr>
          <a:xfrm>
            <a:off x="6230938" y="6219310"/>
            <a:ext cx="5614987" cy="433903"/>
          </a:xfrm>
        </p:spPr>
        <p:txBody>
          <a:bodyPr/>
          <a:lstStyle/>
          <a:p>
            <a:r>
              <a:rPr lang="en-AU"/>
              <a:t>The University of Melbourne (Australian University) PRV12150/CRICOS 00116K</a:t>
            </a:r>
          </a:p>
        </p:txBody>
      </p:sp>
    </p:spTree>
    <p:extLst>
      <p:ext uri="{BB962C8B-B14F-4D97-AF65-F5344CB8AC3E}">
        <p14:creationId xmlns:p14="http://schemas.microsoft.com/office/powerpoint/2010/main" val="2048772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3F54CF-EE5E-EE16-369A-B216A73D5635}"/>
              </a:ext>
            </a:extLst>
          </p:cNvPr>
          <p:cNvSpPr>
            <a:spLocks noGrp="1"/>
          </p:cNvSpPr>
          <p:nvPr>
            <p:ph sz="quarter" idx="14"/>
          </p:nvPr>
        </p:nvSpPr>
        <p:spPr>
          <a:xfrm>
            <a:off x="345601" y="1870255"/>
            <a:ext cx="6772726" cy="2776743"/>
          </a:xfrm>
        </p:spPr>
        <p:txBody>
          <a:bodyPr vert="horz" lIns="0" tIns="0" rIns="0" bIns="0" rtlCol="0" anchor="t">
            <a:noAutofit/>
          </a:bodyPr>
          <a:lstStyle/>
          <a:p>
            <a:pPr marL="342900" indent="-342900">
              <a:buChar char="•"/>
            </a:pPr>
            <a:r>
              <a:rPr lang="en-US" b="0" dirty="0" err="1">
                <a:cs typeface="Arial"/>
              </a:rPr>
              <a:t>MPhys</a:t>
            </a:r>
            <a:r>
              <a:rPr lang="en-US" b="0" dirty="0">
                <a:cs typeface="Arial"/>
              </a:rPr>
              <a:t> Oxford 2016-2020</a:t>
            </a:r>
          </a:p>
          <a:p>
            <a:pPr marL="342900" indent="-342900">
              <a:buChar char="•"/>
            </a:pPr>
            <a:r>
              <a:rPr lang="en-US" b="0" dirty="0">
                <a:cs typeface="Arial"/>
              </a:rPr>
              <a:t>PhD, Cookson Scholar (Manchester/Melbourne joint-studentship) 2020-2024</a:t>
            </a:r>
            <a:endParaRPr lang="en-US" b="0" dirty="0"/>
          </a:p>
          <a:p>
            <a:pPr marL="478790" lvl="3" indent="-239395"/>
            <a:r>
              <a:rPr lang="en-US" sz="2000" dirty="0">
                <a:cs typeface="Arial"/>
              </a:rPr>
              <a:t>Passed oral examination at start of November</a:t>
            </a:r>
            <a:endParaRPr lang="en-US" sz="2000" dirty="0"/>
          </a:p>
          <a:p>
            <a:pPr marL="239395" lvl="3" indent="0">
              <a:buClr>
                <a:srgbClr val="000000"/>
              </a:buClr>
              <a:buNone/>
            </a:pPr>
            <a:endParaRPr lang="en-US" sz="2000" dirty="0">
              <a:cs typeface="Arial"/>
            </a:endParaRPr>
          </a:p>
          <a:p>
            <a:pPr indent="-239395">
              <a:buFont typeface="Arial" panose="020B0604020202020204" pitchFamily="34" charset="0"/>
              <a:buChar char="•"/>
            </a:pPr>
            <a:r>
              <a:rPr lang="en-US" b="0" dirty="0">
                <a:cs typeface="Arial"/>
              </a:rPr>
              <a:t>Currently a research assistant for the </a:t>
            </a:r>
            <a:r>
              <a:rPr lang="en-US" b="0" dirty="0" err="1">
                <a:cs typeface="Arial"/>
              </a:rPr>
              <a:t>UniMelb</a:t>
            </a:r>
            <a:r>
              <a:rPr lang="en-US" b="0" dirty="0">
                <a:cs typeface="Arial"/>
              </a:rPr>
              <a:t> </a:t>
            </a:r>
            <a:r>
              <a:rPr lang="en-US" b="0" dirty="0" err="1">
                <a:cs typeface="Arial"/>
              </a:rPr>
              <a:t>Pelletron</a:t>
            </a:r>
            <a:r>
              <a:rPr lang="en-US" b="0" dirty="0">
                <a:cs typeface="Arial"/>
              </a:rPr>
              <a:t> (DC accelerator, protons ~3MeV)</a:t>
            </a:r>
            <a:endParaRPr lang="en-US" b="0" dirty="0"/>
          </a:p>
          <a:p>
            <a:pPr indent="-239395">
              <a:buChar char="•"/>
            </a:pPr>
            <a:endParaRPr lang="en-US" b="0" dirty="0"/>
          </a:p>
          <a:p>
            <a:pPr marL="478790" indent="-239395"/>
            <a:endParaRPr lang="en-US" b="0" dirty="0"/>
          </a:p>
          <a:p>
            <a:pPr marL="478790" lvl="3" indent="-239395"/>
            <a:endParaRPr lang="en-US" dirty="0"/>
          </a:p>
        </p:txBody>
      </p:sp>
      <p:sp>
        <p:nvSpPr>
          <p:cNvPr id="5" name="Title 4">
            <a:extLst>
              <a:ext uri="{FF2B5EF4-FFF2-40B4-BE49-F238E27FC236}">
                <a16:creationId xmlns:a16="http://schemas.microsoft.com/office/drawing/2014/main" id="{90DFB42C-6CD3-DE14-3539-028E93CE2782}"/>
              </a:ext>
            </a:extLst>
          </p:cNvPr>
          <p:cNvSpPr>
            <a:spLocks noGrp="1"/>
          </p:cNvSpPr>
          <p:nvPr>
            <p:ph type="title"/>
          </p:nvPr>
        </p:nvSpPr>
        <p:spPr/>
        <p:txBody>
          <a:bodyPr/>
          <a:lstStyle/>
          <a:p>
            <a:r>
              <a:rPr lang="en-US">
                <a:cs typeface="Arial"/>
              </a:rPr>
              <a:t>A Quick Introduction - Adam</a:t>
            </a:r>
            <a:endParaRPr lang="en-US"/>
          </a:p>
        </p:txBody>
      </p:sp>
      <p:pic>
        <p:nvPicPr>
          <p:cNvPr id="6" name="Picture 5" descr="A person wearing a hat and glasses standing in front of a body of water&#10;&#10;Description automatically generated">
            <a:extLst>
              <a:ext uri="{FF2B5EF4-FFF2-40B4-BE49-F238E27FC236}">
                <a16:creationId xmlns:a16="http://schemas.microsoft.com/office/drawing/2014/main" id="{476D02F0-D1C7-7063-79AF-A2A6771ACB69}"/>
              </a:ext>
            </a:extLst>
          </p:cNvPr>
          <p:cNvPicPr>
            <a:picLocks noChangeAspect="1"/>
          </p:cNvPicPr>
          <p:nvPr/>
        </p:nvPicPr>
        <p:blipFill>
          <a:blip r:embed="rId2"/>
          <a:srcRect l="6169" t="32603" r="39935" b="31387"/>
          <a:stretch/>
        </p:blipFill>
        <p:spPr>
          <a:xfrm>
            <a:off x="7309342" y="1313858"/>
            <a:ext cx="2465395" cy="2263800"/>
          </a:xfrm>
          <a:prstGeom prst="rect">
            <a:avLst/>
          </a:prstGeom>
          <a:ln w="28575">
            <a:solidFill>
              <a:srgbClr val="4472C4"/>
            </a:solidFill>
          </a:ln>
        </p:spPr>
      </p:pic>
      <p:pic>
        <p:nvPicPr>
          <p:cNvPr id="7" name="Picture 6">
            <a:extLst>
              <a:ext uri="{FF2B5EF4-FFF2-40B4-BE49-F238E27FC236}">
                <a16:creationId xmlns:a16="http://schemas.microsoft.com/office/drawing/2014/main" id="{736F4F46-521F-D295-CC38-213A0B3FB05D}"/>
              </a:ext>
            </a:extLst>
          </p:cNvPr>
          <p:cNvPicPr>
            <a:picLocks noChangeAspect="1"/>
          </p:cNvPicPr>
          <p:nvPr/>
        </p:nvPicPr>
        <p:blipFill>
          <a:blip r:embed="rId3"/>
          <a:stretch>
            <a:fillRect/>
          </a:stretch>
        </p:blipFill>
        <p:spPr>
          <a:xfrm>
            <a:off x="8861256" y="3426995"/>
            <a:ext cx="2370222" cy="2430379"/>
          </a:xfrm>
          <a:prstGeom prst="rect">
            <a:avLst/>
          </a:prstGeom>
        </p:spPr>
      </p:pic>
      <p:sp>
        <p:nvSpPr>
          <p:cNvPr id="8" name="TextBox 7">
            <a:extLst>
              <a:ext uri="{FF2B5EF4-FFF2-40B4-BE49-F238E27FC236}">
                <a16:creationId xmlns:a16="http://schemas.microsoft.com/office/drawing/2014/main" id="{BAF55196-773A-6A17-3544-8CA32DDAC1AA}"/>
              </a:ext>
            </a:extLst>
          </p:cNvPr>
          <p:cNvSpPr txBox="1"/>
          <p:nvPr/>
        </p:nvSpPr>
        <p:spPr>
          <a:xfrm>
            <a:off x="8161420" y="5855370"/>
            <a:ext cx="376588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cs typeface="Arial"/>
              </a:rPr>
              <a:t>Simultaneous transport of different energy beams through the 'TURBO' Fixed Field Accelerator arc, to be constructed at </a:t>
            </a:r>
            <a:r>
              <a:rPr lang="en-US" sz="1400" err="1">
                <a:cs typeface="Arial"/>
              </a:rPr>
              <a:t>UniMelb</a:t>
            </a:r>
            <a:endParaRPr lang="en-US" sz="1400">
              <a:cs typeface="Arial"/>
            </a:endParaRPr>
          </a:p>
        </p:txBody>
      </p:sp>
    </p:spTree>
    <p:extLst>
      <p:ext uri="{BB962C8B-B14F-4D97-AF65-F5344CB8AC3E}">
        <p14:creationId xmlns:p14="http://schemas.microsoft.com/office/powerpoint/2010/main" val="1825261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034E2B-1D0C-B894-B076-0B04C7B6EB05}"/>
              </a:ext>
            </a:extLst>
          </p:cNvPr>
          <p:cNvSpPr>
            <a:spLocks noGrp="1"/>
          </p:cNvSpPr>
          <p:nvPr>
            <p:ph sz="quarter" idx="14"/>
          </p:nvPr>
        </p:nvSpPr>
        <p:spPr/>
        <p:txBody>
          <a:bodyPr vert="horz" lIns="0" tIns="0" rIns="0" bIns="0" rtlCol="0" anchor="t">
            <a:noAutofit/>
          </a:bodyPr>
          <a:lstStyle/>
          <a:p>
            <a:r>
              <a:rPr lang="en-AU" i="1">
                <a:cs typeface="Arial"/>
              </a:rPr>
              <a:t>What the project hopes to do</a:t>
            </a:r>
            <a:endParaRPr lang="en-GB" i="1">
              <a:cs typeface="Arial"/>
            </a:endParaRPr>
          </a:p>
        </p:txBody>
      </p:sp>
      <p:sp>
        <p:nvSpPr>
          <p:cNvPr id="5" name="Title 4">
            <a:extLst>
              <a:ext uri="{FF2B5EF4-FFF2-40B4-BE49-F238E27FC236}">
                <a16:creationId xmlns:a16="http://schemas.microsoft.com/office/drawing/2014/main" id="{A5DAF290-90B7-A000-B4E9-DB8192BAD714}"/>
              </a:ext>
            </a:extLst>
          </p:cNvPr>
          <p:cNvSpPr>
            <a:spLocks noGrp="1"/>
          </p:cNvSpPr>
          <p:nvPr>
            <p:ph type="title"/>
          </p:nvPr>
        </p:nvSpPr>
        <p:spPr/>
        <p:txBody>
          <a:bodyPr/>
          <a:lstStyle/>
          <a:p>
            <a:r>
              <a:rPr lang="en-AU" sz="4800"/>
              <a:t>Premise</a:t>
            </a:r>
            <a:endParaRPr lang="en-GB" sz="4800"/>
          </a:p>
        </p:txBody>
      </p:sp>
      <p:pic>
        <p:nvPicPr>
          <p:cNvPr id="9" name="Graphic 8" descr="Lightbulb and gear with solid fill">
            <a:extLst>
              <a:ext uri="{FF2B5EF4-FFF2-40B4-BE49-F238E27FC236}">
                <a16:creationId xmlns:a16="http://schemas.microsoft.com/office/drawing/2014/main" id="{881400D5-90BC-1540-88AD-0A463A64395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rot="344959">
            <a:off x="7996694" y="1615961"/>
            <a:ext cx="3626077" cy="3626077"/>
          </a:xfrm>
          <a:prstGeom prst="rect">
            <a:avLst/>
          </a:prstGeom>
        </p:spPr>
      </p:pic>
      <p:sp>
        <p:nvSpPr>
          <p:cNvPr id="2" name="Slide Number Placeholder 3">
            <a:extLst>
              <a:ext uri="{FF2B5EF4-FFF2-40B4-BE49-F238E27FC236}">
                <a16:creationId xmlns:a16="http://schemas.microsoft.com/office/drawing/2014/main" id="{60D56DA4-B02F-DB37-72B1-FB78D189AAC3}"/>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solidFill>
                  <a:schemeClr val="bg1"/>
                </a:solidFill>
              </a:rPr>
              <a:pPr/>
              <a:t>3</a:t>
            </a:fld>
            <a:endParaRPr lang="en-GB">
              <a:solidFill>
                <a:schemeClr val="bg1"/>
              </a:solidFill>
            </a:endParaRPr>
          </a:p>
        </p:txBody>
      </p:sp>
    </p:spTree>
    <p:extLst>
      <p:ext uri="{BB962C8B-B14F-4D97-AF65-F5344CB8AC3E}">
        <p14:creationId xmlns:p14="http://schemas.microsoft.com/office/powerpoint/2010/main" val="4254212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90E163-6927-7B60-4E95-578537FC5180}"/>
              </a:ext>
            </a:extLst>
          </p:cNvPr>
          <p:cNvSpPr>
            <a:spLocks noGrp="1"/>
          </p:cNvSpPr>
          <p:nvPr>
            <p:ph type="title"/>
          </p:nvPr>
        </p:nvSpPr>
        <p:spPr/>
        <p:txBody>
          <a:bodyPr/>
          <a:lstStyle/>
          <a:p>
            <a:r>
              <a:rPr lang="en-AU"/>
              <a:t>Project Objectives</a:t>
            </a:r>
            <a:endParaRPr lang="en-GB"/>
          </a:p>
        </p:txBody>
      </p:sp>
      <p:graphicFrame>
        <p:nvGraphicFramePr>
          <p:cNvPr id="2" name="Diagram 1">
            <a:extLst>
              <a:ext uri="{FF2B5EF4-FFF2-40B4-BE49-F238E27FC236}">
                <a16:creationId xmlns:a16="http://schemas.microsoft.com/office/drawing/2014/main" id="{D4BA8795-71DB-1A3D-CE50-F1FBABFD7AAA}"/>
              </a:ext>
            </a:extLst>
          </p:cNvPr>
          <p:cNvGraphicFramePr/>
          <p:nvPr>
            <p:extLst>
              <p:ext uri="{D42A27DB-BD31-4B8C-83A1-F6EECF244321}">
                <p14:modId xmlns:p14="http://schemas.microsoft.com/office/powerpoint/2010/main" val="34519535"/>
              </p:ext>
            </p:extLst>
          </p:nvPr>
        </p:nvGraphicFramePr>
        <p:xfrm>
          <a:off x="64789" y="607772"/>
          <a:ext cx="12062422"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DB8BA68-D26A-154A-1E37-D6FCCFE182BD}"/>
              </a:ext>
            </a:extLst>
          </p:cNvPr>
          <p:cNvSpPr txBox="1"/>
          <p:nvPr/>
        </p:nvSpPr>
        <p:spPr>
          <a:xfrm>
            <a:off x="6384032" y="673489"/>
            <a:ext cx="1649811" cy="400110"/>
          </a:xfrm>
          <a:prstGeom prst="rect">
            <a:avLst/>
          </a:prstGeom>
          <a:noFill/>
        </p:spPr>
        <p:txBody>
          <a:bodyPr wrap="none" rtlCol="0">
            <a:spAutoFit/>
          </a:bodyPr>
          <a:lstStyle/>
          <a:p>
            <a:r>
              <a:rPr lang="en-GB" sz="2000" b="1" i="1">
                <a:solidFill>
                  <a:srgbClr val="336377"/>
                </a:solidFill>
              </a:rPr>
              <a:t>Overall goal</a:t>
            </a:r>
          </a:p>
        </p:txBody>
      </p:sp>
      <p:sp>
        <p:nvSpPr>
          <p:cNvPr id="6" name="TextBox 5">
            <a:extLst>
              <a:ext uri="{FF2B5EF4-FFF2-40B4-BE49-F238E27FC236}">
                <a16:creationId xmlns:a16="http://schemas.microsoft.com/office/drawing/2014/main" id="{BE7DDCAC-CEDF-AB01-A772-B4B759668C07}"/>
              </a:ext>
            </a:extLst>
          </p:cNvPr>
          <p:cNvSpPr txBox="1"/>
          <p:nvPr/>
        </p:nvSpPr>
        <p:spPr>
          <a:xfrm>
            <a:off x="9217172" y="2282317"/>
            <a:ext cx="1935145" cy="400110"/>
          </a:xfrm>
          <a:prstGeom prst="rect">
            <a:avLst/>
          </a:prstGeom>
          <a:noFill/>
        </p:spPr>
        <p:txBody>
          <a:bodyPr wrap="none" rtlCol="0">
            <a:spAutoFit/>
          </a:bodyPr>
          <a:lstStyle/>
          <a:p>
            <a:r>
              <a:rPr lang="en-GB" sz="2000" b="1" i="1">
                <a:solidFill>
                  <a:srgbClr val="4C7688"/>
                </a:solidFill>
              </a:rPr>
              <a:t>Strategic aims</a:t>
            </a:r>
          </a:p>
        </p:txBody>
      </p:sp>
      <p:sp>
        <p:nvSpPr>
          <p:cNvPr id="7" name="TextBox 6">
            <a:extLst>
              <a:ext uri="{FF2B5EF4-FFF2-40B4-BE49-F238E27FC236}">
                <a16:creationId xmlns:a16="http://schemas.microsoft.com/office/drawing/2014/main" id="{4DDD144A-718B-EFDC-C348-3D8C81A0C807}"/>
              </a:ext>
            </a:extLst>
          </p:cNvPr>
          <p:cNvSpPr txBox="1"/>
          <p:nvPr/>
        </p:nvSpPr>
        <p:spPr>
          <a:xfrm>
            <a:off x="9983199" y="3612497"/>
            <a:ext cx="2023311" cy="400110"/>
          </a:xfrm>
          <a:prstGeom prst="rect">
            <a:avLst/>
          </a:prstGeom>
          <a:noFill/>
        </p:spPr>
        <p:txBody>
          <a:bodyPr wrap="none" rtlCol="0">
            <a:spAutoFit/>
          </a:bodyPr>
          <a:lstStyle/>
          <a:p>
            <a:r>
              <a:rPr lang="en-GB" sz="2000" b="1" i="1">
                <a:solidFill>
                  <a:srgbClr val="7F9DAA"/>
                </a:solidFill>
              </a:rPr>
              <a:t>Example cases</a:t>
            </a:r>
          </a:p>
        </p:txBody>
      </p:sp>
      <p:sp>
        <p:nvSpPr>
          <p:cNvPr id="8" name="Slide Number Placeholder 3">
            <a:extLst>
              <a:ext uri="{FF2B5EF4-FFF2-40B4-BE49-F238E27FC236}">
                <a16:creationId xmlns:a16="http://schemas.microsoft.com/office/drawing/2014/main" id="{9156F153-1E94-3CAB-906A-0F1CE5DEB524}"/>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4</a:t>
            </a:fld>
            <a:endParaRPr lang="en-GB"/>
          </a:p>
        </p:txBody>
      </p:sp>
    </p:spTree>
    <p:extLst>
      <p:ext uri="{BB962C8B-B14F-4D97-AF65-F5344CB8AC3E}">
        <p14:creationId xmlns:p14="http://schemas.microsoft.com/office/powerpoint/2010/main" val="217521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A05A68-AF62-0F3D-349C-46F64D1B64C6}"/>
              </a:ext>
            </a:extLst>
          </p:cNvPr>
          <p:cNvSpPr>
            <a:spLocks noGrp="1"/>
          </p:cNvSpPr>
          <p:nvPr>
            <p:ph sz="quarter" idx="14"/>
          </p:nvPr>
        </p:nvSpPr>
        <p:spPr/>
        <p:txBody>
          <a:bodyPr/>
          <a:lstStyle/>
          <a:p>
            <a:r>
              <a:rPr lang="en-AU" dirty="0"/>
              <a:t>Creative Commons licensed presentation materials with consistent style</a:t>
            </a:r>
          </a:p>
          <a:p>
            <a:pPr marL="342900" indent="-342900">
              <a:buFont typeface="Arial" panose="020B0604020202020204" pitchFamily="34" charset="0"/>
              <a:buChar char="•"/>
            </a:pPr>
            <a:r>
              <a:rPr lang="en-AU" b="0" dirty="0"/>
              <a:t>A slide deck (~5 slides) on ‘intro to accelerators’ </a:t>
            </a:r>
          </a:p>
          <a:p>
            <a:pPr marL="342900" indent="-342900">
              <a:buFont typeface="Arial" panose="020B0604020202020204" pitchFamily="34" charset="0"/>
              <a:buChar char="•"/>
            </a:pPr>
            <a:r>
              <a:rPr lang="en-AU" b="0" dirty="0"/>
              <a:t>A slide deck (~10 slides) on each of the ‘key messages’</a:t>
            </a:r>
          </a:p>
          <a:p>
            <a:pPr marL="342900" indent="-342900">
              <a:buFont typeface="Arial" panose="020B0604020202020204" pitchFamily="34" charset="0"/>
              <a:buChar char="•"/>
            </a:pPr>
            <a:r>
              <a:rPr lang="en-AU" b="0" dirty="0"/>
              <a:t>A slide deck (~50 minutes) covering all key messages</a:t>
            </a:r>
          </a:p>
          <a:p>
            <a:pPr marL="342900" indent="-342900">
              <a:buFont typeface="Arial" panose="020B0604020202020204" pitchFamily="34" charset="0"/>
              <a:buChar char="•"/>
            </a:pPr>
            <a:endParaRPr lang="en-AU" b="0" dirty="0"/>
          </a:p>
          <a:p>
            <a:r>
              <a:rPr lang="en-AU" dirty="0"/>
              <a:t>Additional materials for accelerator outreach and education</a:t>
            </a:r>
          </a:p>
          <a:p>
            <a:pPr marL="342900" indent="-342900">
              <a:buFont typeface="Arial" panose="020B0604020202020204" pitchFamily="34" charset="0"/>
              <a:buChar char="•"/>
            </a:pPr>
            <a:r>
              <a:rPr lang="en-AU" b="0" dirty="0"/>
              <a:t>Notes and dot points accompanying each presentation, specific to different audiences</a:t>
            </a:r>
          </a:p>
          <a:p>
            <a:endParaRPr lang="en-AU" b="0" dirty="0"/>
          </a:p>
          <a:p>
            <a:r>
              <a:rPr lang="en-AU" dirty="0"/>
              <a:t>A brief report including evaluation and lessons learned, to be published</a:t>
            </a:r>
          </a:p>
          <a:p>
            <a:endParaRPr lang="en-AU" b="0" dirty="0"/>
          </a:p>
          <a:p>
            <a:endParaRPr lang="en-GB" b="0" dirty="0"/>
          </a:p>
        </p:txBody>
      </p:sp>
      <p:sp>
        <p:nvSpPr>
          <p:cNvPr id="5" name="Title 4">
            <a:extLst>
              <a:ext uri="{FF2B5EF4-FFF2-40B4-BE49-F238E27FC236}">
                <a16:creationId xmlns:a16="http://schemas.microsoft.com/office/drawing/2014/main" id="{09F2086D-CD6B-6822-59D0-EF424405E667}"/>
              </a:ext>
            </a:extLst>
          </p:cNvPr>
          <p:cNvSpPr>
            <a:spLocks noGrp="1"/>
          </p:cNvSpPr>
          <p:nvPr>
            <p:ph type="title"/>
          </p:nvPr>
        </p:nvSpPr>
        <p:spPr>
          <a:xfrm>
            <a:off x="345600" y="342000"/>
            <a:ext cx="10187813" cy="531544"/>
          </a:xfrm>
        </p:spPr>
        <p:txBody>
          <a:bodyPr/>
          <a:lstStyle/>
          <a:p>
            <a:r>
              <a:rPr lang="en-AU" dirty="0"/>
              <a:t>Project Deliverables – as originally suggested</a:t>
            </a:r>
            <a:endParaRPr lang="en-GB" dirty="0"/>
          </a:p>
        </p:txBody>
      </p:sp>
      <p:sp>
        <p:nvSpPr>
          <p:cNvPr id="2" name="Slide Number Placeholder 3">
            <a:extLst>
              <a:ext uri="{FF2B5EF4-FFF2-40B4-BE49-F238E27FC236}">
                <a16:creationId xmlns:a16="http://schemas.microsoft.com/office/drawing/2014/main" id="{6A0F86AA-CACE-539D-257A-FDFEEFA232E5}"/>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5</a:t>
            </a:fld>
            <a:endParaRPr lang="en-GB"/>
          </a:p>
        </p:txBody>
      </p:sp>
    </p:spTree>
    <p:extLst>
      <p:ext uri="{BB962C8B-B14F-4D97-AF65-F5344CB8AC3E}">
        <p14:creationId xmlns:p14="http://schemas.microsoft.com/office/powerpoint/2010/main" val="2740348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034E2B-1D0C-B894-B076-0B04C7B6EB05}"/>
              </a:ext>
            </a:extLst>
          </p:cNvPr>
          <p:cNvSpPr>
            <a:spLocks noGrp="1"/>
          </p:cNvSpPr>
          <p:nvPr>
            <p:ph sz="quarter" idx="14"/>
          </p:nvPr>
        </p:nvSpPr>
        <p:spPr/>
        <p:txBody>
          <a:bodyPr vert="horz" lIns="0" tIns="0" rIns="0" bIns="0" rtlCol="0" anchor="t">
            <a:noAutofit/>
          </a:bodyPr>
          <a:lstStyle/>
          <a:p>
            <a:r>
              <a:rPr lang="en-AU" i="1">
                <a:cs typeface="Arial"/>
              </a:rPr>
              <a:t>Outstanding questions we should answer</a:t>
            </a:r>
            <a:endParaRPr lang="en-GB" i="1">
              <a:cs typeface="Arial"/>
            </a:endParaRPr>
          </a:p>
        </p:txBody>
      </p:sp>
      <p:sp>
        <p:nvSpPr>
          <p:cNvPr id="5" name="Title 4">
            <a:extLst>
              <a:ext uri="{FF2B5EF4-FFF2-40B4-BE49-F238E27FC236}">
                <a16:creationId xmlns:a16="http://schemas.microsoft.com/office/drawing/2014/main" id="{A5DAF290-90B7-A000-B4E9-DB8192BAD714}"/>
              </a:ext>
            </a:extLst>
          </p:cNvPr>
          <p:cNvSpPr>
            <a:spLocks noGrp="1"/>
          </p:cNvSpPr>
          <p:nvPr>
            <p:ph type="title"/>
          </p:nvPr>
        </p:nvSpPr>
        <p:spPr/>
        <p:txBody>
          <a:bodyPr/>
          <a:lstStyle/>
          <a:p>
            <a:r>
              <a:rPr lang="en-AU" sz="4800"/>
              <a:t>Puzzles</a:t>
            </a:r>
            <a:endParaRPr lang="en-GB" sz="4800"/>
          </a:p>
        </p:txBody>
      </p:sp>
      <p:pic>
        <p:nvPicPr>
          <p:cNvPr id="9" name="Graphic 8" descr="Puzzle pieces with solid fill">
            <a:extLst>
              <a:ext uri="{FF2B5EF4-FFF2-40B4-BE49-F238E27FC236}">
                <a16:creationId xmlns:a16="http://schemas.microsoft.com/office/drawing/2014/main" id="{881400D5-90BC-1540-88AD-0A463A6439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00256" y="1484784"/>
            <a:ext cx="3531840" cy="3531840"/>
          </a:xfrm>
          <a:prstGeom prst="rect">
            <a:avLst/>
          </a:prstGeom>
        </p:spPr>
      </p:pic>
      <p:sp>
        <p:nvSpPr>
          <p:cNvPr id="2" name="Slide Number Placeholder 3">
            <a:extLst>
              <a:ext uri="{FF2B5EF4-FFF2-40B4-BE49-F238E27FC236}">
                <a16:creationId xmlns:a16="http://schemas.microsoft.com/office/drawing/2014/main" id="{236DDF78-958B-B4E1-64B2-67D12536F14E}"/>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solidFill>
                  <a:schemeClr val="bg1"/>
                </a:solidFill>
              </a:rPr>
              <a:pPr/>
              <a:t>6</a:t>
            </a:fld>
            <a:endParaRPr lang="en-GB">
              <a:solidFill>
                <a:schemeClr val="bg1"/>
              </a:solidFill>
            </a:endParaRPr>
          </a:p>
        </p:txBody>
      </p:sp>
    </p:spTree>
    <p:extLst>
      <p:ext uri="{BB962C8B-B14F-4D97-AF65-F5344CB8AC3E}">
        <p14:creationId xmlns:p14="http://schemas.microsoft.com/office/powerpoint/2010/main" val="3761376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a:extLst>
              <a:ext uri="{FF2B5EF4-FFF2-40B4-BE49-F238E27FC236}">
                <a16:creationId xmlns:a16="http://schemas.microsoft.com/office/drawing/2014/main" id="{1772E4BF-8E3F-68EC-CD7A-12B923F3F94F}"/>
              </a:ext>
            </a:extLst>
          </p:cNvPr>
          <p:cNvSpPr>
            <a:spLocks noGrp="1"/>
          </p:cNvSpPr>
          <p:nvPr>
            <p:ph type="title"/>
          </p:nvPr>
        </p:nvSpPr>
        <p:spPr>
          <a:xfrm>
            <a:off x="345600" y="342000"/>
            <a:ext cx="10273590" cy="531544"/>
          </a:xfrm>
        </p:spPr>
        <p:txBody>
          <a:bodyPr/>
          <a:lstStyle/>
          <a:p>
            <a:r>
              <a:rPr lang="en-AU">
                <a:cs typeface="Arial"/>
              </a:rPr>
              <a:t>Compare – IAEA Accelerator Knowledge Portal</a:t>
            </a:r>
            <a:endParaRPr lang="en-US"/>
          </a:p>
        </p:txBody>
      </p:sp>
      <p:pic>
        <p:nvPicPr>
          <p:cNvPr id="3" name="Picture 2" descr="A screenshot of a computer&#10;&#10;Description automatically generated">
            <a:extLst>
              <a:ext uri="{FF2B5EF4-FFF2-40B4-BE49-F238E27FC236}">
                <a16:creationId xmlns:a16="http://schemas.microsoft.com/office/drawing/2014/main" id="{D85BCDE1-BC5B-B5BF-C8E6-5A3B191835DD}"/>
              </a:ext>
            </a:extLst>
          </p:cNvPr>
          <p:cNvPicPr>
            <a:picLocks noChangeAspect="1"/>
          </p:cNvPicPr>
          <p:nvPr/>
        </p:nvPicPr>
        <p:blipFill>
          <a:blip r:embed="rId2"/>
          <a:stretch>
            <a:fillRect/>
          </a:stretch>
        </p:blipFill>
        <p:spPr>
          <a:xfrm>
            <a:off x="431132" y="1308925"/>
            <a:ext cx="9745579" cy="4901888"/>
          </a:xfrm>
          <a:prstGeom prst="rect">
            <a:avLst/>
          </a:prstGeom>
          <a:ln w="28575">
            <a:solidFill>
              <a:srgbClr val="4472C4"/>
            </a:solidFill>
          </a:ln>
        </p:spPr>
      </p:pic>
    </p:spTree>
    <p:extLst>
      <p:ext uri="{BB962C8B-B14F-4D97-AF65-F5344CB8AC3E}">
        <p14:creationId xmlns:p14="http://schemas.microsoft.com/office/powerpoint/2010/main" val="682149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45601" y="1870254"/>
            <a:ext cx="11500798" cy="4566937"/>
          </a:xfrm>
        </p:spPr>
        <p:txBody>
          <a:bodyPr vert="horz" lIns="0" tIns="0" rIns="0" bIns="0" rtlCol="0" anchor="t">
            <a:noAutofit/>
          </a:bodyPr>
          <a:lstStyle/>
          <a:p>
            <a:r>
              <a:rPr lang="en-GB" dirty="0">
                <a:cs typeface="Arial"/>
              </a:rPr>
              <a:t>The suggestions in the last meeting:</a:t>
            </a:r>
          </a:p>
          <a:p>
            <a:pPr marL="342900" indent="-342900">
              <a:buFont typeface="Arial" panose="020B0604020202020204" pitchFamily="34" charset="0"/>
              <a:buChar char="•"/>
            </a:pPr>
            <a:r>
              <a:rPr lang="en-GB" b="0" dirty="0">
                <a:solidFill>
                  <a:srgbClr val="000F46"/>
                </a:solidFill>
                <a:latin typeface="Arial"/>
                <a:cs typeface="Arial"/>
              </a:rPr>
              <a:t>Accelerators from discovery science to the real world</a:t>
            </a:r>
          </a:p>
          <a:p>
            <a:pPr marL="342900" indent="-342900">
              <a:buFont typeface="Arial" panose="020B0604020202020204" pitchFamily="34" charset="0"/>
              <a:buChar char="•"/>
            </a:pPr>
            <a:r>
              <a:rPr lang="en-GB" b="0" dirty="0">
                <a:solidFill>
                  <a:srgbClr val="000F46"/>
                </a:solidFill>
                <a:latin typeface="Arial"/>
                <a:cs typeface="Arial"/>
              </a:rPr>
              <a:t>Applications of accelerators for the environment and sustainability</a:t>
            </a:r>
          </a:p>
          <a:p>
            <a:pPr marL="342900" indent="-342900">
              <a:buFont typeface="Arial" panose="020B0604020202020204" pitchFamily="34" charset="0"/>
              <a:buChar char="•"/>
            </a:pPr>
            <a:r>
              <a:rPr lang="en-GB" b="0" dirty="0">
                <a:solidFill>
                  <a:srgbClr val="000F46"/>
                </a:solidFill>
                <a:latin typeface="Arial"/>
                <a:cs typeface="Arial"/>
              </a:rPr>
              <a:t>Particle accelerators transforming human health</a:t>
            </a:r>
          </a:p>
          <a:p>
            <a:pPr marL="342900" indent="-342900">
              <a:buFont typeface="Arial" panose="020B0604020202020204" pitchFamily="34" charset="0"/>
              <a:buChar char="•"/>
            </a:pPr>
            <a:r>
              <a:rPr lang="en-GB" b="0" dirty="0">
                <a:solidFill>
                  <a:srgbClr val="000F46"/>
                </a:solidFill>
                <a:latin typeface="Arial"/>
                <a:cs typeface="Arial"/>
              </a:rPr>
              <a:t>Future accelerator technologies drive fundamental physics breakthroughs</a:t>
            </a:r>
          </a:p>
          <a:p>
            <a:pPr marL="342900" indent="-342900">
              <a:buFont typeface="Arial" panose="020B0604020202020204" pitchFamily="34" charset="0"/>
              <a:buChar char="•"/>
            </a:pPr>
            <a:r>
              <a:rPr lang="en-GB" b="0" dirty="0">
                <a:solidFill>
                  <a:srgbClr val="000F46"/>
                </a:solidFill>
                <a:latin typeface="Arial"/>
                <a:cs typeface="Arial"/>
              </a:rPr>
              <a:t>Accelerators as collaborative tools and enablers of peace</a:t>
            </a:r>
          </a:p>
          <a:p>
            <a:pPr marL="342900" indent="-342900">
              <a:buFont typeface="Arial" panose="020B0604020202020204" pitchFamily="34" charset="0"/>
              <a:buChar char="•"/>
            </a:pPr>
            <a:endParaRPr lang="en-GB" dirty="0"/>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a:t>The ‘Five Key Messages’</a:t>
            </a:r>
            <a:endParaRPr lang="en-GB"/>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8</a:t>
            </a:fld>
            <a:endParaRPr lang="en-GB"/>
          </a:p>
        </p:txBody>
      </p:sp>
    </p:spTree>
    <p:extLst>
      <p:ext uri="{BB962C8B-B14F-4D97-AF65-F5344CB8AC3E}">
        <p14:creationId xmlns:p14="http://schemas.microsoft.com/office/powerpoint/2010/main" val="2956275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6DDD36-D908-4558-E3A1-6B32C49DD1ED}"/>
              </a:ext>
            </a:extLst>
          </p:cNvPr>
          <p:cNvSpPr txBox="1"/>
          <p:nvPr/>
        </p:nvSpPr>
        <p:spPr>
          <a:xfrm>
            <a:off x="204060" y="5136286"/>
            <a:ext cx="11796138" cy="1538883"/>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000" dirty="0">
              <a:cs typeface="Arial"/>
            </a:endParaRPr>
          </a:p>
          <a:p>
            <a:endParaRPr lang="en-US" sz="2000" dirty="0">
              <a:cs typeface="Arial"/>
            </a:endParaRPr>
          </a:p>
          <a:p>
            <a:r>
              <a:rPr lang="en-US" sz="1800" dirty="0">
                <a:cs typeface="Arial"/>
              </a:rPr>
              <a:t>This forms the central theme, combining content from all other themes. The central story shows accelerators as an </a:t>
            </a:r>
            <a:r>
              <a:rPr lang="en-US" sz="1800" i="1" dirty="0">
                <a:cs typeface="Arial"/>
              </a:rPr>
              <a:t>enabling technology. </a:t>
            </a:r>
            <a:r>
              <a:rPr lang="en-US" sz="1800" dirty="0">
                <a:cs typeface="Arial"/>
              </a:rPr>
              <a:t>Accelerators are unique in their ability to meet green goals, to cure illnesses, to drive technological innovation, and to bring people together.</a:t>
            </a:r>
          </a:p>
        </p:txBody>
      </p:sp>
      <p:sp>
        <p:nvSpPr>
          <p:cNvPr id="3" name="Content Placeholder 2">
            <a:extLst>
              <a:ext uri="{FF2B5EF4-FFF2-40B4-BE49-F238E27FC236}">
                <a16:creationId xmlns:a16="http://schemas.microsoft.com/office/drawing/2014/main" id="{6A530058-0A7A-3D67-EAC4-C201AD17F5B1}"/>
              </a:ext>
            </a:extLst>
          </p:cNvPr>
          <p:cNvSpPr>
            <a:spLocks noGrp="1"/>
          </p:cNvSpPr>
          <p:nvPr>
            <p:ph sz="quarter" idx="14"/>
          </p:nvPr>
        </p:nvSpPr>
        <p:spPr>
          <a:xfrm>
            <a:off x="345601" y="1051810"/>
            <a:ext cx="10164946" cy="540567"/>
          </a:xfrm>
        </p:spPr>
        <p:txBody>
          <a:bodyPr vert="horz" lIns="0" tIns="0" rIns="0" bIns="0" rtlCol="0" anchor="t">
            <a:noAutofit/>
          </a:bodyPr>
          <a:lstStyle/>
          <a:p>
            <a:r>
              <a:rPr lang="en-GB">
                <a:cs typeface="Arial"/>
              </a:rPr>
              <a:t>Continuing from the themes, some initial thoughts on content</a:t>
            </a:r>
            <a:endParaRPr lang="en-GB"/>
          </a:p>
          <a:p>
            <a:endParaRPr lang="en-GB"/>
          </a:p>
          <a:p>
            <a:endParaRPr lang="en-GB"/>
          </a:p>
        </p:txBody>
      </p:sp>
      <p:sp>
        <p:nvSpPr>
          <p:cNvPr id="5" name="Title 4">
            <a:extLst>
              <a:ext uri="{FF2B5EF4-FFF2-40B4-BE49-F238E27FC236}">
                <a16:creationId xmlns:a16="http://schemas.microsoft.com/office/drawing/2014/main" id="{8B28520F-EA12-73D2-A794-200160591D28}"/>
              </a:ext>
            </a:extLst>
          </p:cNvPr>
          <p:cNvSpPr>
            <a:spLocks noGrp="1"/>
          </p:cNvSpPr>
          <p:nvPr>
            <p:ph type="title"/>
          </p:nvPr>
        </p:nvSpPr>
        <p:spPr/>
        <p:txBody>
          <a:bodyPr/>
          <a:lstStyle/>
          <a:p>
            <a:r>
              <a:rPr lang="en-AU">
                <a:cs typeface="Arial"/>
              </a:rPr>
              <a:t>Our Current Thinking - Themes</a:t>
            </a:r>
          </a:p>
        </p:txBody>
      </p:sp>
      <p:sp>
        <p:nvSpPr>
          <p:cNvPr id="6" name="Slide Number Placeholder 3">
            <a:extLst>
              <a:ext uri="{FF2B5EF4-FFF2-40B4-BE49-F238E27FC236}">
                <a16:creationId xmlns:a16="http://schemas.microsoft.com/office/drawing/2014/main" id="{B4DBB960-2FDD-DE82-DDDD-E11E51529CD0}"/>
              </a:ext>
            </a:extLst>
          </p:cNvPr>
          <p:cNvSpPr txBox="1">
            <a:spLocks/>
          </p:cNvSpPr>
          <p:nvPr/>
        </p:nvSpPr>
        <p:spPr>
          <a:xfrm>
            <a:off x="10419660" y="6589592"/>
            <a:ext cx="1579139" cy="216000"/>
          </a:xfrm>
          <a:prstGeom prst="rect">
            <a:avLst/>
          </a:prstGeom>
        </p:spPr>
        <p:txBody>
          <a:bodyPr vert="horz" lIns="0" tIns="0" rIns="0" bIns="0" rtlCol="0" anchor="ctr"/>
          <a:lstStyle>
            <a:defPPr>
              <a:defRPr lang="en-US"/>
            </a:defPPr>
            <a:lvl1pPr marL="0" algn="r" defTabSz="1218895" rtl="0" eaLnBrk="1" latinLnBrk="0" hangingPunct="1">
              <a:lnSpc>
                <a:spcPts val="1200"/>
              </a:lnSpc>
              <a:defRPr lang="en-AU" sz="1000" b="1" kern="1200">
                <a:solidFill>
                  <a:schemeClr val="bg2"/>
                </a:solidFill>
                <a:latin typeface="+mn-lt"/>
                <a:ea typeface="+mn-ea"/>
                <a:cs typeface="Arial" pitchFamily="34" charset="0"/>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a:lstStyle>
          <a:p>
            <a:fld id="{29D5CE74-914C-4689-99FC-1AEF49CE2B47}" type="slidenum">
              <a:rPr lang="en-GB" smtClean="0"/>
              <a:pPr/>
              <a:t>9</a:t>
            </a:fld>
            <a:endParaRPr lang="en-GB"/>
          </a:p>
        </p:txBody>
      </p:sp>
      <p:sp>
        <p:nvSpPr>
          <p:cNvPr id="2" name="TextBox 1">
            <a:extLst>
              <a:ext uri="{FF2B5EF4-FFF2-40B4-BE49-F238E27FC236}">
                <a16:creationId xmlns:a16="http://schemas.microsoft.com/office/drawing/2014/main" id="{13F47098-9373-D71F-B702-281FB4C29CC4}"/>
              </a:ext>
            </a:extLst>
          </p:cNvPr>
          <p:cNvSpPr txBox="1"/>
          <p:nvPr/>
        </p:nvSpPr>
        <p:spPr>
          <a:xfrm>
            <a:off x="207381" y="5145286"/>
            <a:ext cx="7868378" cy="430887"/>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200" b="1" dirty="0">
                <a:solidFill>
                  <a:srgbClr val="FFFFFF"/>
                </a:solidFill>
              </a:rPr>
              <a:t>Particle Accelerators: Transforming Science and Society</a:t>
            </a:r>
            <a:endParaRPr lang="en-US" sz="2350" b="1" dirty="0">
              <a:solidFill>
                <a:srgbClr val="FFFFFF"/>
              </a:solidFill>
              <a:cs typeface="Arial"/>
            </a:endParaRPr>
          </a:p>
        </p:txBody>
      </p:sp>
      <p:sp>
        <p:nvSpPr>
          <p:cNvPr id="7" name="TextBox 6">
            <a:extLst>
              <a:ext uri="{FF2B5EF4-FFF2-40B4-BE49-F238E27FC236}">
                <a16:creationId xmlns:a16="http://schemas.microsoft.com/office/drawing/2014/main" id="{1E8603AC-C1D3-FB40-74E4-44DFF23A9D16}"/>
              </a:ext>
            </a:extLst>
          </p:cNvPr>
          <p:cNvSpPr txBox="1"/>
          <p:nvPr/>
        </p:nvSpPr>
        <p:spPr>
          <a:xfrm>
            <a:off x="206643" y="1712714"/>
            <a:ext cx="2833029" cy="3046988"/>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i="1" dirty="0">
              <a:cs typeface="Arial"/>
            </a:endParaRPr>
          </a:p>
          <a:p>
            <a:r>
              <a:rPr lang="en-US" sz="1600" dirty="0">
                <a:cs typeface="Arial"/>
              </a:rPr>
              <a:t>Possible example cases are</a:t>
            </a:r>
          </a:p>
          <a:p>
            <a:pPr marL="285750" indent="-285750">
              <a:buFont typeface="Arial"/>
              <a:buChar char="•"/>
            </a:pPr>
            <a:r>
              <a:rPr lang="en-US" sz="1600" dirty="0">
                <a:cs typeface="Arial"/>
              </a:rPr>
              <a:t>Environmental </a:t>
            </a:r>
          </a:p>
          <a:p>
            <a:pPr marL="285750" indent="-285750">
              <a:buFont typeface="Arial"/>
              <a:buChar char="•"/>
            </a:pPr>
            <a:r>
              <a:rPr lang="en-US" sz="1600" dirty="0">
                <a:cs typeface="Arial"/>
              </a:rPr>
              <a:t>Energy (ADS)</a:t>
            </a:r>
          </a:p>
          <a:p>
            <a:pPr marL="285750" indent="-285750">
              <a:buFont typeface="Arial"/>
              <a:buChar char="•"/>
            </a:pPr>
            <a:r>
              <a:rPr lang="en-US" sz="1600" dirty="0">
                <a:cs typeface="Arial"/>
              </a:rPr>
              <a:t>Water/air treatments</a:t>
            </a:r>
          </a:p>
          <a:p>
            <a:pPr marL="285750" indent="-285750">
              <a:buFont typeface="Arial"/>
              <a:buChar char="•"/>
            </a:pPr>
            <a:r>
              <a:rPr lang="en-US" sz="1600" dirty="0">
                <a:cs typeface="Arial"/>
              </a:rPr>
              <a:t>Solar panels/materials</a:t>
            </a:r>
          </a:p>
          <a:p>
            <a:endParaRPr lang="en-US" sz="1600" dirty="0">
              <a:cs typeface="Arial"/>
            </a:endParaRPr>
          </a:p>
          <a:p>
            <a:r>
              <a:rPr lang="en-US" sz="1600" dirty="0">
                <a:cs typeface="Arial"/>
              </a:rPr>
              <a:t>The </a:t>
            </a:r>
            <a:r>
              <a:rPr lang="en-US" sz="1600" b="1" dirty="0">
                <a:cs typeface="Arial"/>
              </a:rPr>
              <a:t>goal</a:t>
            </a:r>
            <a:r>
              <a:rPr lang="en-US" sz="1600" dirty="0">
                <a:cs typeface="Arial"/>
              </a:rPr>
              <a:t> is to show that research into a green, sustainable future is enabled by accelerator facilities</a:t>
            </a:r>
          </a:p>
        </p:txBody>
      </p:sp>
      <p:sp>
        <p:nvSpPr>
          <p:cNvPr id="8" name="TextBox 7">
            <a:extLst>
              <a:ext uri="{FF2B5EF4-FFF2-40B4-BE49-F238E27FC236}">
                <a16:creationId xmlns:a16="http://schemas.microsoft.com/office/drawing/2014/main" id="{44DD4926-5F03-5264-16B7-B6092F4B93B2}"/>
              </a:ext>
            </a:extLst>
          </p:cNvPr>
          <p:cNvSpPr txBox="1"/>
          <p:nvPr/>
        </p:nvSpPr>
        <p:spPr>
          <a:xfrm>
            <a:off x="204061" y="1715146"/>
            <a:ext cx="2824718" cy="307777"/>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400" b="1" dirty="0">
                <a:solidFill>
                  <a:srgbClr val="FFFFFF"/>
                </a:solidFill>
              </a:rPr>
              <a:t>Accelerators for Sustainability</a:t>
            </a:r>
            <a:endParaRPr lang="en-GB" sz="1400" b="1" dirty="0">
              <a:solidFill>
                <a:srgbClr val="FFFFFF"/>
              </a:solidFill>
              <a:cs typeface="Arial"/>
            </a:endParaRPr>
          </a:p>
        </p:txBody>
      </p:sp>
      <p:sp>
        <p:nvSpPr>
          <p:cNvPr id="9" name="TextBox 8">
            <a:extLst>
              <a:ext uri="{FF2B5EF4-FFF2-40B4-BE49-F238E27FC236}">
                <a16:creationId xmlns:a16="http://schemas.microsoft.com/office/drawing/2014/main" id="{A435D5C9-60F7-0496-6866-23306318D826}"/>
              </a:ext>
            </a:extLst>
          </p:cNvPr>
          <p:cNvSpPr txBox="1"/>
          <p:nvPr/>
        </p:nvSpPr>
        <p:spPr>
          <a:xfrm>
            <a:off x="3204511" y="1712714"/>
            <a:ext cx="2833029" cy="3046988"/>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dirty="0">
              <a:cs typeface="Arial"/>
            </a:endParaRPr>
          </a:p>
          <a:p>
            <a:r>
              <a:rPr lang="en-US" sz="1600" dirty="0">
                <a:cs typeface="Arial"/>
              </a:rPr>
              <a:t>Possible example cases are</a:t>
            </a:r>
          </a:p>
          <a:p>
            <a:pPr marL="285750" indent="-285750">
              <a:buFont typeface="Arial"/>
              <a:buChar char="•"/>
            </a:pPr>
            <a:r>
              <a:rPr lang="en-US" sz="1600" dirty="0">
                <a:cs typeface="Arial"/>
              </a:rPr>
              <a:t>Radiotherapy </a:t>
            </a:r>
            <a:r>
              <a:rPr lang="en-US" sz="1600" dirty="0" err="1">
                <a:cs typeface="Arial"/>
              </a:rPr>
              <a:t>linacs</a:t>
            </a:r>
            <a:endParaRPr lang="en-US" sz="1600" dirty="0">
              <a:cs typeface="Arial"/>
            </a:endParaRPr>
          </a:p>
          <a:p>
            <a:pPr marL="285750" indent="-285750">
              <a:buFont typeface="Arial"/>
              <a:buChar char="•"/>
            </a:pPr>
            <a:r>
              <a:rPr lang="en-US" sz="1600" dirty="0">
                <a:cs typeface="Arial"/>
              </a:rPr>
              <a:t>Proton therapy facilities</a:t>
            </a:r>
          </a:p>
          <a:p>
            <a:pPr marL="285750" indent="-285750">
              <a:buFont typeface="Arial"/>
              <a:buChar char="•"/>
            </a:pPr>
            <a:r>
              <a:rPr lang="en-US" sz="1600" dirty="0">
                <a:cs typeface="Arial"/>
              </a:rPr>
              <a:t>Nuclear medicine</a:t>
            </a:r>
          </a:p>
          <a:p>
            <a:endParaRPr lang="en-US" sz="1600" dirty="0">
              <a:cs typeface="Arial"/>
            </a:endParaRPr>
          </a:p>
          <a:p>
            <a:r>
              <a:rPr lang="en-US" sz="1600" dirty="0">
                <a:cs typeface="Arial"/>
              </a:rPr>
              <a:t>The </a:t>
            </a:r>
            <a:r>
              <a:rPr lang="en-US" sz="1600" b="1" dirty="0">
                <a:cs typeface="Arial"/>
              </a:rPr>
              <a:t>goal</a:t>
            </a:r>
            <a:r>
              <a:rPr lang="en-US" sz="1600" dirty="0">
                <a:cs typeface="Arial"/>
              </a:rPr>
              <a:t> is to show that accelerators are vital to the treatment of many diseases and improve our health</a:t>
            </a:r>
          </a:p>
          <a:p>
            <a:endParaRPr lang="en-US" sz="1600" dirty="0">
              <a:cs typeface="Arial"/>
            </a:endParaRPr>
          </a:p>
        </p:txBody>
      </p:sp>
      <p:sp>
        <p:nvSpPr>
          <p:cNvPr id="10" name="TextBox 9">
            <a:extLst>
              <a:ext uri="{FF2B5EF4-FFF2-40B4-BE49-F238E27FC236}">
                <a16:creationId xmlns:a16="http://schemas.microsoft.com/office/drawing/2014/main" id="{D14BCA40-E3A3-9DFA-F922-F8A24B571570}"/>
              </a:ext>
            </a:extLst>
          </p:cNvPr>
          <p:cNvSpPr txBox="1"/>
          <p:nvPr/>
        </p:nvSpPr>
        <p:spPr>
          <a:xfrm>
            <a:off x="3201929" y="1715146"/>
            <a:ext cx="2838246"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rgbClr val="FFFFFF"/>
                </a:solidFill>
                <a:cs typeface="Arial"/>
              </a:rPr>
              <a:t>Accelerators for Health</a:t>
            </a:r>
            <a:endParaRPr lang="en-US" dirty="0">
              <a:cs typeface="Arial"/>
            </a:endParaRPr>
          </a:p>
        </p:txBody>
      </p:sp>
      <p:sp>
        <p:nvSpPr>
          <p:cNvPr id="11" name="TextBox 10">
            <a:extLst>
              <a:ext uri="{FF2B5EF4-FFF2-40B4-BE49-F238E27FC236}">
                <a16:creationId xmlns:a16="http://schemas.microsoft.com/office/drawing/2014/main" id="{FCABFE80-D981-DB14-8598-8768559D6B75}"/>
              </a:ext>
            </a:extLst>
          </p:cNvPr>
          <p:cNvSpPr txBox="1"/>
          <p:nvPr/>
        </p:nvSpPr>
        <p:spPr>
          <a:xfrm>
            <a:off x="6202380" y="1712714"/>
            <a:ext cx="2833029" cy="3046988"/>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dirty="0">
              <a:cs typeface="Arial"/>
            </a:endParaRPr>
          </a:p>
          <a:p>
            <a:r>
              <a:rPr lang="en-US" sz="1600" dirty="0">
                <a:cs typeface="Arial"/>
              </a:rPr>
              <a:t>Possible example cases are</a:t>
            </a:r>
          </a:p>
          <a:p>
            <a:pPr marL="285750" indent="-285750">
              <a:buFont typeface="Arial"/>
              <a:buChar char="•"/>
            </a:pPr>
            <a:r>
              <a:rPr lang="en-US" sz="1600" dirty="0">
                <a:cs typeface="Arial"/>
              </a:rPr>
              <a:t>Lasers for accelerators</a:t>
            </a:r>
          </a:p>
          <a:p>
            <a:pPr marL="285750" indent="-285750">
              <a:buFont typeface="Arial"/>
              <a:buChar char="•"/>
            </a:pPr>
            <a:r>
              <a:rPr lang="en-US" sz="1600" dirty="0">
                <a:cs typeface="Arial"/>
              </a:rPr>
              <a:t>Superconductivity</a:t>
            </a:r>
          </a:p>
          <a:p>
            <a:pPr marL="285750" indent="-285750">
              <a:buFont typeface="Arial"/>
              <a:buChar char="•"/>
            </a:pPr>
            <a:r>
              <a:rPr lang="en-US" sz="1600" dirty="0">
                <a:cs typeface="Arial"/>
              </a:rPr>
              <a:t>Plasmas</a:t>
            </a:r>
          </a:p>
          <a:p>
            <a:pPr marL="285750" indent="-285750">
              <a:buFont typeface="Arial"/>
              <a:buChar char="•"/>
            </a:pPr>
            <a:r>
              <a:rPr lang="en-US" sz="1600" dirty="0">
                <a:cs typeface="Arial"/>
              </a:rPr>
              <a:t>Sustainable accelerators</a:t>
            </a:r>
          </a:p>
          <a:p>
            <a:pPr>
              <a:buFont typeface="Arial"/>
            </a:pPr>
            <a:r>
              <a:rPr lang="en-US" sz="1600" dirty="0">
                <a:cs typeface="Arial"/>
              </a:rPr>
              <a:t>The </a:t>
            </a:r>
            <a:r>
              <a:rPr lang="en-US" sz="1600" b="1" dirty="0">
                <a:cs typeface="Arial"/>
              </a:rPr>
              <a:t>goal</a:t>
            </a:r>
            <a:r>
              <a:rPr lang="en-US" sz="1600" dirty="0">
                <a:cs typeface="Arial"/>
              </a:rPr>
              <a:t> is to show that accelerator research has a symbiosis with technology development, enabling wide societal impact</a:t>
            </a:r>
          </a:p>
        </p:txBody>
      </p:sp>
      <p:sp>
        <p:nvSpPr>
          <p:cNvPr id="12" name="TextBox 11">
            <a:extLst>
              <a:ext uri="{FF2B5EF4-FFF2-40B4-BE49-F238E27FC236}">
                <a16:creationId xmlns:a16="http://schemas.microsoft.com/office/drawing/2014/main" id="{62D2312F-561D-08F0-C9C9-9554FD2D9CEC}"/>
              </a:ext>
            </a:extLst>
          </p:cNvPr>
          <p:cNvSpPr txBox="1"/>
          <p:nvPr/>
        </p:nvSpPr>
        <p:spPr>
          <a:xfrm>
            <a:off x="6199798" y="1715145"/>
            <a:ext cx="2837522"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b="1" dirty="0">
                <a:solidFill>
                  <a:srgbClr val="FFFFFF"/>
                </a:solidFill>
              </a:rPr>
              <a:t>Accelerators of the Future</a:t>
            </a:r>
            <a:endParaRPr lang="en-US" dirty="0"/>
          </a:p>
        </p:txBody>
      </p:sp>
      <p:sp>
        <p:nvSpPr>
          <p:cNvPr id="13" name="TextBox 12">
            <a:extLst>
              <a:ext uri="{FF2B5EF4-FFF2-40B4-BE49-F238E27FC236}">
                <a16:creationId xmlns:a16="http://schemas.microsoft.com/office/drawing/2014/main" id="{3083A76C-B652-C18C-BE74-134B53E04351}"/>
              </a:ext>
            </a:extLst>
          </p:cNvPr>
          <p:cNvSpPr txBox="1"/>
          <p:nvPr/>
        </p:nvSpPr>
        <p:spPr>
          <a:xfrm>
            <a:off x="9200248" y="1717727"/>
            <a:ext cx="2833029" cy="3293209"/>
          </a:xfrm>
          <a:prstGeom prst="rect">
            <a:avLst/>
          </a:prstGeom>
          <a:solidFill>
            <a:schemeClr val="accent6">
              <a:lumMod val="10000"/>
              <a:lumOff val="90000"/>
            </a:schemeClr>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600" dirty="0">
              <a:cs typeface="Arial"/>
            </a:endParaRPr>
          </a:p>
          <a:p>
            <a:endParaRPr lang="en-US" sz="1600" dirty="0">
              <a:cs typeface="Arial"/>
            </a:endParaRPr>
          </a:p>
          <a:p>
            <a:r>
              <a:rPr lang="en-US" sz="1600" dirty="0">
                <a:cs typeface="Arial"/>
              </a:rPr>
              <a:t>Possible example cases are</a:t>
            </a:r>
          </a:p>
          <a:p>
            <a:pPr marL="285750" indent="-285750">
              <a:buFont typeface="Arial"/>
              <a:buChar char="•"/>
            </a:pPr>
            <a:r>
              <a:rPr lang="en-US" sz="1600" dirty="0">
                <a:cs typeface="Arial"/>
              </a:rPr>
              <a:t>SESAME collaboration</a:t>
            </a:r>
          </a:p>
          <a:p>
            <a:pPr marL="285750" indent="-285750">
              <a:buFont typeface="Arial"/>
              <a:buChar char="•"/>
            </a:pPr>
            <a:r>
              <a:rPr lang="en-US" sz="1600" dirty="0">
                <a:cs typeface="Arial"/>
              </a:rPr>
              <a:t>The impact of CERN</a:t>
            </a:r>
          </a:p>
          <a:p>
            <a:pPr marL="285750" indent="-285750">
              <a:buFont typeface="Arial"/>
              <a:buChar char="•"/>
            </a:pPr>
            <a:r>
              <a:rPr lang="en-US" sz="1600" dirty="0">
                <a:cs typeface="Arial"/>
              </a:rPr>
              <a:t>The STELLA project</a:t>
            </a:r>
          </a:p>
          <a:p>
            <a:pPr marL="285750" indent="-285750">
              <a:buFont typeface="Arial"/>
              <a:buChar char="•"/>
            </a:pPr>
            <a:r>
              <a:rPr lang="en-US" sz="1600" dirty="0">
                <a:cs typeface="Arial"/>
              </a:rPr>
              <a:t>Interdisciplinary collab</a:t>
            </a:r>
          </a:p>
          <a:p>
            <a:pPr marL="285750" indent="-285750">
              <a:buFont typeface="Arial"/>
              <a:buChar char="•"/>
            </a:pPr>
            <a:r>
              <a:rPr lang="en-US" sz="1600" dirty="0">
                <a:cs typeface="Arial"/>
              </a:rPr>
              <a:t>International collab</a:t>
            </a:r>
          </a:p>
          <a:p>
            <a:endParaRPr lang="en-US" sz="1600" dirty="0">
              <a:cs typeface="Arial"/>
            </a:endParaRPr>
          </a:p>
          <a:p>
            <a:r>
              <a:rPr lang="en-US" sz="1600" dirty="0">
                <a:cs typeface="Arial"/>
              </a:rPr>
              <a:t>The </a:t>
            </a:r>
            <a:r>
              <a:rPr lang="en-US" sz="1600" b="1" dirty="0">
                <a:cs typeface="Arial"/>
              </a:rPr>
              <a:t>goal</a:t>
            </a:r>
            <a:r>
              <a:rPr lang="en-US" sz="1600" dirty="0">
                <a:cs typeface="Arial"/>
              </a:rPr>
              <a:t> is to show that accelerators bring together people with all backgrounds, united by research</a:t>
            </a:r>
          </a:p>
        </p:txBody>
      </p:sp>
      <p:sp>
        <p:nvSpPr>
          <p:cNvPr id="14" name="TextBox 13">
            <a:extLst>
              <a:ext uri="{FF2B5EF4-FFF2-40B4-BE49-F238E27FC236}">
                <a16:creationId xmlns:a16="http://schemas.microsoft.com/office/drawing/2014/main" id="{AC60AFE0-ECA5-5994-9342-707FDFDC859F}"/>
              </a:ext>
            </a:extLst>
          </p:cNvPr>
          <p:cNvSpPr txBox="1"/>
          <p:nvPr/>
        </p:nvSpPr>
        <p:spPr>
          <a:xfrm>
            <a:off x="9206847" y="1715145"/>
            <a:ext cx="2833294" cy="338554"/>
          </a:xfrm>
          <a:prstGeom prst="rect">
            <a:avLst/>
          </a:prstGeom>
          <a:solidFill>
            <a:srgbClr val="4472C4"/>
          </a:solid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a:solidFill>
                  <a:srgbClr val="FFFFFF"/>
                </a:solidFill>
              </a:rPr>
              <a:t>Accelerators for Peace</a:t>
            </a:r>
            <a:endParaRPr lang="en-US">
              <a:cs typeface="Arial"/>
            </a:endParaRPr>
          </a:p>
        </p:txBody>
      </p:sp>
    </p:spTree>
    <p:extLst>
      <p:ext uri="{BB962C8B-B14F-4D97-AF65-F5344CB8AC3E}">
        <p14:creationId xmlns:p14="http://schemas.microsoft.com/office/powerpoint/2010/main" val="1431105166"/>
      </p:ext>
    </p:extLst>
  </p:cSld>
  <p:clrMapOvr>
    <a:masterClrMapping/>
  </p:clrMapOvr>
</p:sld>
</file>

<file path=ppt/theme/theme1.xml><?xml version="1.0" encoding="utf-8"?>
<a:theme xmlns:a="http://schemas.openxmlformats.org/drawingml/2006/main" name="University of Melbourne">
  <a:themeElements>
    <a:clrScheme name="UOM Option2 Colours">
      <a:dk1>
        <a:sysClr val="windowText" lastClr="000000"/>
      </a:dk1>
      <a:lt1>
        <a:sysClr val="window" lastClr="FFFFFF"/>
      </a:lt1>
      <a:dk2>
        <a:srgbClr val="000000"/>
      </a:dk2>
      <a:lt2>
        <a:srgbClr val="000F46"/>
      </a:lt2>
      <a:accent1>
        <a:srgbClr val="000000"/>
      </a:accent1>
      <a:accent2>
        <a:srgbClr val="46C8F0"/>
      </a:accent2>
      <a:accent3>
        <a:srgbClr val="FF2D3C"/>
      </a:accent3>
      <a:accent4>
        <a:srgbClr val="885771"/>
      </a:accent4>
      <a:accent5>
        <a:srgbClr val="9FB825"/>
      </a:accent5>
      <a:accent6>
        <a:srgbClr val="003C55"/>
      </a:accent6>
      <a:hlink>
        <a:srgbClr val="000F46"/>
      </a:hlink>
      <a:folHlink>
        <a:srgbClr val="000F46"/>
      </a:folHlink>
    </a:clrScheme>
    <a:fontScheme name="University of Melbourn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6E6"/>
        </a:solidFill>
        <a:ln>
          <a:no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Black Sheoak (Dark)">
      <a:srgbClr val="78000D"/>
    </a:custClr>
    <a:custClr name="Possum (Dark)">
      <a:srgbClr val="73234B"/>
    </a:custClr>
    <a:custClr name="Possum (Light)">
      <a:srgbClr val="EB7BBE"/>
    </a:custClr>
    <a:custClr name="Yam Daisy (Dark)">
      <a:srgbClr val="A84500"/>
    </a:custClr>
    <a:custClr name="Yam Daisy (Light)">
      <a:srgbClr val="FFD629"/>
    </a:custClr>
    <a:custClr name="Magpie (Light)">
      <a:srgbClr val="C8C8C8"/>
    </a:custClr>
    <a:custClr name="Mt William Greenstone (Light)">
      <a:srgbClr val="ABC1A7"/>
    </a:custClr>
    <a:custClr name="River Red Gum (Dark)">
      <a:srgbClr val="2C421D"/>
    </a:custClr>
    <a:custClr name="Magpie (Dark)">
      <a:srgbClr val="2D2D2D"/>
    </a:custClr>
    <a:custClr name="Mt William Greenstone (Dark)">
      <a:srgbClr val="444A40"/>
    </a:custClr>
  </a:custClrLst>
  <a:extLst>
    <a:ext uri="{05A4C25C-085E-4340-85A3-A5531E510DB2}">
      <thm15:themeFamily xmlns:thm15="http://schemas.microsoft.com/office/thememl/2012/main" name="Master_University of Melbourne.potx" id="{EEF8E8C5-136A-4328-9120-DC238DB23620}" vid="{3C59B156-C13B-4CA4-AD0B-4F3716D70D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E8440B782632469AAB95116680A2D9" ma:contentTypeVersion="18" ma:contentTypeDescription="Create a new document." ma:contentTypeScope="" ma:versionID="4b8c3136ddd6d1c6197120d20068da1f">
  <xsd:schema xmlns:xsd="http://www.w3.org/2001/XMLSchema" xmlns:xs="http://www.w3.org/2001/XMLSchema" xmlns:p="http://schemas.microsoft.com/office/2006/metadata/properties" xmlns:ns2="9c4696a9-d389-411f-bdcd-69729d37b7da" xmlns:ns3="735a8903-0f96-4752-9755-19037ecc774e" xmlns:ns4="f07d8113-1d44-46cb-baa5-a742d0650dfc" targetNamespace="http://schemas.microsoft.com/office/2006/metadata/properties" ma:root="true" ma:fieldsID="e6093f2c0519cbfa001ed8f29268ea22" ns2:_="" ns3:_="" ns4:_="">
    <xsd:import namespace="9c4696a9-d389-411f-bdcd-69729d37b7da"/>
    <xsd:import namespace="735a8903-0f96-4752-9755-19037ecc774e"/>
    <xsd:import namespace="f07d8113-1d44-46cb-baa5-a742d0650df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AutoKeyPoints" minOccurs="0"/>
                <xsd:element ref="ns2:MediaServiceKeyPoints" minOccurs="0"/>
                <xsd:element ref="ns2:MediaServiceLocation" minOccurs="0"/>
                <xsd:element ref="ns3:SharedWithUsers" minOccurs="0"/>
                <xsd:element ref="ns3:SharedWithDetail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c4696a9-d389-411f-bdcd-69729d37b7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5"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b163b37-248a-4bdb-8038-6e8df1cc47a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35a8903-0f96-4752-9755-19037ecc774e"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07d8113-1d44-46cb-baa5-a742d0650dfc"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9590d1c-1503-483c-b266-0f1bacf0e236}" ma:internalName="TaxCatchAll" ma:showField="CatchAllData" ma:web="735a8903-0f96-4752-9755-19037ecc774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c4696a9-d389-411f-bdcd-69729d37b7da">
      <Terms xmlns="http://schemas.microsoft.com/office/infopath/2007/PartnerControls"/>
    </lcf76f155ced4ddcb4097134ff3c332f>
    <TaxCatchAll xmlns="f07d8113-1d44-46cb-baa5-a742d0650dfc" xsi:nil="true"/>
  </documentManagement>
</p:properties>
</file>

<file path=customXml/itemProps1.xml><?xml version="1.0" encoding="utf-8"?>
<ds:datastoreItem xmlns:ds="http://schemas.openxmlformats.org/officeDocument/2006/customXml" ds:itemID="{E316ED74-B7C5-4B61-851D-0F7848F97794}">
  <ds:schemaRefs>
    <ds:schemaRef ds:uri="735a8903-0f96-4752-9755-19037ecc774e"/>
    <ds:schemaRef ds:uri="9c4696a9-d389-411f-bdcd-69729d37b7da"/>
    <ds:schemaRef ds:uri="f07d8113-1d44-46cb-baa5-a742d0650df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2C75387-93F6-4D93-B300-D671EFAD96D4}">
  <ds:schemaRefs>
    <ds:schemaRef ds:uri="http://schemas.microsoft.com/sharepoint/v3/contenttype/forms"/>
  </ds:schemaRefs>
</ds:datastoreItem>
</file>

<file path=customXml/itemProps3.xml><?xml version="1.0" encoding="utf-8"?>
<ds:datastoreItem xmlns:ds="http://schemas.openxmlformats.org/officeDocument/2006/customXml" ds:itemID="{FE8FFBB9-4FB3-4A1F-8381-B3FA72337E91}">
  <ds:schemaRefs>
    <ds:schemaRef ds:uri="http://www.w3.org/XML/1998/namespace"/>
    <ds:schemaRef ds:uri="9c4696a9-d389-411f-bdcd-69729d37b7da"/>
    <ds:schemaRef ds:uri="http://schemas.microsoft.com/office/2006/documentManagement/types"/>
    <ds:schemaRef ds:uri="http://purl.org/dc/elements/1.1/"/>
    <ds:schemaRef ds:uri="f07d8113-1d44-46cb-baa5-a742d0650dfc"/>
    <ds:schemaRef ds:uri="http://schemas.microsoft.com/office/infopath/2007/PartnerControls"/>
    <ds:schemaRef ds:uri="http://schemas.microsoft.com/office/2006/metadata/properties"/>
    <ds:schemaRef ds:uri="http://purl.org/dc/dcmitype/"/>
    <ds:schemaRef ds:uri="http://schemas.openxmlformats.org/package/2006/metadata/core-properties"/>
    <ds:schemaRef ds:uri="735a8903-0f96-4752-9755-19037ecc774e"/>
    <ds:schemaRef ds:uri="http://purl.org/dc/terms/"/>
  </ds:schemaRefs>
</ds:datastoreItem>
</file>

<file path=docProps/app.xml><?xml version="1.0" encoding="utf-8"?>
<Properties xmlns="http://schemas.openxmlformats.org/officeDocument/2006/extended-properties" xmlns:vt="http://schemas.openxmlformats.org/officeDocument/2006/docPropsVTypes">
  <Template>Master_University-of-Melbourne</Template>
  <TotalTime>3</TotalTime>
  <Words>1543</Words>
  <Application>Microsoft Macintosh PowerPoint</Application>
  <PresentationFormat>Widescreen</PresentationFormat>
  <Paragraphs>261</Paragraphs>
  <Slides>18</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Arial,Sans-Serif</vt:lpstr>
      <vt:lpstr>Calibri</vt:lpstr>
      <vt:lpstr>Courier New</vt:lpstr>
      <vt:lpstr>wfont_e6da5f_fdabe17d0a4c4532abc746b45ee50175</vt:lpstr>
      <vt:lpstr>University of Melbourne</vt:lpstr>
      <vt:lpstr>Developing resources for the public understanding of Accelerator Physics:  Progress Update  Adam Steinberg and Suzie Sheehy For IUPAP WG14</vt:lpstr>
      <vt:lpstr>A Quick Introduction - Adam</vt:lpstr>
      <vt:lpstr>Premise</vt:lpstr>
      <vt:lpstr>Project Objectives</vt:lpstr>
      <vt:lpstr>Project Deliverables – as originally suggested</vt:lpstr>
      <vt:lpstr>Puzzles</vt:lpstr>
      <vt:lpstr>Compare – IAEA Accelerator Knowledge Portal</vt:lpstr>
      <vt:lpstr>The ‘Five Key Messages’</vt:lpstr>
      <vt:lpstr>Our Current Thinking - Themes</vt:lpstr>
      <vt:lpstr>Our Current Thinking – Approach</vt:lpstr>
      <vt:lpstr>Our Current Thinking - Uniqueness</vt:lpstr>
      <vt:lpstr>Updated Scope: Accelerators Engagement Ambassadors Initiative</vt:lpstr>
      <vt:lpstr>Accelerator Engagement Ambassadors</vt:lpstr>
      <vt:lpstr>Recruitment Methodology</vt:lpstr>
      <vt:lpstr>Impact</vt:lpstr>
      <vt:lpstr>Project Outline</vt:lpstr>
      <vt:lpstr>Next Steps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Instructions Microsoft PowerPoint</dc:title>
  <dc:creator>Adam Steinberg</dc:creator>
  <cp:lastModifiedBy>Suzie Sheehy</cp:lastModifiedBy>
  <cp:revision>337</cp:revision>
  <dcterms:created xsi:type="dcterms:W3CDTF">2023-11-16T23:45:07Z</dcterms:created>
  <dcterms:modified xsi:type="dcterms:W3CDTF">2024-11-22T05:46:48Z</dcterms:modified>
  <cp:category>PowerPoint Template</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0x01010070E8440B782632469AAB95116680A2D9</vt:lpwstr>
  </property>
  <property fmtid="{D5CDD505-2E9C-101B-9397-08002B2CF9AE}" pid="3" name="MediaServiceImageTags">
    <vt:lpwstr/>
  </property>
</Properties>
</file>