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ED011B-A5F1-5542-8AFA-6DE5F0C2B8EF}" v="1" dt="2024-06-03T05:16:11.7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zie Sheehy" userId="ad1f98bf-0398-439b-84ef-746805798b92" providerId="ADAL" clId="{75ED011B-A5F1-5542-8AFA-6DE5F0C2B8EF}"/>
    <pc:docChg chg="custSel modSld sldOrd">
      <pc:chgData name="Suzie Sheehy" userId="ad1f98bf-0398-439b-84ef-746805798b92" providerId="ADAL" clId="{75ED011B-A5F1-5542-8AFA-6DE5F0C2B8EF}" dt="2024-06-03T05:47:03.059" v="660" actId="20577"/>
      <pc:docMkLst>
        <pc:docMk/>
      </pc:docMkLst>
      <pc:sldChg chg="modSp mod">
        <pc:chgData name="Suzie Sheehy" userId="ad1f98bf-0398-439b-84ef-746805798b92" providerId="ADAL" clId="{75ED011B-A5F1-5542-8AFA-6DE5F0C2B8EF}" dt="2024-06-03T05:16:04.385" v="107" actId="20577"/>
        <pc:sldMkLst>
          <pc:docMk/>
          <pc:sldMk cId="3772020188" sldId="256"/>
        </pc:sldMkLst>
        <pc:spChg chg="mod">
          <ac:chgData name="Suzie Sheehy" userId="ad1f98bf-0398-439b-84ef-746805798b92" providerId="ADAL" clId="{75ED011B-A5F1-5542-8AFA-6DE5F0C2B8EF}" dt="2024-06-03T05:16:04.385" v="107" actId="20577"/>
          <ac:spMkLst>
            <pc:docMk/>
            <pc:sldMk cId="3772020188" sldId="256"/>
            <ac:spMk id="3" creationId="{70CBD2EB-EEEB-DA81-5F8E-F51224300AA0}"/>
          </ac:spMkLst>
        </pc:spChg>
      </pc:sldChg>
      <pc:sldChg chg="ord">
        <pc:chgData name="Suzie Sheehy" userId="ad1f98bf-0398-439b-84ef-746805798b92" providerId="ADAL" clId="{75ED011B-A5F1-5542-8AFA-6DE5F0C2B8EF}" dt="2024-06-03T05:09:32.436" v="10" actId="20578"/>
        <pc:sldMkLst>
          <pc:docMk/>
          <pc:sldMk cId="1393737712" sldId="258"/>
        </pc:sldMkLst>
      </pc:sldChg>
      <pc:sldChg chg="modSp mod">
        <pc:chgData name="Suzie Sheehy" userId="ad1f98bf-0398-439b-84ef-746805798b92" providerId="ADAL" clId="{75ED011B-A5F1-5542-8AFA-6DE5F0C2B8EF}" dt="2024-06-03T05:19:20.174" v="347" actId="20577"/>
        <pc:sldMkLst>
          <pc:docMk/>
          <pc:sldMk cId="493644734" sldId="259"/>
        </pc:sldMkLst>
        <pc:spChg chg="mod">
          <ac:chgData name="Suzie Sheehy" userId="ad1f98bf-0398-439b-84ef-746805798b92" providerId="ADAL" clId="{75ED011B-A5F1-5542-8AFA-6DE5F0C2B8EF}" dt="2024-06-03T05:19:20.174" v="347" actId="20577"/>
          <ac:spMkLst>
            <pc:docMk/>
            <pc:sldMk cId="493644734" sldId="259"/>
            <ac:spMk id="3" creationId="{619EEC2C-967C-4455-CAEE-FBB7FED537FC}"/>
          </ac:spMkLst>
        </pc:spChg>
      </pc:sldChg>
      <pc:sldChg chg="modSp mod">
        <pc:chgData name="Suzie Sheehy" userId="ad1f98bf-0398-439b-84ef-746805798b92" providerId="ADAL" clId="{75ED011B-A5F1-5542-8AFA-6DE5F0C2B8EF}" dt="2024-06-03T05:20:32.779" v="420" actId="20577"/>
        <pc:sldMkLst>
          <pc:docMk/>
          <pc:sldMk cId="217900268" sldId="260"/>
        </pc:sldMkLst>
        <pc:spChg chg="mod">
          <ac:chgData name="Suzie Sheehy" userId="ad1f98bf-0398-439b-84ef-746805798b92" providerId="ADAL" clId="{75ED011B-A5F1-5542-8AFA-6DE5F0C2B8EF}" dt="2024-06-03T05:20:32.779" v="420" actId="20577"/>
          <ac:spMkLst>
            <pc:docMk/>
            <pc:sldMk cId="217900268" sldId="260"/>
            <ac:spMk id="3" creationId="{6F81419E-B8CD-C05C-615C-41791091CFD2}"/>
          </ac:spMkLst>
        </pc:spChg>
      </pc:sldChg>
      <pc:sldChg chg="addSp modSp mod">
        <pc:chgData name="Suzie Sheehy" userId="ad1f98bf-0398-439b-84ef-746805798b92" providerId="ADAL" clId="{75ED011B-A5F1-5542-8AFA-6DE5F0C2B8EF}" dt="2024-06-03T05:47:03.059" v="660" actId="20577"/>
        <pc:sldMkLst>
          <pc:docMk/>
          <pc:sldMk cId="1795752863" sldId="261"/>
        </pc:sldMkLst>
        <pc:spChg chg="mod">
          <ac:chgData name="Suzie Sheehy" userId="ad1f98bf-0398-439b-84ef-746805798b92" providerId="ADAL" clId="{75ED011B-A5F1-5542-8AFA-6DE5F0C2B8EF}" dt="2024-06-03T05:47:03.059" v="660" actId="20577"/>
          <ac:spMkLst>
            <pc:docMk/>
            <pc:sldMk cId="1795752863" sldId="261"/>
            <ac:spMk id="3" creationId="{448F326A-785A-D722-6120-8B68CF7DD237}"/>
          </ac:spMkLst>
        </pc:spChg>
        <pc:spChg chg="add mod">
          <ac:chgData name="Suzie Sheehy" userId="ad1f98bf-0398-439b-84ef-746805798b92" providerId="ADAL" clId="{75ED011B-A5F1-5542-8AFA-6DE5F0C2B8EF}" dt="2024-06-03T05:25:56.055" v="503" actId="1076"/>
          <ac:spMkLst>
            <pc:docMk/>
            <pc:sldMk cId="1795752863" sldId="261"/>
            <ac:spMk id="4" creationId="{1DDED758-6245-0762-99A5-9F2FCB33D8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50564-BC5D-BE7A-5D87-43DBFBE8F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0D978C-C55E-8F06-ABAE-5DAB5E51EA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90191-015B-78FC-5E4A-AA12AA3EC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DC7E8-774E-4F85-B534-1F982310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7A748-7E7E-D6ED-81B1-81B15A707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89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F6A5C-7ABB-2759-C105-8006E0172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7AEB4B-EF01-3250-1B13-4A7713DC3F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FF46E-0B3E-5A32-C073-7FFA84D07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EC556-B2BD-F3EA-CE81-D78F0F2ED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6266B-4A29-6880-E96D-C8FFB23CD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21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30E455-B807-5D42-3DCE-00EB018424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6AEDD9-E3B4-6080-73C0-5637CE8728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87386-5F8D-7A16-BFA3-94A3E4BB8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848F4-80CE-F5E7-E8B5-3C96BE82B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C75C-0DF5-997E-9036-7439AFE0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8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E8D9-DF58-E2E9-3174-EC4C44F8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B6B36-F6DF-5FFF-5F99-ED5ADFC36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0C26C-6C31-36FB-549E-96509A197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C3846-5C95-67E0-DCA3-1DC37B04B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9A3A9-0309-CF9C-AD10-F8E78979D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7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EC8A6-7EF4-B4B5-C28E-BE4E541C7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3B089-4CC5-2620-F9E2-27D43091F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54312-3572-08B5-8F94-97A9E04B2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9722C-6A21-E5C5-5880-B4ED004B7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5300F-4F97-1C3F-0AAE-C2D0C8D7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382D-E195-F8E2-4BFF-3A45B8B1B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EBE5D-43B2-71D0-DB12-1772E4C003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2A910C-0250-1D61-3A73-F11343E40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A09151-16EB-9952-54B1-732857CA0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76241-7539-834E-0744-E2A72FFA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3F9D2C-C85E-6D61-395D-D3D4FA320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8F15-3E01-F3A7-F6BB-E4F64D0E9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33A01-02D5-C324-DDD2-1BD230729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F59D54-D764-FAF5-13B2-88E6FFD99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B4332E-3BEF-5E0D-3F46-99AC2ABC64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F39F65-0DB4-8D00-2669-32D9CC63B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A90D14-DF7C-832F-B456-BAD9FAEFF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D9E80-3A06-C58B-A677-D5C41ABF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E5D228-0CD1-23F0-C064-C23DAA564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65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FAA2D-A224-066E-75C7-E360F7EE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EC684B-7743-92B4-7D64-1D65F45FD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09E256-55FA-5F08-E43B-C21164947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549C00-9D4C-6152-7BD8-C4CE2753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B34078-A1FE-8C27-46C3-12CD55DF5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757C0-0E9B-4B09-E9B2-EFB6081CA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21219-D06F-E979-9CC0-1E46FB701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FBAE4-A859-0114-F051-3370EBF98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F3D47-573C-EAC9-744A-59897628D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B40C3-C7B9-3634-20CE-8DD7B188F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44CB1-5BA3-9868-4ED5-F695EF080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AAF93-D150-EBB3-26FA-04B2CB452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7A14E-6CED-8BC5-07F7-A4FF00515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6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3A30-7FB2-83A5-3591-C9EAB984F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D5E685-E6A3-1992-6917-1FB210125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D5081-E3EB-D7F1-7B97-4681C093BC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52EDC1-6E10-A425-75F5-DE1779BEA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75753C-BB5B-0DC4-BF01-59F33E28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320610-4EE1-40F8-C89F-1779130B1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2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61560C-51EB-080B-EC31-A70C2AB3F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C79FD-4C86-64B0-F18F-A84AEFEAA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F7BD1-B171-0A81-1B05-C0DBDFD8C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979FCD-CFD6-8340-84B2-C8EBD5E54549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D673B-2DEA-6491-A392-ED44FB6C80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4F477-8783-3938-A353-6039AE57F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6954E9-B53A-604E-BFDB-DFB50F3B16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8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60A6-8303-3F01-529C-61CA6D7B90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Accelerator Comms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CBD2EB-EEEB-DA81-5F8E-F51224300A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IUPAP WG 14</a:t>
            </a:r>
          </a:p>
          <a:p>
            <a:r>
              <a:rPr lang="en-US" dirty="0"/>
              <a:t>A/Prof. Suzie Sheehy, University of Melbourne</a:t>
            </a:r>
          </a:p>
          <a:p>
            <a:r>
              <a:rPr lang="en-US" dirty="0" err="1"/>
              <a:t>suzie.Sheehy@unimelb.edu.au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2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D04E6-20BD-72CF-9A3B-ADFFD5577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AF52F-E784-AEFD-7CED-704AF9417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Creative Commons licensed Presentation materials (PPTX) created in a consistent, attractive style, to include: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a 5-slide ‘intro to accelerators’ deck (audience: policy makers, other fields of expertise, and general public audiences)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a 10-slide deck for each of the ‘key messages’ (audience: 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a 50-minute ‘keynote talk’ presentation covering all key messages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presentation will come with notes and dot points to include when presenting the materials, colour coded with points that a presenter may wish to deliver to different audiences (e.g. high school students, general public, professionals/policy makers)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brief report including relevant evaluation and lessons-learned from the project, to potentially be published somewhere suitable e.g. at IPAC or in a Physics Education journal.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4367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24248-496C-EA0E-8C32-6D11EFA6F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5776A-2CAD-6023-6638-E68915E1B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arenR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Those who may DELIVER the materials include professionals, PhD students, teachers and outreach teams who engage with particle accelerators in some way.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audiences REACHED by the materials will include: high school students, science and non-science University students, researchers in fields adjacent to or who make use of accelerators, policy makers etc.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737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F72FF-FB25-13F3-6CC7-C54BC483F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EEC2C-967C-4455-CAEE-FBB7FED53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Pre-project:</a:t>
            </a:r>
          </a:p>
          <a:p>
            <a:pPr lvl="1"/>
            <a:r>
              <a:rPr lang="en-GB" sz="1800" kern="100" dirty="0"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Define the project</a:t>
            </a:r>
          </a:p>
          <a:p>
            <a:pPr lvl="1"/>
            <a:r>
              <a:rPr lang="en-GB" sz="1800" kern="100" dirty="0"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Agreement signed </a:t>
            </a:r>
          </a:p>
          <a:p>
            <a:pPr lvl="1"/>
            <a:r>
              <a:rPr lang="en-GB" sz="1800" kern="100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Invoicing – (this week)</a:t>
            </a:r>
          </a:p>
          <a:p>
            <a:pPr lvl="1"/>
            <a:r>
              <a:rPr lang="en-GB" sz="1800" kern="1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Casual recruitment in process</a:t>
            </a:r>
            <a:endParaRPr lang="en-GB" sz="1800" kern="1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 1: </a:t>
            </a:r>
            <a:endParaRPr lang="en-AU" sz="17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Onboarding </a:t>
            </a:r>
            <a:r>
              <a:rPr lang="en-GB" sz="1700" kern="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[imminent!]</a:t>
            </a:r>
            <a:endParaRPr lang="en-AU" sz="1700" kern="1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Briefly collect (or use from other project) existing materials relevant to project - </a:t>
            </a:r>
            <a:r>
              <a:rPr lang="en-GB" sz="1700" kern="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ongoing</a:t>
            </a:r>
            <a:endParaRPr lang="en-AU" sz="1700" kern="1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Refine ‘key ideas’ and map out each presentation. </a:t>
            </a:r>
            <a:endParaRPr lang="en-AU" sz="17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key ideas [see later] and flow of ‘stories’ to include</a:t>
            </a:r>
            <a:endParaRPr lang="en-AU" sz="17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7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‘style’ templates for PPTX and identify artist for graphics</a:t>
            </a:r>
            <a:endParaRPr lang="en-AU" sz="17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 2 and 3: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on ‘style’ of presentation materials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on content map from IUPAP-WG </a:t>
            </a:r>
          </a:p>
          <a:p>
            <a:pPr marL="914400" lvl="2" indent="0">
              <a:buNone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Seek input on detailed content from content map from WG members.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Begin drafts of all presentations and accompanying notes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Curate a distribution list to disseminate materials to, with help of IUPAP-WG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an evaluation plan to assess project success (metrics, evaluation questionnaire, etc…)</a:t>
            </a:r>
            <a:endParaRPr lang="en-A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64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4C420-83DD-E1BD-9829-B073EB5C3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(</a:t>
            </a:r>
            <a:r>
              <a:rPr lang="en-US" dirty="0" err="1"/>
              <a:t>cont</a:t>
            </a:r>
            <a:r>
              <a:rPr lang="en-US" dirty="0"/>
              <a:t>…)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1419E-B8CD-C05C-615C-41791091C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 4: 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Finalise presentations and finalise accompanying notes. 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Distribute to IUPAP-WG members for comment/feedback/trial run </a:t>
            </a:r>
            <a:r>
              <a:rPr lang="en-GB" sz="1400" kern="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 need volunteers! ] </a:t>
            </a:r>
            <a:endParaRPr lang="en-AU" sz="1400" kern="1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 5: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Amend according to feedback, finalise all materials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 materials into website (to be decided which one…? IUPAP WG-14 </a:t>
            </a:r>
            <a:r>
              <a:rPr lang="en-GB" sz="1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site?</a:t>
            </a: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Disseminate to mailing list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 hits/downloads/etc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 6: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‘Publish’ project and materials along with accompanying notes (Physics Education journal? PRAB? Other?)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Calibri" panose="020F0502020204030204" pitchFamily="34" charset="0"/>
              <a:buChar char="-"/>
            </a:pPr>
            <a:r>
              <a:rPr lang="en-GB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Contingency time for website integration/evaluation.</a:t>
            </a:r>
            <a:endParaRPr lang="en-A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00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FFD34-380D-2B56-2EA3-59BFA42CC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Pre-Project Decisions to be made:</a:t>
            </a:r>
            <a:br>
              <a:rPr lang="en-AU" sz="4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F326A-785A-D722-6120-8B68CF7DD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3680"/>
            <a:ext cx="10515600" cy="4351338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are the three-five (3-5) </a:t>
            </a:r>
            <a:r>
              <a:rPr lang="en-GB" sz="1800" kern="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“key messages”  or “big ideas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that the IUPAP WG-14 would like to include as the themes to be addressed?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Suggestions so far include (for example):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Wingdings" pitchFamily="2" charset="2"/>
              <a:buChar char=""/>
            </a:pPr>
            <a:r>
              <a:rPr lang="en-GB" sz="18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future depends on particle accelerators 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(sustainability focus, including environmental and societal spin-offs, UN SDGs etc)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Wingdings" pitchFamily="2" charset="2"/>
              <a:buChar char="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 beams are </a:t>
            </a:r>
            <a:r>
              <a:rPr lang="en-GB" sz="18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force for good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impact in health and medicine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Wingdings" pitchFamily="2" charset="2"/>
              <a:buChar char="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Accelerators are the </a:t>
            </a:r>
            <a:r>
              <a:rPr lang="en-GB" sz="18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hidden enablers</a:t>
            </a: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from discovery to industry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Wingdings" pitchFamily="2" charset="2"/>
              <a:buChar char="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Future particle accelerators rely on fundamental breakthroughs in a wide range of areas: electromagnetism, plasma physics, beam dynamics, lasers, materials etc</a:t>
            </a:r>
          </a:p>
          <a:p>
            <a:pPr marL="1143000" lvl="2" indent="-228600">
              <a:buFont typeface="Wingdings" pitchFamily="2" charset="2"/>
              <a:buChar char=""/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Human force of collaboration?</a:t>
            </a:r>
            <a:endParaRPr lang="en-A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/>
              <a:t>(translation: include and re-upload?), follow-up/contact points</a:t>
            </a:r>
          </a:p>
          <a:p>
            <a:r>
              <a:rPr lang="en-US" sz="2000" dirty="0"/>
              <a:t>CC: acknowledge original source </a:t>
            </a:r>
            <a:r>
              <a:rPr lang="en-US" sz="2000"/>
              <a:t>(disclaimer?)</a:t>
            </a:r>
            <a:endParaRPr lang="en-US" sz="2000" dirty="0"/>
          </a:p>
          <a:p>
            <a:r>
              <a:rPr lang="en-US" sz="2000" dirty="0"/>
              <a:t>Small working group of sub-committee members for oversight: </a:t>
            </a:r>
            <a:r>
              <a:rPr lang="en-US" sz="2000" dirty="0">
                <a:highlight>
                  <a:srgbClr val="FFFF00"/>
                </a:highlight>
              </a:rPr>
              <a:t>volunteers?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DDED758-6245-0762-99A5-9F2FCB33D858}"/>
              </a:ext>
            </a:extLst>
          </p:cNvPr>
          <p:cNvSpPr txBox="1">
            <a:spLocks/>
          </p:cNvSpPr>
          <p:nvPr/>
        </p:nvSpPr>
        <p:spPr>
          <a:xfrm>
            <a:off x="1303283" y="5655524"/>
            <a:ext cx="9144000" cy="1078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A/Prof. Suzie Sheehy, University of Melbourne</a:t>
            </a:r>
          </a:p>
          <a:p>
            <a:r>
              <a:rPr lang="en-US" sz="1600" dirty="0" err="1"/>
              <a:t>suzie.Sheehy@unimelb.edu.au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95752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654</Words>
  <Application>Microsoft Macintosh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Courier New</vt:lpstr>
      <vt:lpstr>Wingdings</vt:lpstr>
      <vt:lpstr>Office Theme</vt:lpstr>
      <vt:lpstr>Accelerator Comms Project</vt:lpstr>
      <vt:lpstr>Deliverables</vt:lpstr>
      <vt:lpstr>Audiences:</vt:lpstr>
      <vt:lpstr>Timeline</vt:lpstr>
      <vt:lpstr>Timeline (cont…)</vt:lpstr>
      <vt:lpstr>Pre-Project Decisions to be made: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Suzanne Sheehy</dc:creator>
  <cp:lastModifiedBy>Suzanne Sheehy</cp:lastModifiedBy>
  <cp:revision>1</cp:revision>
  <dcterms:created xsi:type="dcterms:W3CDTF">2024-06-03T04:57:21Z</dcterms:created>
  <dcterms:modified xsi:type="dcterms:W3CDTF">2024-06-03T05:47:10Z</dcterms:modified>
</cp:coreProperties>
</file>