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9"/>
  </p:notesMasterIdLst>
  <p:sldIdLst>
    <p:sldId id="256" r:id="rId2"/>
    <p:sldId id="416" r:id="rId3"/>
    <p:sldId id="438" r:id="rId4"/>
    <p:sldId id="444" r:id="rId5"/>
    <p:sldId id="414" r:id="rId6"/>
    <p:sldId id="437" r:id="rId7"/>
    <p:sldId id="418"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111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405D75-81BF-406B-9298-61E3B5727590}" type="datetimeFigureOut">
              <a:rPr lang="en-GB" smtClean="0"/>
              <a:t>15/11/2023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7A8A01-8811-4C0A-9602-6EEBCDD9375D}" type="slidenum">
              <a:rPr lang="en-GB" smtClean="0"/>
              <a:t>‹#›</a:t>
            </a:fld>
            <a:endParaRPr lang="en-GB"/>
          </a:p>
        </p:txBody>
      </p:sp>
    </p:spTree>
    <p:extLst>
      <p:ext uri="{BB962C8B-B14F-4D97-AF65-F5344CB8AC3E}">
        <p14:creationId xmlns:p14="http://schemas.microsoft.com/office/powerpoint/2010/main" val="3369164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17A8A01-8811-4C0A-9602-6EEBCDD9375D}" type="slidenum">
              <a:rPr lang="en-GB" smtClean="0"/>
              <a:t>5</a:t>
            </a:fld>
            <a:endParaRPr lang="en-GB"/>
          </a:p>
        </p:txBody>
      </p:sp>
    </p:spTree>
    <p:extLst>
      <p:ext uri="{BB962C8B-B14F-4D97-AF65-F5344CB8AC3E}">
        <p14:creationId xmlns:p14="http://schemas.microsoft.com/office/powerpoint/2010/main" val="1155714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0845F-0CE7-42D1-8B1A-5F2D177891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F1D419F-0463-41C2-99A6-BE989DFE80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018EC59-08D0-4D62-9B4A-5C8942217B0D}"/>
              </a:ext>
            </a:extLst>
          </p:cNvPr>
          <p:cNvSpPr>
            <a:spLocks noGrp="1"/>
          </p:cNvSpPr>
          <p:nvPr>
            <p:ph type="dt" sz="half" idx="10"/>
          </p:nvPr>
        </p:nvSpPr>
        <p:spPr/>
        <p:txBody>
          <a:bodyPr/>
          <a:lstStyle/>
          <a:p>
            <a:r>
              <a:rPr lang="en-US"/>
              <a:t>11//05/2023</a:t>
            </a:r>
            <a:endParaRPr lang="en-GB"/>
          </a:p>
        </p:txBody>
      </p:sp>
      <p:sp>
        <p:nvSpPr>
          <p:cNvPr id="5" name="Footer Placeholder 4">
            <a:extLst>
              <a:ext uri="{FF2B5EF4-FFF2-40B4-BE49-F238E27FC236}">
                <a16:creationId xmlns:a16="http://schemas.microsoft.com/office/drawing/2014/main" id="{D6448E5E-4198-49D7-A23C-6C5FA0FCEB7C}"/>
              </a:ext>
            </a:extLst>
          </p:cNvPr>
          <p:cNvSpPr>
            <a:spLocks noGrp="1"/>
          </p:cNvSpPr>
          <p:nvPr>
            <p:ph type="ftr" sz="quarter" idx="11"/>
          </p:nvPr>
        </p:nvSpPr>
        <p:spPr/>
        <p:txBody>
          <a:bodyPr/>
          <a:lstStyle/>
          <a:p>
            <a:r>
              <a:rPr lang="en-GB"/>
              <a:t>G. Arduini - 13th IUPAP WG14 Meeting</a:t>
            </a:r>
          </a:p>
        </p:txBody>
      </p:sp>
      <p:sp>
        <p:nvSpPr>
          <p:cNvPr id="6" name="Slide Number Placeholder 5">
            <a:extLst>
              <a:ext uri="{FF2B5EF4-FFF2-40B4-BE49-F238E27FC236}">
                <a16:creationId xmlns:a16="http://schemas.microsoft.com/office/drawing/2014/main" id="{3F4DDEF8-3852-4356-B312-4029178C74B8}"/>
              </a:ext>
            </a:extLst>
          </p:cNvPr>
          <p:cNvSpPr>
            <a:spLocks noGrp="1"/>
          </p:cNvSpPr>
          <p:nvPr>
            <p:ph type="sldNum" sz="quarter" idx="12"/>
          </p:nvPr>
        </p:nvSpPr>
        <p:spPr/>
        <p:txBody>
          <a:bodyPr/>
          <a:lstStyle/>
          <a:p>
            <a:fld id="{A125658E-42A5-4DA4-93B9-02FA08507CD5}" type="slidenum">
              <a:rPr lang="en-GB" smtClean="0"/>
              <a:t>‹#›</a:t>
            </a:fld>
            <a:endParaRPr lang="en-GB"/>
          </a:p>
        </p:txBody>
      </p:sp>
    </p:spTree>
    <p:extLst>
      <p:ext uri="{BB962C8B-B14F-4D97-AF65-F5344CB8AC3E}">
        <p14:creationId xmlns:p14="http://schemas.microsoft.com/office/powerpoint/2010/main" val="2828201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FF259-6D01-4549-8A92-61372CF9658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FF1C439-D54C-4A03-8891-4D99481F88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063A0C-A923-4FC2-882D-333B9C00A7A4}"/>
              </a:ext>
            </a:extLst>
          </p:cNvPr>
          <p:cNvSpPr>
            <a:spLocks noGrp="1"/>
          </p:cNvSpPr>
          <p:nvPr>
            <p:ph type="dt" sz="half" idx="10"/>
          </p:nvPr>
        </p:nvSpPr>
        <p:spPr/>
        <p:txBody>
          <a:bodyPr/>
          <a:lstStyle/>
          <a:p>
            <a:r>
              <a:rPr lang="en-US"/>
              <a:t>11//05/2023</a:t>
            </a:r>
            <a:endParaRPr lang="en-GB"/>
          </a:p>
        </p:txBody>
      </p:sp>
      <p:sp>
        <p:nvSpPr>
          <p:cNvPr id="5" name="Footer Placeholder 4">
            <a:extLst>
              <a:ext uri="{FF2B5EF4-FFF2-40B4-BE49-F238E27FC236}">
                <a16:creationId xmlns:a16="http://schemas.microsoft.com/office/drawing/2014/main" id="{D1172E99-6217-4B40-B0AC-E4828FA4EDAF}"/>
              </a:ext>
            </a:extLst>
          </p:cNvPr>
          <p:cNvSpPr>
            <a:spLocks noGrp="1"/>
          </p:cNvSpPr>
          <p:nvPr>
            <p:ph type="ftr" sz="quarter" idx="11"/>
          </p:nvPr>
        </p:nvSpPr>
        <p:spPr/>
        <p:txBody>
          <a:bodyPr/>
          <a:lstStyle/>
          <a:p>
            <a:r>
              <a:rPr lang="en-GB"/>
              <a:t>G. Arduini - 13th IUPAP WG14 Meeting</a:t>
            </a:r>
          </a:p>
        </p:txBody>
      </p:sp>
      <p:sp>
        <p:nvSpPr>
          <p:cNvPr id="6" name="Slide Number Placeholder 5">
            <a:extLst>
              <a:ext uri="{FF2B5EF4-FFF2-40B4-BE49-F238E27FC236}">
                <a16:creationId xmlns:a16="http://schemas.microsoft.com/office/drawing/2014/main" id="{34A0CAF5-B645-4452-B459-1E00EEABD378}"/>
              </a:ext>
            </a:extLst>
          </p:cNvPr>
          <p:cNvSpPr>
            <a:spLocks noGrp="1"/>
          </p:cNvSpPr>
          <p:nvPr>
            <p:ph type="sldNum" sz="quarter" idx="12"/>
          </p:nvPr>
        </p:nvSpPr>
        <p:spPr/>
        <p:txBody>
          <a:bodyPr/>
          <a:lstStyle/>
          <a:p>
            <a:fld id="{A125658E-42A5-4DA4-93B9-02FA08507CD5}" type="slidenum">
              <a:rPr lang="en-GB" smtClean="0"/>
              <a:t>‹#›</a:t>
            </a:fld>
            <a:endParaRPr lang="en-GB"/>
          </a:p>
        </p:txBody>
      </p:sp>
    </p:spTree>
    <p:extLst>
      <p:ext uri="{BB962C8B-B14F-4D97-AF65-F5344CB8AC3E}">
        <p14:creationId xmlns:p14="http://schemas.microsoft.com/office/powerpoint/2010/main" val="2733220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9B36E-994C-4F97-B3B5-5AAD5314DB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8D8F5D4-2E79-419D-89B2-71DF873F4C0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7DB09C-F901-4B72-B10F-2EA8BE84781B}"/>
              </a:ext>
            </a:extLst>
          </p:cNvPr>
          <p:cNvSpPr>
            <a:spLocks noGrp="1"/>
          </p:cNvSpPr>
          <p:nvPr>
            <p:ph type="dt" sz="half" idx="10"/>
          </p:nvPr>
        </p:nvSpPr>
        <p:spPr/>
        <p:txBody>
          <a:bodyPr/>
          <a:lstStyle/>
          <a:p>
            <a:r>
              <a:rPr lang="en-US"/>
              <a:t>11//05/2023</a:t>
            </a:r>
            <a:endParaRPr lang="en-GB"/>
          </a:p>
        </p:txBody>
      </p:sp>
      <p:sp>
        <p:nvSpPr>
          <p:cNvPr id="5" name="Footer Placeholder 4">
            <a:extLst>
              <a:ext uri="{FF2B5EF4-FFF2-40B4-BE49-F238E27FC236}">
                <a16:creationId xmlns:a16="http://schemas.microsoft.com/office/drawing/2014/main" id="{03B53213-B35A-4E58-8FAA-BF39F69AACF4}"/>
              </a:ext>
            </a:extLst>
          </p:cNvPr>
          <p:cNvSpPr>
            <a:spLocks noGrp="1"/>
          </p:cNvSpPr>
          <p:nvPr>
            <p:ph type="ftr" sz="quarter" idx="11"/>
          </p:nvPr>
        </p:nvSpPr>
        <p:spPr/>
        <p:txBody>
          <a:bodyPr/>
          <a:lstStyle/>
          <a:p>
            <a:r>
              <a:rPr lang="en-GB"/>
              <a:t>G. Arduini - 13th IUPAP WG14 Meeting</a:t>
            </a:r>
          </a:p>
        </p:txBody>
      </p:sp>
      <p:sp>
        <p:nvSpPr>
          <p:cNvPr id="6" name="Slide Number Placeholder 5">
            <a:extLst>
              <a:ext uri="{FF2B5EF4-FFF2-40B4-BE49-F238E27FC236}">
                <a16:creationId xmlns:a16="http://schemas.microsoft.com/office/drawing/2014/main" id="{7E1FEA67-FB43-4AD3-8754-1DF8E6648F01}"/>
              </a:ext>
            </a:extLst>
          </p:cNvPr>
          <p:cNvSpPr>
            <a:spLocks noGrp="1"/>
          </p:cNvSpPr>
          <p:nvPr>
            <p:ph type="sldNum" sz="quarter" idx="12"/>
          </p:nvPr>
        </p:nvSpPr>
        <p:spPr/>
        <p:txBody>
          <a:bodyPr/>
          <a:lstStyle/>
          <a:p>
            <a:fld id="{A125658E-42A5-4DA4-93B9-02FA08507CD5}" type="slidenum">
              <a:rPr lang="en-GB" smtClean="0"/>
              <a:t>‹#›</a:t>
            </a:fld>
            <a:endParaRPr lang="en-GB"/>
          </a:p>
        </p:txBody>
      </p:sp>
    </p:spTree>
    <p:extLst>
      <p:ext uri="{BB962C8B-B14F-4D97-AF65-F5344CB8AC3E}">
        <p14:creationId xmlns:p14="http://schemas.microsoft.com/office/powerpoint/2010/main" val="3903623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94330-B493-4068-A5E6-9E8F18E9A6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60FF1EA-2F00-4F0A-91E6-FECCC26E598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6B19F23-D4B3-4640-9CD3-1F074C71945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46433B6-6030-49A3-BF3D-83F42BCC5443}"/>
              </a:ext>
            </a:extLst>
          </p:cNvPr>
          <p:cNvSpPr>
            <a:spLocks noGrp="1"/>
          </p:cNvSpPr>
          <p:nvPr>
            <p:ph type="dt" sz="half" idx="10"/>
          </p:nvPr>
        </p:nvSpPr>
        <p:spPr/>
        <p:txBody>
          <a:bodyPr/>
          <a:lstStyle/>
          <a:p>
            <a:r>
              <a:rPr lang="en-US"/>
              <a:t>11//05/2023</a:t>
            </a:r>
            <a:endParaRPr lang="en-GB"/>
          </a:p>
        </p:txBody>
      </p:sp>
      <p:sp>
        <p:nvSpPr>
          <p:cNvPr id="6" name="Footer Placeholder 5">
            <a:extLst>
              <a:ext uri="{FF2B5EF4-FFF2-40B4-BE49-F238E27FC236}">
                <a16:creationId xmlns:a16="http://schemas.microsoft.com/office/drawing/2014/main" id="{08CAE8B7-55A2-49EE-A92D-11CC7D980DF8}"/>
              </a:ext>
            </a:extLst>
          </p:cNvPr>
          <p:cNvSpPr>
            <a:spLocks noGrp="1"/>
          </p:cNvSpPr>
          <p:nvPr>
            <p:ph type="ftr" sz="quarter" idx="11"/>
          </p:nvPr>
        </p:nvSpPr>
        <p:spPr/>
        <p:txBody>
          <a:bodyPr/>
          <a:lstStyle/>
          <a:p>
            <a:r>
              <a:rPr lang="en-GB"/>
              <a:t>G. Arduini - 13th IUPAP WG14 Meeting</a:t>
            </a:r>
          </a:p>
        </p:txBody>
      </p:sp>
      <p:sp>
        <p:nvSpPr>
          <p:cNvPr id="7" name="Slide Number Placeholder 6">
            <a:extLst>
              <a:ext uri="{FF2B5EF4-FFF2-40B4-BE49-F238E27FC236}">
                <a16:creationId xmlns:a16="http://schemas.microsoft.com/office/drawing/2014/main" id="{B9603B61-FAD4-4C1B-85F3-879E2D658CDA}"/>
              </a:ext>
            </a:extLst>
          </p:cNvPr>
          <p:cNvSpPr>
            <a:spLocks noGrp="1"/>
          </p:cNvSpPr>
          <p:nvPr>
            <p:ph type="sldNum" sz="quarter" idx="12"/>
          </p:nvPr>
        </p:nvSpPr>
        <p:spPr/>
        <p:txBody>
          <a:bodyPr/>
          <a:lstStyle/>
          <a:p>
            <a:fld id="{A125658E-42A5-4DA4-93B9-02FA08507CD5}" type="slidenum">
              <a:rPr lang="en-GB" smtClean="0"/>
              <a:t>‹#›</a:t>
            </a:fld>
            <a:endParaRPr lang="en-GB"/>
          </a:p>
        </p:txBody>
      </p:sp>
    </p:spTree>
    <p:extLst>
      <p:ext uri="{BB962C8B-B14F-4D97-AF65-F5344CB8AC3E}">
        <p14:creationId xmlns:p14="http://schemas.microsoft.com/office/powerpoint/2010/main" val="1869068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761DF-0B67-4579-999E-006DB44B2D9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E015FA0-E9DD-4957-9D25-B6C9AAC96B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6BBF74-E1C8-48A6-8349-4C2AEDD0680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1BE4F5F-FAF1-4E5B-87BF-21BFD5B6DB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EB9859-552B-441A-871D-38E76155D5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0424AE1-4FE6-44D0-BCA9-11BF7B22432C}"/>
              </a:ext>
            </a:extLst>
          </p:cNvPr>
          <p:cNvSpPr>
            <a:spLocks noGrp="1"/>
          </p:cNvSpPr>
          <p:nvPr>
            <p:ph type="dt" sz="half" idx="10"/>
          </p:nvPr>
        </p:nvSpPr>
        <p:spPr/>
        <p:txBody>
          <a:bodyPr/>
          <a:lstStyle/>
          <a:p>
            <a:r>
              <a:rPr lang="en-US"/>
              <a:t>11//05/2023</a:t>
            </a:r>
            <a:endParaRPr lang="en-GB"/>
          </a:p>
        </p:txBody>
      </p:sp>
      <p:sp>
        <p:nvSpPr>
          <p:cNvPr id="8" name="Footer Placeholder 7">
            <a:extLst>
              <a:ext uri="{FF2B5EF4-FFF2-40B4-BE49-F238E27FC236}">
                <a16:creationId xmlns:a16="http://schemas.microsoft.com/office/drawing/2014/main" id="{58A66D4B-5304-4758-9FC5-3184F08FA740}"/>
              </a:ext>
            </a:extLst>
          </p:cNvPr>
          <p:cNvSpPr>
            <a:spLocks noGrp="1"/>
          </p:cNvSpPr>
          <p:nvPr>
            <p:ph type="ftr" sz="quarter" idx="11"/>
          </p:nvPr>
        </p:nvSpPr>
        <p:spPr/>
        <p:txBody>
          <a:bodyPr/>
          <a:lstStyle/>
          <a:p>
            <a:r>
              <a:rPr lang="en-GB"/>
              <a:t>G. Arduini - 13th IUPAP WG14 Meeting</a:t>
            </a:r>
          </a:p>
        </p:txBody>
      </p:sp>
      <p:sp>
        <p:nvSpPr>
          <p:cNvPr id="9" name="Slide Number Placeholder 8">
            <a:extLst>
              <a:ext uri="{FF2B5EF4-FFF2-40B4-BE49-F238E27FC236}">
                <a16:creationId xmlns:a16="http://schemas.microsoft.com/office/drawing/2014/main" id="{D1B9E49A-9AEA-4E55-A483-88FC560BAE84}"/>
              </a:ext>
            </a:extLst>
          </p:cNvPr>
          <p:cNvSpPr>
            <a:spLocks noGrp="1"/>
          </p:cNvSpPr>
          <p:nvPr>
            <p:ph type="sldNum" sz="quarter" idx="12"/>
          </p:nvPr>
        </p:nvSpPr>
        <p:spPr/>
        <p:txBody>
          <a:bodyPr/>
          <a:lstStyle/>
          <a:p>
            <a:fld id="{A125658E-42A5-4DA4-93B9-02FA08507CD5}" type="slidenum">
              <a:rPr lang="en-GB" smtClean="0"/>
              <a:t>‹#›</a:t>
            </a:fld>
            <a:endParaRPr lang="en-GB"/>
          </a:p>
        </p:txBody>
      </p:sp>
    </p:spTree>
    <p:extLst>
      <p:ext uri="{BB962C8B-B14F-4D97-AF65-F5344CB8AC3E}">
        <p14:creationId xmlns:p14="http://schemas.microsoft.com/office/powerpoint/2010/main" val="626235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607F8-41AD-4C48-8AC1-F11F1E2ABBB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DEED81A-DA9C-40B9-B770-977971834036}"/>
              </a:ext>
            </a:extLst>
          </p:cNvPr>
          <p:cNvSpPr>
            <a:spLocks noGrp="1"/>
          </p:cNvSpPr>
          <p:nvPr>
            <p:ph type="dt" sz="half" idx="10"/>
          </p:nvPr>
        </p:nvSpPr>
        <p:spPr/>
        <p:txBody>
          <a:bodyPr/>
          <a:lstStyle/>
          <a:p>
            <a:r>
              <a:rPr lang="en-US"/>
              <a:t>11//05/2023</a:t>
            </a:r>
            <a:endParaRPr lang="en-GB"/>
          </a:p>
        </p:txBody>
      </p:sp>
      <p:sp>
        <p:nvSpPr>
          <p:cNvPr id="4" name="Footer Placeholder 3">
            <a:extLst>
              <a:ext uri="{FF2B5EF4-FFF2-40B4-BE49-F238E27FC236}">
                <a16:creationId xmlns:a16="http://schemas.microsoft.com/office/drawing/2014/main" id="{C563628C-06AF-41FA-AB91-E6DC2960333D}"/>
              </a:ext>
            </a:extLst>
          </p:cNvPr>
          <p:cNvSpPr>
            <a:spLocks noGrp="1"/>
          </p:cNvSpPr>
          <p:nvPr>
            <p:ph type="ftr" sz="quarter" idx="11"/>
          </p:nvPr>
        </p:nvSpPr>
        <p:spPr/>
        <p:txBody>
          <a:bodyPr/>
          <a:lstStyle/>
          <a:p>
            <a:r>
              <a:rPr lang="en-GB"/>
              <a:t>G. Arduini - 13th IUPAP WG14 Meeting</a:t>
            </a:r>
          </a:p>
        </p:txBody>
      </p:sp>
      <p:sp>
        <p:nvSpPr>
          <p:cNvPr id="5" name="Slide Number Placeholder 4">
            <a:extLst>
              <a:ext uri="{FF2B5EF4-FFF2-40B4-BE49-F238E27FC236}">
                <a16:creationId xmlns:a16="http://schemas.microsoft.com/office/drawing/2014/main" id="{3AEA950A-5F96-4D5C-9ADC-0C8EEDBAEFB2}"/>
              </a:ext>
            </a:extLst>
          </p:cNvPr>
          <p:cNvSpPr>
            <a:spLocks noGrp="1"/>
          </p:cNvSpPr>
          <p:nvPr>
            <p:ph type="sldNum" sz="quarter" idx="12"/>
          </p:nvPr>
        </p:nvSpPr>
        <p:spPr/>
        <p:txBody>
          <a:bodyPr/>
          <a:lstStyle/>
          <a:p>
            <a:fld id="{A125658E-42A5-4DA4-93B9-02FA08507CD5}" type="slidenum">
              <a:rPr lang="en-GB" smtClean="0"/>
              <a:t>‹#›</a:t>
            </a:fld>
            <a:endParaRPr lang="en-GB"/>
          </a:p>
        </p:txBody>
      </p:sp>
    </p:spTree>
    <p:extLst>
      <p:ext uri="{BB962C8B-B14F-4D97-AF65-F5344CB8AC3E}">
        <p14:creationId xmlns:p14="http://schemas.microsoft.com/office/powerpoint/2010/main" val="2166013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A8B317-F8E7-42BB-B27A-2F235405C629}"/>
              </a:ext>
            </a:extLst>
          </p:cNvPr>
          <p:cNvSpPr>
            <a:spLocks noGrp="1"/>
          </p:cNvSpPr>
          <p:nvPr>
            <p:ph type="dt" sz="half" idx="10"/>
          </p:nvPr>
        </p:nvSpPr>
        <p:spPr/>
        <p:txBody>
          <a:bodyPr/>
          <a:lstStyle/>
          <a:p>
            <a:r>
              <a:rPr lang="en-US"/>
              <a:t>11//05/2023</a:t>
            </a:r>
            <a:endParaRPr lang="en-GB"/>
          </a:p>
        </p:txBody>
      </p:sp>
      <p:sp>
        <p:nvSpPr>
          <p:cNvPr id="3" name="Footer Placeholder 2">
            <a:extLst>
              <a:ext uri="{FF2B5EF4-FFF2-40B4-BE49-F238E27FC236}">
                <a16:creationId xmlns:a16="http://schemas.microsoft.com/office/drawing/2014/main" id="{C66586BD-3E80-44EA-9835-068E2A05A4DA}"/>
              </a:ext>
            </a:extLst>
          </p:cNvPr>
          <p:cNvSpPr>
            <a:spLocks noGrp="1"/>
          </p:cNvSpPr>
          <p:nvPr>
            <p:ph type="ftr" sz="quarter" idx="11"/>
          </p:nvPr>
        </p:nvSpPr>
        <p:spPr/>
        <p:txBody>
          <a:bodyPr/>
          <a:lstStyle/>
          <a:p>
            <a:r>
              <a:rPr lang="en-GB"/>
              <a:t>G. Arduini - 13th IUPAP WG14 Meeting</a:t>
            </a:r>
          </a:p>
        </p:txBody>
      </p:sp>
      <p:sp>
        <p:nvSpPr>
          <p:cNvPr id="4" name="Slide Number Placeholder 3">
            <a:extLst>
              <a:ext uri="{FF2B5EF4-FFF2-40B4-BE49-F238E27FC236}">
                <a16:creationId xmlns:a16="http://schemas.microsoft.com/office/drawing/2014/main" id="{69C86F2B-0CF3-4F4D-A8EE-D2FFED953DC4}"/>
              </a:ext>
            </a:extLst>
          </p:cNvPr>
          <p:cNvSpPr>
            <a:spLocks noGrp="1"/>
          </p:cNvSpPr>
          <p:nvPr>
            <p:ph type="sldNum" sz="quarter" idx="12"/>
          </p:nvPr>
        </p:nvSpPr>
        <p:spPr/>
        <p:txBody>
          <a:bodyPr/>
          <a:lstStyle/>
          <a:p>
            <a:fld id="{A125658E-42A5-4DA4-93B9-02FA08507CD5}" type="slidenum">
              <a:rPr lang="en-GB" smtClean="0"/>
              <a:t>‹#›</a:t>
            </a:fld>
            <a:endParaRPr lang="en-GB"/>
          </a:p>
        </p:txBody>
      </p:sp>
    </p:spTree>
    <p:extLst>
      <p:ext uri="{BB962C8B-B14F-4D97-AF65-F5344CB8AC3E}">
        <p14:creationId xmlns:p14="http://schemas.microsoft.com/office/powerpoint/2010/main" val="3718310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1C0A9-96BB-415E-82D8-DB921EF08A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18DA28F-3422-48A2-94FF-8E0B301127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F57E629-61BD-49A6-9A1D-2CB8A989B0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66C93E-0B0E-4DDB-ADB7-039E49EFF4F4}"/>
              </a:ext>
            </a:extLst>
          </p:cNvPr>
          <p:cNvSpPr>
            <a:spLocks noGrp="1"/>
          </p:cNvSpPr>
          <p:nvPr>
            <p:ph type="dt" sz="half" idx="10"/>
          </p:nvPr>
        </p:nvSpPr>
        <p:spPr/>
        <p:txBody>
          <a:bodyPr/>
          <a:lstStyle/>
          <a:p>
            <a:r>
              <a:rPr lang="en-US"/>
              <a:t>11//05/2023</a:t>
            </a:r>
            <a:endParaRPr lang="en-GB"/>
          </a:p>
        </p:txBody>
      </p:sp>
      <p:sp>
        <p:nvSpPr>
          <p:cNvPr id="6" name="Footer Placeholder 5">
            <a:extLst>
              <a:ext uri="{FF2B5EF4-FFF2-40B4-BE49-F238E27FC236}">
                <a16:creationId xmlns:a16="http://schemas.microsoft.com/office/drawing/2014/main" id="{D9B74DBD-0EFC-4738-85A9-EC1513F01574}"/>
              </a:ext>
            </a:extLst>
          </p:cNvPr>
          <p:cNvSpPr>
            <a:spLocks noGrp="1"/>
          </p:cNvSpPr>
          <p:nvPr>
            <p:ph type="ftr" sz="quarter" idx="11"/>
          </p:nvPr>
        </p:nvSpPr>
        <p:spPr/>
        <p:txBody>
          <a:bodyPr/>
          <a:lstStyle/>
          <a:p>
            <a:r>
              <a:rPr lang="en-GB"/>
              <a:t>G. Arduini - 13th IUPAP WG14 Meeting</a:t>
            </a:r>
          </a:p>
        </p:txBody>
      </p:sp>
      <p:sp>
        <p:nvSpPr>
          <p:cNvPr id="7" name="Slide Number Placeholder 6">
            <a:extLst>
              <a:ext uri="{FF2B5EF4-FFF2-40B4-BE49-F238E27FC236}">
                <a16:creationId xmlns:a16="http://schemas.microsoft.com/office/drawing/2014/main" id="{8D62A11C-6803-46A0-ABC1-F3D9AFB927CB}"/>
              </a:ext>
            </a:extLst>
          </p:cNvPr>
          <p:cNvSpPr>
            <a:spLocks noGrp="1"/>
          </p:cNvSpPr>
          <p:nvPr>
            <p:ph type="sldNum" sz="quarter" idx="12"/>
          </p:nvPr>
        </p:nvSpPr>
        <p:spPr/>
        <p:txBody>
          <a:bodyPr/>
          <a:lstStyle/>
          <a:p>
            <a:fld id="{A125658E-42A5-4DA4-93B9-02FA08507CD5}" type="slidenum">
              <a:rPr lang="en-GB" smtClean="0"/>
              <a:t>‹#›</a:t>
            </a:fld>
            <a:endParaRPr lang="en-GB"/>
          </a:p>
        </p:txBody>
      </p:sp>
    </p:spTree>
    <p:extLst>
      <p:ext uri="{BB962C8B-B14F-4D97-AF65-F5344CB8AC3E}">
        <p14:creationId xmlns:p14="http://schemas.microsoft.com/office/powerpoint/2010/main" val="3291566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4D493-9A5B-4DBA-B0EA-D3AA738238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63B34C4-0A0E-4F1E-AAE8-3292A2FC60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EDF8671-B2DE-44D4-8FF6-D21C21777A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35B23D-EF6A-4791-9FFA-B13997BE20FC}"/>
              </a:ext>
            </a:extLst>
          </p:cNvPr>
          <p:cNvSpPr>
            <a:spLocks noGrp="1"/>
          </p:cNvSpPr>
          <p:nvPr>
            <p:ph type="dt" sz="half" idx="10"/>
          </p:nvPr>
        </p:nvSpPr>
        <p:spPr/>
        <p:txBody>
          <a:bodyPr/>
          <a:lstStyle/>
          <a:p>
            <a:r>
              <a:rPr lang="en-US"/>
              <a:t>11//05/2023</a:t>
            </a:r>
            <a:endParaRPr lang="en-GB"/>
          </a:p>
        </p:txBody>
      </p:sp>
      <p:sp>
        <p:nvSpPr>
          <p:cNvPr id="6" name="Footer Placeholder 5">
            <a:extLst>
              <a:ext uri="{FF2B5EF4-FFF2-40B4-BE49-F238E27FC236}">
                <a16:creationId xmlns:a16="http://schemas.microsoft.com/office/drawing/2014/main" id="{5F5C37F9-5719-4FCC-B593-745522A051BC}"/>
              </a:ext>
            </a:extLst>
          </p:cNvPr>
          <p:cNvSpPr>
            <a:spLocks noGrp="1"/>
          </p:cNvSpPr>
          <p:nvPr>
            <p:ph type="ftr" sz="quarter" idx="11"/>
          </p:nvPr>
        </p:nvSpPr>
        <p:spPr/>
        <p:txBody>
          <a:bodyPr/>
          <a:lstStyle/>
          <a:p>
            <a:r>
              <a:rPr lang="en-GB"/>
              <a:t>G. Arduini - 13th IUPAP WG14 Meeting</a:t>
            </a:r>
          </a:p>
        </p:txBody>
      </p:sp>
      <p:sp>
        <p:nvSpPr>
          <p:cNvPr id="7" name="Slide Number Placeholder 6">
            <a:extLst>
              <a:ext uri="{FF2B5EF4-FFF2-40B4-BE49-F238E27FC236}">
                <a16:creationId xmlns:a16="http://schemas.microsoft.com/office/drawing/2014/main" id="{95A2A37D-71E6-4FBB-ABAA-E1A7F5587454}"/>
              </a:ext>
            </a:extLst>
          </p:cNvPr>
          <p:cNvSpPr>
            <a:spLocks noGrp="1"/>
          </p:cNvSpPr>
          <p:nvPr>
            <p:ph type="sldNum" sz="quarter" idx="12"/>
          </p:nvPr>
        </p:nvSpPr>
        <p:spPr/>
        <p:txBody>
          <a:bodyPr/>
          <a:lstStyle/>
          <a:p>
            <a:fld id="{A125658E-42A5-4DA4-93B9-02FA08507CD5}" type="slidenum">
              <a:rPr lang="en-GB" smtClean="0"/>
              <a:t>‹#›</a:t>
            </a:fld>
            <a:endParaRPr lang="en-GB"/>
          </a:p>
        </p:txBody>
      </p:sp>
    </p:spTree>
    <p:extLst>
      <p:ext uri="{BB962C8B-B14F-4D97-AF65-F5344CB8AC3E}">
        <p14:creationId xmlns:p14="http://schemas.microsoft.com/office/powerpoint/2010/main" val="2243091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90F52-2476-4AD4-A5DA-BE55958BB60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06B4890-A671-4D77-AD1E-642FE41595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C171D7-A968-4CD6-9A9E-470772F81ACA}"/>
              </a:ext>
            </a:extLst>
          </p:cNvPr>
          <p:cNvSpPr>
            <a:spLocks noGrp="1"/>
          </p:cNvSpPr>
          <p:nvPr>
            <p:ph type="dt" sz="half" idx="10"/>
          </p:nvPr>
        </p:nvSpPr>
        <p:spPr/>
        <p:txBody>
          <a:bodyPr/>
          <a:lstStyle/>
          <a:p>
            <a:r>
              <a:rPr lang="en-US"/>
              <a:t>11//05/2023</a:t>
            </a:r>
            <a:endParaRPr lang="en-GB"/>
          </a:p>
        </p:txBody>
      </p:sp>
      <p:sp>
        <p:nvSpPr>
          <p:cNvPr id="5" name="Footer Placeholder 4">
            <a:extLst>
              <a:ext uri="{FF2B5EF4-FFF2-40B4-BE49-F238E27FC236}">
                <a16:creationId xmlns:a16="http://schemas.microsoft.com/office/drawing/2014/main" id="{ABA60777-EC61-4F9E-9C27-4D69C5AF75B5}"/>
              </a:ext>
            </a:extLst>
          </p:cNvPr>
          <p:cNvSpPr>
            <a:spLocks noGrp="1"/>
          </p:cNvSpPr>
          <p:nvPr>
            <p:ph type="ftr" sz="quarter" idx="11"/>
          </p:nvPr>
        </p:nvSpPr>
        <p:spPr/>
        <p:txBody>
          <a:bodyPr/>
          <a:lstStyle/>
          <a:p>
            <a:r>
              <a:rPr lang="en-GB"/>
              <a:t>G. Arduini - 13th IUPAP WG14 Meeting</a:t>
            </a:r>
          </a:p>
        </p:txBody>
      </p:sp>
      <p:sp>
        <p:nvSpPr>
          <p:cNvPr id="6" name="Slide Number Placeholder 5">
            <a:extLst>
              <a:ext uri="{FF2B5EF4-FFF2-40B4-BE49-F238E27FC236}">
                <a16:creationId xmlns:a16="http://schemas.microsoft.com/office/drawing/2014/main" id="{DE0F4D3B-5BC9-41AD-ADE3-C8264CD16EC4}"/>
              </a:ext>
            </a:extLst>
          </p:cNvPr>
          <p:cNvSpPr>
            <a:spLocks noGrp="1"/>
          </p:cNvSpPr>
          <p:nvPr>
            <p:ph type="sldNum" sz="quarter" idx="12"/>
          </p:nvPr>
        </p:nvSpPr>
        <p:spPr/>
        <p:txBody>
          <a:bodyPr/>
          <a:lstStyle/>
          <a:p>
            <a:fld id="{A125658E-42A5-4DA4-93B9-02FA08507CD5}" type="slidenum">
              <a:rPr lang="en-GB" smtClean="0"/>
              <a:t>‹#›</a:t>
            </a:fld>
            <a:endParaRPr lang="en-GB"/>
          </a:p>
        </p:txBody>
      </p:sp>
    </p:spTree>
    <p:extLst>
      <p:ext uri="{BB962C8B-B14F-4D97-AF65-F5344CB8AC3E}">
        <p14:creationId xmlns:p14="http://schemas.microsoft.com/office/powerpoint/2010/main" val="214512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79B936-CC05-4102-B543-573FD980D64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2B7A3FB-B3D3-4150-AF33-5392D6E53CB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C2C3054-82E3-4C0F-8F55-22D1F28E998B}"/>
              </a:ext>
            </a:extLst>
          </p:cNvPr>
          <p:cNvSpPr>
            <a:spLocks noGrp="1"/>
          </p:cNvSpPr>
          <p:nvPr>
            <p:ph type="dt" sz="half" idx="10"/>
          </p:nvPr>
        </p:nvSpPr>
        <p:spPr/>
        <p:txBody>
          <a:bodyPr/>
          <a:lstStyle/>
          <a:p>
            <a:r>
              <a:rPr lang="en-US"/>
              <a:t>11//05/2023</a:t>
            </a:r>
            <a:endParaRPr lang="en-GB"/>
          </a:p>
        </p:txBody>
      </p:sp>
      <p:sp>
        <p:nvSpPr>
          <p:cNvPr id="5" name="Footer Placeholder 4">
            <a:extLst>
              <a:ext uri="{FF2B5EF4-FFF2-40B4-BE49-F238E27FC236}">
                <a16:creationId xmlns:a16="http://schemas.microsoft.com/office/drawing/2014/main" id="{442FC30C-DD58-45DE-AB1B-C062880D3D89}"/>
              </a:ext>
            </a:extLst>
          </p:cNvPr>
          <p:cNvSpPr>
            <a:spLocks noGrp="1"/>
          </p:cNvSpPr>
          <p:nvPr>
            <p:ph type="ftr" sz="quarter" idx="11"/>
          </p:nvPr>
        </p:nvSpPr>
        <p:spPr/>
        <p:txBody>
          <a:bodyPr/>
          <a:lstStyle/>
          <a:p>
            <a:r>
              <a:rPr lang="en-GB"/>
              <a:t>G. Arduini - 13th IUPAP WG14 Meeting</a:t>
            </a:r>
          </a:p>
        </p:txBody>
      </p:sp>
      <p:sp>
        <p:nvSpPr>
          <p:cNvPr id="6" name="Slide Number Placeholder 5">
            <a:extLst>
              <a:ext uri="{FF2B5EF4-FFF2-40B4-BE49-F238E27FC236}">
                <a16:creationId xmlns:a16="http://schemas.microsoft.com/office/drawing/2014/main" id="{8B3891C5-C4DB-4F45-ACEE-BE3AE2624EC7}"/>
              </a:ext>
            </a:extLst>
          </p:cNvPr>
          <p:cNvSpPr>
            <a:spLocks noGrp="1"/>
          </p:cNvSpPr>
          <p:nvPr>
            <p:ph type="sldNum" sz="quarter" idx="12"/>
          </p:nvPr>
        </p:nvSpPr>
        <p:spPr/>
        <p:txBody>
          <a:bodyPr/>
          <a:lstStyle/>
          <a:p>
            <a:fld id="{A125658E-42A5-4DA4-93B9-02FA08507CD5}" type="slidenum">
              <a:rPr lang="en-GB" smtClean="0"/>
              <a:t>‹#›</a:t>
            </a:fld>
            <a:endParaRPr lang="en-GB"/>
          </a:p>
        </p:txBody>
      </p:sp>
    </p:spTree>
    <p:extLst>
      <p:ext uri="{BB962C8B-B14F-4D97-AF65-F5344CB8AC3E}">
        <p14:creationId xmlns:p14="http://schemas.microsoft.com/office/powerpoint/2010/main" val="284195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3DD5C6-11CA-41E6-A156-88EAFD46D6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A700D3F-851D-4F1A-8A31-FE1FE89EA1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D01BB59-3A71-4FEE-AE5E-BC1FC23F7F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11//05/2023</a:t>
            </a:r>
            <a:endParaRPr lang="en-GB"/>
          </a:p>
        </p:txBody>
      </p:sp>
      <p:sp>
        <p:nvSpPr>
          <p:cNvPr id="5" name="Footer Placeholder 4">
            <a:extLst>
              <a:ext uri="{FF2B5EF4-FFF2-40B4-BE49-F238E27FC236}">
                <a16:creationId xmlns:a16="http://schemas.microsoft.com/office/drawing/2014/main" id="{3043A981-9538-466E-B0CA-55D87C3558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G. Arduini - 13th IUPAP WG14 Meeting</a:t>
            </a:r>
          </a:p>
        </p:txBody>
      </p:sp>
      <p:sp>
        <p:nvSpPr>
          <p:cNvPr id="6" name="Slide Number Placeholder 5">
            <a:extLst>
              <a:ext uri="{FF2B5EF4-FFF2-40B4-BE49-F238E27FC236}">
                <a16:creationId xmlns:a16="http://schemas.microsoft.com/office/drawing/2014/main" id="{E7CB9C1A-9AD0-4705-9147-77CCB8C289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25658E-42A5-4DA4-93B9-02FA08507CD5}" type="slidenum">
              <a:rPr lang="en-GB" smtClean="0"/>
              <a:t>‹#›</a:t>
            </a:fld>
            <a:endParaRPr lang="en-GB"/>
          </a:p>
        </p:txBody>
      </p:sp>
      <p:pic>
        <p:nvPicPr>
          <p:cNvPr id="2050" name="Picture 2">
            <a:extLst>
              <a:ext uri="{FF2B5EF4-FFF2-40B4-BE49-F238E27FC236}">
                <a16:creationId xmlns:a16="http://schemas.microsoft.com/office/drawing/2014/main" id="{AAC94B74-5C39-4A09-B7D5-F0211DFFF8F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9439275" y="0"/>
            <a:ext cx="2752725" cy="1504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00004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DFA1F-70B0-4568-B14C-38CEABB98E4B}"/>
              </a:ext>
            </a:extLst>
          </p:cNvPr>
          <p:cNvSpPr>
            <a:spLocks noGrp="1"/>
          </p:cNvSpPr>
          <p:nvPr>
            <p:ph type="ctrTitle"/>
          </p:nvPr>
        </p:nvSpPr>
        <p:spPr/>
        <p:txBody>
          <a:bodyPr/>
          <a:lstStyle/>
          <a:p>
            <a:r>
              <a:rPr lang="en-US" dirty="0"/>
              <a:t>Agenda, Minutes &amp; Follow-up of actions</a:t>
            </a:r>
            <a:endParaRPr lang="en-GB" dirty="0"/>
          </a:p>
        </p:txBody>
      </p:sp>
      <p:sp>
        <p:nvSpPr>
          <p:cNvPr id="3" name="Subtitle 2">
            <a:extLst>
              <a:ext uri="{FF2B5EF4-FFF2-40B4-BE49-F238E27FC236}">
                <a16:creationId xmlns:a16="http://schemas.microsoft.com/office/drawing/2014/main" id="{02DA3A16-E624-443D-BB9B-8DA28632DCB3}"/>
              </a:ext>
            </a:extLst>
          </p:cNvPr>
          <p:cNvSpPr>
            <a:spLocks noGrp="1"/>
          </p:cNvSpPr>
          <p:nvPr>
            <p:ph type="subTitle" idx="1"/>
          </p:nvPr>
        </p:nvSpPr>
        <p:spPr/>
        <p:txBody>
          <a:bodyPr/>
          <a:lstStyle/>
          <a:p>
            <a:r>
              <a:rPr lang="en-US" dirty="0"/>
              <a:t>G. Arduini</a:t>
            </a:r>
            <a:endParaRPr lang="en-GB" dirty="0"/>
          </a:p>
        </p:txBody>
      </p:sp>
    </p:spTree>
    <p:extLst>
      <p:ext uri="{BB962C8B-B14F-4D97-AF65-F5344CB8AC3E}">
        <p14:creationId xmlns:p14="http://schemas.microsoft.com/office/powerpoint/2010/main" val="1317124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81786-EC51-4D07-A339-F85D9C1699C5}"/>
              </a:ext>
            </a:extLst>
          </p:cNvPr>
          <p:cNvSpPr>
            <a:spLocks noGrp="1"/>
          </p:cNvSpPr>
          <p:nvPr>
            <p:ph type="title"/>
          </p:nvPr>
        </p:nvSpPr>
        <p:spPr/>
        <p:txBody>
          <a:bodyPr/>
          <a:lstStyle/>
          <a:p>
            <a:r>
              <a:rPr lang="en-US" dirty="0"/>
              <a:t>Agenda</a:t>
            </a:r>
            <a:endParaRPr lang="en-GB" dirty="0"/>
          </a:p>
        </p:txBody>
      </p:sp>
      <p:sp>
        <p:nvSpPr>
          <p:cNvPr id="4" name="Date Placeholder 3">
            <a:extLst>
              <a:ext uri="{FF2B5EF4-FFF2-40B4-BE49-F238E27FC236}">
                <a16:creationId xmlns:a16="http://schemas.microsoft.com/office/drawing/2014/main" id="{87ADAFAB-B0E7-4167-A0BC-192D71B56FC0}"/>
              </a:ext>
            </a:extLst>
          </p:cNvPr>
          <p:cNvSpPr>
            <a:spLocks noGrp="1"/>
          </p:cNvSpPr>
          <p:nvPr>
            <p:ph type="dt" sz="half" idx="10"/>
          </p:nvPr>
        </p:nvSpPr>
        <p:spPr/>
        <p:txBody>
          <a:bodyPr/>
          <a:lstStyle/>
          <a:p>
            <a:r>
              <a:rPr lang="en-US"/>
              <a:t>11//05/2023</a:t>
            </a:r>
            <a:endParaRPr lang="en-GB"/>
          </a:p>
        </p:txBody>
      </p:sp>
      <p:sp>
        <p:nvSpPr>
          <p:cNvPr id="5" name="Footer Placeholder 4">
            <a:extLst>
              <a:ext uri="{FF2B5EF4-FFF2-40B4-BE49-F238E27FC236}">
                <a16:creationId xmlns:a16="http://schemas.microsoft.com/office/drawing/2014/main" id="{4E01780E-F12B-475F-9FB7-2FCC30A7FCAF}"/>
              </a:ext>
            </a:extLst>
          </p:cNvPr>
          <p:cNvSpPr>
            <a:spLocks noGrp="1"/>
          </p:cNvSpPr>
          <p:nvPr>
            <p:ph type="ftr" sz="quarter" idx="11"/>
          </p:nvPr>
        </p:nvSpPr>
        <p:spPr/>
        <p:txBody>
          <a:bodyPr/>
          <a:lstStyle/>
          <a:p>
            <a:r>
              <a:rPr lang="en-GB"/>
              <a:t>G. Arduini - 13th IUPAP WG14 Meeting</a:t>
            </a:r>
            <a:endParaRPr lang="en-GB" dirty="0"/>
          </a:p>
        </p:txBody>
      </p:sp>
      <p:sp>
        <p:nvSpPr>
          <p:cNvPr id="6" name="Slide Number Placeholder 5">
            <a:extLst>
              <a:ext uri="{FF2B5EF4-FFF2-40B4-BE49-F238E27FC236}">
                <a16:creationId xmlns:a16="http://schemas.microsoft.com/office/drawing/2014/main" id="{76A1C62D-4A8D-4274-A924-622D4F9717AA}"/>
              </a:ext>
            </a:extLst>
          </p:cNvPr>
          <p:cNvSpPr>
            <a:spLocks noGrp="1"/>
          </p:cNvSpPr>
          <p:nvPr>
            <p:ph type="sldNum" sz="quarter" idx="12"/>
          </p:nvPr>
        </p:nvSpPr>
        <p:spPr/>
        <p:txBody>
          <a:bodyPr/>
          <a:lstStyle/>
          <a:p>
            <a:fld id="{A125658E-42A5-4DA4-93B9-02FA08507CD5}" type="slidenum">
              <a:rPr lang="en-GB" smtClean="0"/>
              <a:t>2</a:t>
            </a:fld>
            <a:endParaRPr lang="en-GB"/>
          </a:p>
        </p:txBody>
      </p:sp>
      <p:pic>
        <p:nvPicPr>
          <p:cNvPr id="10" name="Content Placeholder 9">
            <a:extLst>
              <a:ext uri="{FF2B5EF4-FFF2-40B4-BE49-F238E27FC236}">
                <a16:creationId xmlns:a16="http://schemas.microsoft.com/office/drawing/2014/main" id="{AE391EAB-242C-BA64-2754-2BB132E9C99F}"/>
              </a:ext>
            </a:extLst>
          </p:cNvPr>
          <p:cNvPicPr>
            <a:picLocks noGrp="1" noChangeAspect="1"/>
          </p:cNvPicPr>
          <p:nvPr>
            <p:ph idx="1"/>
          </p:nvPr>
        </p:nvPicPr>
        <p:blipFill rotWithShape="1">
          <a:blip r:embed="rId2"/>
          <a:srcRect l="15345" t="13714" r="18100" b="33964"/>
          <a:stretch/>
        </p:blipFill>
        <p:spPr>
          <a:xfrm>
            <a:off x="1604865" y="1483566"/>
            <a:ext cx="8705461" cy="3707038"/>
          </a:xfrm>
        </p:spPr>
      </p:pic>
    </p:spTree>
    <p:extLst>
      <p:ext uri="{BB962C8B-B14F-4D97-AF65-F5344CB8AC3E}">
        <p14:creationId xmlns:p14="http://schemas.microsoft.com/office/powerpoint/2010/main" val="3310710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40C7C-5895-1F17-88F9-9490F606BC1F}"/>
              </a:ext>
            </a:extLst>
          </p:cNvPr>
          <p:cNvSpPr>
            <a:spLocks noGrp="1"/>
          </p:cNvSpPr>
          <p:nvPr>
            <p:ph type="title"/>
          </p:nvPr>
        </p:nvSpPr>
        <p:spPr/>
        <p:txBody>
          <a:bodyPr/>
          <a:lstStyle/>
          <a:p>
            <a:r>
              <a:rPr lang="en-US" dirty="0"/>
              <a:t>Pending actions</a:t>
            </a:r>
            <a:endParaRPr lang="en-GB" dirty="0"/>
          </a:p>
        </p:txBody>
      </p:sp>
      <p:sp>
        <p:nvSpPr>
          <p:cNvPr id="3" name="Content Placeholder 2">
            <a:extLst>
              <a:ext uri="{FF2B5EF4-FFF2-40B4-BE49-F238E27FC236}">
                <a16:creationId xmlns:a16="http://schemas.microsoft.com/office/drawing/2014/main" id="{AC4AD9AB-6C96-68A8-04ED-838D132EC4B5}"/>
              </a:ext>
            </a:extLst>
          </p:cNvPr>
          <p:cNvSpPr>
            <a:spLocks noGrp="1"/>
          </p:cNvSpPr>
          <p:nvPr>
            <p:ph idx="1"/>
          </p:nvPr>
        </p:nvSpPr>
        <p:spPr/>
        <p:txBody>
          <a:bodyPr>
            <a:normAutofit fontScale="92500" lnSpcReduction="20000"/>
          </a:bodyPr>
          <a:lstStyle/>
          <a:p>
            <a:pPr marL="342900" lvl="0" indent="-342900" algn="just">
              <a:buFont typeface="+mj-lt"/>
              <a:buAutoNum type="arabicPeriod"/>
            </a:pPr>
            <a:r>
              <a:rPr lang="en-GB" sz="1800" dirty="0">
                <a:effectLst/>
                <a:latin typeface="Calibri" panose="020F0502020204030204" pitchFamily="34" charset="0"/>
                <a:ea typeface="Calibri" panose="020F0502020204030204" pitchFamily="34" charset="0"/>
              </a:rPr>
              <a:t>Communication (Web site, etc.). </a:t>
            </a:r>
            <a:r>
              <a:rPr lang="en-US" sz="1800" b="1" dirty="0">
                <a:solidFill>
                  <a:srgbClr val="FF0000"/>
                </a:solidFill>
                <a:effectLst/>
                <a:latin typeface="Calibri" panose="020F0502020204030204" pitchFamily="34" charset="0"/>
                <a:ea typeface="Calibri" panose="020F0502020204030204" pitchFamily="34" charset="0"/>
              </a:rPr>
              <a:t>We are missing support to help with the content and to suggest contributions. Action: all</a:t>
            </a:r>
            <a:endParaRPr lang="en-GB" sz="1800" dirty="0">
              <a:effectLst/>
              <a:latin typeface="Times New Roman" panose="02020603050405020304" pitchFamily="18" charset="0"/>
              <a:ea typeface="Times New Roman" panose="02020603050405020304" pitchFamily="18" charset="0"/>
            </a:endParaRPr>
          </a:p>
          <a:p>
            <a:pPr marL="342900" lvl="0" indent="-342900" algn="just">
              <a:buFont typeface="+mj-lt"/>
              <a:buAutoNum type="arabicPeriod"/>
            </a:pPr>
            <a:r>
              <a:rPr lang="en-GB" sz="1800" dirty="0">
                <a:effectLst/>
                <a:latin typeface="Calibri" panose="020F0502020204030204" pitchFamily="34" charset="0"/>
                <a:ea typeface="Times New Roman" panose="02020603050405020304" pitchFamily="18" charset="0"/>
              </a:rPr>
              <a:t>A report on recent developments for accelerators for therapy and radiobiological studies will be produced. </a:t>
            </a:r>
            <a:r>
              <a:rPr lang="en-GB" sz="1800" b="1" dirty="0">
                <a:solidFill>
                  <a:srgbClr val="FF0000"/>
                </a:solidFill>
                <a:effectLst/>
                <a:latin typeface="Calibri" panose="020F0502020204030204" pitchFamily="34" charset="0"/>
                <a:ea typeface="Times New Roman" panose="02020603050405020304" pitchFamily="18" charset="0"/>
              </a:rPr>
              <a:t>Bob Bingham and Michael Moyers to take the lead.</a:t>
            </a:r>
            <a:endParaRPr lang="en-GB" sz="1800" dirty="0">
              <a:effectLst/>
              <a:latin typeface="Times New Roman" panose="02020603050405020304" pitchFamily="18" charset="0"/>
              <a:ea typeface="Times New Roman" panose="02020603050405020304" pitchFamily="18" charset="0"/>
            </a:endParaRPr>
          </a:p>
          <a:p>
            <a:pPr marL="342900" lvl="0" indent="-342900" algn="just">
              <a:buFont typeface="+mj-lt"/>
              <a:buAutoNum type="arabicPeriod"/>
            </a:pPr>
            <a:r>
              <a:rPr lang="en-GB" sz="1800" dirty="0">
                <a:effectLst/>
                <a:latin typeface="Calibri" panose="020F0502020204030204" pitchFamily="34" charset="0"/>
                <a:ea typeface="Times New Roman" panose="02020603050405020304" pitchFamily="18" charset="0"/>
              </a:rPr>
              <a:t>An intern at Melbourne University could be hired to create material for communicating the benefits of accelerators. </a:t>
            </a:r>
            <a:r>
              <a:rPr lang="en-GB" sz="1800" b="1" dirty="0">
                <a:solidFill>
                  <a:srgbClr val="FF0000"/>
                </a:solidFill>
                <a:effectLst/>
                <a:latin typeface="Calibri" panose="020F0502020204030204" pitchFamily="34" charset="0"/>
                <a:ea typeface="Times New Roman" panose="02020603050405020304" pitchFamily="18" charset="0"/>
              </a:rPr>
              <a:t>Action: Gianluigi to look for funding for this initiative. </a:t>
            </a:r>
            <a:r>
              <a:rPr lang="en-GB" sz="1800" b="1" dirty="0">
                <a:solidFill>
                  <a:srgbClr val="00B050"/>
                </a:solidFill>
                <a:effectLst/>
                <a:latin typeface="Calibri" panose="020F0502020204030204" pitchFamily="34" charset="0"/>
                <a:ea typeface="Times New Roman" panose="02020603050405020304" pitchFamily="18" charset="0"/>
              </a:rPr>
              <a:t>Done. Funding secured</a:t>
            </a:r>
            <a:endParaRPr lang="en-GB" sz="1800" dirty="0">
              <a:solidFill>
                <a:srgbClr val="00B050"/>
              </a:solidFill>
              <a:effectLst/>
              <a:latin typeface="Times New Roman" panose="02020603050405020304" pitchFamily="18" charset="0"/>
              <a:ea typeface="Times New Roman" panose="02020603050405020304" pitchFamily="18" charset="0"/>
            </a:endParaRPr>
          </a:p>
          <a:p>
            <a:pPr marL="342900" lvl="0" indent="-342900" algn="just">
              <a:buFont typeface="+mj-lt"/>
              <a:buAutoNum type="arabicPeriod"/>
            </a:pPr>
            <a:r>
              <a:rPr lang="en-US" sz="1800" dirty="0">
                <a:effectLst/>
                <a:latin typeface="Calibri" panose="020F0502020204030204" pitchFamily="34" charset="0"/>
                <a:ea typeface="Times New Roman" panose="02020603050405020304" pitchFamily="18" charset="0"/>
              </a:rPr>
              <a:t>Aliz mentioned that she has hired and intern at IAEA to collect and classify the information available on the web on Accelerator Science. This could provide important input for the preparation of the communication material. </a:t>
            </a:r>
            <a:r>
              <a:rPr lang="en-US" sz="1800" b="1" dirty="0">
                <a:solidFill>
                  <a:srgbClr val="FF0000"/>
                </a:solidFill>
                <a:effectLst/>
                <a:latin typeface="Calibri" panose="020F0502020204030204" pitchFamily="34" charset="0"/>
                <a:ea typeface="Times New Roman" panose="02020603050405020304" pitchFamily="18" charset="0"/>
              </a:rPr>
              <a:t>Action: Aliz will circulate the terms of reference of the work to be conducted by the IAEA intern for possible feedback. </a:t>
            </a:r>
            <a:r>
              <a:rPr lang="en-US" sz="1800" b="1"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This meeting.</a:t>
            </a:r>
            <a:endParaRPr lang="en-GB" sz="1800" dirty="0">
              <a:effectLst/>
              <a:latin typeface="Times New Roman" panose="02020603050405020304" pitchFamily="18" charset="0"/>
              <a:ea typeface="Times New Roman" panose="02020603050405020304" pitchFamily="18" charset="0"/>
            </a:endParaRPr>
          </a:p>
          <a:p>
            <a:pPr marL="342900" lvl="0" indent="-342900" algn="just">
              <a:buFont typeface="+mj-lt"/>
              <a:buAutoNum type="arabicPeriod"/>
            </a:pPr>
            <a:r>
              <a:rPr lang="en-US" sz="1800" dirty="0">
                <a:effectLst/>
                <a:latin typeface="Calibri" panose="020F0502020204030204" pitchFamily="34" charset="0"/>
                <a:ea typeface="Times New Roman" panose="02020603050405020304" pitchFamily="18" charset="0"/>
              </a:rPr>
              <a:t>Lin noted that it would be important to make sure that our web page is publicized and we should profit of the forthcoming IPAC23 and International Accelerator School to make it “visible” by adding links to the web pages of these events. </a:t>
            </a:r>
            <a:r>
              <a:rPr lang="en-US" sz="1800" b="1" dirty="0">
                <a:solidFill>
                  <a:srgbClr val="FF0000"/>
                </a:solidFill>
                <a:effectLst/>
                <a:latin typeface="Calibri" panose="020F0502020204030204" pitchFamily="34" charset="0"/>
                <a:ea typeface="Times New Roman" panose="02020603050405020304" pitchFamily="18" charset="0"/>
              </a:rPr>
              <a:t>Action: Gianluigi</a:t>
            </a:r>
            <a:r>
              <a:rPr lang="en-US" sz="1800" dirty="0">
                <a:effectLst/>
                <a:latin typeface="Calibri" panose="020F0502020204030204" pitchFamily="34" charset="0"/>
                <a:ea typeface="Times New Roman" panose="02020603050405020304" pitchFamily="18" charset="0"/>
              </a:rPr>
              <a:t>. </a:t>
            </a:r>
            <a:r>
              <a:rPr lang="en-US" sz="1800" b="1" dirty="0">
                <a:solidFill>
                  <a:srgbClr val="00B050"/>
                </a:solidFill>
                <a:effectLst/>
                <a:latin typeface="Calibri" panose="020F0502020204030204" pitchFamily="34" charset="0"/>
                <a:ea typeface="Times New Roman" panose="02020603050405020304" pitchFamily="18" charset="0"/>
              </a:rPr>
              <a:t>Done. </a:t>
            </a:r>
            <a:endParaRPr lang="en-GB" sz="1800" b="1" dirty="0">
              <a:solidFill>
                <a:srgbClr val="00B050"/>
              </a:solidFill>
              <a:effectLst/>
              <a:latin typeface="Times New Roman" panose="02020603050405020304" pitchFamily="18" charset="0"/>
              <a:ea typeface="Times New Roman" panose="02020603050405020304" pitchFamily="18" charset="0"/>
            </a:endParaRPr>
          </a:p>
          <a:p>
            <a:pPr marL="342900" lvl="0" indent="-342900" algn="just">
              <a:lnSpc>
                <a:spcPct val="115000"/>
              </a:lnSpc>
              <a:spcAft>
                <a:spcPts val="1000"/>
              </a:spcAft>
              <a:buFont typeface="+mj-lt"/>
              <a:buAutoNum type="arabicPeriod"/>
              <a:tabLst>
                <a:tab pos="2971800" algn="ctr"/>
              </a:tabLs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Gianluigi asked the WG members to propose candidates to replace the four members leaving taking into account as far as possible expertise, gender and regional diversity. </a:t>
            </a:r>
            <a:r>
              <a:rPr lang="en-US"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Action: all working group members to send a list of proposed candidates (name, affiliation, few lines of introduction) to Gianluigi by Friday 21</a:t>
            </a:r>
            <a:r>
              <a:rPr lang="en-US" sz="1800" b="1" baseline="300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st</a:t>
            </a:r>
            <a:r>
              <a:rPr lang="en-US" sz="18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April 2023. </a:t>
            </a:r>
            <a:r>
              <a:rPr lang="en-US" sz="1800" b="1"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This meeting</a:t>
            </a:r>
            <a:endParaRPr lang="en-GB" sz="18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mj-lt"/>
              <a:buAutoNum type="arabicPeriod"/>
            </a:pPr>
            <a:endParaRPr lang="en-GB" sz="18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Date Placeholder 3">
            <a:extLst>
              <a:ext uri="{FF2B5EF4-FFF2-40B4-BE49-F238E27FC236}">
                <a16:creationId xmlns:a16="http://schemas.microsoft.com/office/drawing/2014/main" id="{0EB2FC41-E712-9407-53B0-0C437F5DC74D}"/>
              </a:ext>
            </a:extLst>
          </p:cNvPr>
          <p:cNvSpPr>
            <a:spLocks noGrp="1"/>
          </p:cNvSpPr>
          <p:nvPr>
            <p:ph type="dt" sz="half" idx="10"/>
          </p:nvPr>
        </p:nvSpPr>
        <p:spPr/>
        <p:txBody>
          <a:bodyPr/>
          <a:lstStyle/>
          <a:p>
            <a:r>
              <a:rPr lang="en-US"/>
              <a:t>11//05/2023</a:t>
            </a:r>
            <a:endParaRPr lang="en-GB"/>
          </a:p>
        </p:txBody>
      </p:sp>
      <p:sp>
        <p:nvSpPr>
          <p:cNvPr id="5" name="Footer Placeholder 4">
            <a:extLst>
              <a:ext uri="{FF2B5EF4-FFF2-40B4-BE49-F238E27FC236}">
                <a16:creationId xmlns:a16="http://schemas.microsoft.com/office/drawing/2014/main" id="{A39C5942-429E-4EF5-B4A4-BD0EA84CA849}"/>
              </a:ext>
            </a:extLst>
          </p:cNvPr>
          <p:cNvSpPr>
            <a:spLocks noGrp="1"/>
          </p:cNvSpPr>
          <p:nvPr>
            <p:ph type="ftr" sz="quarter" idx="11"/>
          </p:nvPr>
        </p:nvSpPr>
        <p:spPr/>
        <p:txBody>
          <a:bodyPr/>
          <a:lstStyle/>
          <a:p>
            <a:r>
              <a:rPr lang="en-GB" dirty="0"/>
              <a:t>G. Arduini - 13th IUPAP WG14 Meeting</a:t>
            </a:r>
          </a:p>
        </p:txBody>
      </p:sp>
      <p:sp>
        <p:nvSpPr>
          <p:cNvPr id="6" name="Slide Number Placeholder 5">
            <a:extLst>
              <a:ext uri="{FF2B5EF4-FFF2-40B4-BE49-F238E27FC236}">
                <a16:creationId xmlns:a16="http://schemas.microsoft.com/office/drawing/2014/main" id="{AEFBE319-2C06-E27F-4504-7227E9D4B98C}"/>
              </a:ext>
            </a:extLst>
          </p:cNvPr>
          <p:cNvSpPr>
            <a:spLocks noGrp="1"/>
          </p:cNvSpPr>
          <p:nvPr>
            <p:ph type="sldNum" sz="quarter" idx="12"/>
          </p:nvPr>
        </p:nvSpPr>
        <p:spPr/>
        <p:txBody>
          <a:bodyPr/>
          <a:lstStyle/>
          <a:p>
            <a:fld id="{A125658E-42A5-4DA4-93B9-02FA08507CD5}" type="slidenum">
              <a:rPr lang="en-GB" smtClean="0"/>
              <a:t>3</a:t>
            </a:fld>
            <a:endParaRPr lang="en-GB"/>
          </a:p>
        </p:txBody>
      </p:sp>
    </p:spTree>
    <p:extLst>
      <p:ext uri="{BB962C8B-B14F-4D97-AF65-F5344CB8AC3E}">
        <p14:creationId xmlns:p14="http://schemas.microsoft.com/office/powerpoint/2010/main" val="2112028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FB256-1056-C481-1320-07D599389170}"/>
              </a:ext>
            </a:extLst>
          </p:cNvPr>
          <p:cNvSpPr>
            <a:spLocks noGrp="1"/>
          </p:cNvSpPr>
          <p:nvPr>
            <p:ph type="title"/>
          </p:nvPr>
        </p:nvSpPr>
        <p:spPr/>
        <p:txBody>
          <a:bodyPr/>
          <a:lstStyle/>
          <a:p>
            <a:r>
              <a:rPr lang="en-US" dirty="0"/>
              <a:t>New members</a:t>
            </a:r>
            <a:endParaRPr lang="en-GB" dirty="0"/>
          </a:p>
        </p:txBody>
      </p:sp>
      <p:sp>
        <p:nvSpPr>
          <p:cNvPr id="3" name="Content Placeholder 2">
            <a:extLst>
              <a:ext uri="{FF2B5EF4-FFF2-40B4-BE49-F238E27FC236}">
                <a16:creationId xmlns:a16="http://schemas.microsoft.com/office/drawing/2014/main" id="{BF4EE90F-468B-D3C9-0692-610B54BCCCBD}"/>
              </a:ext>
            </a:extLst>
          </p:cNvPr>
          <p:cNvSpPr>
            <a:spLocks noGrp="1"/>
          </p:cNvSpPr>
          <p:nvPr>
            <p:ph idx="1"/>
          </p:nvPr>
        </p:nvSpPr>
        <p:spPr/>
        <p:txBody>
          <a:bodyPr>
            <a:normAutofit/>
          </a:bodyPr>
          <a:lstStyle/>
          <a:p>
            <a:r>
              <a:rPr lang="en-GB" sz="2400" dirty="0">
                <a:effectLst/>
                <a:latin typeface="Calibri" panose="020F0502020204030204" pitchFamily="34" charset="0"/>
                <a:ea typeface="Calibri" panose="020F0502020204030204" pitchFamily="34" charset="0"/>
                <a:cs typeface="Times New Roman" panose="02020603050405020304" pitchFamily="18" charset="0"/>
              </a:rPr>
              <a:t>Caterina </a:t>
            </a:r>
            <a:r>
              <a:rPr lang="en-GB" sz="2400" dirty="0" err="1">
                <a:effectLst/>
                <a:latin typeface="Calibri" panose="020F0502020204030204" pitchFamily="34" charset="0"/>
                <a:ea typeface="Calibri" panose="020F0502020204030204" pitchFamily="34" charset="0"/>
                <a:cs typeface="Times New Roman" panose="02020603050405020304" pitchFamily="18" charset="0"/>
              </a:rPr>
              <a:t>Biscari</a:t>
            </a:r>
            <a:r>
              <a:rPr lang="en-GB" sz="2400" dirty="0">
                <a:effectLst/>
                <a:latin typeface="Calibri" panose="020F0502020204030204" pitchFamily="34" charset="0"/>
                <a:ea typeface="Calibri" panose="020F0502020204030204" pitchFamily="34" charset="0"/>
                <a:cs typeface="Times New Roman" panose="02020603050405020304" pitchFamily="18" charset="0"/>
              </a:rPr>
              <a:t>, Di-Jing Huang, Lia Merminga and Minh Quang Tran have asked to step down from WG14</a:t>
            </a:r>
          </a:p>
          <a:p>
            <a:r>
              <a:rPr lang="en-GB" sz="2400" dirty="0">
                <a:latin typeface="Calibri" panose="020F0502020204030204" pitchFamily="34" charset="0"/>
                <a:cs typeface="Times New Roman" panose="02020603050405020304" pitchFamily="18" charset="0"/>
              </a:rPr>
              <a:t>New elected Members:</a:t>
            </a:r>
          </a:p>
          <a:p>
            <a:pPr lvl="1"/>
            <a:r>
              <a:rPr lang="en-GB" sz="2000" dirty="0"/>
              <a:t>Ceri Brenner 		</a:t>
            </a:r>
          </a:p>
          <a:p>
            <a:pPr lvl="1"/>
            <a:r>
              <a:rPr lang="en-GB" sz="2000" dirty="0"/>
              <a:t>Sarah Cousineau		</a:t>
            </a:r>
          </a:p>
          <a:p>
            <a:pPr lvl="1"/>
            <a:r>
              <a:rPr lang="en-GB" sz="2000" dirty="0"/>
              <a:t>Christine Darve 		</a:t>
            </a:r>
          </a:p>
          <a:p>
            <a:pPr lvl="1"/>
            <a:r>
              <a:rPr lang="en-GB" sz="2000" dirty="0"/>
              <a:t>Anke-Susanne Mueller</a:t>
            </a:r>
          </a:p>
          <a:p>
            <a:r>
              <a:rPr lang="en-GB" sz="2400" dirty="0"/>
              <a:t>New Associate members:</a:t>
            </a:r>
          </a:p>
          <a:p>
            <a:pPr lvl="1"/>
            <a:r>
              <a:rPr lang="en-GB" sz="2000" dirty="0"/>
              <a:t>Fulvia Pilat	, IPACC and IPAC’24 Chair		</a:t>
            </a:r>
          </a:p>
        </p:txBody>
      </p:sp>
      <p:sp>
        <p:nvSpPr>
          <p:cNvPr id="4" name="Date Placeholder 3">
            <a:extLst>
              <a:ext uri="{FF2B5EF4-FFF2-40B4-BE49-F238E27FC236}">
                <a16:creationId xmlns:a16="http://schemas.microsoft.com/office/drawing/2014/main" id="{1878AD43-5975-68B7-09C0-9A386626B1CC}"/>
              </a:ext>
            </a:extLst>
          </p:cNvPr>
          <p:cNvSpPr>
            <a:spLocks noGrp="1"/>
          </p:cNvSpPr>
          <p:nvPr>
            <p:ph type="dt" sz="half" idx="10"/>
          </p:nvPr>
        </p:nvSpPr>
        <p:spPr/>
        <p:txBody>
          <a:bodyPr/>
          <a:lstStyle/>
          <a:p>
            <a:r>
              <a:rPr lang="en-US"/>
              <a:t>11//05/2023</a:t>
            </a:r>
            <a:endParaRPr lang="en-GB"/>
          </a:p>
        </p:txBody>
      </p:sp>
      <p:sp>
        <p:nvSpPr>
          <p:cNvPr id="5" name="Footer Placeholder 4">
            <a:extLst>
              <a:ext uri="{FF2B5EF4-FFF2-40B4-BE49-F238E27FC236}">
                <a16:creationId xmlns:a16="http://schemas.microsoft.com/office/drawing/2014/main" id="{25FFDF62-B951-2952-98D0-061CFF2FBF49}"/>
              </a:ext>
            </a:extLst>
          </p:cNvPr>
          <p:cNvSpPr>
            <a:spLocks noGrp="1"/>
          </p:cNvSpPr>
          <p:nvPr>
            <p:ph type="ftr" sz="quarter" idx="11"/>
          </p:nvPr>
        </p:nvSpPr>
        <p:spPr/>
        <p:txBody>
          <a:bodyPr/>
          <a:lstStyle/>
          <a:p>
            <a:r>
              <a:rPr lang="en-GB"/>
              <a:t>G. Arduini - 13th IUPAP WG14 Meeting</a:t>
            </a:r>
          </a:p>
        </p:txBody>
      </p:sp>
      <p:sp>
        <p:nvSpPr>
          <p:cNvPr id="6" name="Slide Number Placeholder 5">
            <a:extLst>
              <a:ext uri="{FF2B5EF4-FFF2-40B4-BE49-F238E27FC236}">
                <a16:creationId xmlns:a16="http://schemas.microsoft.com/office/drawing/2014/main" id="{928C679E-A40A-4623-256C-27BB7C5CDF5E}"/>
              </a:ext>
            </a:extLst>
          </p:cNvPr>
          <p:cNvSpPr>
            <a:spLocks noGrp="1"/>
          </p:cNvSpPr>
          <p:nvPr>
            <p:ph type="sldNum" sz="quarter" idx="12"/>
          </p:nvPr>
        </p:nvSpPr>
        <p:spPr/>
        <p:txBody>
          <a:bodyPr/>
          <a:lstStyle/>
          <a:p>
            <a:fld id="{A125658E-42A5-4DA4-93B9-02FA08507CD5}" type="slidenum">
              <a:rPr lang="en-GB" smtClean="0"/>
              <a:t>4</a:t>
            </a:fld>
            <a:endParaRPr lang="en-GB"/>
          </a:p>
        </p:txBody>
      </p:sp>
    </p:spTree>
    <p:extLst>
      <p:ext uri="{BB962C8B-B14F-4D97-AF65-F5344CB8AC3E}">
        <p14:creationId xmlns:p14="http://schemas.microsoft.com/office/powerpoint/2010/main" val="2069291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A5F1D-6D40-4785-B24C-5ECF1C3BEF75}"/>
              </a:ext>
            </a:extLst>
          </p:cNvPr>
          <p:cNvSpPr>
            <a:spLocks noGrp="1"/>
          </p:cNvSpPr>
          <p:nvPr>
            <p:ph type="title"/>
          </p:nvPr>
        </p:nvSpPr>
        <p:spPr/>
        <p:txBody>
          <a:bodyPr/>
          <a:lstStyle/>
          <a:p>
            <a:r>
              <a:rPr lang="en-US" dirty="0"/>
              <a:t>Membership</a:t>
            </a:r>
            <a:endParaRPr lang="en-GB" dirty="0"/>
          </a:p>
        </p:txBody>
      </p:sp>
      <p:sp>
        <p:nvSpPr>
          <p:cNvPr id="3" name="Content Placeholder 2">
            <a:extLst>
              <a:ext uri="{FF2B5EF4-FFF2-40B4-BE49-F238E27FC236}">
                <a16:creationId xmlns:a16="http://schemas.microsoft.com/office/drawing/2014/main" id="{AC9DCBCC-5BF8-4E3D-8EF9-0CB8AF41C550}"/>
              </a:ext>
            </a:extLst>
          </p:cNvPr>
          <p:cNvSpPr>
            <a:spLocks noGrp="1"/>
          </p:cNvSpPr>
          <p:nvPr>
            <p:ph sz="half" idx="1"/>
          </p:nvPr>
        </p:nvSpPr>
        <p:spPr>
          <a:xfrm>
            <a:off x="838199" y="1825625"/>
            <a:ext cx="10659701" cy="4351338"/>
          </a:xfrm>
        </p:spPr>
        <p:txBody>
          <a:bodyPr>
            <a:normAutofit/>
          </a:bodyPr>
          <a:lstStyle/>
          <a:p>
            <a:r>
              <a:rPr lang="en-US" dirty="0"/>
              <a:t>32 representatives (25 Members and 7 Associate Members)</a:t>
            </a:r>
          </a:p>
          <a:p>
            <a:r>
              <a:rPr lang="en-US" dirty="0">
                <a:solidFill>
                  <a:srgbClr val="FF0000"/>
                </a:solidFill>
              </a:rPr>
              <a:t>Diversity </a:t>
            </a:r>
            <a:r>
              <a:rPr lang="en-US" dirty="0"/>
              <a:t>(geographical, gender)</a:t>
            </a:r>
          </a:p>
          <a:p>
            <a:pPr lvl="1"/>
            <a:r>
              <a:rPr lang="en-US" dirty="0"/>
              <a:t>Africa: 3</a:t>
            </a:r>
            <a:endParaRPr lang="en-US" dirty="0">
              <a:solidFill>
                <a:srgbClr val="FF0000"/>
              </a:solidFill>
            </a:endParaRPr>
          </a:p>
          <a:p>
            <a:pPr lvl="1"/>
            <a:r>
              <a:rPr lang="en-US" dirty="0"/>
              <a:t>Americas: 10</a:t>
            </a:r>
          </a:p>
          <a:p>
            <a:pPr lvl="1"/>
            <a:r>
              <a:rPr lang="en-US" dirty="0"/>
              <a:t>Asia: 5</a:t>
            </a:r>
          </a:p>
          <a:p>
            <a:pPr lvl="1"/>
            <a:r>
              <a:rPr lang="en-US" dirty="0"/>
              <a:t>Europe: 10</a:t>
            </a:r>
            <a:endParaRPr lang="en-US" dirty="0">
              <a:solidFill>
                <a:srgbClr val="FF0000"/>
              </a:solidFill>
            </a:endParaRPr>
          </a:p>
          <a:p>
            <a:pPr lvl="1"/>
            <a:r>
              <a:rPr lang="en-US" dirty="0"/>
              <a:t>Middle East: 1</a:t>
            </a:r>
          </a:p>
          <a:p>
            <a:pPr lvl="1"/>
            <a:r>
              <a:rPr lang="en-US" dirty="0"/>
              <a:t>Oceania: </a:t>
            </a:r>
            <a:r>
              <a:rPr lang="en-US" dirty="0">
                <a:sym typeface="Wingdings" panose="05000000000000000000" pitchFamily="2" charset="2"/>
              </a:rPr>
              <a:t>3</a:t>
            </a:r>
            <a:endParaRPr lang="en-US" dirty="0"/>
          </a:p>
          <a:p>
            <a:endParaRPr lang="en-US" dirty="0"/>
          </a:p>
          <a:p>
            <a:endParaRPr lang="en-US" dirty="0"/>
          </a:p>
          <a:p>
            <a:endParaRPr lang="en-US" dirty="0"/>
          </a:p>
        </p:txBody>
      </p:sp>
      <p:sp>
        <p:nvSpPr>
          <p:cNvPr id="9" name="Content Placeholder 8">
            <a:extLst>
              <a:ext uri="{FF2B5EF4-FFF2-40B4-BE49-F238E27FC236}">
                <a16:creationId xmlns:a16="http://schemas.microsoft.com/office/drawing/2014/main" id="{D77A30FB-1704-4662-AD7B-4F724E1249BF}"/>
              </a:ext>
            </a:extLst>
          </p:cNvPr>
          <p:cNvSpPr>
            <a:spLocks noGrp="1"/>
          </p:cNvSpPr>
          <p:nvPr>
            <p:ph sz="half" idx="2"/>
          </p:nvPr>
        </p:nvSpPr>
        <p:spPr>
          <a:xfrm>
            <a:off x="4800600" y="2839833"/>
            <a:ext cx="5181600" cy="4351338"/>
          </a:xfrm>
        </p:spPr>
        <p:txBody>
          <a:bodyPr>
            <a:normAutofit/>
          </a:bodyPr>
          <a:lstStyle/>
          <a:p>
            <a:endParaRPr lang="en-US" dirty="0"/>
          </a:p>
          <a:p>
            <a:pPr marL="0" indent="0">
              <a:buNone/>
            </a:pPr>
            <a:endParaRPr lang="en-US" dirty="0"/>
          </a:p>
          <a:p>
            <a:r>
              <a:rPr lang="en-US" sz="2400" dirty="0"/>
              <a:t>Female: 11</a:t>
            </a:r>
            <a:endParaRPr lang="en-US" sz="2400" dirty="0">
              <a:solidFill>
                <a:srgbClr val="FF0000"/>
              </a:solidFill>
            </a:endParaRPr>
          </a:p>
          <a:p>
            <a:r>
              <a:rPr lang="en-US" sz="2400" dirty="0"/>
              <a:t>Male: 21</a:t>
            </a:r>
            <a:endParaRPr lang="en-US" sz="2400" dirty="0">
              <a:solidFill>
                <a:srgbClr val="FF0000"/>
              </a:solidFill>
            </a:endParaRPr>
          </a:p>
          <a:p>
            <a:endParaRPr lang="en-GB" dirty="0"/>
          </a:p>
        </p:txBody>
      </p:sp>
      <p:sp>
        <p:nvSpPr>
          <p:cNvPr id="4" name="Date Placeholder 3">
            <a:extLst>
              <a:ext uri="{FF2B5EF4-FFF2-40B4-BE49-F238E27FC236}">
                <a16:creationId xmlns:a16="http://schemas.microsoft.com/office/drawing/2014/main" id="{7BDF2997-7390-4CC2-BDD1-7CA19877B99B}"/>
              </a:ext>
            </a:extLst>
          </p:cNvPr>
          <p:cNvSpPr>
            <a:spLocks noGrp="1"/>
          </p:cNvSpPr>
          <p:nvPr>
            <p:ph type="dt" sz="half" idx="10"/>
          </p:nvPr>
        </p:nvSpPr>
        <p:spPr/>
        <p:txBody>
          <a:bodyPr/>
          <a:lstStyle/>
          <a:p>
            <a:r>
              <a:rPr lang="en-US"/>
              <a:t>11//05/2023</a:t>
            </a:r>
            <a:endParaRPr lang="en-GB"/>
          </a:p>
        </p:txBody>
      </p:sp>
      <p:sp>
        <p:nvSpPr>
          <p:cNvPr id="5" name="Footer Placeholder 4">
            <a:extLst>
              <a:ext uri="{FF2B5EF4-FFF2-40B4-BE49-F238E27FC236}">
                <a16:creationId xmlns:a16="http://schemas.microsoft.com/office/drawing/2014/main" id="{68276CE3-6733-4895-85D1-6124B818C10A}"/>
              </a:ext>
            </a:extLst>
          </p:cNvPr>
          <p:cNvSpPr>
            <a:spLocks noGrp="1"/>
          </p:cNvSpPr>
          <p:nvPr>
            <p:ph type="ftr" sz="quarter" idx="11"/>
          </p:nvPr>
        </p:nvSpPr>
        <p:spPr/>
        <p:txBody>
          <a:bodyPr/>
          <a:lstStyle/>
          <a:p>
            <a:r>
              <a:rPr lang="en-GB"/>
              <a:t>G. Arduini - 13th IUPAP WG14 Meeting</a:t>
            </a:r>
          </a:p>
        </p:txBody>
      </p:sp>
      <p:sp>
        <p:nvSpPr>
          <p:cNvPr id="6" name="Slide Number Placeholder 5">
            <a:extLst>
              <a:ext uri="{FF2B5EF4-FFF2-40B4-BE49-F238E27FC236}">
                <a16:creationId xmlns:a16="http://schemas.microsoft.com/office/drawing/2014/main" id="{AAEF85A9-2F69-4DE1-9AA9-DD9BEEF279A8}"/>
              </a:ext>
            </a:extLst>
          </p:cNvPr>
          <p:cNvSpPr>
            <a:spLocks noGrp="1"/>
          </p:cNvSpPr>
          <p:nvPr>
            <p:ph type="sldNum" sz="quarter" idx="12"/>
          </p:nvPr>
        </p:nvSpPr>
        <p:spPr/>
        <p:txBody>
          <a:bodyPr/>
          <a:lstStyle/>
          <a:p>
            <a:fld id="{A125658E-42A5-4DA4-93B9-02FA08507CD5}" type="slidenum">
              <a:rPr lang="en-GB" smtClean="0"/>
              <a:t>5</a:t>
            </a:fld>
            <a:endParaRPr lang="en-GB"/>
          </a:p>
        </p:txBody>
      </p:sp>
    </p:spTree>
    <p:extLst>
      <p:ext uri="{BB962C8B-B14F-4D97-AF65-F5344CB8AC3E}">
        <p14:creationId xmlns:p14="http://schemas.microsoft.com/office/powerpoint/2010/main" val="2404094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F29DA-5FBE-4A9D-63B4-7622591D01EE}"/>
              </a:ext>
            </a:extLst>
          </p:cNvPr>
          <p:cNvSpPr>
            <a:spLocks noGrp="1"/>
          </p:cNvSpPr>
          <p:nvPr>
            <p:ph type="title"/>
          </p:nvPr>
        </p:nvSpPr>
        <p:spPr/>
        <p:txBody>
          <a:bodyPr/>
          <a:lstStyle/>
          <a:p>
            <a:r>
              <a:rPr lang="en-US" dirty="0"/>
              <a:t>Any Other Business</a:t>
            </a:r>
            <a:endParaRPr lang="en-GB" dirty="0"/>
          </a:p>
        </p:txBody>
      </p:sp>
      <p:sp>
        <p:nvSpPr>
          <p:cNvPr id="3" name="Content Placeholder 2">
            <a:extLst>
              <a:ext uri="{FF2B5EF4-FFF2-40B4-BE49-F238E27FC236}">
                <a16:creationId xmlns:a16="http://schemas.microsoft.com/office/drawing/2014/main" id="{60AB5DAA-A2F5-C6C9-A645-26C0FD1E8651}"/>
              </a:ext>
            </a:extLst>
          </p:cNvPr>
          <p:cNvSpPr>
            <a:spLocks noGrp="1"/>
          </p:cNvSpPr>
          <p:nvPr>
            <p:ph idx="1"/>
          </p:nvPr>
        </p:nvSpPr>
        <p:spPr/>
        <p:txBody>
          <a:bodyPr/>
          <a:lstStyle/>
          <a:p>
            <a:endParaRPr lang="en-GB"/>
          </a:p>
        </p:txBody>
      </p:sp>
      <p:sp>
        <p:nvSpPr>
          <p:cNvPr id="4" name="Date Placeholder 3">
            <a:extLst>
              <a:ext uri="{FF2B5EF4-FFF2-40B4-BE49-F238E27FC236}">
                <a16:creationId xmlns:a16="http://schemas.microsoft.com/office/drawing/2014/main" id="{6FC0DA50-1827-D139-0783-F247EA8BED4C}"/>
              </a:ext>
            </a:extLst>
          </p:cNvPr>
          <p:cNvSpPr>
            <a:spLocks noGrp="1"/>
          </p:cNvSpPr>
          <p:nvPr>
            <p:ph type="dt" sz="half" idx="10"/>
          </p:nvPr>
        </p:nvSpPr>
        <p:spPr/>
        <p:txBody>
          <a:bodyPr/>
          <a:lstStyle/>
          <a:p>
            <a:r>
              <a:rPr lang="en-US"/>
              <a:t>11//05/2023</a:t>
            </a:r>
            <a:endParaRPr lang="en-GB"/>
          </a:p>
        </p:txBody>
      </p:sp>
      <p:sp>
        <p:nvSpPr>
          <p:cNvPr id="5" name="Footer Placeholder 4">
            <a:extLst>
              <a:ext uri="{FF2B5EF4-FFF2-40B4-BE49-F238E27FC236}">
                <a16:creationId xmlns:a16="http://schemas.microsoft.com/office/drawing/2014/main" id="{60C9ABDF-A5A1-6AAA-6FC5-6728B6F9FEA1}"/>
              </a:ext>
            </a:extLst>
          </p:cNvPr>
          <p:cNvSpPr>
            <a:spLocks noGrp="1"/>
          </p:cNvSpPr>
          <p:nvPr>
            <p:ph type="ftr" sz="quarter" idx="11"/>
          </p:nvPr>
        </p:nvSpPr>
        <p:spPr/>
        <p:txBody>
          <a:bodyPr/>
          <a:lstStyle/>
          <a:p>
            <a:r>
              <a:rPr lang="en-GB"/>
              <a:t>G. Arduini - 13th IUPAP WG14 Meeting</a:t>
            </a:r>
          </a:p>
        </p:txBody>
      </p:sp>
      <p:sp>
        <p:nvSpPr>
          <p:cNvPr id="6" name="Slide Number Placeholder 5">
            <a:extLst>
              <a:ext uri="{FF2B5EF4-FFF2-40B4-BE49-F238E27FC236}">
                <a16:creationId xmlns:a16="http://schemas.microsoft.com/office/drawing/2014/main" id="{7C2A6E6E-FA81-BD13-2D12-CBE4480CE4E5}"/>
              </a:ext>
            </a:extLst>
          </p:cNvPr>
          <p:cNvSpPr>
            <a:spLocks noGrp="1"/>
          </p:cNvSpPr>
          <p:nvPr>
            <p:ph type="sldNum" sz="quarter" idx="12"/>
          </p:nvPr>
        </p:nvSpPr>
        <p:spPr/>
        <p:txBody>
          <a:bodyPr/>
          <a:lstStyle/>
          <a:p>
            <a:fld id="{A125658E-42A5-4DA4-93B9-02FA08507CD5}" type="slidenum">
              <a:rPr lang="en-GB" smtClean="0"/>
              <a:t>6</a:t>
            </a:fld>
            <a:endParaRPr lang="en-GB"/>
          </a:p>
        </p:txBody>
      </p:sp>
    </p:spTree>
    <p:extLst>
      <p:ext uri="{BB962C8B-B14F-4D97-AF65-F5344CB8AC3E}">
        <p14:creationId xmlns:p14="http://schemas.microsoft.com/office/powerpoint/2010/main" val="1826962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29871-8CC4-4439-981D-EC1477F9F8DF}"/>
              </a:ext>
            </a:extLst>
          </p:cNvPr>
          <p:cNvSpPr>
            <a:spLocks noGrp="1"/>
          </p:cNvSpPr>
          <p:nvPr>
            <p:ph type="title"/>
          </p:nvPr>
        </p:nvSpPr>
        <p:spPr/>
        <p:txBody>
          <a:bodyPr/>
          <a:lstStyle/>
          <a:p>
            <a:r>
              <a:rPr lang="en-US" dirty="0"/>
              <a:t>Future Meetings</a:t>
            </a:r>
            <a:endParaRPr lang="en-GB" dirty="0"/>
          </a:p>
        </p:txBody>
      </p:sp>
      <p:sp>
        <p:nvSpPr>
          <p:cNvPr id="3" name="Content Placeholder 2">
            <a:extLst>
              <a:ext uri="{FF2B5EF4-FFF2-40B4-BE49-F238E27FC236}">
                <a16:creationId xmlns:a16="http://schemas.microsoft.com/office/drawing/2014/main" id="{730C6E9A-2E07-499B-8AC9-2A1445249599}"/>
              </a:ext>
            </a:extLst>
          </p:cNvPr>
          <p:cNvSpPr>
            <a:spLocks noGrp="1"/>
          </p:cNvSpPr>
          <p:nvPr>
            <p:ph idx="1"/>
          </p:nvPr>
        </p:nvSpPr>
        <p:spPr/>
        <p:txBody>
          <a:bodyPr/>
          <a:lstStyle/>
          <a:p>
            <a:r>
              <a:rPr lang="en-US" dirty="0"/>
              <a:t>September (week starting 18/09). Try meeting in the evening (21:00 GVA time)?</a:t>
            </a:r>
          </a:p>
          <a:p>
            <a:r>
              <a:rPr lang="en-US" dirty="0"/>
              <a:t>December</a:t>
            </a:r>
          </a:p>
          <a:p>
            <a:endParaRPr lang="en-US" dirty="0"/>
          </a:p>
          <a:p>
            <a:pPr lvl="1"/>
            <a:endParaRPr lang="en-US" dirty="0"/>
          </a:p>
          <a:p>
            <a:pPr marL="0" indent="0">
              <a:buNone/>
            </a:pPr>
            <a:endParaRPr lang="en-GB" dirty="0"/>
          </a:p>
        </p:txBody>
      </p:sp>
      <p:sp>
        <p:nvSpPr>
          <p:cNvPr id="4" name="Date Placeholder 3">
            <a:extLst>
              <a:ext uri="{FF2B5EF4-FFF2-40B4-BE49-F238E27FC236}">
                <a16:creationId xmlns:a16="http://schemas.microsoft.com/office/drawing/2014/main" id="{E4C441CE-86DA-49F1-9AD4-F0EFA06AA22B}"/>
              </a:ext>
            </a:extLst>
          </p:cNvPr>
          <p:cNvSpPr>
            <a:spLocks noGrp="1"/>
          </p:cNvSpPr>
          <p:nvPr>
            <p:ph type="dt" sz="half" idx="10"/>
          </p:nvPr>
        </p:nvSpPr>
        <p:spPr/>
        <p:txBody>
          <a:bodyPr/>
          <a:lstStyle/>
          <a:p>
            <a:r>
              <a:rPr lang="en-US"/>
              <a:t>11//05/2023</a:t>
            </a:r>
            <a:endParaRPr lang="en-GB"/>
          </a:p>
        </p:txBody>
      </p:sp>
      <p:sp>
        <p:nvSpPr>
          <p:cNvPr id="5" name="Footer Placeholder 4">
            <a:extLst>
              <a:ext uri="{FF2B5EF4-FFF2-40B4-BE49-F238E27FC236}">
                <a16:creationId xmlns:a16="http://schemas.microsoft.com/office/drawing/2014/main" id="{0DD46A4A-FCD9-4FA8-8E1F-B3F98FF8EC93}"/>
              </a:ext>
            </a:extLst>
          </p:cNvPr>
          <p:cNvSpPr>
            <a:spLocks noGrp="1"/>
          </p:cNvSpPr>
          <p:nvPr>
            <p:ph type="ftr" sz="quarter" idx="11"/>
          </p:nvPr>
        </p:nvSpPr>
        <p:spPr/>
        <p:txBody>
          <a:bodyPr/>
          <a:lstStyle/>
          <a:p>
            <a:r>
              <a:rPr lang="en-GB"/>
              <a:t>G. Arduini - 13th IUPAP WG14 Meeting</a:t>
            </a:r>
          </a:p>
        </p:txBody>
      </p:sp>
      <p:sp>
        <p:nvSpPr>
          <p:cNvPr id="6" name="Slide Number Placeholder 5">
            <a:extLst>
              <a:ext uri="{FF2B5EF4-FFF2-40B4-BE49-F238E27FC236}">
                <a16:creationId xmlns:a16="http://schemas.microsoft.com/office/drawing/2014/main" id="{9B299638-3EAA-48F3-89C5-9C8D16127B71}"/>
              </a:ext>
            </a:extLst>
          </p:cNvPr>
          <p:cNvSpPr>
            <a:spLocks noGrp="1"/>
          </p:cNvSpPr>
          <p:nvPr>
            <p:ph type="sldNum" sz="quarter" idx="12"/>
          </p:nvPr>
        </p:nvSpPr>
        <p:spPr/>
        <p:txBody>
          <a:bodyPr/>
          <a:lstStyle/>
          <a:p>
            <a:fld id="{A125658E-42A5-4DA4-93B9-02FA08507CD5}" type="slidenum">
              <a:rPr lang="en-GB" smtClean="0"/>
              <a:t>7</a:t>
            </a:fld>
            <a:endParaRPr lang="en-GB"/>
          </a:p>
        </p:txBody>
      </p:sp>
    </p:spTree>
    <p:extLst>
      <p:ext uri="{BB962C8B-B14F-4D97-AF65-F5344CB8AC3E}">
        <p14:creationId xmlns:p14="http://schemas.microsoft.com/office/powerpoint/2010/main" val="24785204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4164</TotalTime>
  <Words>461</Words>
  <Application>Microsoft Office PowerPoint</Application>
  <PresentationFormat>Widescreen</PresentationFormat>
  <Paragraphs>57</Paragraphs>
  <Slides>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Times New Roman</vt:lpstr>
      <vt:lpstr>Office Theme</vt:lpstr>
      <vt:lpstr>Agenda, Minutes &amp; Follow-up of actions</vt:lpstr>
      <vt:lpstr>Agenda</vt:lpstr>
      <vt:lpstr>Pending actions</vt:lpstr>
      <vt:lpstr>New members</vt:lpstr>
      <vt:lpstr>Membership</vt:lpstr>
      <vt:lpstr>Any Other Business</vt:lpstr>
      <vt:lpstr>Future Meetings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Gianluigi Arduini</dc:creator>
  <cp:lastModifiedBy>Gianluigi Arduini</cp:lastModifiedBy>
  <cp:revision>59</cp:revision>
  <dcterms:created xsi:type="dcterms:W3CDTF">2021-12-07T15:28:04Z</dcterms:created>
  <dcterms:modified xsi:type="dcterms:W3CDTF">2023-11-15T08:34:34Z</dcterms:modified>
</cp:coreProperties>
</file>