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46"/>
  </p:normalViewPr>
  <p:slideViewPr>
    <p:cSldViewPr snapToGrid="0">
      <p:cViewPr varScale="1">
        <p:scale>
          <a:sx n="103" d="100"/>
          <a:sy n="103" d="100"/>
        </p:scale>
        <p:origin x="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4159-F67D-A682-C870-780A79E952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3A47CF-0FB2-93C3-F63C-062BFCC9CB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21E92-B3EC-3639-C4C3-DE28A8A16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E3631-C9B1-9B69-4BA1-5AE5DCC61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4F7CA-8656-6F0C-7FA3-AF520ADE7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51828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CC217-AEFA-F8A4-6A25-59429B21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1C63-81DC-88C3-31BE-A360E085F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8D904-B3A4-1894-618F-10511DF25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A48C8-2073-5197-B5F2-EBA1EACF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DE45A-44AF-5895-CB61-3E113DE3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768818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D4A0-1F8E-FF5F-14D7-87725FA11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CF2AB-F7B7-898D-0725-68C0EC92A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87598-C3D8-3CA0-04BF-B36085E66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2CFE7-4617-8440-96FF-BC70C22F0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060A6-A3BE-4C1C-CE38-DB2A1682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71561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09CAE-D79D-F371-3C15-57396754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E31FB-21EB-483B-17F4-0C7B23B2BA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B731E-C551-A454-33EC-89D42858DA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366E9-6962-4E6E-D29C-DAA954889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1AE09D-3D90-DDAD-B96E-795BA2C5D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67CA5-2979-9E8C-1CCA-8A8D8EA5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959299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E5D9B-02CA-3AE8-91D2-243DA955E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53491-7B9E-226B-2B7B-F557E598D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18C58-719A-C1F7-5489-B1B0CB78C1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70FCC-B681-DF92-2444-030C6E9698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ED2E12-7EB3-0E64-81EA-3BBE26AB8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F2F083-D6C1-20DC-FDE1-8519D81EE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25CB5E-6834-129E-47F9-433B9B14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E10422-DE7C-324B-5F2B-7274DBCE1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04715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5199-D4B9-58E5-6482-3D2280930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D7F73-E4FB-EBC2-C5BA-39E870AB9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F13F0-0259-5826-E090-2270DADD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70AF24-A2C9-4830-CB99-CEFD6840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37748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13C1C2-E171-88FF-8B70-AAE25E95E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2AC8CF-C782-2140-CC36-FB4CC2435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E8DCD-C121-6762-5350-09C02DE7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3036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7465-81D5-C823-FD48-306361D24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23973-66AC-94A9-1E69-D0D922EF8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485A2-0C46-53CA-3F82-AACCD1F8D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48099-BDE9-985F-B569-38A5F225F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8DB3C-6B61-0D09-4175-90D96BB0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813A7-1423-69B6-EBE1-881CCA837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6131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E9D57-31B8-7CE4-0F0C-AF8785FA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165DC4-4527-99E6-9239-DDB4EF05FC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F34C4-0807-CB58-65E8-98E746FCB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0E07D-ACB2-8339-4E69-3746AED39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58B85-0FFF-7BFE-F0C8-F3FF1B636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E330C-599F-13BE-2A97-ADC0E2744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790700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AF3DB-D27E-CC48-8730-1757E491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4C8333-FA1F-E93D-EB0B-7C64773FB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53F80-C1B5-BFC9-D725-C8E972693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E326CE-3631-8EDC-4421-039D739B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933D5-BCC2-15CA-D88C-0A55B410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7828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4CF996-EA76-72EC-D15F-66E104E6D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EB1A1-778C-2B1A-C824-2C0DA4CA6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D2C8F1-3180-611F-79E9-97C3ADD12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C0D26-2BAD-E732-ED5F-97395131E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4BD3E-D119-9713-44F4-8D30AC81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621171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38EE3-A4FA-B41E-31F9-6BBBCAF3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DDEBC-126F-56ED-1199-48E6241FB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B9E54-B1CA-8337-0363-A13B63A50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A9B90-0B9E-C74C-BC97-C5CD57649956}" type="datetimeFigureOut">
              <a:rPr lang="en-BR" smtClean="0"/>
              <a:t>07/03/23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0E3F0-9832-9B34-7B19-570380F63A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AAAF4-866A-AF94-3D79-611D21EE8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93997-A0E0-9949-AEE3-1A8181B2AA9F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437719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B2822-AB10-1E15-A9B3-CAA0565F5D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BR" dirty="0"/>
              <a:t>Main problems related to JACoW sustainability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932C2-540D-55A3-05E3-C5577323EB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143000"/>
          </a:xfrm>
        </p:spPr>
        <p:txBody>
          <a:bodyPr/>
          <a:lstStyle/>
          <a:p>
            <a:r>
              <a:rPr lang="en-BR" dirty="0"/>
              <a:t>WG 14 meeting</a:t>
            </a:r>
          </a:p>
          <a:p>
            <a:r>
              <a:rPr lang="en-BR" dirty="0"/>
              <a:t> March 7, 2023</a:t>
            </a:r>
          </a:p>
        </p:txBody>
      </p:sp>
    </p:spTree>
    <p:extLst>
      <p:ext uri="{BB962C8B-B14F-4D97-AF65-F5344CB8AC3E}">
        <p14:creationId xmlns:p14="http://schemas.microsoft.com/office/powerpoint/2010/main" val="3287147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5B2122-645A-57F0-426C-3E6F18750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8162"/>
            <a:ext cx="10515600" cy="4275438"/>
          </a:xfrm>
        </p:spPr>
        <p:txBody>
          <a:bodyPr>
            <a:normAutofit/>
          </a:bodyPr>
          <a:lstStyle/>
          <a:p>
            <a:r>
              <a:rPr lang="en-US" dirty="0" err="1"/>
              <a:t>JACoW</a:t>
            </a:r>
            <a:r>
              <a:rPr lang="en-US" dirty="0"/>
              <a:t> in not a legal identity, with street address, </a:t>
            </a:r>
            <a:r>
              <a:rPr lang="en-US" dirty="0" err="1"/>
              <a:t>etc</a:t>
            </a:r>
            <a:r>
              <a:rPr lang="en-US" dirty="0"/>
              <a:t>, as it doesn’t operate under an official body. This makes it difficult to purchase or register DOI's, ISSN, ISBN.</a:t>
            </a:r>
          </a:p>
          <a:p>
            <a:r>
              <a:rPr lang="en-US" dirty="0"/>
              <a:t>This also restricts ability to hold a bank account.</a:t>
            </a:r>
          </a:p>
          <a:p>
            <a:r>
              <a:rPr lang="en-US" dirty="0"/>
              <a:t>Currently, the collaboration provides all funding on good will contribution.</a:t>
            </a:r>
          </a:p>
          <a:p>
            <a:r>
              <a:rPr lang="en-US" dirty="0"/>
              <a:t>With no financial provisions, it can't directly commission or seek services to undertake work for </a:t>
            </a:r>
            <a:r>
              <a:rPr lang="en-US" dirty="0" err="1"/>
              <a:t>JACoW</a:t>
            </a:r>
            <a:r>
              <a:rPr lang="en-US" dirty="0"/>
              <a:t>.</a:t>
            </a:r>
          </a:p>
          <a:p>
            <a:r>
              <a:rPr lang="en-US" dirty="0"/>
              <a:t>Administrative support is also a pain point.</a:t>
            </a:r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494450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98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Main problems related to JACoW sustainability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problems related to JACoW long term continuity</dc:title>
  <dc:creator>Liu Lin</dc:creator>
  <cp:lastModifiedBy>Liu Lin</cp:lastModifiedBy>
  <cp:revision>2</cp:revision>
  <dcterms:created xsi:type="dcterms:W3CDTF">2023-03-06T21:58:29Z</dcterms:created>
  <dcterms:modified xsi:type="dcterms:W3CDTF">2023-03-07T12:45:17Z</dcterms:modified>
</cp:coreProperties>
</file>