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416" r:id="rId3"/>
    <p:sldId id="438" r:id="rId4"/>
    <p:sldId id="437" r:id="rId5"/>
    <p:sldId id="442" r:id="rId6"/>
    <p:sldId id="440" r:id="rId7"/>
    <p:sldId id="441" r:id="rId8"/>
    <p:sldId id="41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6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Agenda, Minutes &amp; Follow-up of actions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1786-EC51-4D07-A339-F85D9C16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AFAB-B0E7-4167-A0BC-192D71B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1780E-F12B-475F-9FB7-2FCC30A7F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C62D-4A8D-4274-A924-622D4F97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</a:t>
            </a:fld>
            <a:endParaRPr lang="en-GB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1A807CD-BECA-615B-194D-442036949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507" t="7792" r="26703" b="43317"/>
          <a:stretch/>
        </p:blipFill>
        <p:spPr>
          <a:xfrm>
            <a:off x="1626440" y="1393177"/>
            <a:ext cx="8556956" cy="4889711"/>
          </a:xfrm>
        </p:spPr>
      </p:pic>
    </p:spTree>
    <p:extLst>
      <p:ext uri="{BB962C8B-B14F-4D97-AF65-F5344CB8AC3E}">
        <p14:creationId xmlns:p14="http://schemas.microsoft.com/office/powerpoint/2010/main" val="33107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40C7C-5895-1F17-88F9-9490F606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Pending actions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AD9AB-6C96-68A8-04ED-838D132EC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Publications: WG14 should provide a position statement and a plan of action. Caterina (lead), Di-Jing, Gianluigi, Nikolay, Oliver will address this.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Caterina, Di-Jing, Gianluigi, Nikolay, Oliver. Lin will report on the discussions at the last </a:t>
            </a:r>
            <a:r>
              <a:rPr lang="en-GB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JACoW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stakeholders’ meeting at the next WG14 meeting. </a:t>
            </a:r>
            <a:r>
              <a:rPr lang="en-GB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 could not attend the meeting and she will report at the next WG14 meeting.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IPAC as WG14 Conference and IPAC MoU.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Gianluigi (lead), Caterina, Lenny, Lia, Lin, Tadashi to resume the discussions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not able to find a slot with people available. Do we consider this a high priority subject? If yes, Volunteers to help?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(Web site, etc.).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WG members to </a:t>
            </a: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pro-actively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contribute to the content of the web page. 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we are missing support to hel</a:t>
            </a:r>
            <a:r>
              <a:rPr lang="en-GB" sz="1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with the content and to suggest contributions</a:t>
            </a:r>
            <a:endParaRPr lang="en-GB" sz="1800" b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Liangting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volunteered to provide an article on activities in Accelerator Science in China for the IUPAP WG14 website.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Action: </a:t>
            </a:r>
            <a:r>
              <a:rPr lang="en-GB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Liangting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Liangting</a:t>
            </a:r>
            <a:r>
              <a:rPr lang="en-GB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will send an article by the end of January 2023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Done 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published on our web page. Other proposals. Document on sustainability of accelerators?</a:t>
            </a:r>
            <a:endParaRPr lang="en-GB" sz="18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2FC41-E712-9407-53B0-0C437F5DC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C5942-429E-4EF5-B4A4-BD0EA84C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BE319-2C06-E27F-4504-7227E9D4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02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F29DA-5FBE-4A9D-63B4-7622591D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Other Business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5DAA-A2F5-C6C9-A645-26C0FD1E8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0DA50-1827-D139-0783-F247EA8B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9ABDF-A5A1-6AAA-6FC5-6728B6F9F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A6E6E-FA81-BD13-2D12-CBE4480C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96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07CA4-A86C-1942-DAD3-0A4C0972C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D7686-875D-C8BE-C42B-641862A38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Initially planned to submit an abstract to PTCOG’23 with an overview on recent progress in accelerator concepts and technology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towards compact accelerators for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radiobiology studies and radiotherapy.</a:t>
            </a:r>
          </a:p>
          <a:p>
            <a:pPr lvl="1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</a:rPr>
              <a:t>After discussion with B. Bingham and M. Moyers, propose to write a WG14 report on that that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Bob and Michael to take the lead  volunteers?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>
              <a:solidFill>
                <a:srgbClr val="1F497D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E637B-CD31-BE4C-36EF-51447209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C15EB-7539-5B94-C22A-75FDEFA6E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BF43C-C8DD-D889-C3FB-84FC1F07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924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72E1-00E8-00EF-1027-DECB51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7EAF-F65E-C751-E470-4666F35E0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Minh Quang Tran has asked to step down from the WG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 understand that Caterina </a:t>
            </a:r>
            <a:r>
              <a:rPr lang="en-GB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Biscari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would like to step down, too</a:t>
            </a:r>
          </a:p>
          <a:p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Need to have team of people with availability to participate and contribute!</a:t>
            </a:r>
          </a:p>
          <a:p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EEF92-E82B-D4B7-39E3-5B3F37C9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A74ED-9CF5-7280-2BE8-C568B897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453B2-2039-CEDB-49EA-861378590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82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80F6-F5B2-B740-298F-44C63A1D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BA9C7-F574-B8BA-278A-B93AEC74F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B8E98-9B80-D419-4684-8A8A2B39D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479B3-5541-AA7D-57FD-5862EF65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EE7FA-4BD3-ACB1-80E9-24D32A34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99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9871-8CC4-4439-981D-EC1477F9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Meetings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6E9A-2E07-499B-8AC9-2A144524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(week starting 7/5) – in person (with possibility of remote connection) at IPAC’23</a:t>
            </a:r>
          </a:p>
          <a:p>
            <a:pPr lvl="1"/>
            <a:r>
              <a:rPr lang="en-US" dirty="0"/>
              <a:t>Thursday 11/5 from 16:30 to 18:30</a:t>
            </a:r>
          </a:p>
          <a:p>
            <a:r>
              <a:rPr lang="en-US" dirty="0"/>
              <a:t>September (week starting 18/09). Try meeting in the evening (21:00 GVA time)?</a:t>
            </a:r>
          </a:p>
          <a:p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441CE-86DA-49F1-9AD4-F0EFA06A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07/03/2023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46A4A-FCD9-4FA8-8E1F-B3F98FF8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- 12th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9638-3EAA-48F3-89C5-9C8D1612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2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4042</TotalTime>
  <Words>443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Agenda, Minutes &amp; Follow-up of actions</vt:lpstr>
      <vt:lpstr>Agenda</vt:lpstr>
      <vt:lpstr>Pending actions</vt:lpstr>
      <vt:lpstr>Any Other Business</vt:lpstr>
      <vt:lpstr>Documents</vt:lpstr>
      <vt:lpstr>Membership</vt:lpstr>
      <vt:lpstr>PowerPoint Presentation</vt:lpstr>
      <vt:lpstr>Future Meetings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50</cp:revision>
  <dcterms:created xsi:type="dcterms:W3CDTF">2021-12-07T15:28:04Z</dcterms:created>
  <dcterms:modified xsi:type="dcterms:W3CDTF">2023-04-04T13:00:23Z</dcterms:modified>
</cp:coreProperties>
</file>