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416" r:id="rId3"/>
    <p:sldId id="438" r:id="rId4"/>
    <p:sldId id="437" r:id="rId5"/>
    <p:sldId id="41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20/12/2022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Agenda, Minutes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360187A-7E24-D860-C76E-051C7C194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146ADE-8595-B948-E03E-9D3E2CC9DF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69" t="13522" r="20714" b="30338"/>
          <a:stretch/>
        </p:blipFill>
        <p:spPr>
          <a:xfrm>
            <a:off x="2006081" y="1870075"/>
            <a:ext cx="8313575" cy="43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40C7C-5895-1F17-88F9-9490F606B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Pending 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AD9AB-6C96-68A8-04ED-838D132EC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Publications: WG14 should provide a position statement and a plan of action. Caterina (lead), Di-Jing, Gianluigi, Nikolay, Oliver will address this.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Caterina, Di-Jing, Gianluigi, Nikolay, Oliver. 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Liu will report on the discussions at the last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JACoW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stakeholders’ meeting at the next WG14 meeting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this meeting</a:t>
            </a:r>
            <a:endParaRPr lang="en-GB" sz="1800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IPAC as WG14 Conference and IPAC MoU.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Gianluigi (lead), Caterina, Lenny, Lia, Lin, Tadashi to resume the discussions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 able to find a slot with people available. Do we consider this a high priority subject? If yes, Volunteers to help?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Lindroos believes that the majority of the students of the Lund University MOOC (3000 so far with 1000 getting a formal degree) are from developing countries. He will provide some more information for the next meeting. 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GB" sz="18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Darve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will report at the next meeting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this meeting</a:t>
            </a:r>
            <a:endParaRPr lang="en-GB" sz="1800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(Web site, etc.).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WG members to </a:t>
            </a:r>
            <a:r>
              <a:rPr lang="en-GB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pro-actively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contribute to the content of the web page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Schools and workshops can be co-sponsored by IUPAP WG14.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all WG members to propose schools/workshops for endorsement/sponsoring by IUPAP WG14.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Proposal </a:t>
            </a:r>
            <a:r>
              <a:rPr lang="en-GB" sz="1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</a:t>
            </a:r>
            <a:r>
              <a:rPr lang="en-GB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his meeting</a:t>
            </a:r>
            <a:endParaRPr lang="en-GB" sz="1800" b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Nikolai will send some information concerning talks on accelerators.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Nikolai.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Done. Information being added on the web page</a:t>
            </a:r>
            <a:endParaRPr lang="en-GB" sz="18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WG14 could contribute to define an accelerator session at the next PTCOG meeting. Michael to liaise with the other members of the WG14 members and PTCOG.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Michael.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Liangting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volunteered to provide an article on activities in Accelerator Science in China for the IUPAP WG14 website. 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</a:t>
            </a:r>
            <a:r>
              <a:rPr lang="en-GB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Liangting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2FC41-E712-9407-53B0-0C437F5DC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C5942-429E-4EF5-B4A4-BD0EA84C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BE319-2C06-E27F-4504-7227E9D4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2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F29DA-5FBE-4A9D-63B4-7622591D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Other Business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B5DAA-A2F5-C6C9-A645-26C0FD1E8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0DA50-1827-D139-0783-F247EA8B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ABDF-A5A1-6AAA-6FC5-6728B6F9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A6E6E-FA81-BD13-2D12-CBE4480C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96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9871-8CC4-4439-981D-EC1477F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6E9A-2E07-499B-8AC9-2A144524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February (week starting 20/2) - Zoom</a:t>
            </a:r>
          </a:p>
          <a:p>
            <a:pPr lvl="1"/>
            <a:r>
              <a:rPr lang="en-US" dirty="0"/>
              <a:t>May (week starting 7/5) – in person at IPAC’23</a:t>
            </a:r>
          </a:p>
          <a:p>
            <a:pPr lvl="2"/>
            <a:r>
              <a:rPr lang="en-US" dirty="0"/>
              <a:t>Propose Thursday 11/5 from 17:00 to 18:30 (room for ~30 people to be booked)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441CE-86DA-49F1-9AD4-F0EFA06A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46A4A-FCD9-4FA8-8E1F-B3F98FF8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9638-3EAA-48F3-89C5-9C8D1612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2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3993</TotalTime>
  <Words>397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Agenda, Minutes &amp; Follow-up of actions</vt:lpstr>
      <vt:lpstr>Agenda</vt:lpstr>
      <vt:lpstr>Pending actions</vt:lpstr>
      <vt:lpstr>Any Other Business</vt:lpstr>
      <vt:lpstr>Future Meetings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46</cp:revision>
  <dcterms:created xsi:type="dcterms:W3CDTF">2021-12-07T15:28:04Z</dcterms:created>
  <dcterms:modified xsi:type="dcterms:W3CDTF">2022-12-20T12:53:06Z</dcterms:modified>
</cp:coreProperties>
</file>