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416" r:id="rId3"/>
    <p:sldId id="41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8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Agenda, Minutes &amp; Follow-up of actions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1786-EC51-4D07-A339-F85D9C16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9E48DA8-1F7B-E74A-BF58-794D43C61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738" t="12739" r="20477" b="30552"/>
          <a:stretch/>
        </p:blipFill>
        <p:spPr>
          <a:xfrm>
            <a:off x="1552184" y="1290180"/>
            <a:ext cx="9385126" cy="490416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AFAB-B0E7-4167-A0BC-192D71B5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1780E-F12B-475F-9FB7-2FCC30A7F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C62D-4A8D-4274-A924-622D4F97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71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C11B-2CB4-4983-A224-4DE63403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Pending actions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58B3-1D9F-4A2F-B401-9A5CC2DE7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7655"/>
            <a:ext cx="10515600" cy="48993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Promotion of Accelerator Science: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Chattopadhyay, in collaboration with L. Rivkin, will develop further the promotional aspects of accelerator science and technology globally and will report on it at a future meeting of WG14.  </a:t>
            </a:r>
            <a:r>
              <a:rPr lang="en-US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Swapan, Lenny</a:t>
            </a:r>
            <a:r>
              <a:rPr lang="en-GB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all WG members to send their ideas to S. Chattopadhyay by the end of July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Presentation today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Publications: </a:t>
            </a:r>
            <a:r>
              <a:rPr lang="en-GB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WG14 should provide a position statement and a plan of action. Caterina (lead), Di-Jing, Gianluigi, Nikolay, Oliver will address this. Action: Caterina, Di-Jing, Gianluigi, Nikolay, Oliver.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Interactions with </a:t>
            </a:r>
            <a:r>
              <a:rPr lang="en-GB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other commissions/committees/WG/Organizations (IAEA/</a:t>
            </a: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ICFA/ICUIL…) </a:t>
            </a:r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ICFA-BD panel today</a:t>
            </a:r>
            <a:endParaRPr lang="en-GB" sz="2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IPAC as WG14 Conference and IPAC MoU. </a:t>
            </a:r>
            <a:r>
              <a:rPr lang="en-GB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Action: Gianluigi (lead), Caterina, Lenny, Lia, Lin, Tadashi to resume the discussions 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not able to find a slot with people available. Do we consider this a high priority subject? If yes, Volunteers to help?</a:t>
            </a:r>
          </a:p>
          <a:p>
            <a:pPr algn="just"/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M. Lindroos believes that the majority of the students of the Lund University MOOC (3000 so far with 1000 getting a formal degree) are from developing countries. He will provide some more information for the next meeting. </a:t>
            </a:r>
            <a:r>
              <a:rPr lang="en-GB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Action: Mats. 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C.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Darve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will report at the next meeting</a:t>
            </a:r>
          </a:p>
          <a:p>
            <a:pPr algn="just"/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Website: S.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Jacquemot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suggested to have at least one page about future accelerators (e.g. EUPRAXIA). Gianluigi fully supported this suggestion and asked Sylvie to send a possible picture and text. </a:t>
            </a:r>
            <a:r>
              <a:rPr lang="en-GB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Sylvie. 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Ongoing</a:t>
            </a:r>
            <a:endParaRPr lang="en-GB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Communication (Web site, etc.). </a:t>
            </a:r>
            <a:r>
              <a:rPr lang="en-US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Action: WG members to </a:t>
            </a:r>
            <a:r>
              <a:rPr lang="en-US" sz="2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pro-actively</a:t>
            </a:r>
            <a:r>
              <a:rPr lang="en-US" sz="2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contribute to the content of the web page</a:t>
            </a:r>
            <a:endParaRPr lang="en-GB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64AAE-DB1F-4479-A4CC-B0B4E5C8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27/09/2022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A84BC-4060-4240-AAA9-C482DD472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- 10th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CD374-E955-4127-B41C-00546564B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41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3805</TotalTime>
  <Words>335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Agenda, Minutes &amp; Follow-up of actions</vt:lpstr>
      <vt:lpstr>Agenda</vt:lpstr>
      <vt:lpstr>Pending 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45</cp:revision>
  <dcterms:created xsi:type="dcterms:W3CDTF">2021-12-07T15:28:04Z</dcterms:created>
  <dcterms:modified xsi:type="dcterms:W3CDTF">2022-09-27T15:26:18Z</dcterms:modified>
</cp:coreProperties>
</file>