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82" r:id="rId2"/>
  </p:sldMasterIdLst>
  <p:notesMasterIdLst>
    <p:notesMasterId r:id="rId12"/>
  </p:notesMasterIdLst>
  <p:sldIdLst>
    <p:sldId id="1129" r:id="rId3"/>
    <p:sldId id="1132" r:id="rId4"/>
    <p:sldId id="1278" r:id="rId5"/>
    <p:sldId id="1279" r:id="rId6"/>
    <p:sldId id="1276" r:id="rId7"/>
    <p:sldId id="1273" r:id="rId8"/>
    <p:sldId id="1274" r:id="rId9"/>
    <p:sldId id="1280" r:id="rId10"/>
    <p:sldId id="1275" r:id="rId11"/>
  </p:sldIdLst>
  <p:sldSz cx="12192000" cy="6858000"/>
  <p:notesSz cx="6858000" cy="9144000"/>
  <p:defaultTextStyle>
    <a:defPPr>
      <a:defRPr lang="en-US"/>
    </a:defPPr>
    <a:lvl1pPr marL="0" algn="l" defTabSz="4571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54" algn="l" defTabSz="4571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06" algn="l" defTabSz="4571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60" algn="l" defTabSz="4571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13" algn="l" defTabSz="4571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66" algn="l" defTabSz="4571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20" algn="l" defTabSz="4571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72" algn="l" defTabSz="4571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226" algn="l" defTabSz="4571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53" userDrawn="1">
          <p15:clr>
            <a:srgbClr val="A4A3A4"/>
          </p15:clr>
        </p15:guide>
        <p15:guide id="2" pos="711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E5122"/>
    <a:srgbClr val="7959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36" autoAdjust="0"/>
    <p:restoredTop sz="94615"/>
  </p:normalViewPr>
  <p:slideViewPr>
    <p:cSldViewPr snapToGrid="0" snapToObjects="1" showGuides="1">
      <p:cViewPr>
        <p:scale>
          <a:sx n="59" d="100"/>
          <a:sy n="59" d="100"/>
        </p:scale>
        <p:origin x="248" y="56"/>
      </p:cViewPr>
      <p:guideLst>
        <p:guide orient="horz" pos="2853"/>
        <p:guide pos="711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19203D-590E-8740-9671-B6F8C1459E35}" type="datetimeFigureOut">
              <a:rPr lang="en-US" smtClean="0"/>
              <a:t>2/21/2022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173BE2-512E-5E48-A1E0-E060F92060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599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1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54" algn="l" defTabSz="4571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06" algn="l" defTabSz="4571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60" algn="l" defTabSz="4571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13" algn="l" defTabSz="4571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66" algn="l" defTabSz="4571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20" algn="l" defTabSz="4571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72" algn="l" defTabSz="4571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226" algn="l" defTabSz="4571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173BE2-512E-5E48-A1E0-E060F92060D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1697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B309BD-2EF9-7947-9A45-D730E412CB55}" type="slidenum">
              <a:rPr lang="en-US"/>
              <a:pPr/>
              <a:t>2</a:t>
            </a:fld>
            <a:endParaRPr lang="en-US"/>
          </a:p>
        </p:txBody>
      </p:sp>
      <p:sp>
        <p:nvSpPr>
          <p:cNvPr id="2214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214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1866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Ty and commerce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173BE2-512E-5E48-A1E0-E060F92060D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4626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4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6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9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4A1EC09-5D57-0148-9214-5B9C3F3CCD9C}" type="datetime1">
              <a:rPr lang="en-US"/>
              <a:pPr/>
              <a:t>2/21/2022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Aaron S. Chou, Fermilab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0B409B-71ED-4545-8F70-B5E5BD93E4C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361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966A0CE-C8A1-544F-B04E-A51F685580A1}" type="datetime1">
              <a:rPr lang="en-US"/>
              <a:pPr/>
              <a:t>2/21/2022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Aaron S. Chou, Fermilab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F987D3-C84C-1B43-ACDC-64E0C8D0B1E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667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4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7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2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4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7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49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62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74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87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99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B3E1E9B-0AC4-7C4B-9A60-E78FA7182A0F}" type="datetime1">
              <a:rPr lang="en-US"/>
              <a:pPr/>
              <a:t>2/21/2022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Aaron S. Chou, Fermilab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7125CB-BABB-0647-82EC-72A42E8D817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27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863D38F-6AC8-324D-9691-0874C9FAF3BA}" type="datetime1">
              <a:rPr lang="en-US"/>
              <a:pPr/>
              <a:t>2/21/2022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Aaron S. Chou, Fermilab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C73D13-93A6-E047-91D2-B8658A3117C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0697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25" indent="0">
              <a:buNone/>
              <a:defRPr sz="2000" b="1"/>
            </a:lvl2pPr>
            <a:lvl3pPr marL="914249" indent="0">
              <a:buNone/>
              <a:defRPr sz="1800" b="1"/>
            </a:lvl3pPr>
            <a:lvl4pPr marL="1371375" indent="0">
              <a:buNone/>
              <a:defRPr sz="1600" b="1"/>
            </a:lvl4pPr>
            <a:lvl5pPr marL="1828499" indent="0">
              <a:buNone/>
              <a:defRPr sz="1600" b="1"/>
            </a:lvl5pPr>
            <a:lvl6pPr marL="2285624" indent="0">
              <a:buNone/>
              <a:defRPr sz="1600" b="1"/>
            </a:lvl6pPr>
            <a:lvl7pPr marL="2742747" indent="0">
              <a:buNone/>
              <a:defRPr sz="1600" b="1"/>
            </a:lvl7pPr>
            <a:lvl8pPr marL="3199872" indent="0">
              <a:buNone/>
              <a:defRPr sz="1600" b="1"/>
            </a:lvl8pPr>
            <a:lvl9pPr marL="3656997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6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4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25" indent="0">
              <a:buNone/>
              <a:defRPr sz="2000" b="1"/>
            </a:lvl2pPr>
            <a:lvl3pPr marL="914249" indent="0">
              <a:buNone/>
              <a:defRPr sz="1800" b="1"/>
            </a:lvl3pPr>
            <a:lvl4pPr marL="1371375" indent="0">
              <a:buNone/>
              <a:defRPr sz="1600" b="1"/>
            </a:lvl4pPr>
            <a:lvl5pPr marL="1828499" indent="0">
              <a:buNone/>
              <a:defRPr sz="1600" b="1"/>
            </a:lvl5pPr>
            <a:lvl6pPr marL="2285624" indent="0">
              <a:buNone/>
              <a:defRPr sz="1600" b="1"/>
            </a:lvl6pPr>
            <a:lvl7pPr marL="2742747" indent="0">
              <a:buNone/>
              <a:defRPr sz="1600" b="1"/>
            </a:lvl7pPr>
            <a:lvl8pPr marL="3199872" indent="0">
              <a:buNone/>
              <a:defRPr sz="1600" b="1"/>
            </a:lvl8pPr>
            <a:lvl9pPr marL="3656997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6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16ADEA2-47A0-204E-B720-F792905D4EF4}" type="datetime1">
              <a:rPr lang="en-US"/>
              <a:pPr/>
              <a:t>2/21/2022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Aaron S. Chou, Fermilab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4CEC79-641D-7F43-9A59-2CE59EFD254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220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6925DB0-E49A-184B-9EB1-ED063FE9137E}" type="datetime1">
              <a:rPr lang="en-US"/>
              <a:pPr/>
              <a:t>2/21/2022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Aaron S. Chou, Fermilab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8FC918-9776-9A4E-8537-62BB08031C7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6682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2E40F4B-2DDA-CA4A-8AC2-CAE3AD91F362}" type="datetime1">
              <a:rPr lang="en-US"/>
              <a:pPr/>
              <a:t>2/21/2022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Aaron S. Chou, Fermilab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A8421C-9C7B-D94A-8400-C3AD7BE3CD3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6134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5" y="273054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2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25" indent="0">
              <a:buNone/>
              <a:defRPr sz="1200"/>
            </a:lvl2pPr>
            <a:lvl3pPr marL="914249" indent="0">
              <a:buNone/>
              <a:defRPr sz="1000"/>
            </a:lvl3pPr>
            <a:lvl4pPr marL="1371375" indent="0">
              <a:buNone/>
              <a:defRPr sz="900"/>
            </a:lvl4pPr>
            <a:lvl5pPr marL="1828499" indent="0">
              <a:buNone/>
              <a:defRPr sz="900"/>
            </a:lvl5pPr>
            <a:lvl6pPr marL="2285624" indent="0">
              <a:buNone/>
              <a:defRPr sz="900"/>
            </a:lvl6pPr>
            <a:lvl7pPr marL="2742747" indent="0">
              <a:buNone/>
              <a:defRPr sz="900"/>
            </a:lvl7pPr>
            <a:lvl8pPr marL="3199872" indent="0">
              <a:buNone/>
              <a:defRPr sz="900"/>
            </a:lvl8pPr>
            <a:lvl9pPr marL="3656997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EE52F1C-F048-BB41-B734-0BD2EA7C47E5}" type="datetime1">
              <a:rPr lang="en-US"/>
              <a:pPr/>
              <a:t>2/21/2022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Aaron S. Chou, Fermilab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F1F361-2E5D-C048-8F2C-57E10CE6626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349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2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25" indent="0">
              <a:buNone/>
              <a:defRPr sz="2800"/>
            </a:lvl2pPr>
            <a:lvl3pPr marL="914249" indent="0">
              <a:buNone/>
              <a:defRPr sz="2400"/>
            </a:lvl3pPr>
            <a:lvl4pPr marL="1371375" indent="0">
              <a:buNone/>
              <a:defRPr sz="2000"/>
            </a:lvl4pPr>
            <a:lvl5pPr marL="1828499" indent="0">
              <a:buNone/>
              <a:defRPr sz="2000"/>
            </a:lvl5pPr>
            <a:lvl6pPr marL="2285624" indent="0">
              <a:buNone/>
              <a:defRPr sz="2000"/>
            </a:lvl6pPr>
            <a:lvl7pPr marL="2742747" indent="0">
              <a:buNone/>
              <a:defRPr sz="2000"/>
            </a:lvl7pPr>
            <a:lvl8pPr marL="3199872" indent="0">
              <a:buNone/>
              <a:defRPr sz="2000"/>
            </a:lvl8pPr>
            <a:lvl9pPr marL="3656997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40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25" indent="0">
              <a:buNone/>
              <a:defRPr sz="1200"/>
            </a:lvl2pPr>
            <a:lvl3pPr marL="914249" indent="0">
              <a:buNone/>
              <a:defRPr sz="1000"/>
            </a:lvl3pPr>
            <a:lvl4pPr marL="1371375" indent="0">
              <a:buNone/>
              <a:defRPr sz="900"/>
            </a:lvl4pPr>
            <a:lvl5pPr marL="1828499" indent="0">
              <a:buNone/>
              <a:defRPr sz="900"/>
            </a:lvl5pPr>
            <a:lvl6pPr marL="2285624" indent="0">
              <a:buNone/>
              <a:defRPr sz="900"/>
            </a:lvl6pPr>
            <a:lvl7pPr marL="2742747" indent="0">
              <a:buNone/>
              <a:defRPr sz="900"/>
            </a:lvl7pPr>
            <a:lvl8pPr marL="3199872" indent="0">
              <a:buNone/>
              <a:defRPr sz="900"/>
            </a:lvl8pPr>
            <a:lvl9pPr marL="3656997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DF30558-FA6E-3442-8BC9-AB69C5CAA755}" type="datetime1">
              <a:rPr lang="en-US"/>
              <a:pPr/>
              <a:t>2/21/2022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Aaron S. Chou, Fermilab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100809-5D5C-EB40-BE60-0EB044B2B1F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581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3CF29A-0217-CF40-886B-D10A06BDBE7E}" type="datetime1">
              <a:rPr lang="en-US"/>
              <a:pPr/>
              <a:t>2/21/2022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Aaron S. Chou, Fermilab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D2BA5D-4627-484A-AD63-A664874D05E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033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2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2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BD9E546-8229-9A41-9527-8F16D378CF15}" type="datetime1">
              <a:rPr lang="en-US"/>
              <a:pPr/>
              <a:t>2/21/2022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>
                <a:solidFill>
                  <a:prstClr val="black"/>
                </a:solidFill>
              </a:rPr>
              <a:t>Aaron S. Chou, Fermilab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0A9706-DAFD-E947-91F9-02A2520971A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5951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/>
          <p:cNvSpPr>
            <a:spLocks noGrp="1"/>
          </p:cNvSpPr>
          <p:nvPr>
            <p:ph type="body" sz="quarter" idx="10"/>
          </p:nvPr>
        </p:nvSpPr>
        <p:spPr>
          <a:xfrm>
            <a:off x="455899" y="4963773"/>
            <a:ext cx="11332308" cy="1529241"/>
          </a:xfrm>
          <a:prstGeom prst="rect">
            <a:avLst/>
          </a:prstGeom>
        </p:spPr>
        <p:txBody>
          <a:bodyPr lIns="0" tIns="45720" rIns="0" bIns="45720">
            <a:noAutofit/>
          </a:bodyPr>
          <a:lstStyle>
            <a:lvl1pPr marL="0" indent="0">
              <a:buFontTx/>
              <a:buNone/>
              <a:defRPr sz="2000">
                <a:solidFill>
                  <a:srgbClr val="004C97"/>
                </a:solidFill>
                <a:latin typeface="Helvetica"/>
              </a:defRPr>
            </a:lvl1pPr>
            <a:lvl2pPr marL="457200" indent="0">
              <a:buFontTx/>
              <a:buNone/>
              <a:defRPr sz="1600">
                <a:solidFill>
                  <a:srgbClr val="2E5286"/>
                </a:solidFill>
                <a:latin typeface="Helvetica"/>
              </a:defRPr>
            </a:lvl2pPr>
            <a:lvl3pPr marL="914400" indent="0">
              <a:buFontTx/>
              <a:buNone/>
              <a:defRPr sz="1600">
                <a:solidFill>
                  <a:srgbClr val="2E5286"/>
                </a:solidFill>
                <a:latin typeface="Helvetica"/>
              </a:defRPr>
            </a:lvl3pPr>
            <a:lvl4pPr marL="1371600" indent="0">
              <a:buFontTx/>
              <a:buNone/>
              <a:defRPr sz="1600">
                <a:solidFill>
                  <a:srgbClr val="2E5286"/>
                </a:solidFill>
                <a:latin typeface="Helvetica"/>
              </a:defRPr>
            </a:lvl4pPr>
            <a:lvl5pPr marL="1828800" indent="0">
              <a:buFontTx/>
              <a:buNone/>
              <a:defRPr sz="1600">
                <a:solidFill>
                  <a:srgbClr val="2E5286"/>
                </a:solidFill>
                <a:latin typeface="Helvetic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-23683" y="-1"/>
            <a:ext cx="12252960" cy="896936"/>
          </a:xfrm>
          <a:prstGeom prst="rect">
            <a:avLst/>
          </a:prstGeom>
          <a:solidFill>
            <a:srgbClr val="004C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Text Placeholder 24"/>
          <p:cNvSpPr>
            <a:spLocks noGrp="1"/>
          </p:cNvSpPr>
          <p:nvPr>
            <p:ph type="body" sz="quarter" idx="11"/>
          </p:nvPr>
        </p:nvSpPr>
        <p:spPr>
          <a:xfrm>
            <a:off x="455899" y="3951842"/>
            <a:ext cx="11332309" cy="1003049"/>
          </a:xfrm>
          <a:prstGeom prst="rect">
            <a:avLst/>
          </a:prstGeom>
        </p:spPr>
        <p:txBody>
          <a:bodyPr vert="horz" wrap="square" lIns="0" tIns="4572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FontTx/>
              <a:buNone/>
              <a:defRPr sz="3200" b="1" i="0">
                <a:solidFill>
                  <a:srgbClr val="004C97"/>
                </a:solidFill>
              </a:defRPr>
            </a:lvl1pPr>
            <a:lvl2pPr marL="0" indent="0">
              <a:buFontTx/>
              <a:buNone/>
              <a:defRPr sz="2800" b="1" i="0">
                <a:solidFill>
                  <a:srgbClr val="004C97"/>
                </a:solidFill>
              </a:defRPr>
            </a:lvl2pPr>
            <a:lvl3pPr marL="0" indent="0">
              <a:buFontTx/>
              <a:buNone/>
              <a:defRPr sz="2800" b="1" i="0">
                <a:solidFill>
                  <a:srgbClr val="004C97"/>
                </a:solidFill>
              </a:defRPr>
            </a:lvl3pPr>
            <a:lvl4pPr marL="0" indent="0">
              <a:buFontTx/>
              <a:buNone/>
              <a:defRPr sz="2800" b="1" i="0">
                <a:solidFill>
                  <a:srgbClr val="004C97"/>
                </a:solidFill>
              </a:defRPr>
            </a:lvl4pPr>
            <a:lvl5pPr marL="0" indent="0">
              <a:buFontTx/>
              <a:buNone/>
              <a:defRPr sz="2800" b="1" i="0">
                <a:solidFill>
                  <a:srgbClr val="004C9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3" name="Picture 12" descr="14-0218-16D.lr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16" b="25769"/>
          <a:stretch/>
        </p:blipFill>
        <p:spPr>
          <a:xfrm>
            <a:off x="-23683" y="817011"/>
            <a:ext cx="12252960" cy="2966102"/>
          </a:xfrm>
          <a:prstGeom prst="rect">
            <a:avLst/>
          </a:prstGeom>
        </p:spPr>
      </p:pic>
      <p:pic>
        <p:nvPicPr>
          <p:cNvPr id="14" name="Picture 13" descr="FermiLogoBar_DOE_KO_horiz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681" y="249844"/>
            <a:ext cx="12014381" cy="301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4577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3"/>
          <p:cNvSpPr>
            <a:spLocks noGrp="1"/>
          </p:cNvSpPr>
          <p:nvPr>
            <p:ph type="body" sz="quarter" idx="10"/>
          </p:nvPr>
        </p:nvSpPr>
        <p:spPr>
          <a:xfrm>
            <a:off x="455905" y="5328761"/>
            <a:ext cx="11332308" cy="1247725"/>
          </a:xfrm>
          <a:prstGeom prst="rect">
            <a:avLst/>
          </a:prstGeom>
        </p:spPr>
        <p:txBody>
          <a:bodyPr lIns="0" tIns="45720" rIns="0" bIns="45720">
            <a:noAutofit/>
          </a:bodyPr>
          <a:lstStyle>
            <a:lvl1pPr marL="0" indent="0">
              <a:buFontTx/>
              <a:buNone/>
              <a:defRPr sz="1600">
                <a:solidFill>
                  <a:srgbClr val="004C97"/>
                </a:solidFill>
                <a:latin typeface="Helvetica"/>
              </a:defRPr>
            </a:lvl1pPr>
            <a:lvl2pPr marL="457200" indent="0">
              <a:buFontTx/>
              <a:buNone/>
              <a:defRPr sz="1600">
                <a:solidFill>
                  <a:srgbClr val="2E5286"/>
                </a:solidFill>
                <a:latin typeface="Helvetica"/>
              </a:defRPr>
            </a:lvl2pPr>
            <a:lvl3pPr marL="914400" indent="0">
              <a:buFontTx/>
              <a:buNone/>
              <a:defRPr sz="1600">
                <a:solidFill>
                  <a:srgbClr val="2E5286"/>
                </a:solidFill>
                <a:latin typeface="Helvetica"/>
              </a:defRPr>
            </a:lvl3pPr>
            <a:lvl4pPr marL="1371600" indent="0">
              <a:buFontTx/>
              <a:buNone/>
              <a:defRPr sz="1600">
                <a:solidFill>
                  <a:srgbClr val="2E5286"/>
                </a:solidFill>
                <a:latin typeface="Helvetica"/>
              </a:defRPr>
            </a:lvl4pPr>
            <a:lvl5pPr marL="1828800" indent="0">
              <a:buFontTx/>
              <a:buNone/>
              <a:defRPr sz="1600">
                <a:solidFill>
                  <a:srgbClr val="2E5286"/>
                </a:solidFill>
                <a:latin typeface="Helvetica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-23683" y="-1"/>
            <a:ext cx="12252960" cy="896936"/>
          </a:xfrm>
          <a:prstGeom prst="rect">
            <a:avLst/>
          </a:prstGeom>
          <a:solidFill>
            <a:srgbClr val="004C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Text Placeholder 24"/>
          <p:cNvSpPr>
            <a:spLocks noGrp="1"/>
          </p:cNvSpPr>
          <p:nvPr>
            <p:ph type="body" sz="quarter" idx="11"/>
          </p:nvPr>
        </p:nvSpPr>
        <p:spPr>
          <a:xfrm>
            <a:off x="455899" y="4316830"/>
            <a:ext cx="11332309" cy="1003049"/>
          </a:xfrm>
          <a:prstGeom prst="rect">
            <a:avLst/>
          </a:prstGeom>
        </p:spPr>
        <p:txBody>
          <a:bodyPr vert="horz" wrap="square" lIns="0" tIns="45720" anchor="ctr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FontTx/>
              <a:buNone/>
              <a:defRPr sz="2400" b="1" i="0">
                <a:solidFill>
                  <a:srgbClr val="004C97"/>
                </a:solidFill>
              </a:defRPr>
            </a:lvl1pPr>
            <a:lvl2pPr marL="0" indent="0">
              <a:buFontTx/>
              <a:buNone/>
              <a:defRPr sz="2800" b="1" i="0">
                <a:solidFill>
                  <a:srgbClr val="004C97"/>
                </a:solidFill>
              </a:defRPr>
            </a:lvl2pPr>
            <a:lvl3pPr marL="0" indent="0">
              <a:buFontTx/>
              <a:buNone/>
              <a:defRPr sz="2800" b="1" i="0">
                <a:solidFill>
                  <a:srgbClr val="004C97"/>
                </a:solidFill>
              </a:defRPr>
            </a:lvl3pPr>
            <a:lvl4pPr marL="0" indent="0">
              <a:buFontTx/>
              <a:buNone/>
              <a:defRPr sz="2800" b="1" i="0">
                <a:solidFill>
                  <a:srgbClr val="004C97"/>
                </a:solidFill>
              </a:defRPr>
            </a:lvl4pPr>
            <a:lvl5pPr marL="0" indent="0">
              <a:buFontTx/>
              <a:buNone/>
              <a:defRPr sz="2800" b="1" i="0">
                <a:solidFill>
                  <a:srgbClr val="004C97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3" name="Picture 12" descr="14-0218-16D.lr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524" b="29524"/>
          <a:stretch/>
        </p:blipFill>
        <p:spPr>
          <a:xfrm>
            <a:off x="-23683" y="817014"/>
            <a:ext cx="12252960" cy="3345225"/>
          </a:xfrm>
          <a:prstGeom prst="rect">
            <a:avLst/>
          </a:prstGeom>
        </p:spPr>
      </p:pic>
      <p:pic>
        <p:nvPicPr>
          <p:cNvPr id="11" name="Picture 10" descr="title_header_16x9.pdf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6"/>
          <a:stretch/>
        </p:blipFill>
        <p:spPr>
          <a:xfrm>
            <a:off x="-23681" y="249846"/>
            <a:ext cx="12014381" cy="310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0362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Bottom: 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04806" y="971553"/>
            <a:ext cx="11563351" cy="5059363"/>
          </a:xfrm>
          <a:prstGeom prst="rect">
            <a:avLst/>
          </a:prstGeom>
        </p:spPr>
        <p:txBody>
          <a:bodyPr lIns="0" tIns="0" rIns="0" bIns="0"/>
          <a:lstStyle>
            <a:lvl1pPr marL="230188" indent="-230188">
              <a:defRPr sz="1800">
                <a:solidFill>
                  <a:srgbClr val="505050"/>
                </a:solidFill>
              </a:defRPr>
            </a:lvl1pPr>
            <a:lvl2pPr marL="512763" indent="-230188">
              <a:defRPr sz="1600">
                <a:solidFill>
                  <a:srgbClr val="505050"/>
                </a:solidFill>
              </a:defRPr>
            </a:lvl2pPr>
            <a:lvl3pPr marL="803275" indent="-230188">
              <a:defRPr sz="1500">
                <a:solidFill>
                  <a:srgbClr val="505050"/>
                </a:solidFill>
              </a:defRPr>
            </a:lvl3pPr>
            <a:lvl4pPr marL="1085850" indent="-228600">
              <a:defRPr sz="1400">
                <a:solidFill>
                  <a:srgbClr val="505050"/>
                </a:solidFill>
              </a:defRPr>
            </a:lvl4pPr>
            <a:lvl5pPr marL="1370013" indent="-230188">
              <a:buFont typeface="Arial"/>
              <a:buChar char="•"/>
              <a:defRPr sz="1400">
                <a:solidFill>
                  <a:srgbClr val="50505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304800" y="251753"/>
            <a:ext cx="11582400" cy="427877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2200">
                <a:solidFill>
                  <a:srgbClr val="004C97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982436" y="6504215"/>
            <a:ext cx="900491" cy="241300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900" smtClean="0">
                <a:solidFill>
                  <a:srgbClr val="004C97"/>
                </a:solidFill>
                <a:latin typeface="Helvetica" charset="0"/>
                <a:cs typeface="ＭＳ Ｐゴシック" charset="0"/>
              </a:defRPr>
            </a:lvl1pPr>
          </a:lstStyle>
          <a:p>
            <a:pPr>
              <a:defRPr/>
            </a:pPr>
            <a:fld id="{57ADAB69-348E-2C41-AF41-E98D046040A4}" type="datetime1">
              <a:rPr lang="en-US" smtClean="0"/>
              <a:pPr>
                <a:defRPr/>
              </a:pPr>
              <a:t>2/21/2022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40804" y="6504217"/>
            <a:ext cx="8349491" cy="242873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algn="l">
              <a:defRPr sz="900">
                <a:solidFill>
                  <a:srgbClr val="004C97"/>
                </a:solidFill>
                <a:latin typeface="Helvetica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Presenter | Presentation Title or Meeting Title</a:t>
            </a:r>
            <a:endParaRPr lang="en-US" b="1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96333" y="6504216"/>
            <a:ext cx="552451" cy="237285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900" smtClean="0">
                <a:solidFill>
                  <a:srgbClr val="004C97"/>
                </a:solidFill>
                <a:latin typeface="Helvetica" charset="0"/>
                <a:cs typeface="ＭＳ Ｐゴシック" charset="0"/>
              </a:defRPr>
            </a:lvl1pPr>
          </a:lstStyle>
          <a:p>
            <a:pPr>
              <a:defRPr/>
            </a:pPr>
            <a:fld id="{148C009B-CB69-E04A-B9B3-34B26D69E9C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20117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Bottom: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sz="half" idx="13"/>
          </p:nvPr>
        </p:nvSpPr>
        <p:spPr>
          <a:xfrm>
            <a:off x="304801" y="971551"/>
            <a:ext cx="5608320" cy="3633788"/>
          </a:xfrm>
          <a:prstGeom prst="rect">
            <a:avLst/>
          </a:prstGeom>
        </p:spPr>
        <p:txBody>
          <a:bodyPr lIns="0" tIns="0" rIns="0" bIns="0"/>
          <a:lstStyle>
            <a:lvl1pPr marL="230188" indent="-230188">
              <a:defRPr sz="1800">
                <a:solidFill>
                  <a:srgbClr val="505050"/>
                </a:solidFill>
              </a:defRPr>
            </a:lvl1pPr>
            <a:lvl2pPr marL="512763" indent="-230188">
              <a:defRPr sz="1600">
                <a:solidFill>
                  <a:srgbClr val="505050"/>
                </a:solidFill>
              </a:defRPr>
            </a:lvl2pPr>
            <a:lvl3pPr marL="803275" indent="-230188">
              <a:defRPr sz="1500">
                <a:solidFill>
                  <a:srgbClr val="505050"/>
                </a:solidFill>
              </a:defRPr>
            </a:lvl3pPr>
            <a:lvl4pPr marL="1085850" indent="-228600">
              <a:defRPr sz="1400">
                <a:solidFill>
                  <a:srgbClr val="505050"/>
                </a:solidFill>
              </a:defRPr>
            </a:lvl4pPr>
            <a:lvl5pPr marL="1370013" indent="-230188">
              <a:buFont typeface="Arial"/>
              <a:buChar char="•"/>
              <a:defRPr sz="1400">
                <a:solidFill>
                  <a:srgbClr val="505050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5"/>
          </p:nvPr>
        </p:nvSpPr>
        <p:spPr>
          <a:xfrm>
            <a:off x="6256609" y="971551"/>
            <a:ext cx="5620511" cy="3633788"/>
          </a:xfrm>
          <a:prstGeom prst="rect">
            <a:avLst/>
          </a:prstGeom>
        </p:spPr>
        <p:txBody>
          <a:bodyPr lIns="0" tIns="0" rIns="0" bIns="0"/>
          <a:lstStyle>
            <a:lvl1pPr marL="230188" indent="-230188">
              <a:defRPr sz="1800">
                <a:solidFill>
                  <a:srgbClr val="505050"/>
                </a:solidFill>
              </a:defRPr>
            </a:lvl1pPr>
            <a:lvl2pPr marL="512763" indent="-230188">
              <a:defRPr sz="1600">
                <a:solidFill>
                  <a:srgbClr val="505050"/>
                </a:solidFill>
              </a:defRPr>
            </a:lvl2pPr>
            <a:lvl3pPr marL="806450" indent="-228600">
              <a:defRPr sz="1500">
                <a:solidFill>
                  <a:srgbClr val="505050"/>
                </a:solidFill>
              </a:defRPr>
            </a:lvl3pPr>
            <a:lvl4pPr marL="1087438" indent="-228600">
              <a:defRPr sz="1400">
                <a:solidFill>
                  <a:srgbClr val="505050"/>
                </a:solidFill>
              </a:defRPr>
            </a:lvl4pPr>
            <a:lvl5pPr marL="1370013" indent="-228600">
              <a:buFont typeface="Arial"/>
              <a:buChar char="•"/>
              <a:defRPr sz="1400">
                <a:solidFill>
                  <a:srgbClr val="505050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05820" y="4765103"/>
            <a:ext cx="5607301" cy="1265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300" b="1" i="0">
                <a:solidFill>
                  <a:srgbClr val="004C97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9"/>
          </p:nvPr>
        </p:nvSpPr>
        <p:spPr>
          <a:xfrm>
            <a:off x="6256603" y="4765103"/>
            <a:ext cx="5608319" cy="126581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300" b="1" i="0">
                <a:solidFill>
                  <a:srgbClr val="004C97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982436" y="6504215"/>
            <a:ext cx="900491" cy="241300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900" smtClean="0">
                <a:solidFill>
                  <a:srgbClr val="004C97"/>
                </a:solidFill>
                <a:latin typeface="Helvetica" charset="0"/>
                <a:cs typeface="ＭＳ Ｐゴシック" charset="0"/>
              </a:defRPr>
            </a:lvl1pPr>
          </a:lstStyle>
          <a:p>
            <a:pPr>
              <a:defRPr/>
            </a:pPr>
            <a:fld id="{B099EE7B-C01A-E94A-AA76-2F04CF97FC05}" type="datetime1">
              <a:rPr lang="en-US" smtClean="0"/>
              <a:pPr>
                <a:defRPr/>
              </a:pPr>
              <a:t>2/21/2022</a:t>
            </a:fld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40803" y="6504217"/>
            <a:ext cx="8349491" cy="242873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algn="l">
              <a:defRPr sz="900">
                <a:solidFill>
                  <a:srgbClr val="004C97"/>
                </a:solidFill>
                <a:latin typeface="Helvetica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Presenter | Presentation Title or Meeting Title</a:t>
            </a:r>
            <a:endParaRPr lang="en-US" b="1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96333" y="6504216"/>
            <a:ext cx="552451" cy="237285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900" smtClean="0">
                <a:solidFill>
                  <a:srgbClr val="004C97"/>
                </a:solidFill>
                <a:latin typeface="Helvetica" charset="0"/>
                <a:cs typeface="ＭＳ Ｐゴシック" charset="0"/>
              </a:defRPr>
            </a:lvl1pPr>
          </a:lstStyle>
          <a:p>
            <a:pPr>
              <a:defRPr/>
            </a:pPr>
            <a:fld id="{148C009B-CB69-E04A-B9B3-34B26D69E9C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304800" y="251753"/>
            <a:ext cx="11582400" cy="427877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2200">
                <a:solidFill>
                  <a:srgbClr val="004C97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7315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Bottom: Content &amp;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8851"/>
            <a:ext cx="4037192" cy="502267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300" b="1" i="0">
                <a:solidFill>
                  <a:srgbClr val="004C97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5"/>
          </p:nvPr>
        </p:nvSpPr>
        <p:spPr>
          <a:xfrm>
            <a:off x="4723622" y="958853"/>
            <a:ext cx="7130140" cy="5022675"/>
          </a:xfrm>
          <a:prstGeom prst="rect">
            <a:avLst/>
          </a:prstGeom>
        </p:spPr>
        <p:txBody>
          <a:bodyPr lIns="0" tIns="0" rIns="0" bIns="0"/>
          <a:lstStyle>
            <a:lvl1pPr marL="230188" indent="-230188">
              <a:defRPr sz="1800">
                <a:solidFill>
                  <a:srgbClr val="505050"/>
                </a:solidFill>
              </a:defRPr>
            </a:lvl1pPr>
            <a:lvl2pPr marL="514350" indent="-230188">
              <a:defRPr sz="1600">
                <a:solidFill>
                  <a:srgbClr val="505050"/>
                </a:solidFill>
              </a:defRPr>
            </a:lvl2pPr>
            <a:lvl3pPr marL="806450" indent="-228600">
              <a:defRPr sz="1500">
                <a:solidFill>
                  <a:srgbClr val="505050"/>
                </a:solidFill>
              </a:defRPr>
            </a:lvl3pPr>
            <a:lvl4pPr marL="1087438" indent="-228600">
              <a:defRPr sz="1400">
                <a:solidFill>
                  <a:srgbClr val="505050"/>
                </a:solidFill>
              </a:defRPr>
            </a:lvl4pPr>
            <a:lvl5pPr marL="1370013" indent="-228600">
              <a:buFont typeface="Arial"/>
              <a:buChar char="•"/>
              <a:defRPr sz="1400">
                <a:solidFill>
                  <a:srgbClr val="505050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6"/>
          </p:nvPr>
        </p:nvSpPr>
        <p:spPr>
          <a:xfrm>
            <a:off x="982436" y="6504215"/>
            <a:ext cx="900491" cy="241300"/>
          </a:xfrm>
        </p:spPr>
        <p:txBody>
          <a:bodyPr/>
          <a:lstStyle>
            <a:lvl1pPr>
              <a:defRPr sz="900" smtClean="0"/>
            </a:lvl1pPr>
          </a:lstStyle>
          <a:p>
            <a:pPr>
              <a:defRPr/>
            </a:pPr>
            <a:fld id="{09EA2773-F02A-CC43-B1C5-479A1F34EDA7}" type="datetime1">
              <a:rPr lang="en-US" smtClean="0"/>
              <a:pPr>
                <a:defRPr/>
              </a:pPr>
              <a:t>2/21/2022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2040807" y="6504216"/>
            <a:ext cx="8349492" cy="250031"/>
          </a:xfrm>
        </p:spPr>
        <p:txBody>
          <a:bodyPr/>
          <a:lstStyle>
            <a:lvl1pPr>
              <a:defRPr sz="900" dirty="0" smtClean="0"/>
            </a:lvl1pPr>
          </a:lstStyle>
          <a:p>
            <a:pPr>
              <a:defRPr/>
            </a:pPr>
            <a:r>
              <a:rPr lang="en-US"/>
              <a:t>Presenter | Presentation Title or Meeting Title</a:t>
            </a:r>
            <a:endParaRPr lang="en-US" b="1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 sz="900" smtClean="0"/>
            </a:lvl1pPr>
          </a:lstStyle>
          <a:p>
            <a:pPr>
              <a:defRPr/>
            </a:pPr>
            <a:fld id="{979A04A2-726F-2143-A443-7788AF27176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304800" y="254027"/>
            <a:ext cx="11582400" cy="427877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2200">
                <a:solidFill>
                  <a:srgbClr val="004C97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2223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Bottom: Picture &amp;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3"/>
          </p:nvPr>
        </p:nvSpPr>
        <p:spPr>
          <a:xfrm>
            <a:off x="298764" y="971553"/>
            <a:ext cx="11582400" cy="3726717"/>
          </a:xfrm>
          <a:prstGeom prst="rect">
            <a:avLst/>
          </a:prstGeom>
        </p:spPr>
        <p:txBody>
          <a:bodyPr lIns="0" tIns="0" rIns="0" bIns="0" rtlCol="0">
            <a:normAutofit/>
          </a:bodyPr>
          <a:lstStyle>
            <a:lvl1pPr marL="0" indent="0">
              <a:buNone/>
              <a:defRPr sz="1300">
                <a:solidFill>
                  <a:srgbClr val="505050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298764" y="4943006"/>
            <a:ext cx="11582400" cy="109125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300" b="1" i="0">
                <a:solidFill>
                  <a:srgbClr val="004C97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4"/>
          </p:nvPr>
        </p:nvSpPr>
        <p:spPr>
          <a:xfrm>
            <a:off x="982436" y="6504215"/>
            <a:ext cx="900491" cy="241300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900" smtClean="0">
                <a:solidFill>
                  <a:srgbClr val="004C97"/>
                </a:solidFill>
                <a:latin typeface="Helvetica" charset="0"/>
                <a:cs typeface="ＭＳ Ｐゴシック" charset="0"/>
              </a:defRPr>
            </a:lvl1pPr>
          </a:lstStyle>
          <a:p>
            <a:pPr>
              <a:defRPr/>
            </a:pPr>
            <a:fld id="{8FEA58B7-095F-6844-8E3C-8A1DDD22BF89}" type="datetime1">
              <a:rPr lang="en-US" smtClean="0"/>
              <a:pPr>
                <a:defRPr/>
              </a:pPr>
              <a:t>2/21/2022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40804" y="6504217"/>
            <a:ext cx="8335944" cy="242873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algn="l">
              <a:defRPr sz="900">
                <a:solidFill>
                  <a:srgbClr val="004C97"/>
                </a:solidFill>
                <a:latin typeface="Helvetica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Presenter | Presentation Title or Meeting Title</a:t>
            </a:r>
            <a:endParaRPr lang="en-US" b="1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96333" y="6504216"/>
            <a:ext cx="552451" cy="237285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900" smtClean="0">
                <a:solidFill>
                  <a:srgbClr val="004C97"/>
                </a:solidFill>
                <a:latin typeface="Helvetica" charset="0"/>
                <a:cs typeface="ＭＳ Ｐゴシック" charset="0"/>
              </a:defRPr>
            </a:lvl1pPr>
          </a:lstStyle>
          <a:p>
            <a:pPr>
              <a:defRPr/>
            </a:pPr>
            <a:fld id="{148C009B-CB69-E04A-B9B3-34B26D69E9C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304800" y="251753"/>
            <a:ext cx="11582400" cy="427877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2200">
                <a:solidFill>
                  <a:srgbClr val="004C97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82072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982436" y="6504215"/>
            <a:ext cx="900491" cy="241300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3C7E1B65-1920-CF40-87B8-818D6517E0EA}" type="datetime1">
              <a:rPr lang="en-US" smtClean="0"/>
              <a:pPr>
                <a:defRPr/>
              </a:pPr>
              <a:t>2/21/2022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040809" y="6504217"/>
            <a:ext cx="8347199" cy="242873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r>
              <a:rPr lang="en-US"/>
              <a:t>Presenter | Presentation Title or Meeting Title</a:t>
            </a:r>
            <a:endParaRPr lang="en-US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148C009B-CB69-E04A-B9B3-34B26D69E9C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296333" y="254002"/>
            <a:ext cx="11567584" cy="5802923"/>
          </a:xfrm>
          <a:prstGeom prst="rect">
            <a:avLst/>
          </a:prstGeom>
        </p:spPr>
        <p:txBody>
          <a:bodyPr vert="horz"/>
          <a:lstStyle>
            <a:lvl1pPr marL="230188" indent="-230188">
              <a:defRPr sz="1400">
                <a:solidFill>
                  <a:srgbClr val="50505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78424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Bottom: Extra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38FDACF-6E1B-814B-BDB6-B66F2ED862D6}" type="datetime1">
              <a:rPr lang="en-US" smtClean="0"/>
              <a:t>2/21/2022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040804" y="6504217"/>
            <a:ext cx="8363037" cy="242873"/>
          </a:xfrm>
        </p:spPr>
        <p:txBody>
          <a:bodyPr/>
          <a:lstStyle/>
          <a:p>
            <a:pPr>
              <a:defRPr/>
            </a:pPr>
            <a:r>
              <a:rPr lang="en-US" dirty="0"/>
              <a:t>Presenter | Presentation Title or Meeting Title</a:t>
            </a:r>
            <a:endParaRPr lang="en-US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8C009B-CB69-E04A-B9B3-34B26D69E9C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304800" y="251753"/>
            <a:ext cx="11582400" cy="427877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2200">
                <a:solidFill>
                  <a:srgbClr val="004C97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4" name="Picture Placeholder 14"/>
          <p:cNvSpPr>
            <a:spLocks noGrp="1"/>
          </p:cNvSpPr>
          <p:nvPr>
            <p:ph type="pic" sz="quarter" idx="19"/>
          </p:nvPr>
        </p:nvSpPr>
        <p:spPr>
          <a:xfrm>
            <a:off x="274259" y="2715561"/>
            <a:ext cx="2133600" cy="1600200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100">
                <a:solidFill>
                  <a:srgbClr val="50505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Picture Placeholder 14"/>
          <p:cNvSpPr>
            <a:spLocks noGrp="1"/>
          </p:cNvSpPr>
          <p:nvPr>
            <p:ph type="pic" sz="quarter" idx="20"/>
          </p:nvPr>
        </p:nvSpPr>
        <p:spPr>
          <a:xfrm>
            <a:off x="2639233" y="2715561"/>
            <a:ext cx="2133600" cy="1600200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100">
                <a:solidFill>
                  <a:srgbClr val="50505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Picture Placeholder 14"/>
          <p:cNvSpPr>
            <a:spLocks noGrp="1"/>
          </p:cNvSpPr>
          <p:nvPr>
            <p:ph type="pic" sz="quarter" idx="21"/>
          </p:nvPr>
        </p:nvSpPr>
        <p:spPr>
          <a:xfrm>
            <a:off x="5004273" y="2715561"/>
            <a:ext cx="2133600" cy="1600200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100">
                <a:solidFill>
                  <a:srgbClr val="50505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Picture Placeholder 14"/>
          <p:cNvSpPr>
            <a:spLocks noGrp="1"/>
          </p:cNvSpPr>
          <p:nvPr>
            <p:ph type="pic" sz="quarter" idx="22"/>
          </p:nvPr>
        </p:nvSpPr>
        <p:spPr>
          <a:xfrm>
            <a:off x="7379275" y="2715561"/>
            <a:ext cx="2133600" cy="1600200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100">
                <a:solidFill>
                  <a:srgbClr val="50505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8" name="Picture Placeholder 14"/>
          <p:cNvSpPr>
            <a:spLocks noGrp="1"/>
          </p:cNvSpPr>
          <p:nvPr>
            <p:ph type="pic" sz="quarter" idx="23"/>
          </p:nvPr>
        </p:nvSpPr>
        <p:spPr>
          <a:xfrm>
            <a:off x="9734353" y="2715561"/>
            <a:ext cx="2133600" cy="1600200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100">
                <a:solidFill>
                  <a:srgbClr val="50505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9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274259" y="972176"/>
            <a:ext cx="2133600" cy="1600200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100">
                <a:solidFill>
                  <a:srgbClr val="50505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0" name="Picture Placeholder 14"/>
          <p:cNvSpPr>
            <a:spLocks noGrp="1"/>
          </p:cNvSpPr>
          <p:nvPr>
            <p:ph type="pic" sz="quarter" idx="15"/>
          </p:nvPr>
        </p:nvSpPr>
        <p:spPr>
          <a:xfrm>
            <a:off x="2639233" y="972176"/>
            <a:ext cx="2133600" cy="1600200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100">
                <a:solidFill>
                  <a:srgbClr val="50505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1" name="Picture Placeholder 14"/>
          <p:cNvSpPr>
            <a:spLocks noGrp="1"/>
          </p:cNvSpPr>
          <p:nvPr>
            <p:ph type="pic" sz="quarter" idx="16"/>
          </p:nvPr>
        </p:nvSpPr>
        <p:spPr>
          <a:xfrm>
            <a:off x="5004273" y="972176"/>
            <a:ext cx="2133600" cy="1600200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100">
                <a:solidFill>
                  <a:srgbClr val="50505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Picture Placeholder 14"/>
          <p:cNvSpPr>
            <a:spLocks noGrp="1"/>
          </p:cNvSpPr>
          <p:nvPr>
            <p:ph type="pic" sz="quarter" idx="17"/>
          </p:nvPr>
        </p:nvSpPr>
        <p:spPr>
          <a:xfrm>
            <a:off x="7379275" y="972176"/>
            <a:ext cx="2133600" cy="1600200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100">
                <a:solidFill>
                  <a:srgbClr val="50505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3" name="Picture Placeholder 14"/>
          <p:cNvSpPr>
            <a:spLocks noGrp="1"/>
          </p:cNvSpPr>
          <p:nvPr>
            <p:ph type="pic" sz="quarter" idx="18"/>
          </p:nvPr>
        </p:nvSpPr>
        <p:spPr>
          <a:xfrm>
            <a:off x="9734353" y="972176"/>
            <a:ext cx="2133600" cy="1600200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100">
                <a:solidFill>
                  <a:srgbClr val="50505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4" name="Picture Placeholder 14"/>
          <p:cNvSpPr>
            <a:spLocks noGrp="1"/>
          </p:cNvSpPr>
          <p:nvPr>
            <p:ph type="pic" sz="quarter" idx="24"/>
          </p:nvPr>
        </p:nvSpPr>
        <p:spPr>
          <a:xfrm>
            <a:off x="274259" y="4448801"/>
            <a:ext cx="2133600" cy="1600200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100">
                <a:solidFill>
                  <a:srgbClr val="50505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5" name="Picture Placeholder 14"/>
          <p:cNvSpPr>
            <a:spLocks noGrp="1"/>
          </p:cNvSpPr>
          <p:nvPr>
            <p:ph type="pic" sz="quarter" idx="25"/>
          </p:nvPr>
        </p:nvSpPr>
        <p:spPr>
          <a:xfrm>
            <a:off x="2639233" y="4448801"/>
            <a:ext cx="2133600" cy="1600200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100">
                <a:solidFill>
                  <a:srgbClr val="50505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6" name="Picture Placeholder 14"/>
          <p:cNvSpPr>
            <a:spLocks noGrp="1"/>
          </p:cNvSpPr>
          <p:nvPr>
            <p:ph type="pic" sz="quarter" idx="26"/>
          </p:nvPr>
        </p:nvSpPr>
        <p:spPr>
          <a:xfrm>
            <a:off x="5004273" y="4448801"/>
            <a:ext cx="2133600" cy="1600200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100">
                <a:solidFill>
                  <a:srgbClr val="50505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7" name="Picture Placeholder 14"/>
          <p:cNvSpPr>
            <a:spLocks noGrp="1"/>
          </p:cNvSpPr>
          <p:nvPr>
            <p:ph type="pic" sz="quarter" idx="27"/>
          </p:nvPr>
        </p:nvSpPr>
        <p:spPr>
          <a:xfrm>
            <a:off x="7379275" y="4448801"/>
            <a:ext cx="2133600" cy="1600200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100">
                <a:solidFill>
                  <a:srgbClr val="50505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8" name="Picture Placeholder 14"/>
          <p:cNvSpPr>
            <a:spLocks noGrp="1"/>
          </p:cNvSpPr>
          <p:nvPr>
            <p:ph type="pic" sz="quarter" idx="28"/>
          </p:nvPr>
        </p:nvSpPr>
        <p:spPr>
          <a:xfrm>
            <a:off x="9734353" y="4448801"/>
            <a:ext cx="2133600" cy="1600200"/>
          </a:xfrm>
          <a:prstGeom prst="rect">
            <a:avLst/>
          </a:prstGeom>
        </p:spPr>
        <p:txBody>
          <a:bodyPr vert="horz"/>
          <a:lstStyle>
            <a:lvl1pPr marL="0" indent="0">
              <a:buFontTx/>
              <a:buNone/>
              <a:defRPr sz="1100">
                <a:solidFill>
                  <a:srgbClr val="505050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8732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769600" cy="41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24" tIns="45713" rIns="91424" bIns="4571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914400"/>
            <a:ext cx="10972800" cy="544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24" tIns="45713" rIns="91424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wrap="square" lIns="91424" tIns="45713" rIns="91424" bIns="45713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 defTabSz="455567" fontAlgn="base">
              <a:spcBef>
                <a:spcPct val="0"/>
              </a:spcBef>
              <a:spcAft>
                <a:spcPct val="0"/>
              </a:spcAft>
            </a:pPr>
            <a:fld id="{77A56C44-FC79-9E42-A425-C64F78F2D381}" type="datetime1">
              <a:rPr lang="en-US" smtClean="0">
                <a:ea typeface="ＭＳ Ｐゴシック" charset="0"/>
                <a:cs typeface="ＭＳ Ｐゴシック" charset="0"/>
              </a:rPr>
              <a:pPr defTabSz="455567" fontAlgn="base">
                <a:spcBef>
                  <a:spcPct val="0"/>
                </a:spcBef>
                <a:spcAft>
                  <a:spcPct val="0"/>
                </a:spcAft>
              </a:pPr>
              <a:t>2/21/2022</a:t>
            </a:fld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1" y="6356353"/>
            <a:ext cx="3860800" cy="365125"/>
          </a:xfrm>
          <a:prstGeom prst="rect">
            <a:avLst/>
          </a:prstGeom>
        </p:spPr>
        <p:txBody>
          <a:bodyPr vert="horz" wrap="square" lIns="91424" tIns="45713" rIns="91424" bIns="45713" numCol="1" anchor="ctr" anchorCtr="0" compatLnSpc="1">
            <a:prstTxWarp prst="textNoShape">
              <a:avLst/>
            </a:prstTxWarp>
          </a:bodyPr>
          <a:lstStyle>
            <a:lvl1pPr algn="ctr" defTabSz="457125">
              <a:defRPr sz="1200">
                <a:solidFill>
                  <a:schemeClr val="tx1"/>
                </a:solidFill>
                <a:latin typeface="Calibri" pitchFamily="-106" charset="0"/>
                <a:ea typeface="ＭＳ Ｐゴシック" pitchFamily="-106" charset="-128"/>
                <a:cs typeface="ＭＳ Ｐゴシック" pitchFamily="-106" charset="-128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dirty="0">
                <a:solidFill>
                  <a:prstClr val="black"/>
                </a:solidFill>
              </a:rPr>
              <a:t>Aaron S. Chou, Fermilab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wrap="square" lIns="91424" tIns="45713" rIns="91424" bIns="45713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 defTabSz="455567" fontAlgn="base">
              <a:spcBef>
                <a:spcPct val="0"/>
              </a:spcBef>
              <a:spcAft>
                <a:spcPct val="0"/>
              </a:spcAft>
            </a:pPr>
            <a:fld id="{1DA55670-9CE0-2F44-8417-EAFC0E09788B}" type="slidenum">
              <a:rPr lang="en-US" smtClean="0">
                <a:ea typeface="ＭＳ Ｐゴシック" charset="0"/>
                <a:cs typeface="ＭＳ Ｐゴシック" charset="0"/>
              </a:rPr>
              <a:pPr defTabSz="455567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1840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5" r:id="rId12"/>
  </p:sldLayoutIdLst>
  <p:hf hdr="0" dt="0"/>
  <p:txStyles>
    <p:titleStyle>
      <a:lvl1pPr algn="ctr" defTabSz="455567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Garamond"/>
          <a:ea typeface="ＭＳ Ｐゴシック" pitchFamily="-106" charset="-128"/>
          <a:cs typeface="Garamond"/>
        </a:defRPr>
      </a:lvl1pPr>
      <a:lvl2pPr algn="ctr" defTabSz="455567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Calibri" pitchFamily="-106" charset="0"/>
          <a:ea typeface="ＭＳ Ｐゴシック" pitchFamily="-106" charset="-128"/>
          <a:cs typeface="ＭＳ Ｐゴシック" pitchFamily="-106" charset="-128"/>
        </a:defRPr>
      </a:lvl2pPr>
      <a:lvl3pPr algn="ctr" defTabSz="455567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Calibri" pitchFamily="-106" charset="0"/>
          <a:ea typeface="ＭＳ Ｐゴシック" pitchFamily="-106" charset="-128"/>
          <a:cs typeface="ＭＳ Ｐゴシック" pitchFamily="-106" charset="-128"/>
        </a:defRPr>
      </a:lvl3pPr>
      <a:lvl4pPr algn="ctr" defTabSz="455567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Calibri" pitchFamily="-106" charset="0"/>
          <a:ea typeface="ＭＳ Ｐゴシック" pitchFamily="-106" charset="-128"/>
          <a:cs typeface="ＭＳ Ｐゴシック" pitchFamily="-106" charset="-128"/>
        </a:defRPr>
      </a:lvl4pPr>
      <a:lvl5pPr algn="ctr" defTabSz="455567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Calibri" pitchFamily="-106" charset="0"/>
          <a:ea typeface="ＭＳ Ｐゴシック" pitchFamily="-106" charset="-128"/>
          <a:cs typeface="ＭＳ Ｐゴシック" pitchFamily="-106" charset="-128"/>
        </a:defRPr>
      </a:lvl5pPr>
      <a:lvl6pPr marL="457125" algn="ctr" defTabSz="457125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Calibri" pitchFamily="-106" charset="0"/>
          <a:ea typeface="ＭＳ Ｐゴシック" pitchFamily="-106" charset="-128"/>
          <a:cs typeface="ＭＳ Ｐゴシック" pitchFamily="-106" charset="-128"/>
        </a:defRPr>
      </a:lvl6pPr>
      <a:lvl7pPr marL="914249" algn="ctr" defTabSz="457125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Calibri" pitchFamily="-106" charset="0"/>
          <a:ea typeface="ＭＳ Ｐゴシック" pitchFamily="-106" charset="-128"/>
          <a:cs typeface="ＭＳ Ｐゴシック" pitchFamily="-106" charset="-128"/>
        </a:defRPr>
      </a:lvl7pPr>
      <a:lvl8pPr marL="1371375" algn="ctr" defTabSz="457125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Calibri" pitchFamily="-106" charset="0"/>
          <a:ea typeface="ＭＳ Ｐゴシック" pitchFamily="-106" charset="-128"/>
          <a:cs typeface="ＭＳ Ｐゴシック" pitchFamily="-106" charset="-128"/>
        </a:defRPr>
      </a:lvl8pPr>
      <a:lvl9pPr marL="1828499" algn="ctr" defTabSz="457125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Calibri" pitchFamily="-106" charset="0"/>
          <a:ea typeface="ＭＳ Ｐゴシック" pitchFamily="-106" charset="-128"/>
          <a:cs typeface="ＭＳ Ｐゴシック" pitchFamily="-106" charset="-128"/>
        </a:defRPr>
      </a:lvl9pPr>
    </p:titleStyle>
    <p:bodyStyle>
      <a:lvl1pPr marL="341278" indent="-341278" algn="l" defTabSz="455567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741287" indent="-284135" algn="l" defTabSz="455567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-106" charset="-128"/>
          <a:cs typeface="+mn-cs"/>
        </a:defRPr>
      </a:lvl2pPr>
      <a:lvl3pPr marL="1141297" indent="-226990" algn="l" defTabSz="455567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ＭＳ Ｐゴシック" pitchFamily="-106" charset="-128"/>
          <a:cs typeface="+mn-cs"/>
        </a:defRPr>
      </a:lvl3pPr>
      <a:lvl4pPr marL="1598449" indent="-226990" algn="l" defTabSz="455567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-106" charset="-128"/>
          <a:cs typeface="+mn-cs"/>
        </a:defRPr>
      </a:lvl4pPr>
      <a:lvl5pPr marL="2055603" indent="-226990" algn="l" defTabSz="455567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-106" charset="-128"/>
          <a:cs typeface="+mn-cs"/>
        </a:defRPr>
      </a:lvl5pPr>
      <a:lvl6pPr marL="2514185" indent="-228562" algn="l" defTabSz="457125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310" indent="-228562" algn="l" defTabSz="457125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434" indent="-228562" algn="l" defTabSz="457125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59" indent="-228562" algn="l" defTabSz="457125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2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25" algn="l" defTabSz="45712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49" algn="l" defTabSz="45712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75" algn="l" defTabSz="45712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499" algn="l" defTabSz="45712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24" algn="l" defTabSz="45712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47" algn="l" defTabSz="45712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872" algn="l" defTabSz="45712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97" algn="l" defTabSz="45712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ate Placeholder 3"/>
          <p:cNvSpPr>
            <a:spLocks noGrp="1"/>
          </p:cNvSpPr>
          <p:nvPr>
            <p:ph type="dt" sz="half" idx="2"/>
          </p:nvPr>
        </p:nvSpPr>
        <p:spPr>
          <a:xfrm>
            <a:off x="982436" y="6504215"/>
            <a:ext cx="900491" cy="241300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>
              <a:defRPr sz="900" smtClean="0">
                <a:solidFill>
                  <a:srgbClr val="004C97"/>
                </a:solidFill>
                <a:latin typeface="Helvetica" charset="0"/>
                <a:cs typeface="ＭＳ Ｐゴシック" charset="0"/>
              </a:defRPr>
            </a:lvl1pPr>
          </a:lstStyle>
          <a:p>
            <a:pPr>
              <a:defRPr/>
            </a:pPr>
            <a:fld id="{E2EF4938-6162-EE4E-9ED3-73016E21644A}" type="datetime1">
              <a:rPr lang="en-US" smtClean="0"/>
              <a:pPr>
                <a:defRPr/>
              </a:pPr>
              <a:t>2/21/2022</a:t>
            </a:fld>
            <a:endParaRPr lang="en-US" dirty="0"/>
          </a:p>
        </p:txBody>
      </p:sp>
      <p:sp>
        <p:nvSpPr>
          <p:cNvPr id="1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40809" y="6504217"/>
            <a:ext cx="8347199" cy="242873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algn="l">
              <a:defRPr sz="900">
                <a:solidFill>
                  <a:srgbClr val="004C97"/>
                </a:solidFill>
                <a:latin typeface="Helvetica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en-US"/>
              <a:t>Presenter | Presentation Title or Meeting Title</a:t>
            </a:r>
            <a:endParaRPr lang="en-US" b="1" dirty="0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96333" y="6504216"/>
            <a:ext cx="552451" cy="237285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900" smtClean="0">
                <a:solidFill>
                  <a:srgbClr val="004C97"/>
                </a:solidFill>
                <a:latin typeface="Helvetica" charset="0"/>
                <a:cs typeface="ＭＳ Ｐゴシック" charset="0"/>
              </a:defRPr>
            </a:lvl1pPr>
          </a:lstStyle>
          <a:p>
            <a:pPr>
              <a:defRPr/>
            </a:pPr>
            <a:fld id="{148C009B-CB69-E04A-B9B3-34B26D69E9C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0" name="Date Placeholder 3"/>
          <p:cNvSpPr txBox="1">
            <a:spLocks/>
          </p:cNvSpPr>
          <p:nvPr/>
        </p:nvSpPr>
        <p:spPr>
          <a:xfrm>
            <a:off x="8600023" y="4477486"/>
            <a:ext cx="1435100" cy="2413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5pPr>
            <a:lvl6pPr marL="2286000" algn="l" defTabSz="457200" rtl="0" eaLnBrk="1" latinLnBrk="0" hangingPunct="1">
              <a:defRPr sz="2400" kern="12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6pPr>
            <a:lvl7pPr marL="2743200" algn="l" defTabSz="457200" rtl="0" eaLnBrk="1" latinLnBrk="0" hangingPunct="1">
              <a:defRPr sz="2400" kern="12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7pPr>
            <a:lvl8pPr marL="3200400" algn="l" defTabSz="457200" rtl="0" eaLnBrk="1" latinLnBrk="0" hangingPunct="1">
              <a:defRPr sz="2400" kern="12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8pPr>
            <a:lvl9pPr marL="3657600" algn="l" defTabSz="457200" rtl="0" eaLnBrk="1" latinLnBrk="0" hangingPunct="1">
              <a:defRPr sz="2400" kern="1200">
                <a:solidFill>
                  <a:schemeClr val="tx1"/>
                </a:solidFill>
                <a:latin typeface="Calibri" charset="0"/>
                <a:ea typeface="Geneva" charset="0"/>
                <a:cs typeface="Geneva" charset="0"/>
              </a:defRPr>
            </a:lvl9pPr>
          </a:lstStyle>
          <a:p>
            <a:endParaRPr lang="en-US" sz="2400" dirty="0"/>
          </a:p>
        </p:txBody>
      </p:sp>
      <p:grpSp>
        <p:nvGrpSpPr>
          <p:cNvPr id="25" name="Group 24"/>
          <p:cNvGrpSpPr>
            <a:grpSpLocks noChangeAspect="1"/>
          </p:cNvGrpSpPr>
          <p:nvPr userDrawn="1"/>
        </p:nvGrpSpPr>
        <p:grpSpPr>
          <a:xfrm>
            <a:off x="287867" y="6227811"/>
            <a:ext cx="11599333" cy="269849"/>
            <a:chOff x="600217" y="6229673"/>
            <a:chExt cx="8297721" cy="257386"/>
          </a:xfrm>
        </p:grpSpPr>
        <p:cxnSp>
          <p:nvCxnSpPr>
            <p:cNvPr id="26" name="Straight Connector 25"/>
            <p:cNvCxnSpPr/>
            <p:nvPr userDrawn="1"/>
          </p:nvCxnSpPr>
          <p:spPr>
            <a:xfrm>
              <a:off x="600217" y="6357936"/>
              <a:ext cx="7190785" cy="0"/>
            </a:xfrm>
            <a:prstGeom prst="line">
              <a:avLst/>
            </a:prstGeom>
            <a:ln w="76200" cmpd="sng">
              <a:solidFill>
                <a:srgbClr val="99D6EA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27" name="Picture 6" descr="FermiLogo_RGB_NALBlue.png"/>
            <p:cNvPicPr>
              <a:picLocks/>
            </p:cNvPicPr>
            <p:nvPr userDrawn="1"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53781" y="6229673"/>
              <a:ext cx="1044157" cy="2573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38554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</p:sldLayoutIdLst>
  <p:hf hdr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1700" b="1" kern="1200">
          <a:solidFill>
            <a:srgbClr val="2E5286"/>
          </a:solidFill>
          <a:latin typeface="Helvetica"/>
          <a:ea typeface="Geneva" charset="0"/>
          <a:cs typeface="ＭＳ Ｐゴシック" charset="0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1700" b="1">
          <a:solidFill>
            <a:srgbClr val="2E5286"/>
          </a:solidFill>
          <a:latin typeface="Helvetica" charset="0"/>
          <a:ea typeface="Geneva" charset="0"/>
          <a:cs typeface="ＭＳ Ｐゴシック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1700" b="1">
          <a:solidFill>
            <a:srgbClr val="2E5286"/>
          </a:solidFill>
          <a:latin typeface="Helvetica" charset="0"/>
          <a:ea typeface="Geneva" charset="0"/>
          <a:cs typeface="ＭＳ Ｐゴシック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1700" b="1">
          <a:solidFill>
            <a:srgbClr val="2E5286"/>
          </a:solidFill>
          <a:latin typeface="Helvetica" charset="0"/>
          <a:ea typeface="Geneva" charset="0"/>
          <a:cs typeface="ＭＳ Ｐゴシック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1700" b="1">
          <a:solidFill>
            <a:srgbClr val="2E5286"/>
          </a:solidFill>
          <a:latin typeface="Helvetica" charset="0"/>
          <a:ea typeface="Geneva" charset="0"/>
          <a:cs typeface="ＭＳ Ｐゴシック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1700" b="1">
          <a:solidFill>
            <a:srgbClr val="2E5286"/>
          </a:solidFill>
          <a:latin typeface="Helvetica" charset="0"/>
          <a:ea typeface="ＭＳ Ｐゴシック" charset="0"/>
          <a:cs typeface="ＭＳ Ｐゴシック" charset="0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1700" b="1">
          <a:solidFill>
            <a:srgbClr val="2E5286"/>
          </a:solidFill>
          <a:latin typeface="Helvetica" charset="0"/>
          <a:ea typeface="ＭＳ Ｐゴシック" charset="0"/>
          <a:cs typeface="ＭＳ Ｐゴシック" charset="0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1700" b="1">
          <a:solidFill>
            <a:srgbClr val="2E5286"/>
          </a:solidFill>
          <a:latin typeface="Helvetica" charset="0"/>
          <a:ea typeface="ＭＳ Ｐゴシック" charset="0"/>
          <a:cs typeface="ＭＳ Ｐゴシック" charset="0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1700" b="1">
          <a:solidFill>
            <a:srgbClr val="2E5286"/>
          </a:solidFill>
          <a:latin typeface="Helvetica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rgbClr val="7F7F7F"/>
          </a:solidFill>
          <a:latin typeface="Helvetica"/>
          <a:ea typeface="Geneva" charset="0"/>
          <a:cs typeface="ＭＳ Ｐゴシック" charset="0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rgbClr val="7F7F7F"/>
          </a:solidFill>
          <a:latin typeface="Helvetica"/>
          <a:ea typeface="ＭＳ Ｐゴシック" charset="0"/>
          <a:cs typeface="ＭＳ Ｐゴシック" charset="0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400" kern="1200">
          <a:solidFill>
            <a:srgbClr val="7F7F7F"/>
          </a:solidFill>
          <a:latin typeface="Helvetica"/>
          <a:ea typeface="ＭＳ Ｐゴシック" charset="0"/>
          <a:cs typeface="ＭＳ Ｐゴシック" charset="0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200" kern="1200">
          <a:solidFill>
            <a:srgbClr val="7F7F7F"/>
          </a:solidFill>
          <a:latin typeface="Helvetica"/>
          <a:ea typeface="ＭＳ Ｐゴシック" charset="0"/>
          <a:cs typeface="ＭＳ Ｐゴシック" charset="0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200" kern="1200">
          <a:solidFill>
            <a:srgbClr val="7F7F7F"/>
          </a:solidFill>
          <a:latin typeface="Helvetica"/>
          <a:ea typeface="ＭＳ Ｐゴシック" charset="0"/>
          <a:cs typeface="ＭＳ Ｐゴシック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uspas.fnal.gov/opportunities/educational-opps/DOE-traineeships.shtml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8D4CAA96-CF02-41C8-B9EE-487B39A14287}"/>
              </a:ext>
            </a:extLst>
          </p:cNvPr>
          <p:cNvSpPr txBox="1">
            <a:spLocks/>
          </p:cNvSpPr>
          <p:nvPr/>
        </p:nvSpPr>
        <p:spPr>
          <a:xfrm>
            <a:off x="98697" y="3852326"/>
            <a:ext cx="13980160" cy="1492350"/>
          </a:xfrm>
          <a:prstGeom prst="rect">
            <a:avLst/>
          </a:prstGeom>
        </p:spPr>
        <p:txBody>
          <a:bodyPr vert="horz" wrap="square" lIns="0" tIns="45720" anchor="ctr" anchorCtr="0">
            <a:noAutofit/>
          </a:bodyPr>
          <a:lstStyle>
            <a:lvl1pPr marL="0" indent="0" algn="l" defTabSz="457200" rtl="0" eaLnBrk="1" fontAlgn="base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FontTx/>
              <a:buNone/>
              <a:defRPr sz="3200" b="1" i="0" kern="1200">
                <a:solidFill>
                  <a:srgbClr val="004C97"/>
                </a:solidFill>
                <a:latin typeface="Helvetica"/>
                <a:ea typeface="Geneva" charset="0"/>
                <a:cs typeface="ＭＳ Ｐゴシック" charset="0"/>
              </a:defRPr>
            </a:lvl1pPr>
            <a:lvl2pPr marL="0" indent="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2800" b="1" i="0" kern="1200">
                <a:solidFill>
                  <a:srgbClr val="004C97"/>
                </a:solidFill>
                <a:latin typeface="Helvetica"/>
                <a:ea typeface="ＭＳ Ｐゴシック" charset="0"/>
                <a:cs typeface="ＭＳ Ｐゴシック" charset="0"/>
              </a:defRPr>
            </a:lvl2pPr>
            <a:lvl3pPr marL="0" indent="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2800" b="1" i="0" kern="1200">
                <a:solidFill>
                  <a:srgbClr val="004C97"/>
                </a:solidFill>
                <a:latin typeface="Helvetica"/>
                <a:ea typeface="ＭＳ Ｐゴシック" charset="0"/>
                <a:cs typeface="ＭＳ Ｐゴシック" charset="0"/>
              </a:defRPr>
            </a:lvl3pPr>
            <a:lvl4pPr marL="0" indent="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2800" b="1" i="0" kern="1200">
                <a:solidFill>
                  <a:srgbClr val="004C97"/>
                </a:solidFill>
                <a:latin typeface="Helvetica"/>
                <a:ea typeface="ＭＳ Ｐゴシック" charset="0"/>
                <a:cs typeface="ＭＳ Ｐゴシック" charset="0"/>
              </a:defRPr>
            </a:lvl4pPr>
            <a:lvl5pPr marL="0" indent="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2800" b="1" i="0" kern="1200">
                <a:solidFill>
                  <a:srgbClr val="004C97"/>
                </a:solidFill>
                <a:latin typeface="Helvetica"/>
                <a:ea typeface="ＭＳ Ｐゴシック" charset="0"/>
                <a:cs typeface="ＭＳ Ｐゴシック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>
                <a:solidFill>
                  <a:schemeClr val="bg1"/>
                </a:solidFill>
                <a:latin typeface="+mj-lt"/>
              </a:rPr>
              <a:t>    </a:t>
            </a:r>
          </a:p>
          <a:p>
            <a:r>
              <a:rPr lang="en-US" sz="3600" dirty="0">
                <a:solidFill>
                  <a:schemeClr val="bg1"/>
                </a:solidFill>
                <a:latin typeface="+mj-lt"/>
              </a:rPr>
              <a:t>  </a:t>
            </a:r>
          </a:p>
          <a:p>
            <a:endParaRPr lang="en-US" sz="3600" dirty="0">
              <a:solidFill>
                <a:schemeClr val="bg1"/>
              </a:solidFill>
              <a:latin typeface="+mj-lt"/>
            </a:endParaRPr>
          </a:p>
          <a:p>
            <a:r>
              <a:rPr lang="en-US" sz="2800" dirty="0">
                <a:solidFill>
                  <a:srgbClr val="FF0000"/>
                </a:solidFill>
                <a:latin typeface="+mj-lt"/>
              </a:rPr>
              <a:t>                                 </a:t>
            </a:r>
            <a:r>
              <a:rPr lang="en-US" sz="2800" dirty="0">
                <a:solidFill>
                  <a:srgbClr val="7030A0"/>
                </a:solidFill>
                <a:latin typeface="+mj-lt"/>
              </a:rPr>
              <a:t> </a:t>
            </a:r>
          </a:p>
          <a:p>
            <a:r>
              <a:rPr lang="en-US" sz="36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800" dirty="0">
                <a:solidFill>
                  <a:srgbClr val="FF0000"/>
                </a:solidFill>
                <a:latin typeface="+mj-lt"/>
              </a:rPr>
              <a:t>Strategy for Accelerator Science &amp; Technology Education and Workforce Training </a:t>
            </a:r>
          </a:p>
          <a:p>
            <a:r>
              <a:rPr lang="en-US" sz="2800" i="1" dirty="0">
                <a:solidFill>
                  <a:srgbClr val="FF0000"/>
                </a:solidFill>
                <a:latin typeface="+mj-lt"/>
              </a:rPr>
              <a:t>                     </a:t>
            </a:r>
            <a:r>
              <a:rPr lang="en-US" sz="2800" i="1" dirty="0">
                <a:solidFill>
                  <a:srgbClr val="002060"/>
                </a:solidFill>
                <a:latin typeface="+mj-lt"/>
              </a:rPr>
              <a:t>                                             for </a:t>
            </a:r>
          </a:p>
          <a:p>
            <a:r>
              <a:rPr lang="en-US" sz="2800" dirty="0">
                <a:solidFill>
                  <a:srgbClr val="FF0000"/>
                </a:solidFill>
                <a:latin typeface="+mj-lt"/>
              </a:rPr>
              <a:t>                                 IUPAP WG 14 Working Group/Committee</a:t>
            </a:r>
          </a:p>
          <a:p>
            <a:r>
              <a:rPr lang="en-US" sz="2800" dirty="0">
                <a:solidFill>
                  <a:srgbClr val="7030A0"/>
                </a:solidFill>
                <a:latin typeface="+mj-lt"/>
              </a:rPr>
              <a:t>                                                </a:t>
            </a:r>
            <a:r>
              <a:rPr lang="en-US" sz="2800" dirty="0">
                <a:solidFill>
                  <a:srgbClr val="0070C0"/>
                </a:solidFill>
                <a:latin typeface="Monotype Corsiva" panose="03010101010201010101" pitchFamily="66" charset="0"/>
              </a:rPr>
              <a:t>Swapan Chattopadhyay </a:t>
            </a:r>
            <a:endParaRPr lang="en-US" sz="2400" i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February 22, 2022 </a:t>
            </a:r>
          </a:p>
          <a:p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</a:t>
            </a:r>
          </a:p>
          <a:p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br>
              <a:rPr lang="en-US" sz="2400" dirty="0">
                <a:solidFill>
                  <a:srgbClr val="FF0000"/>
                </a:solidFill>
                <a:latin typeface="Monotype Corsiva" panose="03010101010201010101" pitchFamily="66" charset="0"/>
              </a:rPr>
            </a:br>
            <a:r>
              <a:rPr lang="en-US" sz="2400" dirty="0">
                <a:solidFill>
                  <a:srgbClr val="FF0000"/>
                </a:solidFill>
                <a:latin typeface="Monotype Corsiva" panose="03010101010201010101" pitchFamily="66" charset="0"/>
              </a:rPr>
              <a:t> </a:t>
            </a: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637CEE3-F9B8-41B0-9445-FCE0EB34C0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674539"/>
            <a:ext cx="2753360" cy="118346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6085546-0D83-4FDC-9736-BAB47402B9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62163" y="5519057"/>
            <a:ext cx="1929837" cy="1202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7467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2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8480" y="755183"/>
            <a:ext cx="11432941" cy="2412560"/>
          </a:xfrm>
        </p:spPr>
        <p:txBody>
          <a:bodyPr/>
          <a:lstStyle/>
          <a:p>
            <a:pPr marL="0" indent="0">
              <a:buNone/>
            </a:pPr>
            <a:r>
              <a:rPr lang="en-US" sz="3200" b="1" i="1" dirty="0">
                <a:solidFill>
                  <a:srgbClr val="0070C0"/>
                </a:solidFill>
                <a:sym typeface="Wingdings" panose="05000000000000000000" pitchFamily="2" charset="2"/>
              </a:rPr>
              <a:t>1.  Prelude and Motivation</a:t>
            </a:r>
          </a:p>
          <a:p>
            <a:pPr marL="457200" indent="-457200">
              <a:buAutoNum type="arabicPeriod" startAt="2"/>
            </a:pPr>
            <a:r>
              <a:rPr lang="en-US" sz="3200" b="1" i="1" dirty="0">
                <a:solidFill>
                  <a:srgbClr val="0070C0"/>
                </a:solidFill>
                <a:sym typeface="Wingdings" panose="05000000000000000000" pitchFamily="2" charset="2"/>
              </a:rPr>
              <a:t>Demand/Competition for Resources</a:t>
            </a:r>
          </a:p>
          <a:p>
            <a:pPr marL="457200" indent="-457200">
              <a:buAutoNum type="arabicPeriod" startAt="2"/>
            </a:pPr>
            <a:r>
              <a:rPr lang="en-US" sz="3200" b="1" i="1" dirty="0">
                <a:solidFill>
                  <a:srgbClr val="0070C0"/>
                </a:solidFill>
                <a:sym typeface="Wingdings" panose="05000000000000000000" pitchFamily="2" charset="2"/>
              </a:rPr>
              <a:t>Commonalities/Differences between Different Applications</a:t>
            </a:r>
          </a:p>
          <a:p>
            <a:pPr marL="457200" indent="-457200">
              <a:buAutoNum type="arabicPeriod" startAt="2"/>
            </a:pPr>
            <a:r>
              <a:rPr lang="en-US" sz="3200" b="1" i="1" dirty="0">
                <a:solidFill>
                  <a:srgbClr val="0070C0"/>
                </a:solidFill>
                <a:sym typeface="Wingdings" panose="05000000000000000000" pitchFamily="2" charset="2"/>
              </a:rPr>
              <a:t>Strategy</a:t>
            </a:r>
          </a:p>
          <a:p>
            <a:pPr marL="457200" indent="-457200">
              <a:buAutoNum type="arabicPeriod" startAt="2"/>
            </a:pPr>
            <a:r>
              <a:rPr lang="en-US" sz="3200" b="1" i="1" dirty="0">
                <a:solidFill>
                  <a:srgbClr val="0070C0"/>
                </a:solidFill>
                <a:sym typeface="Wingdings" panose="05000000000000000000" pitchFamily="2" charset="2"/>
              </a:rPr>
              <a:t>References</a:t>
            </a:r>
          </a:p>
          <a:p>
            <a:pPr marL="457200" indent="-457200">
              <a:buAutoNum type="arabicPeriod" startAt="2"/>
            </a:pPr>
            <a:r>
              <a:rPr lang="en-US" sz="3200" b="1" i="1" dirty="0">
                <a:solidFill>
                  <a:srgbClr val="0070C0"/>
                </a:solidFill>
                <a:sym typeface="Wingdings" panose="05000000000000000000" pitchFamily="2" charset="2"/>
              </a:rPr>
              <a:t>Group Discussion and  Feedback</a:t>
            </a:r>
          </a:p>
          <a:p>
            <a:pPr marL="0" indent="0">
              <a:buNone/>
            </a:pPr>
            <a:r>
              <a:rPr lang="en-US" sz="3200" b="1" i="1" dirty="0">
                <a:solidFill>
                  <a:srgbClr val="0070C0"/>
                </a:solidFill>
                <a:sym typeface="Wingdings" panose="05000000000000000000" pitchFamily="2" charset="2"/>
              </a:rPr>
              <a:t>NOTE:      </a:t>
            </a:r>
            <a:r>
              <a:rPr lang="en-US" sz="2800" b="1" i="1" dirty="0">
                <a:solidFill>
                  <a:srgbClr val="FF0000"/>
                </a:solidFill>
                <a:sym typeface="Wingdings" panose="05000000000000000000" pitchFamily="2" charset="2"/>
              </a:rPr>
              <a:t>Andrei </a:t>
            </a:r>
            <a:r>
              <a:rPr lang="en-US" sz="2800" b="1" i="1" dirty="0" err="1">
                <a:solidFill>
                  <a:srgbClr val="FF0000"/>
                </a:solidFill>
                <a:sym typeface="Wingdings" panose="05000000000000000000" pitchFamily="2" charset="2"/>
              </a:rPr>
              <a:t>Seryi</a:t>
            </a:r>
            <a:r>
              <a:rPr lang="en-US" sz="2800" b="1" i="1" dirty="0">
                <a:solidFill>
                  <a:srgbClr val="FF0000"/>
                </a:solidFill>
                <a:sym typeface="Wingdings" panose="05000000000000000000" pitchFamily="2" charset="2"/>
              </a:rPr>
              <a:t> (</a:t>
            </a:r>
            <a:r>
              <a:rPr lang="en-US" sz="2800" b="1" i="1" dirty="0" err="1">
                <a:solidFill>
                  <a:srgbClr val="FF0000"/>
                </a:solidFill>
                <a:sym typeface="Wingdings" panose="05000000000000000000" pitchFamily="2" charset="2"/>
              </a:rPr>
              <a:t>Jlab</a:t>
            </a:r>
            <a:r>
              <a:rPr lang="en-US" sz="2800" b="1" i="1" dirty="0">
                <a:solidFill>
                  <a:srgbClr val="FF0000"/>
                </a:solidFill>
                <a:sym typeface="Wingdings" panose="05000000000000000000" pitchFamily="2" charset="2"/>
              </a:rPr>
              <a:t>), Bill Barletta (MIT), Steve Lund (MSU),</a:t>
            </a:r>
          </a:p>
          <a:p>
            <a:pPr marL="0" indent="0">
              <a:buNone/>
            </a:pPr>
            <a:r>
              <a:rPr lang="en-US" sz="2800" b="1" i="1" dirty="0">
                <a:solidFill>
                  <a:srgbClr val="FF0000"/>
                </a:solidFill>
                <a:sym typeface="Wingdings" panose="05000000000000000000" pitchFamily="2" charset="2"/>
              </a:rPr>
              <a:t>                    Zhirong (SLAC) and Mei Bai (SLAC)</a:t>
            </a:r>
            <a:r>
              <a:rPr lang="en-US" sz="3200" b="1" i="1" dirty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en-US" sz="2800" b="1" dirty="0">
                <a:solidFill>
                  <a:srgbClr val="0070C0"/>
                </a:solidFill>
                <a:sym typeface="Wingdings" panose="05000000000000000000" pitchFamily="2" charset="2"/>
              </a:rPr>
              <a:t>contributed to the ideas</a:t>
            </a:r>
          </a:p>
          <a:p>
            <a:pPr marL="0" indent="0">
              <a:buNone/>
            </a:pPr>
            <a:r>
              <a:rPr lang="en-US" sz="2800" b="1" dirty="0">
                <a:solidFill>
                  <a:srgbClr val="0070C0"/>
                </a:solidFill>
                <a:sym typeface="Wingdings" panose="05000000000000000000" pitchFamily="2" charset="2"/>
              </a:rPr>
              <a:t>                    in this talk in connection with US Snowmass 2022 activities.</a:t>
            </a:r>
          </a:p>
          <a:p>
            <a:pPr marL="0" indent="0">
              <a:buNone/>
            </a:pPr>
            <a:r>
              <a:rPr lang="en-US" sz="3200" b="1" i="1" dirty="0">
                <a:solidFill>
                  <a:srgbClr val="FF0000"/>
                </a:solidFill>
                <a:sym typeface="Wingdings" panose="05000000000000000000" pitchFamily="2" charset="2"/>
              </a:rPr>
              <a:t>    </a:t>
            </a:r>
          </a:p>
          <a:p>
            <a:pPr marL="0" indent="0">
              <a:buNone/>
            </a:pPr>
            <a:endParaRPr lang="en-US" sz="3200" b="1" i="1" dirty="0">
              <a:solidFill>
                <a:srgbClr val="0070C0"/>
              </a:solidFill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sz="3200" b="1" i="1" dirty="0">
              <a:solidFill>
                <a:srgbClr val="0070C0"/>
              </a:solidFill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sz="3200" b="1" i="1" dirty="0">
              <a:solidFill>
                <a:srgbClr val="0070C0"/>
              </a:solidFill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sz="3200" b="1" i="1" dirty="0">
              <a:solidFill>
                <a:srgbClr val="0070C0"/>
              </a:solidFill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sz="3200" b="1" i="1" dirty="0">
              <a:solidFill>
                <a:srgbClr val="0070C0"/>
              </a:solidFill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sz="3600" b="1" i="1" dirty="0">
                <a:solidFill>
                  <a:srgbClr val="7030A0"/>
                </a:solidFill>
                <a:sym typeface="Wingdings" panose="05000000000000000000" pitchFamily="2" charset="2"/>
              </a:rPr>
              <a:t> </a:t>
            </a:r>
            <a:endParaRPr lang="en-US" sz="3600" b="1" i="1" dirty="0">
              <a:solidFill>
                <a:srgbClr val="0070C0"/>
              </a:solidFill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sz="2400" b="1" i="1" dirty="0">
              <a:solidFill>
                <a:srgbClr val="0070C0"/>
              </a:solidFill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sz="2400" b="1" i="1" dirty="0">
              <a:solidFill>
                <a:srgbClr val="0070C0"/>
              </a:solidFill>
              <a:sym typeface="Wingdings" panose="05000000000000000000" pitchFamily="2" charset="2"/>
            </a:endParaRPr>
          </a:p>
          <a:p>
            <a:pPr>
              <a:buFont typeface="Wingdings" panose="05000000000000000000" pitchFamily="2" charset="2"/>
              <a:buChar char="à"/>
            </a:pPr>
            <a:endParaRPr lang="en-US" sz="2400" b="1" i="1" dirty="0">
              <a:solidFill>
                <a:srgbClr val="0070C0"/>
              </a:solidFill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en-US" sz="24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36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D2884C-B0DE-49E9-924A-51BA68862C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129858"/>
            <a:ext cx="8077200" cy="411162"/>
          </a:xfrm>
        </p:spPr>
        <p:txBody>
          <a:bodyPr/>
          <a:lstStyle/>
          <a:p>
            <a:r>
              <a:rPr lang="en-US" sz="3200" dirty="0">
                <a:solidFill>
                  <a:srgbClr val="FF0000"/>
                </a:solidFill>
              </a:rPr>
              <a:t>OUTLINE</a:t>
            </a:r>
          </a:p>
        </p:txBody>
      </p:sp>
    </p:spTree>
    <p:extLst>
      <p:ext uri="{BB962C8B-B14F-4D97-AF65-F5344CB8AC3E}">
        <p14:creationId xmlns:p14="http://schemas.microsoft.com/office/powerpoint/2010/main" val="25014712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D0DF88-8685-4621-84E2-2B7EBA033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PRELUDE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EED013-4B66-40AB-A0F1-C6AFFA8223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4720" y="708025"/>
            <a:ext cx="10972800" cy="5441950"/>
          </a:xfrm>
        </p:spPr>
        <p:txBody>
          <a:bodyPr/>
          <a:lstStyle/>
          <a:p>
            <a:r>
              <a:rPr lang="en-US" sz="2800" b="1" dirty="0">
                <a:solidFill>
                  <a:srgbClr val="0070C0"/>
                </a:solidFill>
              </a:rPr>
              <a:t>A beam of charged/neutral particles or photons consists of packets of ‘focused’ and ‘directed’ </a:t>
            </a:r>
            <a:r>
              <a:rPr lang="en-US" sz="2800" b="1" dirty="0">
                <a:solidFill>
                  <a:srgbClr val="FF0000"/>
                </a:solidFill>
              </a:rPr>
              <a:t>energy and information</a:t>
            </a:r>
            <a:r>
              <a:rPr lang="en-US" sz="2800" b="1" dirty="0">
                <a:solidFill>
                  <a:srgbClr val="0070C0"/>
                </a:solidFill>
              </a:rPr>
              <a:t>, delivered in appropriate staccato fashion, to explore/probe matter at the smallest distances and fastest time-scales for </a:t>
            </a:r>
            <a:r>
              <a:rPr lang="en-US" sz="2800" b="1" dirty="0">
                <a:solidFill>
                  <a:srgbClr val="FF0000"/>
                </a:solidFill>
              </a:rPr>
              <a:t>fundamental sciences</a:t>
            </a:r>
            <a:r>
              <a:rPr lang="en-US" sz="2800" b="1" dirty="0">
                <a:solidFill>
                  <a:srgbClr val="0070C0"/>
                </a:solidFill>
              </a:rPr>
              <a:t>. </a:t>
            </a:r>
            <a:endParaRPr lang="en-US" sz="2800" b="1" dirty="0">
              <a:solidFill>
                <a:srgbClr val="7030A0"/>
              </a:solidFill>
            </a:endParaRPr>
          </a:p>
          <a:p>
            <a:r>
              <a:rPr lang="en-US" sz="2800" b="1" dirty="0">
                <a:solidFill>
                  <a:srgbClr val="0070C0"/>
                </a:solidFill>
              </a:rPr>
              <a:t>High energy particle physics, nuclear physics, basic energy sciences (atomic, molecular, condensed matter, chemistry) and life sciences </a:t>
            </a:r>
          </a:p>
          <a:p>
            <a:r>
              <a:rPr lang="en-US" sz="2800" b="1" dirty="0">
                <a:solidFill>
                  <a:srgbClr val="FF0000"/>
                </a:solidFill>
              </a:rPr>
              <a:t>Societal and industrial applications </a:t>
            </a:r>
            <a:r>
              <a:rPr lang="en-US" sz="2800" b="1" dirty="0">
                <a:solidFill>
                  <a:srgbClr val="0070C0"/>
                </a:solidFill>
              </a:rPr>
              <a:t>: Energy, Environment (Climate), Health, Economic &amp; National Security, in accordance with global mission of agency stewardship and technology transfer.</a:t>
            </a:r>
          </a:p>
          <a:p>
            <a:r>
              <a:rPr lang="en-US" sz="2800" b="1" dirty="0">
                <a:solidFill>
                  <a:srgbClr val="0070C0"/>
                </a:solidFill>
              </a:rPr>
              <a:t>The whole enterprise is enabled by </a:t>
            </a:r>
            <a:r>
              <a:rPr lang="en-US" sz="2800" b="1" dirty="0">
                <a:solidFill>
                  <a:srgbClr val="FF0000"/>
                </a:solidFill>
              </a:rPr>
              <a:t>educated and trained experts </a:t>
            </a:r>
            <a:r>
              <a:rPr lang="en-US" sz="2800" b="1" dirty="0">
                <a:solidFill>
                  <a:srgbClr val="0070C0"/>
                </a:solidFill>
              </a:rPr>
              <a:t>in the </a:t>
            </a:r>
            <a:r>
              <a:rPr lang="en-US" sz="2800" b="1" dirty="0">
                <a:solidFill>
                  <a:srgbClr val="FF0000"/>
                </a:solidFill>
              </a:rPr>
              <a:t>physics and engineering of beams </a:t>
            </a:r>
            <a:r>
              <a:rPr lang="en-US" sz="2800" b="1" dirty="0">
                <a:solidFill>
                  <a:srgbClr val="0070C0"/>
                </a:solidFill>
              </a:rPr>
              <a:t>and associated techniques and technologies. </a:t>
            </a:r>
          </a:p>
        </p:txBody>
      </p:sp>
    </p:spTree>
    <p:extLst>
      <p:ext uri="{BB962C8B-B14F-4D97-AF65-F5344CB8AC3E}">
        <p14:creationId xmlns:p14="http://schemas.microsoft.com/office/powerpoint/2010/main" val="41351697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D0DF88-8685-4621-84E2-2B7EBA033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PRELUDE (cont’d)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EED013-4B66-40AB-A0F1-C6AFFA8223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685800"/>
            <a:ext cx="10972800" cy="5441950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r>
              <a:rPr lang="en-US" sz="2800" b="1" dirty="0">
                <a:solidFill>
                  <a:srgbClr val="0070C0"/>
                </a:solidFill>
              </a:rPr>
              <a:t>The trained work force is a </a:t>
            </a:r>
            <a:r>
              <a:rPr lang="en-US" sz="2800" b="1" dirty="0">
                <a:solidFill>
                  <a:srgbClr val="FF0000"/>
                </a:solidFill>
              </a:rPr>
              <a:t>critically relevant international resource</a:t>
            </a:r>
            <a:r>
              <a:rPr lang="en-US" sz="2800" b="1" dirty="0">
                <a:solidFill>
                  <a:srgbClr val="0070C0"/>
                </a:solidFill>
              </a:rPr>
              <a:t>, whose development has been historically provided by particle and nuclear physics communities for the entire society</a:t>
            </a:r>
          </a:p>
          <a:p>
            <a:r>
              <a:rPr lang="en-US" sz="2800" b="1" dirty="0">
                <a:solidFill>
                  <a:srgbClr val="0070C0"/>
                </a:solidFill>
              </a:rPr>
              <a:t>Today with relevance and demand from </a:t>
            </a:r>
            <a:r>
              <a:rPr lang="en-US" sz="2800" b="1" dirty="0">
                <a:solidFill>
                  <a:srgbClr val="FF0000"/>
                </a:solidFill>
              </a:rPr>
              <a:t>significant growth areas beyond high energy physics</a:t>
            </a:r>
            <a:r>
              <a:rPr lang="en-US" sz="2800" b="1" dirty="0">
                <a:solidFill>
                  <a:srgbClr val="0070C0"/>
                </a:solidFill>
              </a:rPr>
              <a:t>, establishing an internationally coordinated and synergistic education and training program of the accelerator work force is a critical need </a:t>
            </a:r>
          </a:p>
          <a:p>
            <a:r>
              <a:rPr lang="en-US" sz="2800" b="1" dirty="0">
                <a:solidFill>
                  <a:srgbClr val="FF0000"/>
                </a:solidFill>
              </a:rPr>
              <a:t>The high energy - nuclear physics, photon –neutron –fusion –atomic -molecular science communities are encouraged to take the strategic lead </a:t>
            </a:r>
            <a:r>
              <a:rPr lang="en-US" sz="2800" b="1" dirty="0">
                <a:solidFill>
                  <a:srgbClr val="0070C0"/>
                </a:solidFill>
              </a:rPr>
              <a:t>in establishing an enhanced program in this area in collaboration with  Engineering &amp; Technology and Industry. </a:t>
            </a:r>
          </a:p>
        </p:txBody>
      </p:sp>
    </p:spTree>
    <p:extLst>
      <p:ext uri="{BB962C8B-B14F-4D97-AF65-F5344CB8AC3E}">
        <p14:creationId xmlns:p14="http://schemas.microsoft.com/office/powerpoint/2010/main" val="42626054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617C0-4818-4594-B3CE-CD9565298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DEMAND and COMPETITION for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A2E6C5-2B5D-4A6F-BD18-7579C1F205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3680" y="997857"/>
            <a:ext cx="11734800" cy="544195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à"/>
            </a:pPr>
            <a:r>
              <a:rPr lang="en-US" sz="2400" b="1" dirty="0">
                <a:solidFill>
                  <a:srgbClr val="0070C0"/>
                </a:solidFill>
              </a:rPr>
              <a:t>High Energy Physics (HEP) was the center of mass of accelerator physics and technology in the USA, though historically HEPAP has run accelerator R&amp;D for the benefit of the broader community. Situation is not too dissimilar in Europe and Asia.  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en-US" sz="2400" b="1" dirty="0">
                <a:solidFill>
                  <a:srgbClr val="0070C0"/>
                </a:solidFill>
              </a:rPr>
              <a:t>Over the years, the center of mass has shifted to nuclear, photon and neutron sciences and industrial applications have become more significant  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en-US" sz="2400" b="1" dirty="0">
                <a:solidFill>
                  <a:srgbClr val="0070C0"/>
                </a:solidFill>
              </a:rPr>
              <a:t>From this perspective, high energy particle accelerator applications compete with other areas for talent to advance technological needs  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en-US" sz="2400" b="1" dirty="0">
                <a:solidFill>
                  <a:srgbClr val="0070C0"/>
                </a:solidFill>
              </a:rPr>
              <a:t>So, workforce training is also chained to medicine, national security and commerce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en-US" sz="2400" b="1" dirty="0">
                <a:solidFill>
                  <a:srgbClr val="0070C0"/>
                </a:solidFill>
              </a:rPr>
              <a:t>Many of the relevant technologies have dual applications and advances made for non-science applications can benefit science 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en-US" sz="2400" b="1" dirty="0">
                <a:solidFill>
                  <a:srgbClr val="0070C0"/>
                </a:solidFill>
              </a:rPr>
              <a:t>In this situation it is best if strategies for workforce training recognize the situation and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0070C0"/>
                </a:solidFill>
              </a:rPr>
              <a:t>      coordinate to the extent possible for mutual advantage.   </a:t>
            </a:r>
          </a:p>
        </p:txBody>
      </p:sp>
    </p:spTree>
    <p:extLst>
      <p:ext uri="{BB962C8B-B14F-4D97-AF65-F5344CB8AC3E}">
        <p14:creationId xmlns:p14="http://schemas.microsoft.com/office/powerpoint/2010/main" val="14958801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C7CDD-161E-404C-8DEF-FF2D2DD9D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843" y="177756"/>
            <a:ext cx="10769600" cy="411162"/>
          </a:xfrm>
        </p:spPr>
        <p:txBody>
          <a:bodyPr/>
          <a:lstStyle/>
          <a:p>
            <a:r>
              <a:rPr lang="en-US" sz="2400" dirty="0">
                <a:solidFill>
                  <a:srgbClr val="FF0000"/>
                </a:solidFill>
              </a:rPr>
              <a:t>Recognition of Key Differences and Commonalities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D88622A-B6BB-40E1-9288-64EF74DEA8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49883" y="667246"/>
            <a:ext cx="8859520" cy="5678576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3034018-A894-294E-8450-7A616860E2D2}"/>
              </a:ext>
            </a:extLst>
          </p:cNvPr>
          <p:cNvSpPr txBox="1"/>
          <p:nvPr/>
        </p:nvSpPr>
        <p:spPr>
          <a:xfrm>
            <a:off x="6685936" y="4178709"/>
            <a:ext cx="49122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yes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509AD1-FB71-D94D-BA27-59AF69427872}"/>
              </a:ext>
            </a:extLst>
          </p:cNvPr>
          <p:cNvSpPr txBox="1"/>
          <p:nvPr/>
        </p:nvSpPr>
        <p:spPr>
          <a:xfrm>
            <a:off x="9365226" y="4178709"/>
            <a:ext cx="29206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8A74EDA-5995-F845-AA08-D94E2B08420C}"/>
              </a:ext>
            </a:extLst>
          </p:cNvPr>
          <p:cNvSpPr txBox="1"/>
          <p:nvPr/>
        </p:nvSpPr>
        <p:spPr>
          <a:xfrm>
            <a:off x="9438968" y="5048863"/>
            <a:ext cx="29206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B4B2148-9659-6344-B036-BBB082EB535E}"/>
              </a:ext>
            </a:extLst>
          </p:cNvPr>
          <p:cNvSpPr txBox="1"/>
          <p:nvPr/>
        </p:nvSpPr>
        <p:spPr>
          <a:xfrm>
            <a:off x="6685936" y="1949433"/>
            <a:ext cx="49122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yes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5BD33CC-F4B2-2A47-A2EB-BD25026031DA}"/>
              </a:ext>
            </a:extLst>
          </p:cNvPr>
          <p:cNvSpPr txBox="1"/>
          <p:nvPr/>
        </p:nvSpPr>
        <p:spPr>
          <a:xfrm flipH="1">
            <a:off x="1472224" y="6289997"/>
            <a:ext cx="32093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Pulsed power/high power electronics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F0FF757-5183-4146-A2BC-54F75A7B2138}"/>
              </a:ext>
            </a:extLst>
          </p:cNvPr>
          <p:cNvSpPr txBox="1"/>
          <p:nvPr/>
        </p:nvSpPr>
        <p:spPr>
          <a:xfrm>
            <a:off x="9198133" y="6169617"/>
            <a:ext cx="1065805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Probably </a:t>
            </a:r>
          </a:p>
          <a:p>
            <a:r>
              <a:rPr lang="en-US" dirty="0"/>
              <a:t>yes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F310FBB-BA63-9C4F-B87B-CC2B56872182}"/>
              </a:ext>
            </a:extLst>
          </p:cNvPr>
          <p:cNvSpPr txBox="1"/>
          <p:nvPr/>
        </p:nvSpPr>
        <p:spPr>
          <a:xfrm>
            <a:off x="4215270" y="6211669"/>
            <a:ext cx="49122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yes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E9A58D9-7B72-F34D-A8AA-6D1A6DDED070}"/>
              </a:ext>
            </a:extLst>
          </p:cNvPr>
          <p:cNvSpPr txBox="1"/>
          <p:nvPr/>
        </p:nvSpPr>
        <p:spPr>
          <a:xfrm>
            <a:off x="1744604" y="8244629"/>
            <a:ext cx="49122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yes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DF798A6-20FE-9D4B-8137-B5CD545D9B68}"/>
              </a:ext>
            </a:extLst>
          </p:cNvPr>
          <p:cNvSpPr txBox="1"/>
          <p:nvPr/>
        </p:nvSpPr>
        <p:spPr>
          <a:xfrm>
            <a:off x="5488418" y="6202051"/>
            <a:ext cx="49122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yes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CC41A1F-6B81-194B-B0D0-C316B397622B}"/>
              </a:ext>
            </a:extLst>
          </p:cNvPr>
          <p:cNvSpPr txBox="1"/>
          <p:nvPr/>
        </p:nvSpPr>
        <p:spPr>
          <a:xfrm>
            <a:off x="6786522" y="6243106"/>
            <a:ext cx="49122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yes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D364B56-712E-ED4F-AF4E-B8E0ED07EC4D}"/>
              </a:ext>
            </a:extLst>
          </p:cNvPr>
          <p:cNvSpPr txBox="1"/>
          <p:nvPr/>
        </p:nvSpPr>
        <p:spPr>
          <a:xfrm>
            <a:off x="8084626" y="6211669"/>
            <a:ext cx="49122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yes</a:t>
            </a:r>
          </a:p>
        </p:txBody>
      </p:sp>
    </p:spTree>
    <p:extLst>
      <p:ext uri="{BB962C8B-B14F-4D97-AF65-F5344CB8AC3E}">
        <p14:creationId xmlns:p14="http://schemas.microsoft.com/office/powerpoint/2010/main" val="2290420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9A781-70BB-4B0C-8921-6FE259A49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STRATEGY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9B564E-EB6F-4B9F-9C83-91E113A280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793069"/>
            <a:ext cx="10972800" cy="5441950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>
                <a:solidFill>
                  <a:srgbClr val="0070C0"/>
                </a:solidFill>
              </a:rPr>
              <a:t>Collaborating with the various</a:t>
            </a:r>
            <a:r>
              <a:rPr lang="en-US" sz="2400" b="1" dirty="0">
                <a:solidFill>
                  <a:srgbClr val="FF0000"/>
                </a:solidFill>
              </a:rPr>
              <a:t> international physics and other scientific societies,  Engineering &amp; Technology societies and institutes, and international industrial community</a:t>
            </a:r>
            <a:r>
              <a:rPr lang="en-US" sz="2400" b="1" dirty="0">
                <a:solidFill>
                  <a:srgbClr val="0070C0"/>
                </a:solidFill>
              </a:rPr>
              <a:t>, establish an all-inclusive education and training program in accelerators. </a:t>
            </a:r>
          </a:p>
          <a:p>
            <a:pPr marL="0" indent="0">
              <a:buNone/>
            </a:pPr>
            <a:endParaRPr lang="en-US" sz="1200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rgbClr val="0070C0"/>
                </a:solidFill>
              </a:rPr>
              <a:t>Accelerator schools, seminar series, etc. should be examined for deficiencies. A long term, sustainable strategy should be developed to fill in any missing components and improve training opportunites to grow a new generation of high performers for accelerators for future: e.g. add: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FF0000"/>
                </a:solidFill>
                <a:sym typeface="Wingdings" panose="05000000000000000000" pitchFamily="2" charset="2"/>
              </a:rPr>
              <a:t>  L</a:t>
            </a:r>
            <a:r>
              <a:rPr lang="en-US" sz="2400" b="1" dirty="0">
                <a:solidFill>
                  <a:srgbClr val="FF0000"/>
                </a:solidFill>
              </a:rPr>
              <a:t>aser and nano-technology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>
                <a:solidFill>
                  <a:srgbClr val="FF0000"/>
                </a:solidFill>
                <a:sym typeface="Wingdings" panose="05000000000000000000" pitchFamily="2" charset="2"/>
              </a:rPr>
              <a:t> </a:t>
            </a:r>
            <a:r>
              <a:rPr lang="en-US" sz="2400" b="1" dirty="0">
                <a:solidFill>
                  <a:srgbClr val="FF0000"/>
                </a:solidFill>
              </a:rPr>
              <a:t>AI (Artificial Intelligence) and ML(Machine Learning)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FF0000"/>
                </a:solidFill>
              </a:rPr>
              <a:t>  </a:t>
            </a:r>
            <a:r>
              <a:rPr lang="en-US" sz="2400" b="1" dirty="0">
                <a:solidFill>
                  <a:srgbClr val="FF0000"/>
                </a:solidFill>
                <a:sym typeface="Wingdings" panose="05000000000000000000" pitchFamily="2" charset="2"/>
              </a:rPr>
              <a:t> </a:t>
            </a:r>
            <a:r>
              <a:rPr lang="en-US" sz="2400" b="1" dirty="0">
                <a:solidFill>
                  <a:srgbClr val="FF0000"/>
                </a:solidFill>
              </a:rPr>
              <a:t>QIS (Quantum Information Science), Quantum Sensors etc.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FF0000"/>
                </a:solidFill>
              </a:rPr>
              <a:t>  </a:t>
            </a:r>
            <a:r>
              <a:rPr lang="en-US" sz="2400" b="1" dirty="0">
                <a:solidFill>
                  <a:srgbClr val="FF0000"/>
                </a:solidFill>
                <a:sym typeface="Wingdings" panose="05000000000000000000" pitchFamily="2" charset="2"/>
              </a:rPr>
              <a:t> R</a:t>
            </a:r>
            <a:r>
              <a:rPr lang="en-US" sz="2400" b="1" dirty="0">
                <a:solidFill>
                  <a:srgbClr val="FF0000"/>
                </a:solidFill>
              </a:rPr>
              <a:t>esearch infrastructure management into training.</a:t>
            </a:r>
          </a:p>
          <a:p>
            <a:pPr marL="0" indent="0">
              <a:buNone/>
            </a:pPr>
            <a:endParaRPr lang="en-US" sz="1200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rgbClr val="FF0000"/>
                </a:solidFill>
              </a:rPr>
              <a:t>We recommend surveying educational opportunities to support identified synergistic topics and PUBLISH IT IN A REFEREED JOURNAL for wider visibility.</a:t>
            </a:r>
          </a:p>
        </p:txBody>
      </p:sp>
    </p:spTree>
    <p:extLst>
      <p:ext uri="{BB962C8B-B14F-4D97-AF65-F5344CB8AC3E}">
        <p14:creationId xmlns:p14="http://schemas.microsoft.com/office/powerpoint/2010/main" val="10554880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98B13-E1AA-4F1D-AADE-E8EA37378A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solidFill>
                  <a:srgbClr val="FF0000"/>
                </a:solidFill>
              </a:rPr>
              <a:t>Presence at Universities/Survey 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CA8069-0B8B-44F1-AF84-8F8A87E439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fontAlgn="base"/>
            <a:r>
              <a:rPr lang="en-US" sz="3200" b="1" i="0" dirty="0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FNAL-NIU (US)</a:t>
            </a:r>
          </a:p>
          <a:p>
            <a:pPr algn="l" fontAlgn="base"/>
            <a:r>
              <a:rPr lang="en-US" sz="3200" b="1" dirty="0">
                <a:solidFill>
                  <a:srgbClr val="0070C0"/>
                </a:solidFill>
                <a:latin typeface="Segoe UI" panose="020B0502040204020203" pitchFamily="34" charset="0"/>
              </a:rPr>
              <a:t>BNL-SBU (US)</a:t>
            </a:r>
          </a:p>
          <a:p>
            <a:pPr algn="l" fontAlgn="base"/>
            <a:r>
              <a:rPr lang="en-US" sz="3200" b="1" i="0" dirty="0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SLAC-UCLA (US)</a:t>
            </a:r>
          </a:p>
          <a:p>
            <a:pPr algn="l"/>
            <a:r>
              <a:rPr lang="en-US" sz="3200" b="1" i="0" dirty="0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JLAB-ODU, NSU,HU Graduate Traineeships (USA)</a:t>
            </a:r>
          </a:p>
          <a:p>
            <a:pPr marL="0" indent="0" algn="l">
              <a:buNone/>
            </a:pPr>
            <a:r>
              <a:rPr lang="en-US" sz="3200" b="1" dirty="0">
                <a:solidFill>
                  <a:srgbClr val="0070C0"/>
                </a:solidFill>
                <a:latin typeface="Segoe UI" panose="020B0502040204020203" pitchFamily="34" charset="0"/>
              </a:rPr>
              <a:t>  </a:t>
            </a:r>
            <a:r>
              <a:rPr lang="en-US" sz="3200" b="1" i="0" dirty="0">
                <a:solidFill>
                  <a:srgbClr val="0070C0"/>
                </a:solidFill>
                <a:effectLst/>
                <a:latin typeface="Segoe UI" panose="020B0502040204020203" pitchFamily="34" charset="0"/>
              </a:rPr>
              <a:t> (DOE/HEP funded</a:t>
            </a:r>
            <a:r>
              <a:rPr lang="en-US" sz="3200" b="1" dirty="0">
                <a:solidFill>
                  <a:srgbClr val="0070C0"/>
                </a:solidFill>
                <a:latin typeface="Segoe UI" panose="020B0502040204020203" pitchFamily="34" charset="0"/>
              </a:rPr>
              <a:t> -- </a:t>
            </a:r>
            <a:r>
              <a:rPr lang="it-IT" sz="3200" b="1" i="0" dirty="0">
                <a:solidFill>
                  <a:srgbClr val="0070C0"/>
                </a:solidFill>
                <a:effectLst/>
                <a:latin typeface="Calibri" panose="020F0502020204030204" pitchFamily="34" charset="0"/>
              </a:rPr>
              <a:t>VITA - Virginia Innovative Traineeships</a:t>
            </a:r>
          </a:p>
          <a:p>
            <a:pPr marL="0" indent="0" algn="l">
              <a:buNone/>
            </a:pPr>
            <a:r>
              <a:rPr lang="it-IT" sz="3200" b="1" i="0" dirty="0">
                <a:solidFill>
                  <a:srgbClr val="0070C0"/>
                </a:solidFill>
                <a:effectLst/>
                <a:latin typeface="Calibri" panose="020F0502020204030204" pitchFamily="34" charset="0"/>
              </a:rPr>
              <a:t>    in Accelerators)</a:t>
            </a:r>
          </a:p>
          <a:p>
            <a:pPr algn="l"/>
            <a:r>
              <a:rPr lang="it-IT" sz="3200" b="1" dirty="0">
                <a:solidFill>
                  <a:srgbClr val="0070C0"/>
                </a:solidFill>
                <a:latin typeface="Calibri" panose="020F0502020204030204" pitchFamily="34" charset="0"/>
              </a:rPr>
              <a:t>EPFL-ETH-PSI, CI-JAI-RAL-DL, UH-DESY, CERN-EU universities,</a:t>
            </a:r>
          </a:p>
          <a:p>
            <a:pPr marL="0" indent="0" algn="l">
              <a:buNone/>
            </a:pPr>
            <a:r>
              <a:rPr lang="it-IT" sz="3200" b="1" i="0" dirty="0">
                <a:solidFill>
                  <a:srgbClr val="0070C0"/>
                </a:solidFill>
                <a:effectLst/>
                <a:latin typeface="Calibri" panose="020F0502020204030204" pitchFamily="34" charset="0"/>
              </a:rPr>
              <a:t>    </a:t>
            </a:r>
            <a:r>
              <a:rPr lang="it-IT" sz="3200" b="1" dirty="0">
                <a:solidFill>
                  <a:srgbClr val="0070C0"/>
                </a:solidFill>
                <a:latin typeface="Calibri" panose="020F0502020204030204" pitchFamily="34" charset="0"/>
              </a:rPr>
              <a:t>GSI-Darmstadt,...etc (Europe)</a:t>
            </a:r>
            <a:endParaRPr lang="it-IT" sz="3200" b="1" i="0" dirty="0">
              <a:solidFill>
                <a:srgbClr val="0070C0"/>
              </a:solidFill>
              <a:effectLst/>
              <a:latin typeface="Calibri" panose="020F0502020204030204" pitchFamily="34" charset="0"/>
            </a:endParaRPr>
          </a:p>
          <a:p>
            <a:pPr marL="0" indent="0" algn="l">
              <a:buNone/>
            </a:pPr>
            <a:r>
              <a:rPr lang="it-IT" sz="3200" b="1" dirty="0">
                <a:solidFill>
                  <a:srgbClr val="FF0000"/>
                </a:solidFill>
                <a:latin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</a:t>
            </a:r>
            <a:r>
              <a:rPr lang="it-IT" sz="3200" b="1" i="0" dirty="0">
                <a:solidFill>
                  <a:srgbClr val="FF0000"/>
                </a:solidFill>
                <a:effectLst/>
                <a:latin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https://uspas.fnal.gov/opportunities/educational-opps/DOE-traineeships.shtml</a:t>
            </a:r>
            <a:r>
              <a:rPr lang="it-IT" sz="3200" b="1" i="0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)</a:t>
            </a:r>
          </a:p>
          <a:p>
            <a:pPr marL="0" indent="0" algn="l" fontAlgn="base">
              <a:buNone/>
            </a:pPr>
            <a:br>
              <a:rPr lang="en-US" sz="3200" b="1" dirty="0">
                <a:solidFill>
                  <a:srgbClr val="0070C0"/>
                </a:solidFill>
              </a:rPr>
            </a:br>
            <a:endParaRPr lang="en-US" sz="3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34967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AACE4-1099-4CD9-9166-24F3A4129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HISTORICAL REFERENCE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D92C91-EA8C-404F-A35C-492ABCD4EF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sz="2800" b="1" i="1" dirty="0">
                <a:solidFill>
                  <a:srgbClr val="C00000"/>
                </a:solidFill>
              </a:rPr>
              <a:t>W. Barletta, S. Chattopadhyay, and A. Seryi: </a:t>
            </a:r>
          </a:p>
          <a:p>
            <a:pPr marL="0" indent="0">
              <a:buNone/>
            </a:pPr>
            <a:r>
              <a:rPr lang="en-US" sz="2800" b="1" i="1" dirty="0">
                <a:solidFill>
                  <a:srgbClr val="C00000"/>
                </a:solidFill>
              </a:rPr>
              <a:t>      </a:t>
            </a:r>
            <a:r>
              <a:rPr lang="en-US" sz="2800" b="1" dirty="0">
                <a:solidFill>
                  <a:srgbClr val="0070C0"/>
                </a:solidFill>
              </a:rPr>
              <a:t>“Educating and Training Accelerator Scientists and Technologists for</a:t>
            </a:r>
          </a:p>
          <a:p>
            <a:pPr marL="0" indent="0">
              <a:buNone/>
            </a:pPr>
            <a:r>
              <a:rPr lang="en-US" sz="2800" b="1" dirty="0">
                <a:solidFill>
                  <a:srgbClr val="0070C0"/>
                </a:solidFill>
              </a:rPr>
              <a:t>       Tomorrow”</a:t>
            </a:r>
          </a:p>
          <a:p>
            <a:pPr marL="0" indent="0">
              <a:buNone/>
            </a:pPr>
            <a:r>
              <a:rPr lang="en-US" sz="2800" b="1" dirty="0">
                <a:solidFill>
                  <a:srgbClr val="0070C0"/>
                </a:solidFill>
              </a:rPr>
              <a:t>       </a:t>
            </a:r>
            <a:r>
              <a:rPr lang="en-US" sz="2800" b="1" dirty="0">
                <a:solidFill>
                  <a:srgbClr val="FF0000"/>
                </a:solidFill>
              </a:rPr>
              <a:t>Reviews of Accelerator Science and Engineering, Vol 05 (2012), World</a:t>
            </a:r>
          </a:p>
          <a:p>
            <a:pPr marL="0" indent="0">
              <a:buNone/>
            </a:pPr>
            <a:r>
              <a:rPr lang="en-US" sz="2800" b="1" dirty="0">
                <a:solidFill>
                  <a:srgbClr val="FF0000"/>
                </a:solidFill>
              </a:rPr>
              <a:t>        Scientific (Publisher), pp 313-331 </a:t>
            </a:r>
          </a:p>
          <a:p>
            <a:pPr marL="0" indent="0">
              <a:buNone/>
            </a:pPr>
            <a:endParaRPr lang="en-US" sz="28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800" b="1" i="1" dirty="0">
                <a:solidFill>
                  <a:srgbClr val="C00000"/>
                </a:solidFill>
              </a:rPr>
              <a:t>2.  Swapan Chattopadhyay, Steve M Lund, Zhirong Huang and Mai Bai:</a:t>
            </a:r>
            <a:endParaRPr lang="en-US" sz="28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800" b="1" dirty="0">
                <a:solidFill>
                  <a:srgbClr val="0070C0"/>
                </a:solidFill>
              </a:rPr>
              <a:t>     “Strategy for HEP Accelerator Workforce Training in Coordination with</a:t>
            </a:r>
          </a:p>
          <a:p>
            <a:pPr marL="0" indent="0">
              <a:buNone/>
            </a:pPr>
            <a:r>
              <a:rPr lang="en-US" sz="2800" b="1" dirty="0">
                <a:solidFill>
                  <a:srgbClr val="0070C0"/>
                </a:solidFill>
              </a:rPr>
              <a:t>       BES, NP, and Industry”</a:t>
            </a:r>
          </a:p>
          <a:p>
            <a:pPr marL="0" indent="0">
              <a:buNone/>
            </a:pPr>
            <a:r>
              <a:rPr lang="en-US" sz="2800" b="1" dirty="0">
                <a:solidFill>
                  <a:srgbClr val="0070C0"/>
                </a:solidFill>
              </a:rPr>
              <a:t>      </a:t>
            </a:r>
            <a:r>
              <a:rPr lang="en-US" sz="2800" b="1" dirty="0">
                <a:solidFill>
                  <a:srgbClr val="FF0000"/>
                </a:solidFill>
              </a:rPr>
              <a:t>Letter of Intent submitted for Snowmass 2021, Beam Physics and</a:t>
            </a:r>
          </a:p>
          <a:p>
            <a:pPr marL="0" indent="0">
              <a:buNone/>
            </a:pPr>
            <a:r>
              <a:rPr lang="en-US" sz="2800" b="1" dirty="0">
                <a:solidFill>
                  <a:srgbClr val="FF0000"/>
                </a:solidFill>
              </a:rPr>
              <a:t>      Accelerator Education topical group AF1</a:t>
            </a:r>
          </a:p>
          <a:p>
            <a:pPr marL="0" indent="0">
              <a:buNone/>
            </a:pPr>
            <a:r>
              <a:rPr lang="en-US" sz="2800" b="1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613894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Fermilab_PPT_090915">
  <a:themeElements>
    <a:clrScheme name="Fermilab 1">
      <a:dk1>
        <a:srgbClr val="003087"/>
      </a:dk1>
      <a:lt1>
        <a:srgbClr val="FFFFFF"/>
      </a:lt1>
      <a:dk2>
        <a:srgbClr val="003087"/>
      </a:dk2>
      <a:lt2>
        <a:srgbClr val="FFFFFF"/>
      </a:lt2>
      <a:accent1>
        <a:srgbClr val="99D6EA"/>
      </a:accent1>
      <a:accent2>
        <a:srgbClr val="DB720C"/>
      </a:accent2>
      <a:accent3>
        <a:srgbClr val="519A24"/>
      </a:accent3>
      <a:accent4>
        <a:srgbClr val="AF272F"/>
      </a:accent4>
      <a:accent5>
        <a:srgbClr val="00B5E2"/>
      </a:accent5>
      <a:accent6>
        <a:srgbClr val="505050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2199</TotalTime>
  <Words>840</Words>
  <Application>Microsoft Office PowerPoint</Application>
  <PresentationFormat>Widescreen</PresentationFormat>
  <Paragraphs>100</Paragraphs>
  <Slides>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9" baseType="lpstr">
      <vt:lpstr>Arial</vt:lpstr>
      <vt:lpstr>Calibri</vt:lpstr>
      <vt:lpstr>Garamond</vt:lpstr>
      <vt:lpstr>Helvetica</vt:lpstr>
      <vt:lpstr>Monotype Corsiva</vt:lpstr>
      <vt:lpstr>Segoe UI</vt:lpstr>
      <vt:lpstr>Times New Roman</vt:lpstr>
      <vt:lpstr>Wingdings</vt:lpstr>
      <vt:lpstr>1_Office Theme</vt:lpstr>
      <vt:lpstr>Fermilab_PPT_090915</vt:lpstr>
      <vt:lpstr>PowerPoint Presentation</vt:lpstr>
      <vt:lpstr>OUTLINE</vt:lpstr>
      <vt:lpstr>PRELUDE</vt:lpstr>
      <vt:lpstr>PRELUDE (cont’d)</vt:lpstr>
      <vt:lpstr>DEMAND and COMPETITION for RESOURCES</vt:lpstr>
      <vt:lpstr>Recognition of Key Differences and Commonalities</vt:lpstr>
      <vt:lpstr>STRATEGY</vt:lpstr>
      <vt:lpstr>Presence at Universities/Survey Examples</vt:lpstr>
      <vt:lpstr>HISTORICAL REFERENCE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Where is this place on Earth? Darjeeling!!! (8,000 ft) – my boyhood days!!</dc:title>
  <dc:creator>Swapan Chaterji x3636 13095V</dc:creator>
  <cp:lastModifiedBy>Swapan Chaterji</cp:lastModifiedBy>
  <cp:revision>246</cp:revision>
  <dcterms:created xsi:type="dcterms:W3CDTF">2019-04-18T10:27:21Z</dcterms:created>
  <dcterms:modified xsi:type="dcterms:W3CDTF">2022-02-21T17:53:22Z</dcterms:modified>
</cp:coreProperties>
</file>