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775"/>
  </p:normalViewPr>
  <p:slideViewPr>
    <p:cSldViewPr snapToGrid="0">
      <p:cViewPr varScale="1">
        <p:scale>
          <a:sx n="110" d="100"/>
          <a:sy n="110" d="100"/>
        </p:scale>
        <p:origin x="63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EE642A-9323-D6DE-180D-AC75EE567FD0}"/>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a:p>
        </p:txBody>
      </p:sp>
      <p:sp>
        <p:nvSpPr>
          <p:cNvPr id="3" name="Sous-titre 2">
            <a:extLst>
              <a:ext uri="{FF2B5EF4-FFF2-40B4-BE49-F238E27FC236}">
                <a16:creationId xmlns:a16="http://schemas.microsoft.com/office/drawing/2014/main" id="{7BCA95DD-1D50-DB8B-7BCC-1E21E2B669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a:p>
        </p:txBody>
      </p:sp>
      <p:sp>
        <p:nvSpPr>
          <p:cNvPr id="4" name="Espace réservé de la date 3">
            <a:extLst>
              <a:ext uri="{FF2B5EF4-FFF2-40B4-BE49-F238E27FC236}">
                <a16:creationId xmlns:a16="http://schemas.microsoft.com/office/drawing/2014/main" id="{C084F263-BC37-51A1-A086-4A9E31C987B4}"/>
              </a:ext>
            </a:extLst>
          </p:cNvPr>
          <p:cNvSpPr>
            <a:spLocks noGrp="1"/>
          </p:cNvSpPr>
          <p:nvPr>
            <p:ph type="dt" sz="half" idx="10"/>
          </p:nvPr>
        </p:nvSpPr>
        <p:spPr/>
        <p:txBody>
          <a:bodyPr/>
          <a:lstStyle/>
          <a:p>
            <a:fld id="{F6F75FEA-FA47-C241-84F7-B23D14D5A1C6}" type="datetimeFigureOut">
              <a:rPr lang="en-US" smtClean="0"/>
              <a:t>10/6/23</a:t>
            </a:fld>
            <a:endParaRPr lang="en-US"/>
          </a:p>
        </p:txBody>
      </p:sp>
      <p:sp>
        <p:nvSpPr>
          <p:cNvPr id="5" name="Espace réservé du pied de page 4">
            <a:extLst>
              <a:ext uri="{FF2B5EF4-FFF2-40B4-BE49-F238E27FC236}">
                <a16:creationId xmlns:a16="http://schemas.microsoft.com/office/drawing/2014/main" id="{D795D3BB-7CCF-103F-C030-EC947A1959E4}"/>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318D5CFE-1A49-868A-B22C-5B533569C131}"/>
              </a:ext>
            </a:extLst>
          </p:cNvPr>
          <p:cNvSpPr>
            <a:spLocks noGrp="1"/>
          </p:cNvSpPr>
          <p:nvPr>
            <p:ph type="sldNum" sz="quarter" idx="12"/>
          </p:nvPr>
        </p:nvSpPr>
        <p:spPr/>
        <p:txBody>
          <a:bodyPr/>
          <a:lstStyle/>
          <a:p>
            <a:fld id="{51A51180-4FBE-8B4C-8FEE-35D619D9791B}" type="slidenum">
              <a:rPr lang="en-US" smtClean="0"/>
              <a:t>‹N°›</a:t>
            </a:fld>
            <a:endParaRPr lang="en-US"/>
          </a:p>
        </p:txBody>
      </p:sp>
    </p:spTree>
    <p:extLst>
      <p:ext uri="{BB962C8B-B14F-4D97-AF65-F5344CB8AC3E}">
        <p14:creationId xmlns:p14="http://schemas.microsoft.com/office/powerpoint/2010/main" val="530510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419C84-2EC8-391E-67E9-369C6C8E5957}"/>
              </a:ext>
            </a:extLst>
          </p:cNvPr>
          <p:cNvSpPr>
            <a:spLocks noGrp="1"/>
          </p:cNvSpPr>
          <p:nvPr>
            <p:ph type="title"/>
          </p:nvPr>
        </p:nvSpPr>
        <p:spPr/>
        <p:txBody>
          <a:bodyPr/>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B49E5698-1A85-FBE1-D739-4D4FFF660D8B}"/>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E17E0F63-C131-97BD-649C-7177CA3D4660}"/>
              </a:ext>
            </a:extLst>
          </p:cNvPr>
          <p:cNvSpPr>
            <a:spLocks noGrp="1"/>
          </p:cNvSpPr>
          <p:nvPr>
            <p:ph type="dt" sz="half" idx="10"/>
          </p:nvPr>
        </p:nvSpPr>
        <p:spPr/>
        <p:txBody>
          <a:bodyPr/>
          <a:lstStyle/>
          <a:p>
            <a:fld id="{F6F75FEA-FA47-C241-84F7-B23D14D5A1C6}" type="datetimeFigureOut">
              <a:rPr lang="en-US" smtClean="0"/>
              <a:t>10/6/23</a:t>
            </a:fld>
            <a:endParaRPr lang="en-US"/>
          </a:p>
        </p:txBody>
      </p:sp>
      <p:sp>
        <p:nvSpPr>
          <p:cNvPr id="5" name="Espace réservé du pied de page 4">
            <a:extLst>
              <a:ext uri="{FF2B5EF4-FFF2-40B4-BE49-F238E27FC236}">
                <a16:creationId xmlns:a16="http://schemas.microsoft.com/office/drawing/2014/main" id="{F6CEDA82-C757-B7DE-1806-33F499B4922D}"/>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DC9B51BF-1FB2-0CCC-219B-7C4039C5068E}"/>
              </a:ext>
            </a:extLst>
          </p:cNvPr>
          <p:cNvSpPr>
            <a:spLocks noGrp="1"/>
          </p:cNvSpPr>
          <p:nvPr>
            <p:ph type="sldNum" sz="quarter" idx="12"/>
          </p:nvPr>
        </p:nvSpPr>
        <p:spPr/>
        <p:txBody>
          <a:bodyPr/>
          <a:lstStyle/>
          <a:p>
            <a:fld id="{51A51180-4FBE-8B4C-8FEE-35D619D9791B}" type="slidenum">
              <a:rPr lang="en-US" smtClean="0"/>
              <a:t>‹N°›</a:t>
            </a:fld>
            <a:endParaRPr lang="en-US"/>
          </a:p>
        </p:txBody>
      </p:sp>
    </p:spTree>
    <p:extLst>
      <p:ext uri="{BB962C8B-B14F-4D97-AF65-F5344CB8AC3E}">
        <p14:creationId xmlns:p14="http://schemas.microsoft.com/office/powerpoint/2010/main" val="673041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0A3F93AF-5CA1-3595-E94F-378EECC9D3B2}"/>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861382EB-A5EB-5B04-475E-5B2EAEFD5CAB}"/>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5934CC0D-39FF-72DF-6467-478333BB5295}"/>
              </a:ext>
            </a:extLst>
          </p:cNvPr>
          <p:cNvSpPr>
            <a:spLocks noGrp="1"/>
          </p:cNvSpPr>
          <p:nvPr>
            <p:ph type="dt" sz="half" idx="10"/>
          </p:nvPr>
        </p:nvSpPr>
        <p:spPr/>
        <p:txBody>
          <a:bodyPr/>
          <a:lstStyle/>
          <a:p>
            <a:fld id="{F6F75FEA-FA47-C241-84F7-B23D14D5A1C6}" type="datetimeFigureOut">
              <a:rPr lang="en-US" smtClean="0"/>
              <a:t>10/6/23</a:t>
            </a:fld>
            <a:endParaRPr lang="en-US"/>
          </a:p>
        </p:txBody>
      </p:sp>
      <p:sp>
        <p:nvSpPr>
          <p:cNvPr id="5" name="Espace réservé du pied de page 4">
            <a:extLst>
              <a:ext uri="{FF2B5EF4-FFF2-40B4-BE49-F238E27FC236}">
                <a16:creationId xmlns:a16="http://schemas.microsoft.com/office/drawing/2014/main" id="{00121067-B1E7-6089-E917-7DAD984F640B}"/>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00053A0F-DA6A-27E5-37F0-9D0D698733C0}"/>
              </a:ext>
            </a:extLst>
          </p:cNvPr>
          <p:cNvSpPr>
            <a:spLocks noGrp="1"/>
          </p:cNvSpPr>
          <p:nvPr>
            <p:ph type="sldNum" sz="quarter" idx="12"/>
          </p:nvPr>
        </p:nvSpPr>
        <p:spPr/>
        <p:txBody>
          <a:bodyPr/>
          <a:lstStyle/>
          <a:p>
            <a:fld id="{51A51180-4FBE-8B4C-8FEE-35D619D9791B}" type="slidenum">
              <a:rPr lang="en-US" smtClean="0"/>
              <a:t>‹N°›</a:t>
            </a:fld>
            <a:endParaRPr lang="en-US"/>
          </a:p>
        </p:txBody>
      </p:sp>
    </p:spTree>
    <p:extLst>
      <p:ext uri="{BB962C8B-B14F-4D97-AF65-F5344CB8AC3E}">
        <p14:creationId xmlns:p14="http://schemas.microsoft.com/office/powerpoint/2010/main" val="2185526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80993DC-9F68-1618-3AD4-8B5E4FAAA664}"/>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50DF0248-6F38-7BE5-7C8D-958CE3AEEAD2}"/>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9F7D4056-DC5D-2B63-E12C-78709F431AFC}"/>
              </a:ext>
            </a:extLst>
          </p:cNvPr>
          <p:cNvSpPr>
            <a:spLocks noGrp="1"/>
          </p:cNvSpPr>
          <p:nvPr>
            <p:ph type="dt" sz="half" idx="10"/>
          </p:nvPr>
        </p:nvSpPr>
        <p:spPr/>
        <p:txBody>
          <a:bodyPr/>
          <a:lstStyle/>
          <a:p>
            <a:fld id="{F6F75FEA-FA47-C241-84F7-B23D14D5A1C6}" type="datetimeFigureOut">
              <a:rPr lang="en-US" smtClean="0"/>
              <a:t>10/6/23</a:t>
            </a:fld>
            <a:endParaRPr lang="en-US"/>
          </a:p>
        </p:txBody>
      </p:sp>
      <p:sp>
        <p:nvSpPr>
          <p:cNvPr id="5" name="Espace réservé du pied de page 4">
            <a:extLst>
              <a:ext uri="{FF2B5EF4-FFF2-40B4-BE49-F238E27FC236}">
                <a16:creationId xmlns:a16="http://schemas.microsoft.com/office/drawing/2014/main" id="{A9D3B437-4917-C4F7-3598-058B3CF407BD}"/>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BC30D574-CBF8-D173-1100-55AF6B42FFE3}"/>
              </a:ext>
            </a:extLst>
          </p:cNvPr>
          <p:cNvSpPr>
            <a:spLocks noGrp="1"/>
          </p:cNvSpPr>
          <p:nvPr>
            <p:ph type="sldNum" sz="quarter" idx="12"/>
          </p:nvPr>
        </p:nvSpPr>
        <p:spPr/>
        <p:txBody>
          <a:bodyPr/>
          <a:lstStyle/>
          <a:p>
            <a:fld id="{51A51180-4FBE-8B4C-8FEE-35D619D9791B}" type="slidenum">
              <a:rPr lang="en-US" smtClean="0"/>
              <a:t>‹N°›</a:t>
            </a:fld>
            <a:endParaRPr lang="en-US"/>
          </a:p>
        </p:txBody>
      </p:sp>
    </p:spTree>
    <p:extLst>
      <p:ext uri="{BB962C8B-B14F-4D97-AF65-F5344CB8AC3E}">
        <p14:creationId xmlns:p14="http://schemas.microsoft.com/office/powerpoint/2010/main" val="1810531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37428B7-3895-415F-28C2-00DB0B9A09F5}"/>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US"/>
          </a:p>
        </p:txBody>
      </p:sp>
      <p:sp>
        <p:nvSpPr>
          <p:cNvPr id="3" name="Espace réservé du texte 2">
            <a:extLst>
              <a:ext uri="{FF2B5EF4-FFF2-40B4-BE49-F238E27FC236}">
                <a16:creationId xmlns:a16="http://schemas.microsoft.com/office/drawing/2014/main" id="{5E192DFF-856D-0184-6D93-86B38217B9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29B1123-4B81-90D9-3191-0DF263C2D81A}"/>
              </a:ext>
            </a:extLst>
          </p:cNvPr>
          <p:cNvSpPr>
            <a:spLocks noGrp="1"/>
          </p:cNvSpPr>
          <p:nvPr>
            <p:ph type="dt" sz="half" idx="10"/>
          </p:nvPr>
        </p:nvSpPr>
        <p:spPr/>
        <p:txBody>
          <a:bodyPr/>
          <a:lstStyle/>
          <a:p>
            <a:fld id="{F6F75FEA-FA47-C241-84F7-B23D14D5A1C6}" type="datetimeFigureOut">
              <a:rPr lang="en-US" smtClean="0"/>
              <a:t>10/6/23</a:t>
            </a:fld>
            <a:endParaRPr lang="en-US"/>
          </a:p>
        </p:txBody>
      </p:sp>
      <p:sp>
        <p:nvSpPr>
          <p:cNvPr id="5" name="Espace réservé du pied de page 4">
            <a:extLst>
              <a:ext uri="{FF2B5EF4-FFF2-40B4-BE49-F238E27FC236}">
                <a16:creationId xmlns:a16="http://schemas.microsoft.com/office/drawing/2014/main" id="{059EB1A4-A108-EB19-3BA4-4C90E2A9F014}"/>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D71B06B6-0076-4DEC-CCF2-3D0BB4013AFA}"/>
              </a:ext>
            </a:extLst>
          </p:cNvPr>
          <p:cNvSpPr>
            <a:spLocks noGrp="1"/>
          </p:cNvSpPr>
          <p:nvPr>
            <p:ph type="sldNum" sz="quarter" idx="12"/>
          </p:nvPr>
        </p:nvSpPr>
        <p:spPr/>
        <p:txBody>
          <a:bodyPr/>
          <a:lstStyle/>
          <a:p>
            <a:fld id="{51A51180-4FBE-8B4C-8FEE-35D619D9791B}" type="slidenum">
              <a:rPr lang="en-US" smtClean="0"/>
              <a:t>‹N°›</a:t>
            </a:fld>
            <a:endParaRPr lang="en-US"/>
          </a:p>
        </p:txBody>
      </p:sp>
    </p:spTree>
    <p:extLst>
      <p:ext uri="{BB962C8B-B14F-4D97-AF65-F5344CB8AC3E}">
        <p14:creationId xmlns:p14="http://schemas.microsoft.com/office/powerpoint/2010/main" val="182872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B9E0DC0-C41E-92D7-3AE3-9A14917B1F64}"/>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53DBC886-5818-18FF-58BF-C9E5B993834E}"/>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a:extLst>
              <a:ext uri="{FF2B5EF4-FFF2-40B4-BE49-F238E27FC236}">
                <a16:creationId xmlns:a16="http://schemas.microsoft.com/office/drawing/2014/main" id="{7712C96E-AB6F-DA93-5BC2-DC9E0E774B96}"/>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a:extLst>
              <a:ext uri="{FF2B5EF4-FFF2-40B4-BE49-F238E27FC236}">
                <a16:creationId xmlns:a16="http://schemas.microsoft.com/office/drawing/2014/main" id="{475C2D06-0EAB-FF8C-BF9C-6C7B60D68DA0}"/>
              </a:ext>
            </a:extLst>
          </p:cNvPr>
          <p:cNvSpPr>
            <a:spLocks noGrp="1"/>
          </p:cNvSpPr>
          <p:nvPr>
            <p:ph type="dt" sz="half" idx="10"/>
          </p:nvPr>
        </p:nvSpPr>
        <p:spPr/>
        <p:txBody>
          <a:bodyPr/>
          <a:lstStyle/>
          <a:p>
            <a:fld id="{F6F75FEA-FA47-C241-84F7-B23D14D5A1C6}" type="datetimeFigureOut">
              <a:rPr lang="en-US" smtClean="0"/>
              <a:t>10/6/23</a:t>
            </a:fld>
            <a:endParaRPr lang="en-US"/>
          </a:p>
        </p:txBody>
      </p:sp>
      <p:sp>
        <p:nvSpPr>
          <p:cNvPr id="6" name="Espace réservé du pied de page 5">
            <a:extLst>
              <a:ext uri="{FF2B5EF4-FFF2-40B4-BE49-F238E27FC236}">
                <a16:creationId xmlns:a16="http://schemas.microsoft.com/office/drawing/2014/main" id="{FDE07902-5680-43AB-7079-8B18BE4EE16B}"/>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CF005A36-29D3-D109-8B4D-F540A0237243}"/>
              </a:ext>
            </a:extLst>
          </p:cNvPr>
          <p:cNvSpPr>
            <a:spLocks noGrp="1"/>
          </p:cNvSpPr>
          <p:nvPr>
            <p:ph type="sldNum" sz="quarter" idx="12"/>
          </p:nvPr>
        </p:nvSpPr>
        <p:spPr/>
        <p:txBody>
          <a:bodyPr/>
          <a:lstStyle/>
          <a:p>
            <a:fld id="{51A51180-4FBE-8B4C-8FEE-35D619D9791B}" type="slidenum">
              <a:rPr lang="en-US" smtClean="0"/>
              <a:t>‹N°›</a:t>
            </a:fld>
            <a:endParaRPr lang="en-US"/>
          </a:p>
        </p:txBody>
      </p:sp>
    </p:spTree>
    <p:extLst>
      <p:ext uri="{BB962C8B-B14F-4D97-AF65-F5344CB8AC3E}">
        <p14:creationId xmlns:p14="http://schemas.microsoft.com/office/powerpoint/2010/main" val="232162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46C5B7-4270-0D64-BD05-B8226FBECBC1}"/>
              </a:ext>
            </a:extLst>
          </p:cNvPr>
          <p:cNvSpPr>
            <a:spLocks noGrp="1"/>
          </p:cNvSpPr>
          <p:nvPr>
            <p:ph type="title"/>
          </p:nvPr>
        </p:nvSpPr>
        <p:spPr>
          <a:xfrm>
            <a:off x="839788" y="365125"/>
            <a:ext cx="10515600" cy="1325563"/>
          </a:xfrm>
        </p:spPr>
        <p:txBody>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2E6AFE71-3377-B304-98CF-19E36B559C7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AF91952E-CEB1-2294-1813-11C23FA6D4A7}"/>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a:extLst>
              <a:ext uri="{FF2B5EF4-FFF2-40B4-BE49-F238E27FC236}">
                <a16:creationId xmlns:a16="http://schemas.microsoft.com/office/drawing/2014/main" id="{4EB825F5-A89E-4A0B-7A08-43357FB2091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E440C5B7-154B-6DF4-C77B-73BB7A8DF1B6}"/>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a:extLst>
              <a:ext uri="{FF2B5EF4-FFF2-40B4-BE49-F238E27FC236}">
                <a16:creationId xmlns:a16="http://schemas.microsoft.com/office/drawing/2014/main" id="{1D508231-8870-D573-CBA2-5228E215F332}"/>
              </a:ext>
            </a:extLst>
          </p:cNvPr>
          <p:cNvSpPr>
            <a:spLocks noGrp="1"/>
          </p:cNvSpPr>
          <p:nvPr>
            <p:ph type="dt" sz="half" idx="10"/>
          </p:nvPr>
        </p:nvSpPr>
        <p:spPr/>
        <p:txBody>
          <a:bodyPr/>
          <a:lstStyle/>
          <a:p>
            <a:fld id="{F6F75FEA-FA47-C241-84F7-B23D14D5A1C6}" type="datetimeFigureOut">
              <a:rPr lang="en-US" smtClean="0"/>
              <a:t>10/6/23</a:t>
            </a:fld>
            <a:endParaRPr lang="en-US"/>
          </a:p>
        </p:txBody>
      </p:sp>
      <p:sp>
        <p:nvSpPr>
          <p:cNvPr id="8" name="Espace réservé du pied de page 7">
            <a:extLst>
              <a:ext uri="{FF2B5EF4-FFF2-40B4-BE49-F238E27FC236}">
                <a16:creationId xmlns:a16="http://schemas.microsoft.com/office/drawing/2014/main" id="{2351F957-28F4-C524-F2A7-9402FE1E4443}"/>
              </a:ext>
            </a:extLst>
          </p:cNvPr>
          <p:cNvSpPr>
            <a:spLocks noGrp="1"/>
          </p:cNvSpPr>
          <p:nvPr>
            <p:ph type="ftr" sz="quarter" idx="11"/>
          </p:nvPr>
        </p:nvSpPr>
        <p:spPr/>
        <p:txBody>
          <a:bodyPr/>
          <a:lstStyle/>
          <a:p>
            <a:endParaRPr lang="en-US"/>
          </a:p>
        </p:txBody>
      </p:sp>
      <p:sp>
        <p:nvSpPr>
          <p:cNvPr id="9" name="Espace réservé du numéro de diapositive 8">
            <a:extLst>
              <a:ext uri="{FF2B5EF4-FFF2-40B4-BE49-F238E27FC236}">
                <a16:creationId xmlns:a16="http://schemas.microsoft.com/office/drawing/2014/main" id="{320E5DEE-E5FE-CBF5-D362-D8C712A74A15}"/>
              </a:ext>
            </a:extLst>
          </p:cNvPr>
          <p:cNvSpPr>
            <a:spLocks noGrp="1"/>
          </p:cNvSpPr>
          <p:nvPr>
            <p:ph type="sldNum" sz="quarter" idx="12"/>
          </p:nvPr>
        </p:nvSpPr>
        <p:spPr/>
        <p:txBody>
          <a:bodyPr/>
          <a:lstStyle/>
          <a:p>
            <a:fld id="{51A51180-4FBE-8B4C-8FEE-35D619D9791B}" type="slidenum">
              <a:rPr lang="en-US" smtClean="0"/>
              <a:t>‹N°›</a:t>
            </a:fld>
            <a:endParaRPr lang="en-US"/>
          </a:p>
        </p:txBody>
      </p:sp>
    </p:spTree>
    <p:extLst>
      <p:ext uri="{BB962C8B-B14F-4D97-AF65-F5344CB8AC3E}">
        <p14:creationId xmlns:p14="http://schemas.microsoft.com/office/powerpoint/2010/main" val="1036678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85EBC2-1808-6220-EE71-DC841F723D37}"/>
              </a:ext>
            </a:extLst>
          </p:cNvPr>
          <p:cNvSpPr>
            <a:spLocks noGrp="1"/>
          </p:cNvSpPr>
          <p:nvPr>
            <p:ph type="title"/>
          </p:nvPr>
        </p:nvSpPr>
        <p:spPr/>
        <p:txBody>
          <a:bodyPr/>
          <a:lstStyle/>
          <a:p>
            <a:r>
              <a:rPr lang="fr-FR"/>
              <a:t>Modifiez le style du titre</a:t>
            </a:r>
            <a:endParaRPr lang="en-US"/>
          </a:p>
        </p:txBody>
      </p:sp>
      <p:sp>
        <p:nvSpPr>
          <p:cNvPr id="3" name="Espace réservé de la date 2">
            <a:extLst>
              <a:ext uri="{FF2B5EF4-FFF2-40B4-BE49-F238E27FC236}">
                <a16:creationId xmlns:a16="http://schemas.microsoft.com/office/drawing/2014/main" id="{2AED1D2D-884C-1EDB-15D9-78F41A8E194D}"/>
              </a:ext>
            </a:extLst>
          </p:cNvPr>
          <p:cNvSpPr>
            <a:spLocks noGrp="1"/>
          </p:cNvSpPr>
          <p:nvPr>
            <p:ph type="dt" sz="half" idx="10"/>
          </p:nvPr>
        </p:nvSpPr>
        <p:spPr/>
        <p:txBody>
          <a:bodyPr/>
          <a:lstStyle/>
          <a:p>
            <a:fld id="{F6F75FEA-FA47-C241-84F7-B23D14D5A1C6}" type="datetimeFigureOut">
              <a:rPr lang="en-US" smtClean="0"/>
              <a:t>10/6/23</a:t>
            </a:fld>
            <a:endParaRPr lang="en-US"/>
          </a:p>
        </p:txBody>
      </p:sp>
      <p:sp>
        <p:nvSpPr>
          <p:cNvPr id="4" name="Espace réservé du pied de page 3">
            <a:extLst>
              <a:ext uri="{FF2B5EF4-FFF2-40B4-BE49-F238E27FC236}">
                <a16:creationId xmlns:a16="http://schemas.microsoft.com/office/drawing/2014/main" id="{58E05809-7857-F6F4-BA46-B2358CD4C1C3}"/>
              </a:ext>
            </a:extLst>
          </p:cNvPr>
          <p:cNvSpPr>
            <a:spLocks noGrp="1"/>
          </p:cNvSpPr>
          <p:nvPr>
            <p:ph type="ftr" sz="quarter" idx="11"/>
          </p:nvPr>
        </p:nvSpPr>
        <p:spPr/>
        <p:txBody>
          <a:bodyPr/>
          <a:lstStyle/>
          <a:p>
            <a:endParaRPr lang="en-US"/>
          </a:p>
        </p:txBody>
      </p:sp>
      <p:sp>
        <p:nvSpPr>
          <p:cNvPr id="5" name="Espace réservé du numéro de diapositive 4">
            <a:extLst>
              <a:ext uri="{FF2B5EF4-FFF2-40B4-BE49-F238E27FC236}">
                <a16:creationId xmlns:a16="http://schemas.microsoft.com/office/drawing/2014/main" id="{03910C37-B7D9-1F87-E5D2-3E14E6E983F3}"/>
              </a:ext>
            </a:extLst>
          </p:cNvPr>
          <p:cNvSpPr>
            <a:spLocks noGrp="1"/>
          </p:cNvSpPr>
          <p:nvPr>
            <p:ph type="sldNum" sz="quarter" idx="12"/>
          </p:nvPr>
        </p:nvSpPr>
        <p:spPr/>
        <p:txBody>
          <a:bodyPr/>
          <a:lstStyle/>
          <a:p>
            <a:fld id="{51A51180-4FBE-8B4C-8FEE-35D619D9791B}" type="slidenum">
              <a:rPr lang="en-US" smtClean="0"/>
              <a:t>‹N°›</a:t>
            </a:fld>
            <a:endParaRPr lang="en-US"/>
          </a:p>
        </p:txBody>
      </p:sp>
    </p:spTree>
    <p:extLst>
      <p:ext uri="{BB962C8B-B14F-4D97-AF65-F5344CB8AC3E}">
        <p14:creationId xmlns:p14="http://schemas.microsoft.com/office/powerpoint/2010/main" val="1301782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9C08FCF-ACC1-60F8-480D-E2A2D5D6BBCD}"/>
              </a:ext>
            </a:extLst>
          </p:cNvPr>
          <p:cNvSpPr>
            <a:spLocks noGrp="1"/>
          </p:cNvSpPr>
          <p:nvPr>
            <p:ph type="dt" sz="half" idx="10"/>
          </p:nvPr>
        </p:nvSpPr>
        <p:spPr/>
        <p:txBody>
          <a:bodyPr/>
          <a:lstStyle/>
          <a:p>
            <a:fld id="{F6F75FEA-FA47-C241-84F7-B23D14D5A1C6}" type="datetimeFigureOut">
              <a:rPr lang="en-US" smtClean="0"/>
              <a:t>10/6/23</a:t>
            </a:fld>
            <a:endParaRPr lang="en-US"/>
          </a:p>
        </p:txBody>
      </p:sp>
      <p:sp>
        <p:nvSpPr>
          <p:cNvPr id="3" name="Espace réservé du pied de page 2">
            <a:extLst>
              <a:ext uri="{FF2B5EF4-FFF2-40B4-BE49-F238E27FC236}">
                <a16:creationId xmlns:a16="http://schemas.microsoft.com/office/drawing/2014/main" id="{D546441E-C8DA-8D50-8C5B-601B7B782E51}"/>
              </a:ext>
            </a:extLst>
          </p:cNvPr>
          <p:cNvSpPr>
            <a:spLocks noGrp="1"/>
          </p:cNvSpPr>
          <p:nvPr>
            <p:ph type="ftr" sz="quarter" idx="11"/>
          </p:nvPr>
        </p:nvSpPr>
        <p:spPr/>
        <p:txBody>
          <a:bodyPr/>
          <a:lstStyle/>
          <a:p>
            <a:endParaRPr lang="en-US"/>
          </a:p>
        </p:txBody>
      </p:sp>
      <p:sp>
        <p:nvSpPr>
          <p:cNvPr id="4" name="Espace réservé du numéro de diapositive 3">
            <a:extLst>
              <a:ext uri="{FF2B5EF4-FFF2-40B4-BE49-F238E27FC236}">
                <a16:creationId xmlns:a16="http://schemas.microsoft.com/office/drawing/2014/main" id="{F61C2218-A89D-A308-4879-48284289DF50}"/>
              </a:ext>
            </a:extLst>
          </p:cNvPr>
          <p:cNvSpPr>
            <a:spLocks noGrp="1"/>
          </p:cNvSpPr>
          <p:nvPr>
            <p:ph type="sldNum" sz="quarter" idx="12"/>
          </p:nvPr>
        </p:nvSpPr>
        <p:spPr/>
        <p:txBody>
          <a:bodyPr/>
          <a:lstStyle/>
          <a:p>
            <a:fld id="{51A51180-4FBE-8B4C-8FEE-35D619D9791B}" type="slidenum">
              <a:rPr lang="en-US" smtClean="0"/>
              <a:t>‹N°›</a:t>
            </a:fld>
            <a:endParaRPr lang="en-US"/>
          </a:p>
        </p:txBody>
      </p:sp>
    </p:spTree>
    <p:extLst>
      <p:ext uri="{BB962C8B-B14F-4D97-AF65-F5344CB8AC3E}">
        <p14:creationId xmlns:p14="http://schemas.microsoft.com/office/powerpoint/2010/main" val="2091362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DAB9F96-4164-626E-73FA-3AC52E654B81}"/>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du contenu 2">
            <a:extLst>
              <a:ext uri="{FF2B5EF4-FFF2-40B4-BE49-F238E27FC236}">
                <a16:creationId xmlns:a16="http://schemas.microsoft.com/office/drawing/2014/main" id="{49FC9A8D-7083-AC4F-AEB6-8E1241A4028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a:extLst>
              <a:ext uri="{FF2B5EF4-FFF2-40B4-BE49-F238E27FC236}">
                <a16:creationId xmlns:a16="http://schemas.microsoft.com/office/drawing/2014/main" id="{5ACB6C0B-CB9F-646D-5591-AF42AEE332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A81C244B-DB82-F05C-8A23-C770B2427841}"/>
              </a:ext>
            </a:extLst>
          </p:cNvPr>
          <p:cNvSpPr>
            <a:spLocks noGrp="1"/>
          </p:cNvSpPr>
          <p:nvPr>
            <p:ph type="dt" sz="half" idx="10"/>
          </p:nvPr>
        </p:nvSpPr>
        <p:spPr/>
        <p:txBody>
          <a:bodyPr/>
          <a:lstStyle/>
          <a:p>
            <a:fld id="{F6F75FEA-FA47-C241-84F7-B23D14D5A1C6}" type="datetimeFigureOut">
              <a:rPr lang="en-US" smtClean="0"/>
              <a:t>10/6/23</a:t>
            </a:fld>
            <a:endParaRPr lang="en-US"/>
          </a:p>
        </p:txBody>
      </p:sp>
      <p:sp>
        <p:nvSpPr>
          <p:cNvPr id="6" name="Espace réservé du pied de page 5">
            <a:extLst>
              <a:ext uri="{FF2B5EF4-FFF2-40B4-BE49-F238E27FC236}">
                <a16:creationId xmlns:a16="http://schemas.microsoft.com/office/drawing/2014/main" id="{E6F11075-7200-CB86-0690-6DE3D688DB6D}"/>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D2C63680-85E4-670A-75DE-7BCF01BDFC8A}"/>
              </a:ext>
            </a:extLst>
          </p:cNvPr>
          <p:cNvSpPr>
            <a:spLocks noGrp="1"/>
          </p:cNvSpPr>
          <p:nvPr>
            <p:ph type="sldNum" sz="quarter" idx="12"/>
          </p:nvPr>
        </p:nvSpPr>
        <p:spPr/>
        <p:txBody>
          <a:bodyPr/>
          <a:lstStyle/>
          <a:p>
            <a:fld id="{51A51180-4FBE-8B4C-8FEE-35D619D9791B}" type="slidenum">
              <a:rPr lang="en-US" smtClean="0"/>
              <a:t>‹N°›</a:t>
            </a:fld>
            <a:endParaRPr lang="en-US"/>
          </a:p>
        </p:txBody>
      </p:sp>
    </p:spTree>
    <p:extLst>
      <p:ext uri="{BB962C8B-B14F-4D97-AF65-F5344CB8AC3E}">
        <p14:creationId xmlns:p14="http://schemas.microsoft.com/office/powerpoint/2010/main" val="399508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5D277B-3205-1D07-CB9D-9339F070F2A9}"/>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pour une image  2">
            <a:extLst>
              <a:ext uri="{FF2B5EF4-FFF2-40B4-BE49-F238E27FC236}">
                <a16:creationId xmlns:a16="http://schemas.microsoft.com/office/drawing/2014/main" id="{A389AC67-6FDB-42A9-002B-5DD6C33B4F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a:extLst>
              <a:ext uri="{FF2B5EF4-FFF2-40B4-BE49-F238E27FC236}">
                <a16:creationId xmlns:a16="http://schemas.microsoft.com/office/drawing/2014/main" id="{3B1273D2-8F1C-2FA7-C795-3381C34223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0EDA1DA-548F-64CB-7435-B9D77734B835}"/>
              </a:ext>
            </a:extLst>
          </p:cNvPr>
          <p:cNvSpPr>
            <a:spLocks noGrp="1"/>
          </p:cNvSpPr>
          <p:nvPr>
            <p:ph type="dt" sz="half" idx="10"/>
          </p:nvPr>
        </p:nvSpPr>
        <p:spPr/>
        <p:txBody>
          <a:bodyPr/>
          <a:lstStyle/>
          <a:p>
            <a:fld id="{F6F75FEA-FA47-C241-84F7-B23D14D5A1C6}" type="datetimeFigureOut">
              <a:rPr lang="en-US" smtClean="0"/>
              <a:t>10/6/23</a:t>
            </a:fld>
            <a:endParaRPr lang="en-US"/>
          </a:p>
        </p:txBody>
      </p:sp>
      <p:sp>
        <p:nvSpPr>
          <p:cNvPr id="6" name="Espace réservé du pied de page 5">
            <a:extLst>
              <a:ext uri="{FF2B5EF4-FFF2-40B4-BE49-F238E27FC236}">
                <a16:creationId xmlns:a16="http://schemas.microsoft.com/office/drawing/2014/main" id="{9E90A66F-6468-9152-0D2C-139969284F10}"/>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80832B4B-2455-5CBB-37EE-D4D47BA20A4A}"/>
              </a:ext>
            </a:extLst>
          </p:cNvPr>
          <p:cNvSpPr>
            <a:spLocks noGrp="1"/>
          </p:cNvSpPr>
          <p:nvPr>
            <p:ph type="sldNum" sz="quarter" idx="12"/>
          </p:nvPr>
        </p:nvSpPr>
        <p:spPr/>
        <p:txBody>
          <a:bodyPr/>
          <a:lstStyle/>
          <a:p>
            <a:fld id="{51A51180-4FBE-8B4C-8FEE-35D619D9791B}" type="slidenum">
              <a:rPr lang="en-US" smtClean="0"/>
              <a:t>‹N°›</a:t>
            </a:fld>
            <a:endParaRPr lang="en-US"/>
          </a:p>
        </p:txBody>
      </p:sp>
    </p:spTree>
    <p:extLst>
      <p:ext uri="{BB962C8B-B14F-4D97-AF65-F5344CB8AC3E}">
        <p14:creationId xmlns:p14="http://schemas.microsoft.com/office/powerpoint/2010/main" val="3220655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6BF620D-EE2B-66A1-4125-CB67020AF1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1A0D0492-C69C-3EDB-43A0-FEE45BFA5C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DD0706EF-BD6D-4EEE-B31B-FBFF24F52E3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F75FEA-FA47-C241-84F7-B23D14D5A1C6}" type="datetimeFigureOut">
              <a:rPr lang="en-US" smtClean="0"/>
              <a:t>10/6/23</a:t>
            </a:fld>
            <a:endParaRPr lang="en-US"/>
          </a:p>
        </p:txBody>
      </p:sp>
      <p:sp>
        <p:nvSpPr>
          <p:cNvPr id="5" name="Espace réservé du pied de page 4">
            <a:extLst>
              <a:ext uri="{FF2B5EF4-FFF2-40B4-BE49-F238E27FC236}">
                <a16:creationId xmlns:a16="http://schemas.microsoft.com/office/drawing/2014/main" id="{EA6174DA-1D54-85ED-A56E-2F0DA5725F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a:extLst>
              <a:ext uri="{FF2B5EF4-FFF2-40B4-BE49-F238E27FC236}">
                <a16:creationId xmlns:a16="http://schemas.microsoft.com/office/drawing/2014/main" id="{F1B24DA3-FDDB-9BC8-7FC5-4FC27B87D8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A51180-4FBE-8B4C-8FEE-35D619D9791B}" type="slidenum">
              <a:rPr lang="en-US" smtClean="0"/>
              <a:t>‹N°›</a:t>
            </a:fld>
            <a:endParaRPr lang="en-US"/>
          </a:p>
        </p:txBody>
      </p:sp>
    </p:spTree>
    <p:extLst>
      <p:ext uri="{BB962C8B-B14F-4D97-AF65-F5344CB8AC3E}">
        <p14:creationId xmlns:p14="http://schemas.microsoft.com/office/powerpoint/2010/main" val="4632414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A8FBDE5-771D-DE51-5C5F-BB227C365FF7}"/>
              </a:ext>
            </a:extLst>
          </p:cNvPr>
          <p:cNvSpPr>
            <a:spLocks noGrp="1"/>
          </p:cNvSpPr>
          <p:nvPr>
            <p:ph type="ctrTitle"/>
          </p:nvPr>
        </p:nvSpPr>
        <p:spPr/>
        <p:txBody>
          <a:bodyPr/>
          <a:lstStyle/>
          <a:p>
            <a:r>
              <a:rPr lang="en-US" b="1" dirty="0">
                <a:solidFill>
                  <a:srgbClr val="FF0000"/>
                </a:solidFill>
              </a:rPr>
              <a:t>Review Day 3</a:t>
            </a:r>
          </a:p>
        </p:txBody>
      </p:sp>
      <p:sp>
        <p:nvSpPr>
          <p:cNvPr id="3" name="Sous-titre 2">
            <a:extLst>
              <a:ext uri="{FF2B5EF4-FFF2-40B4-BE49-F238E27FC236}">
                <a16:creationId xmlns:a16="http://schemas.microsoft.com/office/drawing/2014/main" id="{4BAE12B1-7D98-B2FD-A1C4-EF680638ED08}"/>
              </a:ext>
            </a:extLst>
          </p:cNvPr>
          <p:cNvSpPr>
            <a:spLocks noGrp="1"/>
          </p:cNvSpPr>
          <p:nvPr>
            <p:ph type="subTitle" idx="1"/>
          </p:nvPr>
        </p:nvSpPr>
        <p:spPr/>
        <p:txBody>
          <a:bodyPr/>
          <a:lstStyle/>
          <a:p>
            <a:r>
              <a:rPr lang="en-US" dirty="0" err="1"/>
              <a:t>Ec</a:t>
            </a:r>
            <a:r>
              <a:rPr lang="en-US" dirty="0"/>
              <a:t> &amp; CC 2021006</a:t>
            </a:r>
          </a:p>
        </p:txBody>
      </p:sp>
    </p:spTree>
    <p:extLst>
      <p:ext uri="{BB962C8B-B14F-4D97-AF65-F5344CB8AC3E}">
        <p14:creationId xmlns:p14="http://schemas.microsoft.com/office/powerpoint/2010/main" val="2683460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22E5B9-1BCF-5CFE-F394-A183182CB17E}"/>
              </a:ext>
            </a:extLst>
          </p:cNvPr>
          <p:cNvSpPr>
            <a:spLocks noGrp="1"/>
          </p:cNvSpPr>
          <p:nvPr>
            <p:ph type="title"/>
          </p:nvPr>
        </p:nvSpPr>
        <p:spPr/>
        <p:txBody>
          <a:bodyPr/>
          <a:lstStyle/>
          <a:p>
            <a:pPr algn="ctr"/>
            <a:r>
              <a:rPr lang="en-US" b="1" dirty="0">
                <a:solidFill>
                  <a:srgbClr val="FF0000"/>
                </a:solidFill>
              </a:rPr>
              <a:t>Financial matters</a:t>
            </a:r>
          </a:p>
        </p:txBody>
      </p:sp>
      <p:sp>
        <p:nvSpPr>
          <p:cNvPr id="3" name="Espace réservé du contenu 2">
            <a:extLst>
              <a:ext uri="{FF2B5EF4-FFF2-40B4-BE49-F238E27FC236}">
                <a16:creationId xmlns:a16="http://schemas.microsoft.com/office/drawing/2014/main" id="{CF665DDE-F7B0-E444-8906-3208E908B992}"/>
              </a:ext>
            </a:extLst>
          </p:cNvPr>
          <p:cNvSpPr>
            <a:spLocks noGrp="1"/>
          </p:cNvSpPr>
          <p:nvPr>
            <p:ph idx="1"/>
          </p:nvPr>
        </p:nvSpPr>
        <p:spPr>
          <a:xfrm>
            <a:off x="838200" y="1941372"/>
            <a:ext cx="10515600" cy="4351338"/>
          </a:xfrm>
        </p:spPr>
        <p:txBody>
          <a:bodyPr/>
          <a:lstStyle/>
          <a:p>
            <a:r>
              <a:rPr lang="en-US" dirty="0"/>
              <a:t>Auditor reports 2021, 2022 accepted, to be submitted to GA</a:t>
            </a:r>
          </a:p>
          <a:p>
            <a:r>
              <a:rPr lang="en-US" dirty="0"/>
              <a:t>EC &amp; CC Took note of the status of budget 2023 and approved the draft budget 2024 to be submitted to GA. Separate IYBSSD from the rest and target no deficit in 2025. Provide the information to commissions. Reserve to be sed for projects or exceptional expenses.</a:t>
            </a:r>
          </a:p>
          <a:p>
            <a:r>
              <a:rPr lang="en-US" dirty="0"/>
              <a:t>Approved the change of Euro to CHF for IUPAP and the proposed dues for 2024</a:t>
            </a:r>
          </a:p>
        </p:txBody>
      </p:sp>
    </p:spTree>
    <p:extLst>
      <p:ext uri="{BB962C8B-B14F-4D97-AF65-F5344CB8AC3E}">
        <p14:creationId xmlns:p14="http://schemas.microsoft.com/office/powerpoint/2010/main" val="1513390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B3DFB5-37F7-F57D-F0AF-C035646E3585}"/>
              </a:ext>
            </a:extLst>
          </p:cNvPr>
          <p:cNvSpPr>
            <a:spLocks noGrp="1"/>
          </p:cNvSpPr>
          <p:nvPr>
            <p:ph type="title"/>
          </p:nvPr>
        </p:nvSpPr>
        <p:spPr/>
        <p:txBody>
          <a:bodyPr/>
          <a:lstStyle/>
          <a:p>
            <a:pPr algn="ctr"/>
            <a:r>
              <a:rPr lang="en-US" dirty="0">
                <a:solidFill>
                  <a:srgbClr val="FF0000"/>
                </a:solidFill>
              </a:rPr>
              <a:t>IUPAP’s Restructuring</a:t>
            </a:r>
          </a:p>
        </p:txBody>
      </p:sp>
      <p:sp>
        <p:nvSpPr>
          <p:cNvPr id="3" name="Espace réservé du contenu 2">
            <a:extLst>
              <a:ext uri="{FF2B5EF4-FFF2-40B4-BE49-F238E27FC236}">
                <a16:creationId xmlns:a16="http://schemas.microsoft.com/office/drawing/2014/main" id="{9381A439-1482-CC5D-ECFB-BFB4DD188951}"/>
              </a:ext>
            </a:extLst>
          </p:cNvPr>
          <p:cNvSpPr>
            <a:spLocks noGrp="1"/>
          </p:cNvSpPr>
          <p:nvPr>
            <p:ph idx="1"/>
          </p:nvPr>
        </p:nvSpPr>
        <p:spPr/>
        <p:txBody>
          <a:bodyPr/>
          <a:lstStyle/>
          <a:p>
            <a:r>
              <a:rPr lang="en-US" dirty="0"/>
              <a:t>Self-evaluation plus external evaluation: many issues to be reviewed</a:t>
            </a:r>
          </a:p>
          <a:p>
            <a:r>
              <a:rPr lang="en-US" dirty="0"/>
              <a:t>Resolution supported by EC @ CC</a:t>
            </a:r>
          </a:p>
          <a:p>
            <a:r>
              <a:rPr lang="en-US" dirty="0"/>
              <a:t>Transformative for IUPAP</a:t>
            </a:r>
          </a:p>
        </p:txBody>
      </p:sp>
    </p:spTree>
    <p:extLst>
      <p:ext uri="{BB962C8B-B14F-4D97-AF65-F5344CB8AC3E}">
        <p14:creationId xmlns:p14="http://schemas.microsoft.com/office/powerpoint/2010/main" val="22176287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69353BF-12E7-2750-7F87-4C50F8337895}"/>
              </a:ext>
            </a:extLst>
          </p:cNvPr>
          <p:cNvSpPr>
            <a:spLocks noGrp="1"/>
          </p:cNvSpPr>
          <p:nvPr>
            <p:ph type="title"/>
          </p:nvPr>
        </p:nvSpPr>
        <p:spPr/>
        <p:txBody>
          <a:bodyPr/>
          <a:lstStyle/>
          <a:p>
            <a:r>
              <a:rPr lang="en-US" b="1" dirty="0">
                <a:solidFill>
                  <a:srgbClr val="FF0000"/>
                </a:solidFill>
              </a:rPr>
              <a:t>IUPAP and conflicts</a:t>
            </a:r>
          </a:p>
        </p:txBody>
      </p:sp>
      <p:sp>
        <p:nvSpPr>
          <p:cNvPr id="3" name="Espace réservé du contenu 2">
            <a:extLst>
              <a:ext uri="{FF2B5EF4-FFF2-40B4-BE49-F238E27FC236}">
                <a16:creationId xmlns:a16="http://schemas.microsoft.com/office/drawing/2014/main" id="{4B6F0513-0D8B-3F67-7896-677DE1F1E36A}"/>
              </a:ext>
            </a:extLst>
          </p:cNvPr>
          <p:cNvSpPr>
            <a:spLocks noGrp="1"/>
          </p:cNvSpPr>
          <p:nvPr>
            <p:ph idx="1"/>
          </p:nvPr>
        </p:nvSpPr>
        <p:spPr/>
        <p:txBody>
          <a:bodyPr/>
          <a:lstStyle/>
          <a:p>
            <a:r>
              <a:rPr lang="en-US" dirty="0"/>
              <a:t>IUPAP affiliation for conferences, </a:t>
            </a:r>
            <a:r>
              <a:rPr lang="en-US" dirty="0">
                <a:sym typeface="Wingdings" pitchFamily="2" charset="2"/>
              </a:rPr>
              <a:t> for </a:t>
            </a:r>
            <a:r>
              <a:rPr lang="en-US" dirty="0"/>
              <a:t>papers (author list, submission),</a:t>
            </a:r>
          </a:p>
          <a:p>
            <a:r>
              <a:rPr lang="en-US" dirty="0"/>
              <a:t>IUPAP invitations for visas</a:t>
            </a:r>
          </a:p>
          <a:p>
            <a:r>
              <a:rPr lang="en-US" dirty="0"/>
              <a:t>Prepare a resolution for that</a:t>
            </a:r>
          </a:p>
        </p:txBody>
      </p:sp>
    </p:spTree>
    <p:extLst>
      <p:ext uri="{BB962C8B-B14F-4D97-AF65-F5344CB8AC3E}">
        <p14:creationId xmlns:p14="http://schemas.microsoft.com/office/powerpoint/2010/main" val="541670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4046595-D616-6D25-5F79-9884488C84E3}"/>
              </a:ext>
            </a:extLst>
          </p:cNvPr>
          <p:cNvSpPr>
            <a:spLocks noGrp="1"/>
          </p:cNvSpPr>
          <p:nvPr>
            <p:ph type="title"/>
          </p:nvPr>
        </p:nvSpPr>
        <p:spPr/>
        <p:txBody>
          <a:bodyPr/>
          <a:lstStyle/>
          <a:p>
            <a:pPr algn="ctr"/>
            <a:r>
              <a:rPr lang="en-US" b="1" dirty="0">
                <a:solidFill>
                  <a:srgbClr val="FF0000"/>
                </a:solidFill>
              </a:rPr>
              <a:t>Communication, strategic and action plan, activity report</a:t>
            </a:r>
          </a:p>
        </p:txBody>
      </p:sp>
      <p:sp>
        <p:nvSpPr>
          <p:cNvPr id="3" name="Espace réservé du contenu 2">
            <a:extLst>
              <a:ext uri="{FF2B5EF4-FFF2-40B4-BE49-F238E27FC236}">
                <a16:creationId xmlns:a16="http://schemas.microsoft.com/office/drawing/2014/main" id="{5C806443-1A37-F1E8-18AA-C78D4CB7B5A7}"/>
              </a:ext>
            </a:extLst>
          </p:cNvPr>
          <p:cNvSpPr>
            <a:spLocks noGrp="1"/>
          </p:cNvSpPr>
          <p:nvPr>
            <p:ph idx="1"/>
          </p:nvPr>
        </p:nvSpPr>
        <p:spPr/>
        <p:txBody>
          <a:bodyPr/>
          <a:lstStyle/>
          <a:p>
            <a:r>
              <a:rPr lang="en-US" dirty="0"/>
              <a:t>Ramping up</a:t>
            </a:r>
          </a:p>
          <a:p>
            <a:r>
              <a:rPr lang="en-US" dirty="0"/>
              <a:t>Outcome of general assembly (100</a:t>
            </a:r>
            <a:r>
              <a:rPr lang="en-US" baseline="30000" dirty="0"/>
              <a:t>th</a:t>
            </a:r>
            <a:r>
              <a:rPr lang="en-US" dirty="0"/>
              <a:t> anniversary of 1</a:t>
            </a:r>
            <a:r>
              <a:rPr lang="en-US" baseline="30000" dirty="0"/>
              <a:t>st</a:t>
            </a:r>
            <a:r>
              <a:rPr lang="en-US" dirty="0"/>
              <a:t> General Assembly), strategic and action plan, activity report reviewed by outreach and publicized on the  website/newsletter </a:t>
            </a:r>
            <a:r>
              <a:rPr lang="en-US" dirty="0">
                <a:sym typeface="Wingdings" pitchFamily="2" charset="2"/>
              </a:rPr>
              <a:t>leaflet?</a:t>
            </a:r>
            <a:endParaRPr lang="en-US" dirty="0"/>
          </a:p>
        </p:txBody>
      </p:sp>
    </p:spTree>
    <p:extLst>
      <p:ext uri="{BB962C8B-B14F-4D97-AF65-F5344CB8AC3E}">
        <p14:creationId xmlns:p14="http://schemas.microsoft.com/office/powerpoint/2010/main" val="359032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E5D110-0990-14E8-73FA-65A8580C92BB}"/>
              </a:ext>
            </a:extLst>
          </p:cNvPr>
          <p:cNvSpPr>
            <a:spLocks noGrp="1"/>
          </p:cNvSpPr>
          <p:nvPr>
            <p:ph type="title"/>
          </p:nvPr>
        </p:nvSpPr>
        <p:spPr/>
        <p:txBody>
          <a:bodyPr/>
          <a:lstStyle/>
          <a:p>
            <a:pPr algn="ctr"/>
            <a:r>
              <a:rPr lang="en-US" b="1" dirty="0">
                <a:solidFill>
                  <a:srgbClr val="FF0000"/>
                </a:solidFill>
              </a:rPr>
              <a:t>Report from gender champion</a:t>
            </a:r>
          </a:p>
        </p:txBody>
      </p:sp>
      <p:sp>
        <p:nvSpPr>
          <p:cNvPr id="3" name="Espace réservé du contenu 2">
            <a:extLst>
              <a:ext uri="{FF2B5EF4-FFF2-40B4-BE49-F238E27FC236}">
                <a16:creationId xmlns:a16="http://schemas.microsoft.com/office/drawing/2014/main" id="{53E75826-FF0B-5A69-B5FF-E2325184D1E5}"/>
              </a:ext>
            </a:extLst>
          </p:cNvPr>
          <p:cNvSpPr>
            <a:spLocks noGrp="1"/>
          </p:cNvSpPr>
          <p:nvPr>
            <p:ph idx="1"/>
          </p:nvPr>
        </p:nvSpPr>
        <p:spPr/>
        <p:txBody>
          <a:bodyPr/>
          <a:lstStyle/>
          <a:p>
            <a:r>
              <a:rPr lang="en-US" dirty="0"/>
              <a:t>Slow rise in female participation and visibility. Harassment issues taken more and more seriously</a:t>
            </a:r>
          </a:p>
          <a:p>
            <a:r>
              <a:rPr lang="en-US" dirty="0"/>
              <a:t>Encourage conferences to provide technology or accessibility grants</a:t>
            </a:r>
          </a:p>
          <a:p>
            <a:r>
              <a:rPr lang="en-US" dirty="0"/>
              <a:t>From Gender Gap project to Standing Committee on Gender Equality in Sciences</a:t>
            </a:r>
          </a:p>
          <a:p>
            <a:r>
              <a:rPr lang="en-US" dirty="0"/>
              <a:t>25 Years of WG 5 Women in Physics in 2024 (GA)</a:t>
            </a:r>
          </a:p>
          <a:p>
            <a:r>
              <a:rPr lang="en-US" dirty="0"/>
              <a:t>ICWIP 2023 was in India</a:t>
            </a:r>
          </a:p>
          <a:p>
            <a:r>
              <a:rPr lang="en-US" dirty="0"/>
              <a:t>Reminder of Waterloo Charter</a:t>
            </a:r>
          </a:p>
          <a:p>
            <a:r>
              <a:rPr lang="en-US" dirty="0"/>
              <a:t>Equity, Diversity and Inclusion projects?</a:t>
            </a:r>
          </a:p>
        </p:txBody>
      </p:sp>
    </p:spTree>
    <p:extLst>
      <p:ext uri="{BB962C8B-B14F-4D97-AF65-F5344CB8AC3E}">
        <p14:creationId xmlns:p14="http://schemas.microsoft.com/office/powerpoint/2010/main" val="352902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73D39A-1B67-7EDE-3994-49CC0D71E54A}"/>
              </a:ext>
            </a:extLst>
          </p:cNvPr>
          <p:cNvSpPr>
            <a:spLocks noGrp="1"/>
          </p:cNvSpPr>
          <p:nvPr>
            <p:ph type="title"/>
          </p:nvPr>
        </p:nvSpPr>
        <p:spPr/>
        <p:txBody>
          <a:bodyPr/>
          <a:lstStyle/>
          <a:p>
            <a:pPr algn="ctr"/>
            <a:r>
              <a:rPr lang="en-US" b="1" dirty="0">
                <a:solidFill>
                  <a:srgbClr val="FF0000"/>
                </a:solidFill>
              </a:rPr>
              <a:t>Centenary, IYBSSD</a:t>
            </a:r>
          </a:p>
        </p:txBody>
      </p:sp>
      <p:sp>
        <p:nvSpPr>
          <p:cNvPr id="3" name="Espace réservé du contenu 2">
            <a:extLst>
              <a:ext uri="{FF2B5EF4-FFF2-40B4-BE49-F238E27FC236}">
                <a16:creationId xmlns:a16="http://schemas.microsoft.com/office/drawing/2014/main" id="{AF5296F0-19E2-E37E-4948-8E860C8C1B55}"/>
              </a:ext>
            </a:extLst>
          </p:cNvPr>
          <p:cNvSpPr>
            <a:spLocks noGrp="1"/>
          </p:cNvSpPr>
          <p:nvPr>
            <p:ph idx="1"/>
          </p:nvPr>
        </p:nvSpPr>
        <p:spPr/>
        <p:txBody>
          <a:bodyPr/>
          <a:lstStyle/>
          <a:p>
            <a:r>
              <a:rPr lang="en-US" dirty="0"/>
              <a:t>Very visible events. Increased the visibility of IUPAP</a:t>
            </a:r>
          </a:p>
          <a:p>
            <a:r>
              <a:rPr lang="en-US" dirty="0"/>
              <a:t>Closing ceremony of IYBSSD 15 December 2023 at CERN , Science Gateway</a:t>
            </a:r>
            <a:r>
              <a:rPr lang="en-US" dirty="0">
                <a:sym typeface="Wingdings" pitchFamily="2" charset="2"/>
              </a:rPr>
              <a:t> </a:t>
            </a:r>
            <a:r>
              <a:rPr lang="en-US" b="1" dirty="0">
                <a:sym typeface="Wingdings" pitchFamily="2" charset="2"/>
              </a:rPr>
              <a:t>all invited Jens</a:t>
            </a:r>
            <a:endParaRPr lang="en-US" b="1" dirty="0"/>
          </a:p>
          <a:p>
            <a:r>
              <a:rPr lang="en-US" dirty="0"/>
              <a:t>Hope the success will be the same for the decade IDSSD 2024 - 2033.</a:t>
            </a:r>
          </a:p>
        </p:txBody>
      </p:sp>
    </p:spTree>
    <p:extLst>
      <p:ext uri="{BB962C8B-B14F-4D97-AF65-F5344CB8AC3E}">
        <p14:creationId xmlns:p14="http://schemas.microsoft.com/office/powerpoint/2010/main" val="3788737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A412577-0D9E-E1A3-988A-397E59262205}"/>
              </a:ext>
            </a:extLst>
          </p:cNvPr>
          <p:cNvSpPr>
            <a:spLocks noGrp="1"/>
          </p:cNvSpPr>
          <p:nvPr>
            <p:ph type="title"/>
          </p:nvPr>
        </p:nvSpPr>
        <p:spPr/>
        <p:txBody>
          <a:bodyPr/>
          <a:lstStyle/>
          <a:p>
            <a:pPr algn="ctr"/>
            <a:r>
              <a:rPr lang="en-US" b="1" dirty="0">
                <a:solidFill>
                  <a:srgbClr val="FF0000"/>
                </a:solidFill>
              </a:rPr>
              <a:t>ISC new statutes</a:t>
            </a:r>
          </a:p>
        </p:txBody>
      </p:sp>
      <p:sp>
        <p:nvSpPr>
          <p:cNvPr id="3" name="Espace réservé du contenu 2">
            <a:extLst>
              <a:ext uri="{FF2B5EF4-FFF2-40B4-BE49-F238E27FC236}">
                <a16:creationId xmlns:a16="http://schemas.microsoft.com/office/drawing/2014/main" id="{E769396E-D093-6AA2-B1B3-C82E738B2962}"/>
              </a:ext>
            </a:extLst>
          </p:cNvPr>
          <p:cNvSpPr>
            <a:spLocks noGrp="1"/>
          </p:cNvSpPr>
          <p:nvPr>
            <p:ph idx="1"/>
          </p:nvPr>
        </p:nvSpPr>
        <p:spPr/>
        <p:txBody>
          <a:bodyPr/>
          <a:lstStyle/>
          <a:p>
            <a:r>
              <a:rPr lang="en-US" dirty="0"/>
              <a:t>IUPAP join other unions to protest on the decreasing role of unions and the lack of ISC </a:t>
            </a:r>
            <a:r>
              <a:rPr lang="en-US"/>
              <a:t>supported projects</a:t>
            </a:r>
            <a:endParaRPr lang="en-US" dirty="0"/>
          </a:p>
        </p:txBody>
      </p:sp>
    </p:spTree>
    <p:extLst>
      <p:ext uri="{BB962C8B-B14F-4D97-AF65-F5344CB8AC3E}">
        <p14:creationId xmlns:p14="http://schemas.microsoft.com/office/powerpoint/2010/main" val="276666660"/>
      </p:ext>
    </p:extLst>
  </p:cSld>
  <p:clrMapOvr>
    <a:masterClrMapping/>
  </p:clrMapOvr>
</p:sld>
</file>

<file path=ppt/theme/theme1.xml><?xml version="1.0" encoding="utf-8"?>
<a:theme xmlns:a="http://schemas.openxmlformats.org/drawingml/2006/main" name="Thème Offic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189</TotalTime>
  <Words>311</Words>
  <Application>Microsoft Macintosh PowerPoint</Application>
  <PresentationFormat>Grand écran</PresentationFormat>
  <Paragraphs>31</Paragraphs>
  <Slides>8</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8</vt:i4>
      </vt:variant>
    </vt:vector>
  </HeadingPairs>
  <TitlesOfParts>
    <vt:vector size="12" baseType="lpstr">
      <vt:lpstr>Arial</vt:lpstr>
      <vt:lpstr>Calibri</vt:lpstr>
      <vt:lpstr>Calibri Light</vt:lpstr>
      <vt:lpstr>Thème Office 2013 – 2022</vt:lpstr>
      <vt:lpstr>Review Day 3</vt:lpstr>
      <vt:lpstr>Financial matters</vt:lpstr>
      <vt:lpstr>IUPAP’s Restructuring</vt:lpstr>
      <vt:lpstr>IUPAP and conflicts</vt:lpstr>
      <vt:lpstr>Communication, strategic and action plan, activity report</vt:lpstr>
      <vt:lpstr>Report from gender champion</vt:lpstr>
      <vt:lpstr>Centenary, IYBSSD</vt:lpstr>
      <vt:lpstr>ISC new statutes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 Day 3</dc:title>
  <dc:creator>Michel Spiro</dc:creator>
  <cp:lastModifiedBy>Michel Spiro</cp:lastModifiedBy>
  <cp:revision>7</cp:revision>
  <dcterms:created xsi:type="dcterms:W3CDTF">2023-10-06T11:10:51Z</dcterms:created>
  <dcterms:modified xsi:type="dcterms:W3CDTF">2023-10-06T15:19:52Z</dcterms:modified>
</cp:coreProperties>
</file>