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775"/>
  </p:normalViewPr>
  <p:slideViewPr>
    <p:cSldViewPr snapToGrid="0">
      <p:cViewPr varScale="1">
        <p:scale>
          <a:sx n="110" d="100"/>
          <a:sy n="110" d="100"/>
        </p:scale>
        <p:origin x="63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BF4CD5-F4E1-7037-0ED7-A36E5BEEC2C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a:extLst>
              <a:ext uri="{FF2B5EF4-FFF2-40B4-BE49-F238E27FC236}">
                <a16:creationId xmlns:a16="http://schemas.microsoft.com/office/drawing/2014/main" id="{80C46105-F96D-9393-1D24-51EB8D6B31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Espace réservé de la date 3">
            <a:extLst>
              <a:ext uri="{FF2B5EF4-FFF2-40B4-BE49-F238E27FC236}">
                <a16:creationId xmlns:a16="http://schemas.microsoft.com/office/drawing/2014/main" id="{33D63656-B89C-7670-A0C7-C8D4FC1B6E9F}"/>
              </a:ext>
            </a:extLst>
          </p:cNvPr>
          <p:cNvSpPr>
            <a:spLocks noGrp="1"/>
          </p:cNvSpPr>
          <p:nvPr>
            <p:ph type="dt" sz="half" idx="10"/>
          </p:nvPr>
        </p:nvSpPr>
        <p:spPr/>
        <p:txBody>
          <a:bodyPr/>
          <a:lstStyle/>
          <a:p>
            <a:fld id="{E47D0EAE-4BFA-0D40-AAD8-30B06DFEBFC0}" type="datetimeFigureOut">
              <a:rPr lang="en-US" smtClean="0"/>
              <a:t>10/5/23</a:t>
            </a:fld>
            <a:endParaRPr lang="en-US"/>
          </a:p>
        </p:txBody>
      </p:sp>
      <p:sp>
        <p:nvSpPr>
          <p:cNvPr id="5" name="Espace réservé du pied de page 4">
            <a:extLst>
              <a:ext uri="{FF2B5EF4-FFF2-40B4-BE49-F238E27FC236}">
                <a16:creationId xmlns:a16="http://schemas.microsoft.com/office/drawing/2014/main" id="{AD761622-3DAC-F1C7-CF2E-E79007C769EB}"/>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C688BA8F-7385-718F-A0DA-A95AEADDA54E}"/>
              </a:ext>
            </a:extLst>
          </p:cNvPr>
          <p:cNvSpPr>
            <a:spLocks noGrp="1"/>
          </p:cNvSpPr>
          <p:nvPr>
            <p:ph type="sldNum" sz="quarter" idx="12"/>
          </p:nvPr>
        </p:nvSpPr>
        <p:spPr/>
        <p:txBody>
          <a:bodyPr/>
          <a:lstStyle/>
          <a:p>
            <a:fld id="{4ED7E735-5203-C046-9D99-E6D26F48E5D9}" type="slidenum">
              <a:rPr lang="en-US" smtClean="0"/>
              <a:t>‹N°›</a:t>
            </a:fld>
            <a:endParaRPr lang="en-US"/>
          </a:p>
        </p:txBody>
      </p:sp>
    </p:spTree>
    <p:extLst>
      <p:ext uri="{BB962C8B-B14F-4D97-AF65-F5344CB8AC3E}">
        <p14:creationId xmlns:p14="http://schemas.microsoft.com/office/powerpoint/2010/main" val="984508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C5DDD8-F809-26B7-DEC6-C5311C658B49}"/>
              </a:ext>
            </a:extLst>
          </p:cNvPr>
          <p:cNvSpPr>
            <a:spLocks noGrp="1"/>
          </p:cNvSpPr>
          <p:nvPr>
            <p:ph type="title"/>
          </p:nvPr>
        </p:nvSpPr>
        <p:spPr/>
        <p:txBody>
          <a:bodyPr/>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9B486366-1CAD-666B-0E76-3A00A5EB6D2E}"/>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BDEC30CD-9EAE-750E-D791-AC522833F4D6}"/>
              </a:ext>
            </a:extLst>
          </p:cNvPr>
          <p:cNvSpPr>
            <a:spLocks noGrp="1"/>
          </p:cNvSpPr>
          <p:nvPr>
            <p:ph type="dt" sz="half" idx="10"/>
          </p:nvPr>
        </p:nvSpPr>
        <p:spPr/>
        <p:txBody>
          <a:bodyPr/>
          <a:lstStyle/>
          <a:p>
            <a:fld id="{E47D0EAE-4BFA-0D40-AAD8-30B06DFEBFC0}" type="datetimeFigureOut">
              <a:rPr lang="en-US" smtClean="0"/>
              <a:t>10/5/23</a:t>
            </a:fld>
            <a:endParaRPr lang="en-US"/>
          </a:p>
        </p:txBody>
      </p:sp>
      <p:sp>
        <p:nvSpPr>
          <p:cNvPr id="5" name="Espace réservé du pied de page 4">
            <a:extLst>
              <a:ext uri="{FF2B5EF4-FFF2-40B4-BE49-F238E27FC236}">
                <a16:creationId xmlns:a16="http://schemas.microsoft.com/office/drawing/2014/main" id="{38E4A7DA-2BA3-A43B-3592-EB9F018CE682}"/>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5A3099E1-5585-CF58-D974-664A15EF2481}"/>
              </a:ext>
            </a:extLst>
          </p:cNvPr>
          <p:cNvSpPr>
            <a:spLocks noGrp="1"/>
          </p:cNvSpPr>
          <p:nvPr>
            <p:ph type="sldNum" sz="quarter" idx="12"/>
          </p:nvPr>
        </p:nvSpPr>
        <p:spPr/>
        <p:txBody>
          <a:bodyPr/>
          <a:lstStyle/>
          <a:p>
            <a:fld id="{4ED7E735-5203-C046-9D99-E6D26F48E5D9}" type="slidenum">
              <a:rPr lang="en-US" smtClean="0"/>
              <a:t>‹N°›</a:t>
            </a:fld>
            <a:endParaRPr lang="en-US"/>
          </a:p>
        </p:txBody>
      </p:sp>
    </p:spTree>
    <p:extLst>
      <p:ext uri="{BB962C8B-B14F-4D97-AF65-F5344CB8AC3E}">
        <p14:creationId xmlns:p14="http://schemas.microsoft.com/office/powerpoint/2010/main" val="3876095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F02B719-ED05-DC56-5092-57C856B23BEC}"/>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CD2123BB-EA32-50F3-0FFF-74A55E54FB5E}"/>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5034E789-D2CB-C265-7B00-64485AC024F4}"/>
              </a:ext>
            </a:extLst>
          </p:cNvPr>
          <p:cNvSpPr>
            <a:spLocks noGrp="1"/>
          </p:cNvSpPr>
          <p:nvPr>
            <p:ph type="dt" sz="half" idx="10"/>
          </p:nvPr>
        </p:nvSpPr>
        <p:spPr/>
        <p:txBody>
          <a:bodyPr/>
          <a:lstStyle/>
          <a:p>
            <a:fld id="{E47D0EAE-4BFA-0D40-AAD8-30B06DFEBFC0}" type="datetimeFigureOut">
              <a:rPr lang="en-US" smtClean="0"/>
              <a:t>10/5/23</a:t>
            </a:fld>
            <a:endParaRPr lang="en-US"/>
          </a:p>
        </p:txBody>
      </p:sp>
      <p:sp>
        <p:nvSpPr>
          <p:cNvPr id="5" name="Espace réservé du pied de page 4">
            <a:extLst>
              <a:ext uri="{FF2B5EF4-FFF2-40B4-BE49-F238E27FC236}">
                <a16:creationId xmlns:a16="http://schemas.microsoft.com/office/drawing/2014/main" id="{41E83BB1-2DBC-ACA6-0D83-CCD88898196B}"/>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F65A5184-F316-FB38-0FDE-BC05FE1268D8}"/>
              </a:ext>
            </a:extLst>
          </p:cNvPr>
          <p:cNvSpPr>
            <a:spLocks noGrp="1"/>
          </p:cNvSpPr>
          <p:nvPr>
            <p:ph type="sldNum" sz="quarter" idx="12"/>
          </p:nvPr>
        </p:nvSpPr>
        <p:spPr/>
        <p:txBody>
          <a:bodyPr/>
          <a:lstStyle/>
          <a:p>
            <a:fld id="{4ED7E735-5203-C046-9D99-E6D26F48E5D9}" type="slidenum">
              <a:rPr lang="en-US" smtClean="0"/>
              <a:t>‹N°›</a:t>
            </a:fld>
            <a:endParaRPr lang="en-US"/>
          </a:p>
        </p:txBody>
      </p:sp>
    </p:spTree>
    <p:extLst>
      <p:ext uri="{BB962C8B-B14F-4D97-AF65-F5344CB8AC3E}">
        <p14:creationId xmlns:p14="http://schemas.microsoft.com/office/powerpoint/2010/main" val="3066650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D505A7-5AAA-6BF9-024B-99B69B347025}"/>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0E0B70DD-BFCF-7AE9-A6C6-F569CE78CB07}"/>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D07A0FFA-7113-758C-9FB3-5B001E4B3F47}"/>
              </a:ext>
            </a:extLst>
          </p:cNvPr>
          <p:cNvSpPr>
            <a:spLocks noGrp="1"/>
          </p:cNvSpPr>
          <p:nvPr>
            <p:ph type="dt" sz="half" idx="10"/>
          </p:nvPr>
        </p:nvSpPr>
        <p:spPr/>
        <p:txBody>
          <a:bodyPr/>
          <a:lstStyle/>
          <a:p>
            <a:fld id="{E47D0EAE-4BFA-0D40-AAD8-30B06DFEBFC0}" type="datetimeFigureOut">
              <a:rPr lang="en-US" smtClean="0"/>
              <a:t>10/5/23</a:t>
            </a:fld>
            <a:endParaRPr lang="en-US"/>
          </a:p>
        </p:txBody>
      </p:sp>
      <p:sp>
        <p:nvSpPr>
          <p:cNvPr id="5" name="Espace réservé du pied de page 4">
            <a:extLst>
              <a:ext uri="{FF2B5EF4-FFF2-40B4-BE49-F238E27FC236}">
                <a16:creationId xmlns:a16="http://schemas.microsoft.com/office/drawing/2014/main" id="{C313E219-7423-CDD5-EBDC-987667B8009B}"/>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51FBCE71-D11F-0A11-4F9B-4DFB7F4C6E53}"/>
              </a:ext>
            </a:extLst>
          </p:cNvPr>
          <p:cNvSpPr>
            <a:spLocks noGrp="1"/>
          </p:cNvSpPr>
          <p:nvPr>
            <p:ph type="sldNum" sz="quarter" idx="12"/>
          </p:nvPr>
        </p:nvSpPr>
        <p:spPr/>
        <p:txBody>
          <a:bodyPr/>
          <a:lstStyle/>
          <a:p>
            <a:fld id="{4ED7E735-5203-C046-9D99-E6D26F48E5D9}" type="slidenum">
              <a:rPr lang="en-US" smtClean="0"/>
              <a:t>‹N°›</a:t>
            </a:fld>
            <a:endParaRPr lang="en-US"/>
          </a:p>
        </p:txBody>
      </p:sp>
    </p:spTree>
    <p:extLst>
      <p:ext uri="{BB962C8B-B14F-4D97-AF65-F5344CB8AC3E}">
        <p14:creationId xmlns:p14="http://schemas.microsoft.com/office/powerpoint/2010/main" val="4087950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EC87BC-1A78-12DD-4273-305FBE5601B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a:extLst>
              <a:ext uri="{FF2B5EF4-FFF2-40B4-BE49-F238E27FC236}">
                <a16:creationId xmlns:a16="http://schemas.microsoft.com/office/drawing/2014/main" id="{5DDF2664-A4E2-B5B4-0904-2680232F3A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CCF027F8-BCE0-312F-2483-832C581E5798}"/>
              </a:ext>
            </a:extLst>
          </p:cNvPr>
          <p:cNvSpPr>
            <a:spLocks noGrp="1"/>
          </p:cNvSpPr>
          <p:nvPr>
            <p:ph type="dt" sz="half" idx="10"/>
          </p:nvPr>
        </p:nvSpPr>
        <p:spPr/>
        <p:txBody>
          <a:bodyPr/>
          <a:lstStyle/>
          <a:p>
            <a:fld id="{E47D0EAE-4BFA-0D40-AAD8-30B06DFEBFC0}" type="datetimeFigureOut">
              <a:rPr lang="en-US" smtClean="0"/>
              <a:t>10/5/23</a:t>
            </a:fld>
            <a:endParaRPr lang="en-US"/>
          </a:p>
        </p:txBody>
      </p:sp>
      <p:sp>
        <p:nvSpPr>
          <p:cNvPr id="5" name="Espace réservé du pied de page 4">
            <a:extLst>
              <a:ext uri="{FF2B5EF4-FFF2-40B4-BE49-F238E27FC236}">
                <a16:creationId xmlns:a16="http://schemas.microsoft.com/office/drawing/2014/main" id="{C7B2B2CF-D65D-ABBB-C2A6-BFD7E027BD01}"/>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D09C64E2-3D82-4A14-DF3B-C42F9DDBC01C}"/>
              </a:ext>
            </a:extLst>
          </p:cNvPr>
          <p:cNvSpPr>
            <a:spLocks noGrp="1"/>
          </p:cNvSpPr>
          <p:nvPr>
            <p:ph type="sldNum" sz="quarter" idx="12"/>
          </p:nvPr>
        </p:nvSpPr>
        <p:spPr/>
        <p:txBody>
          <a:bodyPr/>
          <a:lstStyle/>
          <a:p>
            <a:fld id="{4ED7E735-5203-C046-9D99-E6D26F48E5D9}" type="slidenum">
              <a:rPr lang="en-US" smtClean="0"/>
              <a:t>‹N°›</a:t>
            </a:fld>
            <a:endParaRPr lang="en-US"/>
          </a:p>
        </p:txBody>
      </p:sp>
    </p:spTree>
    <p:extLst>
      <p:ext uri="{BB962C8B-B14F-4D97-AF65-F5344CB8AC3E}">
        <p14:creationId xmlns:p14="http://schemas.microsoft.com/office/powerpoint/2010/main" val="630818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7DACF2-340C-6432-B900-D9E5100DB80E}"/>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C53036A1-5C6F-CC51-2D11-E8C2BD65E26B}"/>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a:extLst>
              <a:ext uri="{FF2B5EF4-FFF2-40B4-BE49-F238E27FC236}">
                <a16:creationId xmlns:a16="http://schemas.microsoft.com/office/drawing/2014/main" id="{6CBB4C91-EE1A-4E9F-2244-4C07B93E2D5B}"/>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a:extLst>
              <a:ext uri="{FF2B5EF4-FFF2-40B4-BE49-F238E27FC236}">
                <a16:creationId xmlns:a16="http://schemas.microsoft.com/office/drawing/2014/main" id="{F2CF6799-EC5E-0C10-FB7D-A9E6239343C1}"/>
              </a:ext>
            </a:extLst>
          </p:cNvPr>
          <p:cNvSpPr>
            <a:spLocks noGrp="1"/>
          </p:cNvSpPr>
          <p:nvPr>
            <p:ph type="dt" sz="half" idx="10"/>
          </p:nvPr>
        </p:nvSpPr>
        <p:spPr/>
        <p:txBody>
          <a:bodyPr/>
          <a:lstStyle/>
          <a:p>
            <a:fld id="{E47D0EAE-4BFA-0D40-AAD8-30B06DFEBFC0}" type="datetimeFigureOut">
              <a:rPr lang="en-US" smtClean="0"/>
              <a:t>10/5/23</a:t>
            </a:fld>
            <a:endParaRPr lang="en-US"/>
          </a:p>
        </p:txBody>
      </p:sp>
      <p:sp>
        <p:nvSpPr>
          <p:cNvPr id="6" name="Espace réservé du pied de page 5">
            <a:extLst>
              <a:ext uri="{FF2B5EF4-FFF2-40B4-BE49-F238E27FC236}">
                <a16:creationId xmlns:a16="http://schemas.microsoft.com/office/drawing/2014/main" id="{D31204EB-1DFC-D837-AA0C-E8C78BA0AD40}"/>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DA0E02A8-0CFD-EC9F-69DF-3F6F37680B36}"/>
              </a:ext>
            </a:extLst>
          </p:cNvPr>
          <p:cNvSpPr>
            <a:spLocks noGrp="1"/>
          </p:cNvSpPr>
          <p:nvPr>
            <p:ph type="sldNum" sz="quarter" idx="12"/>
          </p:nvPr>
        </p:nvSpPr>
        <p:spPr/>
        <p:txBody>
          <a:bodyPr/>
          <a:lstStyle/>
          <a:p>
            <a:fld id="{4ED7E735-5203-C046-9D99-E6D26F48E5D9}" type="slidenum">
              <a:rPr lang="en-US" smtClean="0"/>
              <a:t>‹N°›</a:t>
            </a:fld>
            <a:endParaRPr lang="en-US"/>
          </a:p>
        </p:txBody>
      </p:sp>
    </p:spTree>
    <p:extLst>
      <p:ext uri="{BB962C8B-B14F-4D97-AF65-F5344CB8AC3E}">
        <p14:creationId xmlns:p14="http://schemas.microsoft.com/office/powerpoint/2010/main" val="4233970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55AEE3-C552-EE96-E9B9-A8D85C034D03}"/>
              </a:ext>
            </a:extLst>
          </p:cNvPr>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BE698C29-ADAF-87E0-E5A5-32D4FC616D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FE4C363-C8EA-9DA6-F94E-6FA656322409}"/>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a:extLst>
              <a:ext uri="{FF2B5EF4-FFF2-40B4-BE49-F238E27FC236}">
                <a16:creationId xmlns:a16="http://schemas.microsoft.com/office/drawing/2014/main" id="{0D38E5C9-FD5E-8657-6B9A-59BD8807BF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2BB6CE5F-09A5-0E9A-6D1A-AD71C722D4D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a:extLst>
              <a:ext uri="{FF2B5EF4-FFF2-40B4-BE49-F238E27FC236}">
                <a16:creationId xmlns:a16="http://schemas.microsoft.com/office/drawing/2014/main" id="{88ECACAF-ED59-C480-C2B4-2582B17CAA7F}"/>
              </a:ext>
            </a:extLst>
          </p:cNvPr>
          <p:cNvSpPr>
            <a:spLocks noGrp="1"/>
          </p:cNvSpPr>
          <p:nvPr>
            <p:ph type="dt" sz="half" idx="10"/>
          </p:nvPr>
        </p:nvSpPr>
        <p:spPr/>
        <p:txBody>
          <a:bodyPr/>
          <a:lstStyle/>
          <a:p>
            <a:fld id="{E47D0EAE-4BFA-0D40-AAD8-30B06DFEBFC0}" type="datetimeFigureOut">
              <a:rPr lang="en-US" smtClean="0"/>
              <a:t>10/5/23</a:t>
            </a:fld>
            <a:endParaRPr lang="en-US"/>
          </a:p>
        </p:txBody>
      </p:sp>
      <p:sp>
        <p:nvSpPr>
          <p:cNvPr id="8" name="Espace réservé du pied de page 7">
            <a:extLst>
              <a:ext uri="{FF2B5EF4-FFF2-40B4-BE49-F238E27FC236}">
                <a16:creationId xmlns:a16="http://schemas.microsoft.com/office/drawing/2014/main" id="{76184F06-55D1-E73F-5B53-D015A445181C}"/>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F5C88C24-C35D-9CDD-5AD8-D23129DC0F41}"/>
              </a:ext>
            </a:extLst>
          </p:cNvPr>
          <p:cNvSpPr>
            <a:spLocks noGrp="1"/>
          </p:cNvSpPr>
          <p:nvPr>
            <p:ph type="sldNum" sz="quarter" idx="12"/>
          </p:nvPr>
        </p:nvSpPr>
        <p:spPr/>
        <p:txBody>
          <a:bodyPr/>
          <a:lstStyle/>
          <a:p>
            <a:fld id="{4ED7E735-5203-C046-9D99-E6D26F48E5D9}" type="slidenum">
              <a:rPr lang="en-US" smtClean="0"/>
              <a:t>‹N°›</a:t>
            </a:fld>
            <a:endParaRPr lang="en-US"/>
          </a:p>
        </p:txBody>
      </p:sp>
    </p:spTree>
    <p:extLst>
      <p:ext uri="{BB962C8B-B14F-4D97-AF65-F5344CB8AC3E}">
        <p14:creationId xmlns:p14="http://schemas.microsoft.com/office/powerpoint/2010/main" val="289564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0D81B0-1A61-B9B5-14D5-055D1453C1FF}"/>
              </a:ext>
            </a:extLst>
          </p:cNvPr>
          <p:cNvSpPr>
            <a:spLocks noGrp="1"/>
          </p:cNvSpPr>
          <p:nvPr>
            <p:ph type="title"/>
          </p:nvPr>
        </p:nvSpPr>
        <p:spPr/>
        <p:txBody>
          <a:bodyPr/>
          <a:lstStyle/>
          <a:p>
            <a:r>
              <a:rPr lang="fr-FR"/>
              <a:t>Modifiez le style du titre</a:t>
            </a:r>
            <a:endParaRPr lang="en-US"/>
          </a:p>
        </p:txBody>
      </p:sp>
      <p:sp>
        <p:nvSpPr>
          <p:cNvPr id="3" name="Espace réservé de la date 2">
            <a:extLst>
              <a:ext uri="{FF2B5EF4-FFF2-40B4-BE49-F238E27FC236}">
                <a16:creationId xmlns:a16="http://schemas.microsoft.com/office/drawing/2014/main" id="{B88A4318-A0D2-3B6F-2691-B77E4E409078}"/>
              </a:ext>
            </a:extLst>
          </p:cNvPr>
          <p:cNvSpPr>
            <a:spLocks noGrp="1"/>
          </p:cNvSpPr>
          <p:nvPr>
            <p:ph type="dt" sz="half" idx="10"/>
          </p:nvPr>
        </p:nvSpPr>
        <p:spPr/>
        <p:txBody>
          <a:bodyPr/>
          <a:lstStyle/>
          <a:p>
            <a:fld id="{E47D0EAE-4BFA-0D40-AAD8-30B06DFEBFC0}" type="datetimeFigureOut">
              <a:rPr lang="en-US" smtClean="0"/>
              <a:t>10/5/23</a:t>
            </a:fld>
            <a:endParaRPr lang="en-US"/>
          </a:p>
        </p:txBody>
      </p:sp>
      <p:sp>
        <p:nvSpPr>
          <p:cNvPr id="4" name="Espace réservé du pied de page 3">
            <a:extLst>
              <a:ext uri="{FF2B5EF4-FFF2-40B4-BE49-F238E27FC236}">
                <a16:creationId xmlns:a16="http://schemas.microsoft.com/office/drawing/2014/main" id="{81E751DA-498F-9867-9B8E-D9E50CFD06CD}"/>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6C312F14-6D4B-6F4F-DFD6-FA9031F34160}"/>
              </a:ext>
            </a:extLst>
          </p:cNvPr>
          <p:cNvSpPr>
            <a:spLocks noGrp="1"/>
          </p:cNvSpPr>
          <p:nvPr>
            <p:ph type="sldNum" sz="quarter" idx="12"/>
          </p:nvPr>
        </p:nvSpPr>
        <p:spPr/>
        <p:txBody>
          <a:bodyPr/>
          <a:lstStyle/>
          <a:p>
            <a:fld id="{4ED7E735-5203-C046-9D99-E6D26F48E5D9}" type="slidenum">
              <a:rPr lang="en-US" smtClean="0"/>
              <a:t>‹N°›</a:t>
            </a:fld>
            <a:endParaRPr lang="en-US"/>
          </a:p>
        </p:txBody>
      </p:sp>
    </p:spTree>
    <p:extLst>
      <p:ext uri="{BB962C8B-B14F-4D97-AF65-F5344CB8AC3E}">
        <p14:creationId xmlns:p14="http://schemas.microsoft.com/office/powerpoint/2010/main" val="958732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E46228F-556A-81C7-0198-000A54ACD21F}"/>
              </a:ext>
            </a:extLst>
          </p:cNvPr>
          <p:cNvSpPr>
            <a:spLocks noGrp="1"/>
          </p:cNvSpPr>
          <p:nvPr>
            <p:ph type="dt" sz="half" idx="10"/>
          </p:nvPr>
        </p:nvSpPr>
        <p:spPr/>
        <p:txBody>
          <a:bodyPr/>
          <a:lstStyle/>
          <a:p>
            <a:fld id="{E47D0EAE-4BFA-0D40-AAD8-30B06DFEBFC0}" type="datetimeFigureOut">
              <a:rPr lang="en-US" smtClean="0"/>
              <a:t>10/5/23</a:t>
            </a:fld>
            <a:endParaRPr lang="en-US"/>
          </a:p>
        </p:txBody>
      </p:sp>
      <p:sp>
        <p:nvSpPr>
          <p:cNvPr id="3" name="Espace réservé du pied de page 2">
            <a:extLst>
              <a:ext uri="{FF2B5EF4-FFF2-40B4-BE49-F238E27FC236}">
                <a16:creationId xmlns:a16="http://schemas.microsoft.com/office/drawing/2014/main" id="{7F1D06CA-FE52-7AE9-01DF-EB879B7F6A02}"/>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EFCC6155-AD93-F8C8-31D1-F6B5AE211944}"/>
              </a:ext>
            </a:extLst>
          </p:cNvPr>
          <p:cNvSpPr>
            <a:spLocks noGrp="1"/>
          </p:cNvSpPr>
          <p:nvPr>
            <p:ph type="sldNum" sz="quarter" idx="12"/>
          </p:nvPr>
        </p:nvSpPr>
        <p:spPr/>
        <p:txBody>
          <a:bodyPr/>
          <a:lstStyle/>
          <a:p>
            <a:fld id="{4ED7E735-5203-C046-9D99-E6D26F48E5D9}" type="slidenum">
              <a:rPr lang="en-US" smtClean="0"/>
              <a:t>‹N°›</a:t>
            </a:fld>
            <a:endParaRPr lang="en-US"/>
          </a:p>
        </p:txBody>
      </p:sp>
    </p:spTree>
    <p:extLst>
      <p:ext uri="{BB962C8B-B14F-4D97-AF65-F5344CB8AC3E}">
        <p14:creationId xmlns:p14="http://schemas.microsoft.com/office/powerpoint/2010/main" val="1099547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C5EE12-6574-7C69-A34B-B45936CC956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a:extLst>
              <a:ext uri="{FF2B5EF4-FFF2-40B4-BE49-F238E27FC236}">
                <a16:creationId xmlns:a16="http://schemas.microsoft.com/office/drawing/2014/main" id="{0988ED32-96B8-87FE-A164-A09B816BF0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a:extLst>
              <a:ext uri="{FF2B5EF4-FFF2-40B4-BE49-F238E27FC236}">
                <a16:creationId xmlns:a16="http://schemas.microsoft.com/office/drawing/2014/main" id="{07DCD892-CAAC-635B-1323-9BA92EDCCE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2CEF904-CFC0-FAE8-9BF9-FE2FD546511C}"/>
              </a:ext>
            </a:extLst>
          </p:cNvPr>
          <p:cNvSpPr>
            <a:spLocks noGrp="1"/>
          </p:cNvSpPr>
          <p:nvPr>
            <p:ph type="dt" sz="half" idx="10"/>
          </p:nvPr>
        </p:nvSpPr>
        <p:spPr/>
        <p:txBody>
          <a:bodyPr/>
          <a:lstStyle/>
          <a:p>
            <a:fld id="{E47D0EAE-4BFA-0D40-AAD8-30B06DFEBFC0}" type="datetimeFigureOut">
              <a:rPr lang="en-US" smtClean="0"/>
              <a:t>10/5/23</a:t>
            </a:fld>
            <a:endParaRPr lang="en-US"/>
          </a:p>
        </p:txBody>
      </p:sp>
      <p:sp>
        <p:nvSpPr>
          <p:cNvPr id="6" name="Espace réservé du pied de page 5">
            <a:extLst>
              <a:ext uri="{FF2B5EF4-FFF2-40B4-BE49-F238E27FC236}">
                <a16:creationId xmlns:a16="http://schemas.microsoft.com/office/drawing/2014/main" id="{EA5296CF-0855-FD97-29B1-84C3FC348D48}"/>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4422EB49-62EA-0F0A-6157-ACC71AFAF946}"/>
              </a:ext>
            </a:extLst>
          </p:cNvPr>
          <p:cNvSpPr>
            <a:spLocks noGrp="1"/>
          </p:cNvSpPr>
          <p:nvPr>
            <p:ph type="sldNum" sz="quarter" idx="12"/>
          </p:nvPr>
        </p:nvSpPr>
        <p:spPr/>
        <p:txBody>
          <a:bodyPr/>
          <a:lstStyle/>
          <a:p>
            <a:fld id="{4ED7E735-5203-C046-9D99-E6D26F48E5D9}" type="slidenum">
              <a:rPr lang="en-US" smtClean="0"/>
              <a:t>‹N°›</a:t>
            </a:fld>
            <a:endParaRPr lang="en-US"/>
          </a:p>
        </p:txBody>
      </p:sp>
    </p:spTree>
    <p:extLst>
      <p:ext uri="{BB962C8B-B14F-4D97-AF65-F5344CB8AC3E}">
        <p14:creationId xmlns:p14="http://schemas.microsoft.com/office/powerpoint/2010/main" val="1447011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24DAC4-47FC-01E8-BA2C-AC60DA1BAA0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a:extLst>
              <a:ext uri="{FF2B5EF4-FFF2-40B4-BE49-F238E27FC236}">
                <a16:creationId xmlns:a16="http://schemas.microsoft.com/office/drawing/2014/main" id="{EBDC12E0-DADB-3E3D-A4E8-3D9C38DB75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a:extLst>
              <a:ext uri="{FF2B5EF4-FFF2-40B4-BE49-F238E27FC236}">
                <a16:creationId xmlns:a16="http://schemas.microsoft.com/office/drawing/2014/main" id="{0D2F9097-B998-93CE-4151-5FC2691F3A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28A7DC0-5EC1-32C3-AA25-696C7FA107BD}"/>
              </a:ext>
            </a:extLst>
          </p:cNvPr>
          <p:cNvSpPr>
            <a:spLocks noGrp="1"/>
          </p:cNvSpPr>
          <p:nvPr>
            <p:ph type="dt" sz="half" idx="10"/>
          </p:nvPr>
        </p:nvSpPr>
        <p:spPr/>
        <p:txBody>
          <a:bodyPr/>
          <a:lstStyle/>
          <a:p>
            <a:fld id="{E47D0EAE-4BFA-0D40-AAD8-30B06DFEBFC0}" type="datetimeFigureOut">
              <a:rPr lang="en-US" smtClean="0"/>
              <a:t>10/5/23</a:t>
            </a:fld>
            <a:endParaRPr lang="en-US"/>
          </a:p>
        </p:txBody>
      </p:sp>
      <p:sp>
        <p:nvSpPr>
          <p:cNvPr id="6" name="Espace réservé du pied de page 5">
            <a:extLst>
              <a:ext uri="{FF2B5EF4-FFF2-40B4-BE49-F238E27FC236}">
                <a16:creationId xmlns:a16="http://schemas.microsoft.com/office/drawing/2014/main" id="{A6369533-C036-9EA0-AFCD-1193D747DAA4}"/>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862304B0-F7BC-8D91-2120-06A4B0F743F8}"/>
              </a:ext>
            </a:extLst>
          </p:cNvPr>
          <p:cNvSpPr>
            <a:spLocks noGrp="1"/>
          </p:cNvSpPr>
          <p:nvPr>
            <p:ph type="sldNum" sz="quarter" idx="12"/>
          </p:nvPr>
        </p:nvSpPr>
        <p:spPr/>
        <p:txBody>
          <a:bodyPr/>
          <a:lstStyle/>
          <a:p>
            <a:fld id="{4ED7E735-5203-C046-9D99-E6D26F48E5D9}" type="slidenum">
              <a:rPr lang="en-US" smtClean="0"/>
              <a:t>‹N°›</a:t>
            </a:fld>
            <a:endParaRPr lang="en-US"/>
          </a:p>
        </p:txBody>
      </p:sp>
    </p:spTree>
    <p:extLst>
      <p:ext uri="{BB962C8B-B14F-4D97-AF65-F5344CB8AC3E}">
        <p14:creationId xmlns:p14="http://schemas.microsoft.com/office/powerpoint/2010/main" val="2693643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5BFD5FA-EC4A-027F-C08C-CD1E6EA9AB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2F984150-706D-B986-43F2-2CE33D0B02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05342783-966E-C658-FA03-838512DCAC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7D0EAE-4BFA-0D40-AAD8-30B06DFEBFC0}" type="datetimeFigureOut">
              <a:rPr lang="en-US" smtClean="0"/>
              <a:t>10/5/23</a:t>
            </a:fld>
            <a:endParaRPr lang="en-US"/>
          </a:p>
        </p:txBody>
      </p:sp>
      <p:sp>
        <p:nvSpPr>
          <p:cNvPr id="5" name="Espace réservé du pied de page 4">
            <a:extLst>
              <a:ext uri="{FF2B5EF4-FFF2-40B4-BE49-F238E27FC236}">
                <a16:creationId xmlns:a16="http://schemas.microsoft.com/office/drawing/2014/main" id="{D8C5534C-39DA-3758-B185-E200B8F80F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3CC111B6-825F-5812-6FBA-4FEF2E497F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D7E735-5203-C046-9D99-E6D26F48E5D9}" type="slidenum">
              <a:rPr lang="en-US" smtClean="0"/>
              <a:t>‹N°›</a:t>
            </a:fld>
            <a:endParaRPr lang="en-US"/>
          </a:p>
        </p:txBody>
      </p:sp>
    </p:spTree>
    <p:extLst>
      <p:ext uri="{BB962C8B-B14F-4D97-AF65-F5344CB8AC3E}">
        <p14:creationId xmlns:p14="http://schemas.microsoft.com/office/powerpoint/2010/main" val="2833148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7CA43F-CFDF-6903-4A7B-2042EBEC600C}"/>
              </a:ext>
            </a:extLst>
          </p:cNvPr>
          <p:cNvSpPr>
            <a:spLocks noGrp="1"/>
          </p:cNvSpPr>
          <p:nvPr>
            <p:ph type="ctrTitle"/>
          </p:nvPr>
        </p:nvSpPr>
        <p:spPr/>
        <p:txBody>
          <a:bodyPr/>
          <a:lstStyle/>
          <a:p>
            <a:r>
              <a:rPr lang="en-US" b="1" dirty="0">
                <a:solidFill>
                  <a:srgbClr val="FF0000"/>
                </a:solidFill>
              </a:rPr>
              <a:t>Review of Day 1 </a:t>
            </a:r>
          </a:p>
        </p:txBody>
      </p:sp>
      <p:sp>
        <p:nvSpPr>
          <p:cNvPr id="3" name="Sous-titre 2">
            <a:extLst>
              <a:ext uri="{FF2B5EF4-FFF2-40B4-BE49-F238E27FC236}">
                <a16:creationId xmlns:a16="http://schemas.microsoft.com/office/drawing/2014/main" id="{CD08572E-F65A-9EEF-4933-36DCE68AF8A0}"/>
              </a:ext>
            </a:extLst>
          </p:cNvPr>
          <p:cNvSpPr>
            <a:spLocks noGrp="1"/>
          </p:cNvSpPr>
          <p:nvPr>
            <p:ph type="subTitle" idx="1"/>
          </p:nvPr>
        </p:nvSpPr>
        <p:spPr/>
        <p:txBody>
          <a:bodyPr/>
          <a:lstStyle/>
          <a:p>
            <a:r>
              <a:rPr lang="en-US" dirty="0" err="1"/>
              <a:t>Ec</a:t>
            </a:r>
            <a:r>
              <a:rPr lang="en-US" dirty="0"/>
              <a:t> &amp; CC 20231004</a:t>
            </a:r>
          </a:p>
        </p:txBody>
      </p:sp>
    </p:spTree>
    <p:extLst>
      <p:ext uri="{BB962C8B-B14F-4D97-AF65-F5344CB8AC3E}">
        <p14:creationId xmlns:p14="http://schemas.microsoft.com/office/powerpoint/2010/main" val="2487136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E3FBC6-4C6E-5FD8-0769-BA7E29CAED0C}"/>
              </a:ext>
            </a:extLst>
          </p:cNvPr>
          <p:cNvSpPr>
            <a:spLocks noGrp="1"/>
          </p:cNvSpPr>
          <p:nvPr>
            <p:ph type="title"/>
          </p:nvPr>
        </p:nvSpPr>
        <p:spPr/>
        <p:txBody>
          <a:bodyPr/>
          <a:lstStyle/>
          <a:p>
            <a:pPr algn="ctr"/>
            <a:r>
              <a:rPr lang="en-US" b="1" dirty="0">
                <a:solidFill>
                  <a:srgbClr val="FF0000"/>
                </a:solidFill>
              </a:rPr>
              <a:t>Welcome</a:t>
            </a:r>
          </a:p>
        </p:txBody>
      </p:sp>
      <p:sp>
        <p:nvSpPr>
          <p:cNvPr id="3" name="Espace réservé du contenu 2">
            <a:extLst>
              <a:ext uri="{FF2B5EF4-FFF2-40B4-BE49-F238E27FC236}">
                <a16:creationId xmlns:a16="http://schemas.microsoft.com/office/drawing/2014/main" id="{89A09E57-DD9E-A9A0-1543-BEF0B9AEF720}"/>
              </a:ext>
            </a:extLst>
          </p:cNvPr>
          <p:cNvSpPr>
            <a:spLocks noGrp="1"/>
          </p:cNvSpPr>
          <p:nvPr>
            <p:ph idx="1"/>
          </p:nvPr>
        </p:nvSpPr>
        <p:spPr/>
        <p:txBody>
          <a:bodyPr/>
          <a:lstStyle/>
          <a:p>
            <a:r>
              <a:rPr lang="en-US" dirty="0"/>
              <a:t>100th anniversary of IUPAP 1</a:t>
            </a:r>
            <a:r>
              <a:rPr lang="en-US" baseline="30000" dirty="0"/>
              <a:t>st</a:t>
            </a:r>
            <a:r>
              <a:rPr lang="en-US" dirty="0"/>
              <a:t> GA: do more?</a:t>
            </a:r>
          </a:p>
          <a:p>
            <a:r>
              <a:rPr lang="en-US" dirty="0"/>
              <a:t>In memory of Kennedy Reed: do more</a:t>
            </a:r>
          </a:p>
        </p:txBody>
      </p:sp>
    </p:spTree>
    <p:extLst>
      <p:ext uri="{BB962C8B-B14F-4D97-AF65-F5344CB8AC3E}">
        <p14:creationId xmlns:p14="http://schemas.microsoft.com/office/powerpoint/2010/main" val="2732729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EE94CA-60E4-B7EC-20DE-66FBA4DDB1D9}"/>
              </a:ext>
            </a:extLst>
          </p:cNvPr>
          <p:cNvSpPr>
            <a:spLocks noGrp="1"/>
          </p:cNvSpPr>
          <p:nvPr>
            <p:ph type="title"/>
          </p:nvPr>
        </p:nvSpPr>
        <p:spPr/>
        <p:txBody>
          <a:bodyPr/>
          <a:lstStyle/>
          <a:p>
            <a:pPr algn="ctr"/>
            <a:r>
              <a:rPr lang="en-US" b="1" dirty="0">
                <a:solidFill>
                  <a:srgbClr val="FF0000"/>
                </a:solidFill>
              </a:rPr>
              <a:t>Good attendance but some issues to be explored</a:t>
            </a:r>
          </a:p>
        </p:txBody>
      </p:sp>
      <p:sp>
        <p:nvSpPr>
          <p:cNvPr id="3" name="Espace réservé du contenu 2">
            <a:extLst>
              <a:ext uri="{FF2B5EF4-FFF2-40B4-BE49-F238E27FC236}">
                <a16:creationId xmlns:a16="http://schemas.microsoft.com/office/drawing/2014/main" id="{11568563-4082-3131-231B-4F281935FE09}"/>
              </a:ext>
            </a:extLst>
          </p:cNvPr>
          <p:cNvSpPr>
            <a:spLocks noGrp="1"/>
          </p:cNvSpPr>
          <p:nvPr>
            <p:ph idx="1"/>
          </p:nvPr>
        </p:nvSpPr>
        <p:spPr/>
        <p:txBody>
          <a:bodyPr/>
          <a:lstStyle/>
          <a:p>
            <a:r>
              <a:rPr lang="en-US" dirty="0"/>
              <a:t>Many affiliated commissions not present: reflect more on relationship with AC</a:t>
            </a:r>
          </a:p>
          <a:p>
            <a:r>
              <a:rPr lang="en-US" dirty="0"/>
              <a:t>Many working groups not present: reflect more on the relationship with Working groups</a:t>
            </a:r>
          </a:p>
        </p:txBody>
      </p:sp>
    </p:spTree>
    <p:extLst>
      <p:ext uri="{BB962C8B-B14F-4D97-AF65-F5344CB8AC3E}">
        <p14:creationId xmlns:p14="http://schemas.microsoft.com/office/powerpoint/2010/main" val="4046736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3A13C7-A2F7-B7FA-3074-2237F44B4F00}"/>
              </a:ext>
            </a:extLst>
          </p:cNvPr>
          <p:cNvSpPr>
            <a:spLocks noGrp="1"/>
          </p:cNvSpPr>
          <p:nvPr>
            <p:ph type="title"/>
          </p:nvPr>
        </p:nvSpPr>
        <p:spPr/>
        <p:txBody>
          <a:bodyPr/>
          <a:lstStyle/>
          <a:p>
            <a:pPr algn="ctr"/>
            <a:r>
              <a:rPr lang="en-US" b="1" dirty="0">
                <a:solidFill>
                  <a:srgbClr val="FF0000"/>
                </a:solidFill>
              </a:rPr>
              <a:t>Administration of IUPAP (Thanks </a:t>
            </a:r>
            <a:r>
              <a:rPr lang="en-US" b="1">
                <a:solidFill>
                  <a:srgbClr val="FF0000"/>
                </a:solidFill>
              </a:rPr>
              <a:t>Gabriella, Stefano </a:t>
            </a:r>
            <a:r>
              <a:rPr lang="en-US" b="1" dirty="0">
                <a:solidFill>
                  <a:srgbClr val="FF0000"/>
                </a:solidFill>
              </a:rPr>
              <a:t>and Jens)</a:t>
            </a:r>
          </a:p>
        </p:txBody>
      </p:sp>
      <p:sp>
        <p:nvSpPr>
          <p:cNvPr id="3" name="Espace réservé du contenu 2">
            <a:extLst>
              <a:ext uri="{FF2B5EF4-FFF2-40B4-BE49-F238E27FC236}">
                <a16:creationId xmlns:a16="http://schemas.microsoft.com/office/drawing/2014/main" id="{2F045159-F8C4-6AA0-0196-10E3D0241362}"/>
              </a:ext>
            </a:extLst>
          </p:cNvPr>
          <p:cNvSpPr>
            <a:spLocks noGrp="1"/>
          </p:cNvSpPr>
          <p:nvPr>
            <p:ph idx="1"/>
          </p:nvPr>
        </p:nvSpPr>
        <p:spPr/>
        <p:txBody>
          <a:bodyPr/>
          <a:lstStyle/>
          <a:p>
            <a:r>
              <a:rPr lang="en-US" sz="2400" dirty="0">
                <a:effectLst/>
                <a:latin typeface="Calibri" panose="020F0502020204030204" pitchFamily="34" charset="0"/>
                <a:ea typeface="Calibri" panose="020F0502020204030204" pitchFamily="34" charset="0"/>
                <a:cs typeface="Times New Roman" panose="02020603050405020304" pitchFamily="18" charset="0"/>
              </a:rPr>
              <a:t>To Do list of previous meeting is useful</a:t>
            </a:r>
          </a:p>
          <a:p>
            <a:r>
              <a:rPr lang="en-US" sz="2400" dirty="0">
                <a:effectLst/>
                <a:latin typeface="Calibri" panose="020F0502020204030204" pitchFamily="34" charset="0"/>
                <a:ea typeface="Calibri" panose="020F0502020204030204" pitchFamily="34" charset="0"/>
                <a:cs typeface="Times New Roman" panose="02020603050405020304" pitchFamily="18" charset="0"/>
              </a:rPr>
              <a:t>Close Singapore at the right time</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Keep FIT running as it is: stabilization!</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Consolidate the association (audit)</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latin typeface="Calibri" panose="020F0502020204030204" pitchFamily="34" charset="0"/>
                <a:ea typeface="Calibri" panose="020F0502020204030204" pitchFamily="34" charset="0"/>
                <a:cs typeface="Times New Roman" panose="02020603050405020304" pitchFamily="18" charset="0"/>
              </a:rPr>
              <a:t>Good a</a:t>
            </a:r>
            <a:r>
              <a:rPr lang="en-US" sz="2400" dirty="0">
                <a:effectLst/>
                <a:latin typeface="Calibri" panose="020F0502020204030204" pitchFamily="34" charset="0"/>
                <a:ea typeface="Calibri" panose="020F0502020204030204" pitchFamily="34" charset="0"/>
                <a:cs typeface="Times New Roman" panose="02020603050405020304" pitchFamily="18" charset="0"/>
              </a:rPr>
              <a:t>rchiving is still an issue</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818312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E59FB0-08B5-601F-E76D-66E52DF01745}"/>
              </a:ext>
            </a:extLst>
          </p:cNvPr>
          <p:cNvSpPr>
            <a:spLocks noGrp="1"/>
          </p:cNvSpPr>
          <p:nvPr>
            <p:ph type="title"/>
          </p:nvPr>
        </p:nvSpPr>
        <p:spPr/>
        <p:txBody>
          <a:bodyPr/>
          <a:lstStyle/>
          <a:p>
            <a:pPr algn="ctr"/>
            <a:r>
              <a:rPr lang="en-US" b="1" dirty="0">
                <a:solidFill>
                  <a:srgbClr val="FF0000"/>
                </a:solidFill>
              </a:rPr>
              <a:t>IUPAP membership (Thanks </a:t>
            </a:r>
            <a:r>
              <a:rPr lang="en-US" b="1" dirty="0" err="1">
                <a:solidFill>
                  <a:srgbClr val="FF0000"/>
                </a:solidFill>
              </a:rPr>
              <a:t>Nithaya</a:t>
            </a:r>
            <a:r>
              <a:rPr lang="en-US" b="1" dirty="0">
                <a:solidFill>
                  <a:srgbClr val="FF0000"/>
                </a:solidFill>
              </a:rPr>
              <a:t>)</a:t>
            </a:r>
          </a:p>
        </p:txBody>
      </p:sp>
      <p:sp>
        <p:nvSpPr>
          <p:cNvPr id="3" name="Espace réservé du contenu 2">
            <a:extLst>
              <a:ext uri="{FF2B5EF4-FFF2-40B4-BE49-F238E27FC236}">
                <a16:creationId xmlns:a16="http://schemas.microsoft.com/office/drawing/2014/main" id="{566481C4-A624-3B9D-D8EF-9D9554095047}"/>
              </a:ext>
            </a:extLst>
          </p:cNvPr>
          <p:cNvSpPr>
            <a:spLocks noGrp="1"/>
          </p:cNvSpPr>
          <p:nvPr>
            <p:ph idx="1"/>
          </p:nvPr>
        </p:nvSpPr>
        <p:spPr/>
        <p:txBody>
          <a:bodyPr/>
          <a:lstStyle/>
          <a:p>
            <a:r>
              <a:rPr lang="en-US" sz="2400" dirty="0">
                <a:effectLst/>
                <a:latin typeface="Calibri" panose="020F0502020204030204" pitchFamily="34" charset="0"/>
                <a:ea typeface="Calibri" panose="020F0502020204030204" pitchFamily="34" charset="0"/>
                <a:cs typeface="Times New Roman" panose="02020603050405020304" pitchFamily="18" charset="0"/>
              </a:rPr>
              <a:t>Keep in contact with members (</a:t>
            </a:r>
            <a:r>
              <a:rPr lang="en-US" sz="2400" dirty="0">
                <a:latin typeface="Calibri" panose="020F0502020204030204" pitchFamily="34" charset="0"/>
                <a:ea typeface="Calibri" panose="020F0502020204030204" pitchFamily="34" charset="0"/>
                <a:cs typeface="Times New Roman" panose="02020603050405020304" pitchFamily="18" charset="0"/>
              </a:rPr>
              <a:t>dedicated </a:t>
            </a:r>
            <a:r>
              <a:rPr lang="en-US" sz="2400" dirty="0">
                <a:effectLst/>
                <a:latin typeface="Calibri" panose="020F0502020204030204" pitchFamily="34" charset="0"/>
                <a:ea typeface="Calibri" panose="020F0502020204030204" pitchFamily="34" charset="0"/>
                <a:cs typeface="Times New Roman" panose="02020603050405020304" pitchFamily="18" charset="0"/>
              </a:rPr>
              <a:t>committee?)</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Keep in close contact with members with dues in arrear</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Associate territorial members statute: articles: </a:t>
            </a:r>
            <a:r>
              <a:rPr lang="en-US" sz="1800" dirty="0">
                <a:effectLst/>
              </a:rPr>
              <a:t>... individuals from ATMs may be coopted as associated members of commissions</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Conclude with Nepal, pursue with others</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Work with Africa: countries, clusters</a:t>
            </a:r>
            <a:r>
              <a:rPr lang="en-US" sz="2400" dirty="0">
                <a:latin typeface="Calibri" panose="020F0502020204030204" pitchFamily="34" charset="0"/>
                <a:ea typeface="Calibri" panose="020F0502020204030204" pitchFamily="34" charset="0"/>
                <a:cs typeface="Times New Roman" panose="02020603050405020304" pitchFamily="18" charset="0"/>
              </a:rPr>
              <a:t> to become first</a:t>
            </a:r>
            <a:r>
              <a:rPr lang="en-US" sz="2400" dirty="0">
                <a:effectLst/>
                <a:latin typeface="Calibri" panose="020F0502020204030204" pitchFamily="34" charset="0"/>
                <a:ea typeface="Calibri" panose="020F0502020204030204" pitchFamily="34" charset="0"/>
                <a:cs typeface="Times New Roman" panose="02020603050405020304" pitchFamily="18" charset="0"/>
              </a:rPr>
              <a:t> ATM and then members</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818407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DD1676-3063-81D4-52F0-3FF565F56879}"/>
              </a:ext>
            </a:extLst>
          </p:cNvPr>
          <p:cNvSpPr>
            <a:spLocks noGrp="1"/>
          </p:cNvSpPr>
          <p:nvPr>
            <p:ph type="title"/>
          </p:nvPr>
        </p:nvSpPr>
        <p:spPr/>
        <p:txBody>
          <a:bodyPr/>
          <a:lstStyle/>
          <a:p>
            <a:pPr algn="ctr"/>
            <a:r>
              <a:rPr lang="en-US" b="1" dirty="0">
                <a:solidFill>
                  <a:srgbClr val="FF0000"/>
                </a:solidFill>
              </a:rPr>
              <a:t>Conferences</a:t>
            </a:r>
          </a:p>
        </p:txBody>
      </p:sp>
      <p:sp>
        <p:nvSpPr>
          <p:cNvPr id="3" name="Espace réservé du contenu 2">
            <a:extLst>
              <a:ext uri="{FF2B5EF4-FFF2-40B4-BE49-F238E27FC236}">
                <a16:creationId xmlns:a16="http://schemas.microsoft.com/office/drawing/2014/main" id="{BD34B033-29E3-DC2C-C3DA-1F46E99A12A3}"/>
              </a:ext>
            </a:extLst>
          </p:cNvPr>
          <p:cNvSpPr>
            <a:spLocks noGrp="1"/>
          </p:cNvSpPr>
          <p:nvPr>
            <p:ph idx="1"/>
          </p:nvPr>
        </p:nvSpPr>
        <p:spPr/>
        <p:txBody>
          <a:bodyPr>
            <a:normAutofit fontScale="70000" lnSpcReduction="20000"/>
          </a:bodyPr>
          <a:lstStyle/>
          <a:p>
            <a:r>
              <a:rPr lang="en-US" dirty="0"/>
              <a:t>Good discussion, thanks to </a:t>
            </a:r>
            <a:r>
              <a:rPr lang="en-US" dirty="0" err="1"/>
              <a:t>Rudzani</a:t>
            </a:r>
            <a:endParaRPr lang="en-US" dirty="0"/>
          </a:p>
          <a:p>
            <a:r>
              <a:rPr lang="en-US" dirty="0"/>
              <a:t>Openness (no territory excluded), inclusiveness, no harassment, make IUPAP known</a:t>
            </a:r>
          </a:p>
          <a:p>
            <a:r>
              <a:rPr lang="en-US" dirty="0"/>
              <a:t>Issue of registration fees: limit on registration fee for accessibility or different classes of registration fees </a:t>
            </a:r>
            <a:r>
              <a:rPr lang="en-US" dirty="0">
                <a:sym typeface="Wingdings" pitchFamily="2" charset="2"/>
              </a:rPr>
              <a:t></a:t>
            </a:r>
            <a:r>
              <a:rPr lang="en-US" dirty="0"/>
              <a:t> low fees for developing countries, students .. Travel grants for developing countries, EC awarded, women. </a:t>
            </a:r>
            <a:r>
              <a:rPr lang="en-US" b="1" dirty="0"/>
              <a:t>Come with a resolutio</a:t>
            </a:r>
            <a:r>
              <a:rPr lang="en-US" dirty="0"/>
              <a:t>n</a:t>
            </a:r>
          </a:p>
          <a:p>
            <a:br>
              <a:rPr lang="fr-FR" dirty="0">
                <a:effectLst/>
                <a:latin typeface="Helvetica" pitchFamily="2" charset="0"/>
              </a:rPr>
            </a:br>
            <a:endParaRPr lang="fr-FR" dirty="0">
              <a:effectLst/>
              <a:latin typeface="Helvetica" pitchFamily="2" charset="0"/>
            </a:endParaRPr>
          </a:p>
          <a:p>
            <a:r>
              <a:rPr lang="en-GB" dirty="0">
                <a:effectLst/>
                <a:latin typeface="Helvetica" pitchFamily="2" charset="0"/>
              </a:rPr>
              <a:t> </a:t>
            </a:r>
            <a:r>
              <a:rPr lang="en-GB" b="1" dirty="0">
                <a:effectLst/>
                <a:latin typeface="Helvetica" pitchFamily="2" charset="0"/>
              </a:rPr>
              <a:t>Resolutions on conference fees and ample participation. </a:t>
            </a:r>
            <a:r>
              <a:rPr lang="en-GB" b="1" dirty="0" err="1">
                <a:effectLst/>
                <a:latin typeface="Helvetica" pitchFamily="2" charset="0"/>
              </a:rPr>
              <a:t>Silvina</a:t>
            </a:r>
            <a:endParaRPr lang="en-GB" dirty="0">
              <a:effectLst/>
              <a:latin typeface="Helvetica" pitchFamily="2" charset="0"/>
            </a:endParaRPr>
          </a:p>
          <a:p>
            <a:r>
              <a:rPr lang="en-GB" b="1" dirty="0">
                <a:effectLst/>
                <a:latin typeface="Helvetica" pitchFamily="2" charset="0"/>
              </a:rPr>
              <a:t>The following Resolution is to replace Resolution No. 3 approved by the 24th IUPAP General Assembly held in Berlin, Germany, in 2002. </a:t>
            </a:r>
            <a:endParaRPr lang="en-GB" dirty="0">
              <a:effectLst/>
              <a:latin typeface="Helvetica" pitchFamily="2" charset="0"/>
            </a:endParaRPr>
          </a:p>
          <a:p>
            <a:r>
              <a:rPr lang="en-GB" dirty="0">
                <a:effectLst/>
                <a:latin typeface="Helvetica" pitchFamily="2" charset="0"/>
              </a:rPr>
              <a:t>To ensure that IUPAP supported conferences (sponsored and endorsed) are accessible to physicists at all stages of their careers and from all groups and countries, IUPAP requires that there should either be affordable registration fee categories or support in other ways to facilitate participation. The Executive Council will establish yearly the maximum allowed fee for the </a:t>
            </a:r>
            <a:r>
              <a:rPr lang="en-GB">
                <a:effectLst/>
                <a:latin typeface="Helvetica" pitchFamily="2" charset="0"/>
              </a:rPr>
              <a:t>affordable </a:t>
            </a:r>
            <a:r>
              <a:rPr lang="en-GB">
                <a:latin typeface="Helvetica" pitchFamily="2" charset="0"/>
              </a:rPr>
              <a:t>categories</a:t>
            </a:r>
            <a:r>
              <a:rPr lang="en-GB">
                <a:effectLst/>
                <a:latin typeface="Helvetica" pitchFamily="2" charset="0"/>
              </a:rPr>
              <a:t>. </a:t>
            </a:r>
            <a:endParaRPr lang="en-GB" dirty="0">
              <a:effectLst/>
              <a:latin typeface="Helvetica" pitchFamily="2" charset="0"/>
            </a:endParaRPr>
          </a:p>
          <a:p>
            <a:endParaRPr lang="en-GB" dirty="0"/>
          </a:p>
          <a:p>
            <a:endParaRPr lang="en-US" dirty="0"/>
          </a:p>
        </p:txBody>
      </p:sp>
    </p:spTree>
    <p:extLst>
      <p:ext uri="{BB962C8B-B14F-4D97-AF65-F5344CB8AC3E}">
        <p14:creationId xmlns:p14="http://schemas.microsoft.com/office/powerpoint/2010/main" val="1058815602"/>
      </p:ext>
    </p:extLst>
  </p:cSld>
  <p:clrMapOvr>
    <a:masterClrMapping/>
  </p:clrMapOvr>
</p:sld>
</file>

<file path=ppt/theme/theme1.xml><?xml version="1.0" encoding="utf-8"?>
<a:theme xmlns:a="http://schemas.openxmlformats.org/drawingml/2006/main" name="Thème Offic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1097</TotalTime>
  <Words>334</Words>
  <Application>Microsoft Macintosh PowerPoint</Application>
  <PresentationFormat>Grand écran</PresentationFormat>
  <Paragraphs>28</Paragraphs>
  <Slides>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6</vt:i4>
      </vt:variant>
    </vt:vector>
  </HeadingPairs>
  <TitlesOfParts>
    <vt:vector size="11" baseType="lpstr">
      <vt:lpstr>Arial</vt:lpstr>
      <vt:lpstr>Calibri</vt:lpstr>
      <vt:lpstr>Calibri Light</vt:lpstr>
      <vt:lpstr>Helvetica</vt:lpstr>
      <vt:lpstr>Thème Office 2013 – 2022</vt:lpstr>
      <vt:lpstr>Review of Day 1 </vt:lpstr>
      <vt:lpstr>Welcome</vt:lpstr>
      <vt:lpstr>Good attendance but some issues to be explored</vt:lpstr>
      <vt:lpstr>Administration of IUPAP (Thanks Gabriella, Stefano and Jens)</vt:lpstr>
      <vt:lpstr>IUPAP membership (Thanks Nithaya)</vt:lpstr>
      <vt:lpstr>Conferences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do list </dc:title>
  <dc:creator>Michel Spiro</dc:creator>
  <cp:lastModifiedBy>Michel Spiro</cp:lastModifiedBy>
  <cp:revision>17</cp:revision>
  <dcterms:created xsi:type="dcterms:W3CDTF">2023-10-04T14:31:02Z</dcterms:created>
  <dcterms:modified xsi:type="dcterms:W3CDTF">2023-10-05T13:53:17Z</dcterms:modified>
</cp:coreProperties>
</file>