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1"/>
    <p:restoredTop sz="95755"/>
  </p:normalViewPr>
  <p:slideViewPr>
    <p:cSldViewPr snapToGrid="0">
      <p:cViewPr varScale="1">
        <p:scale>
          <a:sx n="110" d="100"/>
          <a:sy n="110" d="100"/>
        </p:scale>
        <p:origin x="6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DEEAF-9F75-A6B4-37A3-F30F6EB063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F63A0A-3DE1-FD00-FCD9-8161517E38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28FE03-746A-93CC-E8E3-ED7D8F780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EC5F-E4AD-7642-B734-E78BB4F994A4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C17CD8-2323-D2E9-95BF-5C255109E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798002-1779-DE90-59C1-402ADD162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B509-FA02-A446-AE22-7A6A3756A1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67079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7B2AA-B946-C49C-0F1A-010FCD047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AF49C0-ABCE-6633-02E5-4712593041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F6802E-71F1-C53C-AD35-66648DF12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EC5F-E4AD-7642-B734-E78BB4F994A4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B422B7-12ED-1153-AD99-6050D033F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FB927D-15DE-9C63-DAD4-9BCB39559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B509-FA02-A446-AE22-7A6A3756A1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83948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73C85F-A2DC-9192-9F35-BEBAF865CC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D72BA1-CEF5-2770-6AE5-B7662F8D07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4CFDF6-2F1B-9C84-0AA8-C10AFAE8D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EC5F-E4AD-7642-B734-E78BB4F994A4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C912CF-C191-8D4A-46D0-C84F53F3F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18E260-0B44-B0AA-F221-34678294D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B509-FA02-A446-AE22-7A6A3756A1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97018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CD4DA-D21C-E2CB-EB88-35A5B858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460A1A-3412-D48B-D38D-87566FB08C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8C6D94-7D68-3D20-C786-3D8BA6CC8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EC5F-E4AD-7642-B734-E78BB4F994A4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E4C5F-1F36-2C85-C69A-896DA9ACD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5E6F6-A379-E0B0-8435-F20BB903E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B509-FA02-A446-AE22-7A6A3756A1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99563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E7977-AFCC-5B72-052F-22A32048D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58DC11-4DCF-D18E-6BDB-5C30C3095F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0B82F-C1CE-3A9D-2896-6CB0AB193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EC5F-E4AD-7642-B734-E78BB4F994A4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CAA8FA-D4C5-99B2-1DB8-2F2F12C7F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98C70-AFD8-D13C-5C3D-9212FBA22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B509-FA02-A446-AE22-7A6A3756A1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69516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55D46-B26C-D74F-59B4-323F7E404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711C67-8AA5-CED8-3145-663A25272C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FF8326-6087-BEE1-D9C4-D4ED66AD38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645299-FEB2-885F-10AE-2F6B1B96F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EC5F-E4AD-7642-B734-E78BB4F994A4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F90CA7-D0D7-9A54-F9B9-565AAE3BC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24DB46-B829-50E2-3EB9-6F0DE3CB5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B509-FA02-A446-AE22-7A6A3756A1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65166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DFC92-91E0-164C-E46B-0A9EC266A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249E2D-BFB9-518D-726F-855D0B21C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32F56F-2F78-7F06-B1C1-DDC3370DF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C1EFF4-4106-D577-D8EE-5A9AE799F7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22C758-76C0-D92A-A0FC-8C4A788F14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9FD64D-8243-6E84-9338-2559D1C5B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EC5F-E4AD-7642-B734-E78BB4F994A4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53220B-5BA7-D2C0-5813-072C58BF0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7676A7-C725-13BD-1AF4-EBB0EB9F2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B509-FA02-A446-AE22-7A6A3756A1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29397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9D0B-DBF1-C5E8-FBAB-89DC32E6D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2E23F8-CA5D-81CD-EBD8-89373D649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EC5F-E4AD-7642-B734-E78BB4F994A4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208EBA-77E5-5564-C861-57FC9112A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A6BF9B-59EB-31C4-3CC7-0DA477F64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B509-FA02-A446-AE22-7A6A3756A1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75678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1EAF90-DC99-BB6B-7F28-6C3A30C65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EC5F-E4AD-7642-B734-E78BB4F994A4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4424D6-B257-3D94-FD02-0AC618137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B7A923-9B16-EA42-11A8-4ACD7212B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B509-FA02-A446-AE22-7A6A3756A1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0003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A220F-5B2F-B7FD-C433-24E05A775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72B63-8DDB-F6BA-26B5-92723B9BB7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7E58AE-51BC-349D-AEBA-0E67623B7C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23BDAE-8E37-E44A-EEAB-24D1DF2DB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EC5F-E4AD-7642-B734-E78BB4F994A4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BEEBBC-F8A1-42C7-D74C-9FD4E4AE2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4DD63A-DC4D-FD04-2A80-1CB15C05D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B509-FA02-A446-AE22-7A6A3756A1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52631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7F36A-015A-3287-AA7E-2A2954920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CAA156-E862-A338-7E19-4FBCD75B00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DC001E-B8B1-BD55-488A-C13BA3F94E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59B715-7A7F-6AD5-0140-D5FA2671F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CEC5F-E4AD-7642-B734-E78BB4F994A4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41AA6B-9469-F14B-C2F6-09752BA02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AA2137-1DFC-8F70-6358-22F6EBFE9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B509-FA02-A446-AE22-7A6A3756A1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48625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30CD07-A345-FE8C-226E-B18257654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09CAA1-5546-9C10-DCE9-62C642291B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1718A-2514-7D05-FA8A-1804C3125F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CEC5F-E4AD-7642-B734-E78BB4F994A4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87FBC-4ED1-0413-2E83-A80DAC774E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46045B-DB2D-5F55-DDB2-9984B88943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DB509-FA02-A446-AE22-7A6A3756A12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20779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29215-E094-6E65-6EDE-AC15159389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IUPAP 2022 ACCOUNTS</a:t>
            </a:r>
            <a:br>
              <a:rPr lang="en-CH" dirty="0"/>
            </a:br>
            <a:r>
              <a:rPr lang="en-CH" dirty="0"/>
              <a:t>Singapore and Geneva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57802C-851E-C027-5F79-D2F69723C4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44737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letter of a company's statement&#10;&#10;Description automatically generated">
            <a:extLst>
              <a:ext uri="{FF2B5EF4-FFF2-40B4-BE49-F238E27FC236}">
                <a16:creationId xmlns:a16="http://schemas.microsoft.com/office/drawing/2014/main" id="{11F94F85-DBEC-F076-DBF3-B7F003E4C1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30172" y="231610"/>
            <a:ext cx="4731657" cy="6571747"/>
          </a:xfrm>
        </p:spPr>
      </p:pic>
    </p:spTree>
    <p:extLst>
      <p:ext uri="{BB962C8B-B14F-4D97-AF65-F5344CB8AC3E}">
        <p14:creationId xmlns:p14="http://schemas.microsoft.com/office/powerpoint/2010/main" val="1797529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ocument with text and numbers&#10;&#10;Description automatically generated">
            <a:extLst>
              <a:ext uri="{FF2B5EF4-FFF2-40B4-BE49-F238E27FC236}">
                <a16:creationId xmlns:a16="http://schemas.microsoft.com/office/drawing/2014/main" id="{48D197AE-E81B-3A14-D51E-F6A722606A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85886" y="121090"/>
            <a:ext cx="5820229" cy="6677948"/>
          </a:xfrm>
        </p:spPr>
      </p:pic>
    </p:spTree>
    <p:extLst>
      <p:ext uri="{BB962C8B-B14F-4D97-AF65-F5344CB8AC3E}">
        <p14:creationId xmlns:p14="http://schemas.microsoft.com/office/powerpoint/2010/main" val="3299773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ocument with numbers and text&#10;&#10;Description automatically generated">
            <a:extLst>
              <a:ext uri="{FF2B5EF4-FFF2-40B4-BE49-F238E27FC236}">
                <a16:creationId xmlns:a16="http://schemas.microsoft.com/office/drawing/2014/main" id="{12CDC70B-92EE-69C7-7295-BBC29F9B64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7037" y="145142"/>
            <a:ext cx="6877927" cy="6712857"/>
          </a:xfrm>
        </p:spPr>
      </p:pic>
    </p:spTree>
    <p:extLst>
      <p:ext uri="{BB962C8B-B14F-4D97-AF65-F5344CB8AC3E}">
        <p14:creationId xmlns:p14="http://schemas.microsoft.com/office/powerpoint/2010/main" val="1707398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</Words>
  <Application>Microsoft Macintosh PowerPoint</Application>
  <PresentationFormat>Widescreen</PresentationFormat>
  <Paragraphs>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IUPAP 2022 ACCOUNTS Singapore and Geneva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IUPAP 2021 ACCOUNTS SINGAPORE </dc:title>
  <dc:creator>Jens Vigen</dc:creator>
  <cp:lastModifiedBy>Jens Vigen</cp:lastModifiedBy>
  <cp:revision>4</cp:revision>
  <dcterms:created xsi:type="dcterms:W3CDTF">2023-10-04T22:02:02Z</dcterms:created>
  <dcterms:modified xsi:type="dcterms:W3CDTF">2023-10-04T23:20:54Z</dcterms:modified>
</cp:coreProperties>
</file>