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8"/>
  </p:notesMasterIdLst>
  <p:handoutMasterIdLst>
    <p:handoutMasterId r:id="rId29"/>
  </p:handoutMasterIdLst>
  <p:sldIdLst>
    <p:sldId id="256" r:id="rId2"/>
    <p:sldId id="279" r:id="rId3"/>
    <p:sldId id="281" r:id="rId4"/>
    <p:sldId id="257" r:id="rId5"/>
    <p:sldId id="258" r:id="rId6"/>
    <p:sldId id="287" r:id="rId7"/>
    <p:sldId id="259" r:id="rId8"/>
    <p:sldId id="260" r:id="rId9"/>
    <p:sldId id="261" r:id="rId10"/>
    <p:sldId id="262" r:id="rId11"/>
    <p:sldId id="263" r:id="rId12"/>
    <p:sldId id="264" r:id="rId13"/>
    <p:sldId id="265" r:id="rId14"/>
    <p:sldId id="267" r:id="rId15"/>
    <p:sldId id="288" r:id="rId16"/>
    <p:sldId id="289" r:id="rId17"/>
    <p:sldId id="269" r:id="rId18"/>
    <p:sldId id="270" r:id="rId19"/>
    <p:sldId id="283" r:id="rId20"/>
    <p:sldId id="284" r:id="rId21"/>
    <p:sldId id="271" r:id="rId22"/>
    <p:sldId id="272" r:id="rId23"/>
    <p:sldId id="282" r:id="rId24"/>
    <p:sldId id="274" r:id="rId25"/>
    <p:sldId id="275" r:id="rId26"/>
    <p:sldId id="280" r:id="rId27"/>
  </p:sldIdLst>
  <p:sldSz cx="10080625" cy="5670550"/>
  <p:notesSz cx="7559675" cy="10691813"/>
  <p:defaultTextStyle>
    <a:defPPr>
      <a:defRPr lang="en-GB"/>
    </a:defPPr>
    <a:lvl1pPr algn="l" defTabSz="449263" rtl="0" eaLnBrk="0" fontAlgn="base" hangingPunct="0">
      <a:spcBef>
        <a:spcPct val="0"/>
      </a:spcBef>
      <a:spcAft>
        <a:spcPct val="0"/>
      </a:spcAft>
      <a:defRPr kern="1200">
        <a:solidFill>
          <a:schemeClr val="tx1"/>
        </a:solidFill>
        <a:latin typeface="Arial" charset="0"/>
        <a:ea typeface="ＭＳ Ｐゴシック" charset="0"/>
        <a:cs typeface="PingFang SC" charset="0"/>
      </a:defRPr>
    </a:lvl1pPr>
    <a:lvl2pPr marL="742950" indent="-285750" algn="l" defTabSz="449263" rtl="0" eaLnBrk="0" fontAlgn="base" hangingPunct="0">
      <a:spcBef>
        <a:spcPct val="0"/>
      </a:spcBef>
      <a:spcAft>
        <a:spcPct val="0"/>
      </a:spcAft>
      <a:defRPr kern="1200">
        <a:solidFill>
          <a:schemeClr val="tx1"/>
        </a:solidFill>
        <a:latin typeface="Arial" charset="0"/>
        <a:ea typeface="ＭＳ Ｐゴシック" charset="0"/>
        <a:cs typeface="PingFang SC" charset="0"/>
      </a:defRPr>
    </a:lvl2pPr>
    <a:lvl3pPr marL="1143000" indent="-228600" algn="l" defTabSz="449263" rtl="0" eaLnBrk="0" fontAlgn="base" hangingPunct="0">
      <a:spcBef>
        <a:spcPct val="0"/>
      </a:spcBef>
      <a:spcAft>
        <a:spcPct val="0"/>
      </a:spcAft>
      <a:defRPr kern="1200">
        <a:solidFill>
          <a:schemeClr val="tx1"/>
        </a:solidFill>
        <a:latin typeface="Arial" charset="0"/>
        <a:ea typeface="ＭＳ Ｐゴシック" charset="0"/>
        <a:cs typeface="PingFang SC" charset="0"/>
      </a:defRPr>
    </a:lvl3pPr>
    <a:lvl4pPr marL="1600200" indent="-228600" algn="l" defTabSz="449263" rtl="0" eaLnBrk="0" fontAlgn="base" hangingPunct="0">
      <a:spcBef>
        <a:spcPct val="0"/>
      </a:spcBef>
      <a:spcAft>
        <a:spcPct val="0"/>
      </a:spcAft>
      <a:defRPr kern="1200">
        <a:solidFill>
          <a:schemeClr val="tx1"/>
        </a:solidFill>
        <a:latin typeface="Arial" charset="0"/>
        <a:ea typeface="ＭＳ Ｐゴシック" charset="0"/>
        <a:cs typeface="PingFang SC" charset="0"/>
      </a:defRPr>
    </a:lvl4pPr>
    <a:lvl5pPr marL="2057400" indent="-228600" algn="l" defTabSz="449263" rtl="0" eaLnBrk="0" fontAlgn="base" hangingPunct="0">
      <a:spcBef>
        <a:spcPct val="0"/>
      </a:spcBef>
      <a:spcAft>
        <a:spcPct val="0"/>
      </a:spcAft>
      <a:defRPr kern="1200">
        <a:solidFill>
          <a:schemeClr val="tx1"/>
        </a:solidFill>
        <a:latin typeface="Arial" charset="0"/>
        <a:ea typeface="ＭＳ Ｐゴシック" charset="0"/>
        <a:cs typeface="PingFang SC" charset="0"/>
      </a:defRPr>
    </a:lvl5pPr>
    <a:lvl6pPr marL="2286000" algn="l" defTabSz="457200" rtl="0" eaLnBrk="1" latinLnBrk="0" hangingPunct="1">
      <a:defRPr kern="1200">
        <a:solidFill>
          <a:schemeClr val="tx1"/>
        </a:solidFill>
        <a:latin typeface="Arial" charset="0"/>
        <a:ea typeface="ＭＳ Ｐゴシック" charset="0"/>
        <a:cs typeface="PingFang SC" charset="0"/>
      </a:defRPr>
    </a:lvl6pPr>
    <a:lvl7pPr marL="2743200" algn="l" defTabSz="457200" rtl="0" eaLnBrk="1" latinLnBrk="0" hangingPunct="1">
      <a:defRPr kern="1200">
        <a:solidFill>
          <a:schemeClr val="tx1"/>
        </a:solidFill>
        <a:latin typeface="Arial" charset="0"/>
        <a:ea typeface="ＭＳ Ｐゴシック" charset="0"/>
        <a:cs typeface="PingFang SC" charset="0"/>
      </a:defRPr>
    </a:lvl7pPr>
    <a:lvl8pPr marL="3200400" algn="l" defTabSz="457200" rtl="0" eaLnBrk="1" latinLnBrk="0" hangingPunct="1">
      <a:defRPr kern="1200">
        <a:solidFill>
          <a:schemeClr val="tx1"/>
        </a:solidFill>
        <a:latin typeface="Arial" charset="0"/>
        <a:ea typeface="ＭＳ Ｐゴシック" charset="0"/>
        <a:cs typeface="PingFang SC" charset="0"/>
      </a:defRPr>
    </a:lvl8pPr>
    <a:lvl9pPr marL="3657600" algn="l" defTabSz="457200" rtl="0" eaLnBrk="1" latinLnBrk="0" hangingPunct="1">
      <a:defRPr kern="1200">
        <a:solidFill>
          <a:schemeClr val="tx1"/>
        </a:solidFill>
        <a:latin typeface="Arial" charset="0"/>
        <a:ea typeface="ＭＳ Ｐゴシック" charset="0"/>
        <a:cs typeface="PingFang SC" charset="0"/>
      </a:defRPr>
    </a:lvl9pPr>
  </p:defaultTextStyle>
  <p:extLst>
    <p:ext uri="{EFAFB233-063F-42B5-8137-9DF3F51BA10A}">
      <p15:sldGuideLst xmlns:p15="http://schemas.microsoft.com/office/powerpoint/2012/main">
        <p15:guide id="1" orient="horz" pos="1786">
          <p15:clr>
            <a:srgbClr val="A4A3A4"/>
          </p15:clr>
        </p15:guide>
        <p15:guide id="2" pos="317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03"/>
  </p:normalViewPr>
  <p:slideViewPr>
    <p:cSldViewPr>
      <p:cViewPr varScale="1">
        <p:scale>
          <a:sx n="123" d="100"/>
          <a:sy n="123" d="100"/>
        </p:scale>
        <p:origin x="960" y="176"/>
      </p:cViewPr>
      <p:guideLst>
        <p:guide orient="horz" pos="1786"/>
        <p:guide pos="317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276600" cy="5349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4281488" y="0"/>
            <a:ext cx="3276600" cy="534988"/>
          </a:xfrm>
          <a:prstGeom prst="rect">
            <a:avLst/>
          </a:prstGeom>
        </p:spPr>
        <p:txBody>
          <a:bodyPr vert="horz" lIns="91440" tIns="45720" rIns="91440" bIns="45720" rtlCol="0"/>
          <a:lstStyle>
            <a:lvl1pPr algn="r">
              <a:defRPr sz="1200"/>
            </a:lvl1pPr>
          </a:lstStyle>
          <a:p>
            <a:fld id="{5EA1AF39-896D-4A43-B501-2050B97E66C5}" type="datetimeFigureOut">
              <a:rPr lang="fr-FR" smtClean="0"/>
              <a:t>24/01/2022</a:t>
            </a:fld>
            <a:endParaRPr lang="en-US"/>
          </a:p>
        </p:txBody>
      </p:sp>
      <p:sp>
        <p:nvSpPr>
          <p:cNvPr id="4" name="Espace réservé du pied de page 3"/>
          <p:cNvSpPr>
            <a:spLocks noGrp="1"/>
          </p:cNvSpPr>
          <p:nvPr>
            <p:ph type="ftr" sz="quarter" idx="2"/>
          </p:nvPr>
        </p:nvSpPr>
        <p:spPr>
          <a:xfrm>
            <a:off x="0" y="10155238"/>
            <a:ext cx="3276600" cy="5349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4281488" y="10155238"/>
            <a:ext cx="3276600" cy="534987"/>
          </a:xfrm>
          <a:prstGeom prst="rect">
            <a:avLst/>
          </a:prstGeom>
        </p:spPr>
        <p:txBody>
          <a:bodyPr vert="horz" lIns="91440" tIns="45720" rIns="91440" bIns="45720" rtlCol="0" anchor="b"/>
          <a:lstStyle>
            <a:lvl1pPr algn="r">
              <a:defRPr sz="1200"/>
            </a:lvl1pPr>
          </a:lstStyle>
          <a:p>
            <a:fld id="{EF4EF50C-323D-704F-B73E-93EEE1AE448E}" type="slidenum">
              <a:rPr lang="en-US" smtClean="0"/>
              <a:t>‹N°›</a:t>
            </a:fld>
            <a:endParaRPr lang="en-US"/>
          </a:p>
        </p:txBody>
      </p:sp>
    </p:spTree>
    <p:extLst>
      <p:ext uri="{BB962C8B-B14F-4D97-AF65-F5344CB8AC3E}">
        <p14:creationId xmlns:p14="http://schemas.microsoft.com/office/powerpoint/2010/main" val="15113790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Rot="1" noChangeAspect="1" noChangeArrowheads="1"/>
          </p:cNvSpPr>
          <p:nvPr>
            <p:ph type="sldImg"/>
          </p:nvPr>
        </p:nvSpPr>
        <p:spPr bwMode="auto">
          <a:xfrm>
            <a:off x="215900" y="812800"/>
            <a:ext cx="7126288" cy="40068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2" name="Rectangle 2"/>
          <p:cNvSpPr>
            <a:spLocks noGrp="1" noChangeArrowheads="1"/>
          </p:cNvSpPr>
          <p:nvPr>
            <p:ph type="body"/>
          </p:nvPr>
        </p:nvSpPr>
        <p:spPr bwMode="auto">
          <a:xfrm>
            <a:off x="755650" y="5078413"/>
            <a:ext cx="6046788" cy="4810125"/>
          </a:xfrm>
          <a:prstGeom prst="rect">
            <a:avLst/>
          </a:prstGeom>
          <a:noFill/>
          <a:ln>
            <a:noFill/>
          </a:ln>
          <a:effectLst/>
        </p:spPr>
        <p:txBody>
          <a:bodyPr vert="horz" wrap="square" lIns="0" tIns="0" rIns="0" bIns="0" numCol="1" anchor="t" anchorCtr="0" compatLnSpc="1">
            <a:prstTxWarp prst="textNoShape">
              <a:avLst/>
            </a:prstTxWarp>
          </a:bodyPr>
          <a:lstStyle/>
          <a:p>
            <a:pPr lvl="0"/>
            <a:endParaRPr lang="fr-FR" altLang="fr-FR" noProof="0"/>
          </a:p>
        </p:txBody>
      </p:sp>
      <p:sp>
        <p:nvSpPr>
          <p:cNvPr id="2051" name="Rectangle 3"/>
          <p:cNvSpPr>
            <a:spLocks noGrp="1" noChangeArrowheads="1"/>
          </p:cNvSpPr>
          <p:nvPr>
            <p:ph type="hdr"/>
          </p:nvPr>
        </p:nvSpPr>
        <p:spPr bwMode="auto">
          <a:xfrm>
            <a:off x="0" y="0"/>
            <a:ext cx="3279775" cy="533400"/>
          </a:xfrm>
          <a:prstGeom prst="rect">
            <a:avLst/>
          </a:prstGeom>
          <a:noFill/>
          <a:ln>
            <a:noFill/>
          </a:ln>
          <a:effectLst/>
        </p:spPr>
        <p:txBody>
          <a:bodyPr vert="horz" wrap="square" lIns="0" tIns="0" rIns="0" bIns="0" numCol="1" anchor="t" anchorCtr="0" compatLnSpc="1">
            <a:prstTxWarp prst="textNoShape">
              <a:avLst/>
            </a:prstTxWarp>
          </a:bodyPr>
          <a:lstStyle>
            <a:lvl1pPr eaLnBrk="1">
              <a:lnSpc>
                <a:spcPct val="93000"/>
              </a:lnSpc>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Lst>
              <a:defRPr sz="1400">
                <a:solidFill>
                  <a:srgbClr val="000000"/>
                </a:solidFill>
                <a:latin typeface="Times New Roman" panose="02020603050405020304" pitchFamily="18" charset="0"/>
                <a:ea typeface="PingFang SC" panose="020B0400000000000000" pitchFamily="34" charset="-122"/>
                <a:cs typeface="Tahoma" panose="020B0604030504040204" pitchFamily="34" charset="0"/>
              </a:defRPr>
            </a:lvl1pPr>
          </a:lstStyle>
          <a:p>
            <a:pPr>
              <a:defRPr/>
            </a:pPr>
            <a:endParaRPr lang="fr-FR" altLang="fr-FR"/>
          </a:p>
        </p:txBody>
      </p:sp>
      <p:sp>
        <p:nvSpPr>
          <p:cNvPr id="2052" name="Rectangle 4"/>
          <p:cNvSpPr>
            <a:spLocks noGrp="1" noChangeArrowheads="1"/>
          </p:cNvSpPr>
          <p:nvPr>
            <p:ph type="dt"/>
          </p:nvPr>
        </p:nvSpPr>
        <p:spPr bwMode="auto">
          <a:xfrm>
            <a:off x="4278313" y="0"/>
            <a:ext cx="3279775" cy="533400"/>
          </a:xfrm>
          <a:prstGeom prst="rect">
            <a:avLst/>
          </a:prstGeom>
          <a:noFill/>
          <a:ln>
            <a:noFill/>
          </a:ln>
          <a:effectLst/>
        </p:spPr>
        <p:txBody>
          <a:bodyPr vert="horz" wrap="square" lIns="0" tIns="0" rIns="0" bIns="0" numCol="1" anchor="t"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Lst>
              <a:defRPr sz="1400">
                <a:solidFill>
                  <a:srgbClr val="000000"/>
                </a:solidFill>
                <a:latin typeface="Times New Roman" panose="02020603050405020304" pitchFamily="18" charset="0"/>
                <a:ea typeface="PingFang SC" panose="020B0400000000000000" pitchFamily="34" charset="-122"/>
                <a:cs typeface="Tahoma" panose="020B0604030504040204" pitchFamily="34" charset="0"/>
              </a:defRPr>
            </a:lvl1pPr>
          </a:lstStyle>
          <a:p>
            <a:pPr>
              <a:defRPr/>
            </a:pPr>
            <a:endParaRPr lang="fr-FR" altLang="fr-FR"/>
          </a:p>
        </p:txBody>
      </p:sp>
      <p:sp>
        <p:nvSpPr>
          <p:cNvPr id="2053" name="Rectangle 5"/>
          <p:cNvSpPr>
            <a:spLocks noGrp="1" noChangeArrowheads="1"/>
          </p:cNvSpPr>
          <p:nvPr>
            <p:ph type="ftr"/>
          </p:nvPr>
        </p:nvSpPr>
        <p:spPr bwMode="auto">
          <a:xfrm>
            <a:off x="0" y="10156825"/>
            <a:ext cx="3279775" cy="533400"/>
          </a:xfrm>
          <a:prstGeom prst="rect">
            <a:avLst/>
          </a:prstGeom>
          <a:noFill/>
          <a:ln>
            <a:noFill/>
          </a:ln>
          <a:effectLst/>
        </p:spPr>
        <p:txBody>
          <a:bodyPr vert="horz" wrap="square" lIns="0" tIns="0" rIns="0" bIns="0" numCol="1" anchor="b" anchorCtr="0" compatLnSpc="1">
            <a:prstTxWarp prst="textNoShape">
              <a:avLst/>
            </a:prstTxWarp>
          </a:bodyPr>
          <a:lstStyle>
            <a:lvl1pPr eaLnBrk="1">
              <a:lnSpc>
                <a:spcPct val="93000"/>
              </a:lnSpc>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Lst>
              <a:defRPr sz="1400">
                <a:solidFill>
                  <a:srgbClr val="000000"/>
                </a:solidFill>
                <a:latin typeface="Times New Roman" panose="02020603050405020304" pitchFamily="18" charset="0"/>
                <a:ea typeface="PingFang SC" panose="020B0400000000000000" pitchFamily="34" charset="-122"/>
                <a:cs typeface="Tahoma" panose="020B0604030504040204" pitchFamily="34" charset="0"/>
              </a:defRPr>
            </a:lvl1pPr>
          </a:lstStyle>
          <a:p>
            <a:pPr>
              <a:defRPr/>
            </a:pPr>
            <a:endParaRPr lang="fr-FR" altLang="fr-FR"/>
          </a:p>
        </p:txBody>
      </p:sp>
      <p:sp>
        <p:nvSpPr>
          <p:cNvPr id="2054" name="Rectangle 6"/>
          <p:cNvSpPr>
            <a:spLocks noGrp="1" noChangeArrowheads="1"/>
          </p:cNvSpPr>
          <p:nvPr>
            <p:ph type="sldNum"/>
          </p:nvPr>
        </p:nvSpPr>
        <p:spPr bwMode="auto">
          <a:xfrm>
            <a:off x="4278313" y="10156825"/>
            <a:ext cx="3279775" cy="533400"/>
          </a:xfrm>
          <a:prstGeom prst="rect">
            <a:avLst/>
          </a:prstGeom>
          <a:noFill/>
          <a:ln>
            <a:noFill/>
          </a:ln>
          <a:effectLst/>
        </p:spPr>
        <p:txBody>
          <a:bodyPr vert="horz" wrap="square" lIns="0" tIns="0" rIns="0" bIns="0" numCol="1" anchor="b" anchorCtr="0" compatLnSpc="1">
            <a:prstTxWarp prst="textNoShape">
              <a:avLst/>
            </a:prstTxWarp>
          </a:bodyPr>
          <a:lstStyle>
            <a:lvl1pPr algn="r" eaLnBrk="1">
              <a:lnSpc>
                <a:spcPct val="93000"/>
              </a:lnSpc>
              <a:buClr>
                <a:srgbClr val="000000"/>
              </a:buClr>
              <a:buSzPct val="100000"/>
              <a:buFont typeface="Times New Roman" charset="0"/>
              <a:buNone/>
              <a:tabLst>
                <a:tab pos="449263" algn="l"/>
                <a:tab pos="898525" algn="l"/>
                <a:tab pos="1347788" algn="l"/>
                <a:tab pos="1797050" algn="l"/>
                <a:tab pos="2246313" algn="l"/>
                <a:tab pos="2695575" algn="l"/>
                <a:tab pos="3144838" algn="l"/>
              </a:tabLst>
              <a:defRPr sz="1400">
                <a:solidFill>
                  <a:srgbClr val="000000"/>
                </a:solidFill>
                <a:latin typeface="Times New Roman" charset="0"/>
              </a:defRPr>
            </a:lvl1pPr>
          </a:lstStyle>
          <a:p>
            <a:fld id="{83205FD4-F4FC-FB45-B690-4814CDA39F88}" type="slidenum">
              <a:rPr lang="fr-FR"/>
              <a:pPr/>
              <a:t>‹N°›</a:t>
            </a:fld>
            <a:endParaRPr lang="fr-FR"/>
          </a:p>
        </p:txBody>
      </p:sp>
    </p:spTree>
    <p:extLst>
      <p:ext uri="{BB962C8B-B14F-4D97-AF65-F5344CB8AC3E}">
        <p14:creationId xmlns:p14="http://schemas.microsoft.com/office/powerpoint/2010/main" val="2808649283"/>
      </p:ext>
    </p:extLst>
  </p:cSld>
  <p:clrMap bg1="lt1" tx1="dk1" bg2="lt2" tx2="dk2" accent1="accent1" accent2="accent2" accent3="accent3" accent4="accent4" accent5="accent5" accent6="accent6" hlink="hlink" folHlink="folHlink"/>
  <p:hf hdr="0" ftr="0" dt="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ＭＳ Ｐゴシック" charset="0"/>
        <a:cs typeface="ＭＳ Ｐゴシック" charset="0"/>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6"/>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tabLst>
                <a:tab pos="449263" algn="l"/>
                <a:tab pos="898525" algn="l"/>
                <a:tab pos="1347788" algn="l"/>
                <a:tab pos="1797050" algn="l"/>
                <a:tab pos="2246313" algn="l"/>
                <a:tab pos="2695575" algn="l"/>
                <a:tab pos="3144838" algn="l"/>
              </a:tabLst>
              <a:defRPr sz="2400">
                <a:solidFill>
                  <a:schemeClr val="tx1"/>
                </a:solidFill>
                <a:latin typeface="Arial" charset="0"/>
                <a:ea typeface="ＭＳ Ｐゴシック" charset="0"/>
                <a:cs typeface="PingFang SC" charset="0"/>
              </a:defRPr>
            </a:lvl1pPr>
            <a:lvl2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2pPr>
            <a:lvl3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3pPr>
            <a:lvl4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4pPr>
            <a:lvl5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9pPr>
          </a:lstStyle>
          <a:p>
            <a:fld id="{F8A5BCE2-D879-A747-AC01-83F033A8277D}" type="slidenum">
              <a:rPr lang="fr-FR" sz="1400">
                <a:solidFill>
                  <a:srgbClr val="000000"/>
                </a:solidFill>
                <a:latin typeface="Times New Roman" charset="0"/>
              </a:rPr>
              <a:pPr/>
              <a:t>1</a:t>
            </a:fld>
            <a:endParaRPr lang="fr-FR" sz="1400">
              <a:solidFill>
                <a:srgbClr val="000000"/>
              </a:solidFill>
              <a:latin typeface="Times New Roman" charset="0"/>
            </a:endParaRPr>
          </a:p>
        </p:txBody>
      </p:sp>
      <p:sp>
        <p:nvSpPr>
          <p:cNvPr id="4099" name="Text Box 1"/>
          <p:cNvSpPr>
            <a:spLocks noGrp="1" noRot="1" noChangeAspect="1" noChangeArrowheads="1" noTextEdit="1"/>
          </p:cNvSpPr>
          <p:nvPr>
            <p:ph type="sldImg"/>
          </p:nvPr>
        </p:nvSpPr>
        <p:spPr>
          <a:xfrm>
            <a:off x="217488" y="812800"/>
            <a:ext cx="7124700" cy="4008438"/>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4100" name="Text Box 2"/>
          <p:cNvSpPr>
            <a:spLocks noGrp="1" noChangeArrowheads="1"/>
          </p:cNvSpPr>
          <p:nvPr>
            <p:ph type="body" idx="1"/>
          </p:nvPr>
        </p:nvSpPr>
        <p:spPr>
          <a:xfrm>
            <a:off x="755650" y="5078413"/>
            <a:ext cx="6048375" cy="481171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 uri="{FAA26D3D-D897-4be2-8F04-BA451C77F1D7}">
              <ma14:placeholderFlag xmlns:ma14="http://schemas.microsoft.com/office/mac/drawingml/2011/main" xmlns="" val="1"/>
            </a:ext>
          </a:extLst>
        </p:spPr>
        <p:txBody>
          <a:bodyPr wrap="none" anchor="ctr"/>
          <a:lstStyle/>
          <a:p>
            <a:endParaRPr lang="fr-FR">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Espace réservé de l'image des diapositives 1"/>
          <p:cNvSpPr>
            <a:spLocks noGrp="1" noRot="1" noChangeAspect="1" noChangeArrowheads="1" noTextEdit="1"/>
          </p:cNvSpPr>
          <p:nvPr>
            <p:ph type="sldImg"/>
          </p:nvPr>
        </p:nvSpPr>
        <p:spPr>
          <a:xfrm>
            <a:off x="217488" y="812800"/>
            <a:ext cx="7123112" cy="4006850"/>
          </a:xfrm>
        </p:spPr>
      </p:sp>
      <p:sp>
        <p:nvSpPr>
          <p:cNvPr id="27650" name="Espace réservé des notes 2"/>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fr-FR">
              <a:latin typeface="Times New Roman" charset="0"/>
            </a:endParaRPr>
          </a:p>
        </p:txBody>
      </p:sp>
      <p:sp>
        <p:nvSpPr>
          <p:cNvPr id="27651" name="Espace réservé du numéro de diapositive 3"/>
          <p:cNvSpPr>
            <a:spLocks noGrp="1" noChangeArrowheads="1"/>
          </p:cNvSpPr>
          <p:nvPr>
            <p:ph type="sldNum" sz="quarter"/>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sz="2400">
                <a:solidFill>
                  <a:schemeClr val="tx1"/>
                </a:solidFill>
                <a:latin typeface="Arial" charset="0"/>
                <a:ea typeface="ＭＳ Ｐゴシック" charset="0"/>
                <a:cs typeface="PingFang SC" charset="0"/>
              </a:defRPr>
            </a:lvl1pPr>
            <a:lvl2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2pPr>
            <a:lvl3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3pPr>
            <a:lvl4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4pPr>
            <a:lvl5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9pPr>
          </a:lstStyle>
          <a:p>
            <a:fld id="{ACBB662B-6060-5E4D-93A6-68FC000B15F7}" type="slidenum">
              <a:rPr lang="fr-FR" sz="1400">
                <a:solidFill>
                  <a:srgbClr val="000000"/>
                </a:solidFill>
                <a:latin typeface="Times New Roman" charset="0"/>
              </a:rPr>
              <a:pPr/>
              <a:t>24</a:t>
            </a:fld>
            <a:endParaRPr lang="fr-FR" sz="1400">
              <a:solidFill>
                <a:srgbClr val="000000"/>
              </a:solidFill>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ChangeArrowheads="1" noTextEdit="1"/>
          </p:cNvSpPr>
          <p:nvPr>
            <p:ph type="sldImg"/>
          </p:nvPr>
        </p:nvSpPr>
        <p:spPr>
          <a:xfrm>
            <a:off x="217488" y="812800"/>
            <a:ext cx="7123112" cy="4006850"/>
          </a:xfrm>
        </p:spPr>
      </p:sp>
      <p:sp>
        <p:nvSpPr>
          <p:cNvPr id="31746" name="Espace réservé des notes 2"/>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fr-FR" dirty="0">
              <a:latin typeface="Times New Roman" charset="0"/>
            </a:endParaRPr>
          </a:p>
        </p:txBody>
      </p:sp>
      <p:sp>
        <p:nvSpPr>
          <p:cNvPr id="31747" name="Espace réservé du numéro de diapositive 3"/>
          <p:cNvSpPr>
            <a:spLocks noGrp="1" noChangeArrowheads="1"/>
          </p:cNvSpPr>
          <p:nvPr>
            <p:ph type="sldNum" sz="quarter"/>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sz="2400">
                <a:solidFill>
                  <a:schemeClr val="tx1"/>
                </a:solidFill>
                <a:latin typeface="Arial" charset="0"/>
                <a:ea typeface="ＭＳ Ｐゴシック" charset="0"/>
                <a:cs typeface="PingFang SC" charset="0"/>
              </a:defRPr>
            </a:lvl1pPr>
            <a:lvl2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2pPr>
            <a:lvl3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3pPr>
            <a:lvl4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4pPr>
            <a:lvl5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9pPr>
          </a:lstStyle>
          <a:p>
            <a:fld id="{7C2F1766-5A97-714C-A251-7A271CFE8266}" type="slidenum">
              <a:rPr lang="fr-FR" sz="1400">
                <a:solidFill>
                  <a:srgbClr val="000000"/>
                </a:solidFill>
                <a:latin typeface="Times New Roman" charset="0"/>
              </a:rPr>
              <a:pPr/>
              <a:t>26</a:t>
            </a:fld>
            <a:endParaRPr lang="fr-FR" sz="1400">
              <a:solidFill>
                <a:srgbClr val="000000"/>
              </a:solidFill>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Espace réservé de l'image des diapositives 1"/>
          <p:cNvSpPr>
            <a:spLocks noGrp="1" noRot="1" noChangeAspect="1" noChangeArrowheads="1" noTextEdit="1"/>
          </p:cNvSpPr>
          <p:nvPr>
            <p:ph type="sldImg"/>
          </p:nvPr>
        </p:nvSpPr>
        <p:spPr>
          <a:xfrm>
            <a:off x="217488" y="812800"/>
            <a:ext cx="7123112" cy="4006850"/>
          </a:xfrm>
        </p:spPr>
      </p:sp>
      <p:sp>
        <p:nvSpPr>
          <p:cNvPr id="7170" name="Espace réservé des notes 2"/>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fr-FR">
              <a:latin typeface="Times New Roman" charset="0"/>
            </a:endParaRPr>
          </a:p>
        </p:txBody>
      </p:sp>
      <p:sp>
        <p:nvSpPr>
          <p:cNvPr id="7171" name="Espace réservé du numéro de diapositive 3"/>
          <p:cNvSpPr>
            <a:spLocks noGrp="1" noChangeArrowheads="1"/>
          </p:cNvSpPr>
          <p:nvPr>
            <p:ph type="sldNum" sz="quarter"/>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sz="2400">
                <a:solidFill>
                  <a:schemeClr val="tx1"/>
                </a:solidFill>
                <a:latin typeface="Arial" charset="0"/>
                <a:ea typeface="ＭＳ Ｐゴシック" charset="0"/>
                <a:cs typeface="PingFang SC" charset="0"/>
              </a:defRPr>
            </a:lvl1pPr>
            <a:lvl2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2pPr>
            <a:lvl3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3pPr>
            <a:lvl4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4pPr>
            <a:lvl5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9pPr>
          </a:lstStyle>
          <a:p>
            <a:fld id="{BC83F20A-AD94-7F41-9775-372CBC896DBE}" type="slidenum">
              <a:rPr lang="fr-FR" sz="1400">
                <a:solidFill>
                  <a:srgbClr val="000000"/>
                </a:solidFill>
                <a:latin typeface="Times New Roman" charset="0"/>
              </a:rPr>
              <a:pPr/>
              <a:t>4</a:t>
            </a:fld>
            <a:endParaRPr lang="fr-FR" sz="1400">
              <a:solidFill>
                <a:srgbClr val="000000"/>
              </a:solidFill>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488" y="812800"/>
            <a:ext cx="7123112" cy="4006850"/>
          </a:xfrm>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idx="10"/>
          </p:nvPr>
        </p:nvSpPr>
        <p:spPr/>
        <p:txBody>
          <a:bodyPr/>
          <a:lstStyle/>
          <a:p>
            <a:fld id="{83205FD4-F4FC-FB45-B690-4814CDA39F88}" type="slidenum">
              <a:rPr lang="fr-FR" smtClean="0"/>
              <a:pPr/>
              <a:t>5</a:t>
            </a:fld>
            <a:endParaRPr lang="fr-FR"/>
          </a:p>
        </p:txBody>
      </p:sp>
    </p:spTree>
    <p:extLst>
      <p:ext uri="{BB962C8B-B14F-4D97-AF65-F5344CB8AC3E}">
        <p14:creationId xmlns:p14="http://schemas.microsoft.com/office/powerpoint/2010/main" val="3388209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4175" y="695325"/>
            <a:ext cx="6088063" cy="3425825"/>
          </a:xfrm>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idx="10"/>
          </p:nvPr>
        </p:nvSpPr>
        <p:spPr/>
        <p:txBody>
          <a:bodyPr/>
          <a:lstStyle/>
          <a:p>
            <a:fld id="{83205FD4-F4FC-FB45-B690-4814CDA39F88}" type="slidenum">
              <a:rPr lang="fr-FR" smtClean="0"/>
              <a:pPr/>
              <a:t>6</a:t>
            </a:fld>
            <a:endParaRPr lang="fr-FR"/>
          </a:p>
        </p:txBody>
      </p:sp>
    </p:spTree>
    <p:extLst>
      <p:ext uri="{BB962C8B-B14F-4D97-AF65-F5344CB8AC3E}">
        <p14:creationId xmlns:p14="http://schemas.microsoft.com/office/powerpoint/2010/main" val="3388209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Espace réservé de l'image des diapositives 1"/>
          <p:cNvSpPr>
            <a:spLocks noGrp="1" noRot="1" noChangeAspect="1" noChangeArrowheads="1" noTextEdit="1"/>
          </p:cNvSpPr>
          <p:nvPr>
            <p:ph type="sldImg"/>
          </p:nvPr>
        </p:nvSpPr>
        <p:spPr>
          <a:xfrm>
            <a:off x="217488" y="812800"/>
            <a:ext cx="7123112" cy="4006850"/>
          </a:xfrm>
        </p:spPr>
      </p:sp>
      <p:sp>
        <p:nvSpPr>
          <p:cNvPr id="16386" name="Espace réservé des notes 2"/>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fr-FR">
              <a:latin typeface="Times New Roman" charset="0"/>
            </a:endParaRPr>
          </a:p>
        </p:txBody>
      </p:sp>
      <p:sp>
        <p:nvSpPr>
          <p:cNvPr id="16387" name="Espace réservé du numéro de diapositive 3"/>
          <p:cNvSpPr>
            <a:spLocks noGrp="1" noChangeArrowheads="1"/>
          </p:cNvSpPr>
          <p:nvPr>
            <p:ph type="sldNum" sz="quarter"/>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sz="2400">
                <a:solidFill>
                  <a:schemeClr val="tx1"/>
                </a:solidFill>
                <a:latin typeface="Arial" charset="0"/>
                <a:ea typeface="ＭＳ Ｐゴシック" charset="0"/>
                <a:cs typeface="PingFang SC" charset="0"/>
              </a:defRPr>
            </a:lvl1pPr>
            <a:lvl2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2pPr>
            <a:lvl3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3pPr>
            <a:lvl4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4pPr>
            <a:lvl5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9pPr>
          </a:lstStyle>
          <a:p>
            <a:fld id="{ED696D4F-D646-C840-A2D4-725FD5AF9332}" type="slidenum">
              <a:rPr lang="fr-FR" sz="1400">
                <a:solidFill>
                  <a:srgbClr val="000000"/>
                </a:solidFill>
                <a:latin typeface="Times New Roman" charset="0"/>
              </a:rPr>
              <a:pPr/>
              <a:t>13</a:t>
            </a:fld>
            <a:endParaRPr lang="fr-FR" sz="1400">
              <a:solidFill>
                <a:srgbClr val="000000"/>
              </a:solidFill>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488" y="812800"/>
            <a:ext cx="7123112" cy="4006850"/>
          </a:xfrm>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idx="10"/>
          </p:nvPr>
        </p:nvSpPr>
        <p:spPr/>
        <p:txBody>
          <a:bodyPr/>
          <a:lstStyle/>
          <a:p>
            <a:fld id="{83205FD4-F4FC-FB45-B690-4814CDA39F88}" type="slidenum">
              <a:rPr lang="fr-FR" smtClean="0"/>
              <a:pPr/>
              <a:t>15</a:t>
            </a:fld>
            <a:endParaRPr lang="fr-FR"/>
          </a:p>
        </p:txBody>
      </p:sp>
    </p:spTree>
    <p:extLst>
      <p:ext uri="{BB962C8B-B14F-4D97-AF65-F5344CB8AC3E}">
        <p14:creationId xmlns:p14="http://schemas.microsoft.com/office/powerpoint/2010/main" val="3324391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488" y="812800"/>
            <a:ext cx="7123112" cy="4006850"/>
          </a:xfrm>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idx="10"/>
          </p:nvPr>
        </p:nvSpPr>
        <p:spPr/>
        <p:txBody>
          <a:bodyPr/>
          <a:lstStyle/>
          <a:p>
            <a:fld id="{83205FD4-F4FC-FB45-B690-4814CDA39F88}" type="slidenum">
              <a:rPr lang="fr-FR" smtClean="0"/>
              <a:pPr/>
              <a:t>20</a:t>
            </a:fld>
            <a:endParaRPr lang="fr-FR"/>
          </a:p>
        </p:txBody>
      </p:sp>
    </p:spTree>
    <p:extLst>
      <p:ext uri="{BB962C8B-B14F-4D97-AF65-F5344CB8AC3E}">
        <p14:creationId xmlns:p14="http://schemas.microsoft.com/office/powerpoint/2010/main" val="840587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Espace réservé de l'image des diapositives 1"/>
          <p:cNvSpPr>
            <a:spLocks noGrp="1" noRot="1" noChangeAspect="1" noChangeArrowheads="1" noTextEdit="1"/>
          </p:cNvSpPr>
          <p:nvPr>
            <p:ph type="sldImg"/>
          </p:nvPr>
        </p:nvSpPr>
        <p:spPr>
          <a:xfrm>
            <a:off x="217488" y="812800"/>
            <a:ext cx="7123112" cy="4006850"/>
          </a:xfrm>
        </p:spPr>
      </p:sp>
      <p:sp>
        <p:nvSpPr>
          <p:cNvPr id="24578" name="Espace réservé des notes 2"/>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fr-FR">
              <a:latin typeface="Times New Roman" charset="0"/>
            </a:endParaRPr>
          </a:p>
        </p:txBody>
      </p:sp>
      <p:sp>
        <p:nvSpPr>
          <p:cNvPr id="24579" name="Espace réservé du numéro de diapositive 3"/>
          <p:cNvSpPr>
            <a:spLocks noGrp="1" noChangeArrowheads="1"/>
          </p:cNvSpPr>
          <p:nvPr>
            <p:ph type="sldNum" sz="quarter"/>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sz="2400">
                <a:solidFill>
                  <a:schemeClr val="tx1"/>
                </a:solidFill>
                <a:latin typeface="Arial" charset="0"/>
                <a:ea typeface="ＭＳ Ｐゴシック" charset="0"/>
                <a:cs typeface="PingFang SC" charset="0"/>
              </a:defRPr>
            </a:lvl1pPr>
            <a:lvl2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2pPr>
            <a:lvl3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3pPr>
            <a:lvl4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4pPr>
            <a:lvl5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9pPr>
          </a:lstStyle>
          <a:p>
            <a:fld id="{4C180B06-0938-6240-8220-75F7565D9D51}" type="slidenum">
              <a:rPr lang="fr-FR" sz="1400">
                <a:solidFill>
                  <a:srgbClr val="000000"/>
                </a:solidFill>
                <a:latin typeface="Times New Roman" charset="0"/>
              </a:rPr>
              <a:pPr/>
              <a:t>22</a:t>
            </a:fld>
            <a:endParaRPr lang="fr-FR" sz="1400">
              <a:solidFill>
                <a:srgbClr val="000000"/>
              </a:solidFill>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Espace réservé de l'image des diapositives 1"/>
          <p:cNvSpPr>
            <a:spLocks noGrp="1" noRot="1" noChangeAspect="1" noChangeArrowheads="1" noTextEdit="1"/>
          </p:cNvSpPr>
          <p:nvPr>
            <p:ph type="sldImg"/>
          </p:nvPr>
        </p:nvSpPr>
        <p:spPr>
          <a:xfrm>
            <a:off x="217488" y="812800"/>
            <a:ext cx="7123112" cy="4006850"/>
          </a:xfrm>
        </p:spPr>
      </p:sp>
      <p:sp>
        <p:nvSpPr>
          <p:cNvPr id="24578" name="Espace réservé des notes 2"/>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fr-FR" dirty="0">
              <a:latin typeface="Times New Roman" charset="0"/>
            </a:endParaRPr>
          </a:p>
        </p:txBody>
      </p:sp>
      <p:sp>
        <p:nvSpPr>
          <p:cNvPr id="24579" name="Espace réservé du numéro de diapositive 3"/>
          <p:cNvSpPr>
            <a:spLocks noGrp="1" noChangeArrowheads="1"/>
          </p:cNvSpPr>
          <p:nvPr>
            <p:ph type="sldNum" sz="quarter"/>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sz="2400">
                <a:solidFill>
                  <a:schemeClr val="tx1"/>
                </a:solidFill>
                <a:latin typeface="Arial" charset="0"/>
                <a:ea typeface="ＭＳ Ｐゴシック" charset="0"/>
                <a:cs typeface="PingFang SC" charset="0"/>
              </a:defRPr>
            </a:lvl1pPr>
            <a:lvl2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2pPr>
            <a:lvl3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3pPr>
            <a:lvl4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4pPr>
            <a:lvl5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9pPr>
          </a:lstStyle>
          <a:p>
            <a:fld id="{4C180B06-0938-6240-8220-75F7565D9D51}" type="slidenum">
              <a:rPr lang="fr-FR" sz="1400">
                <a:solidFill>
                  <a:srgbClr val="000000"/>
                </a:solidFill>
                <a:latin typeface="Times New Roman" charset="0"/>
              </a:rPr>
              <a:pPr/>
              <a:t>23</a:t>
            </a:fld>
            <a:endParaRPr lang="fr-FR" sz="1400">
              <a:solidFill>
                <a:srgbClr val="000000"/>
              </a:solidFill>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260475" y="928688"/>
            <a:ext cx="7559675" cy="1973262"/>
          </a:xfrm>
        </p:spPr>
        <p:txBody>
          <a:bodyPr anchor="b"/>
          <a:lstStyle>
            <a:lvl1pPr algn="ctr">
              <a:defRPr sz="6000"/>
            </a:lvl1pPr>
          </a:lstStyle>
          <a:p>
            <a:r>
              <a:rPr lang="fr-FR"/>
              <a:t>Cliquez et modifiez le titre</a:t>
            </a:r>
          </a:p>
        </p:txBody>
      </p:sp>
      <p:sp>
        <p:nvSpPr>
          <p:cNvPr id="3" name="Sous-titre 2"/>
          <p:cNvSpPr>
            <a:spLocks noGrp="1"/>
          </p:cNvSpPr>
          <p:nvPr>
            <p:ph type="subTitle" idx="1"/>
          </p:nvPr>
        </p:nvSpPr>
        <p:spPr>
          <a:xfrm>
            <a:off x="1260475" y="2978150"/>
            <a:ext cx="7559675" cy="137001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Cliquez pour modifier le style des sous-titres du masque</a:t>
            </a:r>
          </a:p>
        </p:txBody>
      </p:sp>
    </p:spTree>
    <p:extLst>
      <p:ext uri="{BB962C8B-B14F-4D97-AF65-F5344CB8AC3E}">
        <p14:creationId xmlns:p14="http://schemas.microsoft.com/office/powerpoint/2010/main" val="3612215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677121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307263" y="225425"/>
            <a:ext cx="2266950" cy="4813300"/>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503238" y="225425"/>
            <a:ext cx="6651625" cy="481330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46033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510118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87388" y="1414463"/>
            <a:ext cx="8694737" cy="2357437"/>
          </a:xfrm>
        </p:spPr>
        <p:txBody>
          <a:bodyPr anchor="b"/>
          <a:lstStyle>
            <a:lvl1pPr>
              <a:defRPr sz="6000"/>
            </a:lvl1pPr>
          </a:lstStyle>
          <a:p>
            <a:r>
              <a:rPr lang="fr-FR"/>
              <a:t>Cliquez et modifiez le titre</a:t>
            </a:r>
          </a:p>
        </p:txBody>
      </p:sp>
      <p:sp>
        <p:nvSpPr>
          <p:cNvPr id="3" name="Espace réservé du texte 2"/>
          <p:cNvSpPr>
            <a:spLocks noGrp="1"/>
          </p:cNvSpPr>
          <p:nvPr>
            <p:ph type="body" idx="1"/>
          </p:nvPr>
        </p:nvSpPr>
        <p:spPr>
          <a:xfrm>
            <a:off x="687388" y="3794125"/>
            <a:ext cx="8694737" cy="1241425"/>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Tree>
    <p:extLst>
      <p:ext uri="{BB962C8B-B14F-4D97-AF65-F5344CB8AC3E}">
        <p14:creationId xmlns:p14="http://schemas.microsoft.com/office/powerpoint/2010/main" val="3821461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503238" y="1439863"/>
            <a:ext cx="4457700" cy="35988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113338" y="1439863"/>
            <a:ext cx="4459287" cy="35988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135256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93738" y="301625"/>
            <a:ext cx="8694737" cy="1096963"/>
          </a:xfrm>
        </p:spPr>
        <p:txBody>
          <a:bodyPr/>
          <a:lstStyle/>
          <a:p>
            <a:r>
              <a:rPr lang="fr-FR"/>
              <a:t>Cliquez et modifiez le titre</a:t>
            </a:r>
          </a:p>
        </p:txBody>
      </p:sp>
      <p:sp>
        <p:nvSpPr>
          <p:cNvPr id="3" name="Espace réservé du texte 2"/>
          <p:cNvSpPr>
            <a:spLocks noGrp="1"/>
          </p:cNvSpPr>
          <p:nvPr>
            <p:ph type="body" idx="1"/>
          </p:nvPr>
        </p:nvSpPr>
        <p:spPr>
          <a:xfrm>
            <a:off x="693738" y="1390650"/>
            <a:ext cx="4265612" cy="681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93738" y="2071688"/>
            <a:ext cx="4265612" cy="3046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103813" y="1390650"/>
            <a:ext cx="4284662" cy="681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103813" y="2071688"/>
            <a:ext cx="4284662" cy="3046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754704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Tree>
    <p:extLst>
      <p:ext uri="{BB962C8B-B14F-4D97-AF65-F5344CB8AC3E}">
        <p14:creationId xmlns:p14="http://schemas.microsoft.com/office/powerpoint/2010/main" val="68469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6792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93738" y="377825"/>
            <a:ext cx="3251200" cy="1323975"/>
          </a:xfrm>
        </p:spPr>
        <p:txBody>
          <a:bodyPr anchor="b"/>
          <a:lstStyle>
            <a:lvl1pPr>
              <a:defRPr sz="3200"/>
            </a:lvl1pPr>
          </a:lstStyle>
          <a:p>
            <a:r>
              <a:rPr lang="fr-FR"/>
              <a:t>Cliquez et modifiez le titre</a:t>
            </a:r>
          </a:p>
        </p:txBody>
      </p:sp>
      <p:sp>
        <p:nvSpPr>
          <p:cNvPr id="3" name="Espace réservé du contenu 2"/>
          <p:cNvSpPr>
            <a:spLocks noGrp="1"/>
          </p:cNvSpPr>
          <p:nvPr>
            <p:ph idx="1"/>
          </p:nvPr>
        </p:nvSpPr>
        <p:spPr>
          <a:xfrm>
            <a:off x="4286250" y="815975"/>
            <a:ext cx="5102225" cy="40306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93738" y="1701800"/>
            <a:ext cx="3251200" cy="3151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Tree>
    <p:extLst>
      <p:ext uri="{BB962C8B-B14F-4D97-AF65-F5344CB8AC3E}">
        <p14:creationId xmlns:p14="http://schemas.microsoft.com/office/powerpoint/2010/main" val="3628089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93738" y="377825"/>
            <a:ext cx="3251200" cy="1323975"/>
          </a:xfrm>
        </p:spPr>
        <p:txBody>
          <a:bodyPr anchor="b"/>
          <a:lstStyle>
            <a:lvl1pPr>
              <a:defRPr sz="3200"/>
            </a:lvl1pPr>
          </a:lstStyle>
          <a:p>
            <a:r>
              <a:rPr lang="fr-FR"/>
              <a:t>Cliquez et modifiez le titre</a:t>
            </a:r>
          </a:p>
        </p:txBody>
      </p:sp>
      <p:sp>
        <p:nvSpPr>
          <p:cNvPr id="3" name="Espace réservé pour une image  2"/>
          <p:cNvSpPr>
            <a:spLocks noGrp="1"/>
          </p:cNvSpPr>
          <p:nvPr>
            <p:ph type="pic" idx="1"/>
          </p:nvPr>
        </p:nvSpPr>
        <p:spPr>
          <a:xfrm>
            <a:off x="4286250" y="815975"/>
            <a:ext cx="5102225" cy="40306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Faire glisser l'image vers l'espace réservé ou cliquer sur l'icône pour l'ajouter</a:t>
            </a:r>
          </a:p>
        </p:txBody>
      </p:sp>
      <p:sp>
        <p:nvSpPr>
          <p:cNvPr id="4" name="Espace réservé du texte 3"/>
          <p:cNvSpPr>
            <a:spLocks noGrp="1"/>
          </p:cNvSpPr>
          <p:nvPr>
            <p:ph type="body" sz="half" idx="2"/>
          </p:nvPr>
        </p:nvSpPr>
        <p:spPr>
          <a:xfrm>
            <a:off x="693738" y="1701800"/>
            <a:ext cx="3251200" cy="3151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Tree>
    <p:extLst>
      <p:ext uri="{BB962C8B-B14F-4D97-AF65-F5344CB8AC3E}">
        <p14:creationId xmlns:p14="http://schemas.microsoft.com/office/powerpoint/2010/main" val="4098123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1439863" y="225425"/>
            <a:ext cx="8134350" cy="9445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GB"/>
              <a:t>Cliquez pour éditer le format du texte-titre</a:t>
            </a:r>
          </a:p>
        </p:txBody>
      </p:sp>
      <p:sp>
        <p:nvSpPr>
          <p:cNvPr id="1027" name="Rectangle 2"/>
          <p:cNvSpPr>
            <a:spLocks noGrp="1" noChangeArrowheads="1"/>
          </p:cNvSpPr>
          <p:nvPr>
            <p:ph type="body" idx="1"/>
          </p:nvPr>
        </p:nvSpPr>
        <p:spPr bwMode="auto">
          <a:xfrm>
            <a:off x="503238" y="1439863"/>
            <a:ext cx="9069387" cy="35988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6604" rIns="0" bIns="0" numCol="1" anchor="t" anchorCtr="0" compatLnSpc="1">
            <a:prstTxWarp prst="textNoShape">
              <a:avLst/>
            </a:prstTxWarp>
          </a:bodyPr>
          <a:lstStyle/>
          <a:p>
            <a:pPr lvl="0"/>
            <a:r>
              <a:rPr lang="en-GB"/>
              <a:t>Cliquez pour éditer le format du plan de texte</a:t>
            </a:r>
          </a:p>
          <a:p>
            <a:pPr lvl="1"/>
            <a:r>
              <a:rPr lang="en-GB"/>
              <a:t>Second niveau de plan</a:t>
            </a:r>
          </a:p>
          <a:p>
            <a:pPr lvl="2"/>
            <a:r>
              <a:rPr lang="en-GB"/>
              <a:t>Troisième niveau de plan</a:t>
            </a:r>
          </a:p>
          <a:p>
            <a:pPr lvl="3"/>
            <a:r>
              <a:rPr lang="en-GB"/>
              <a:t>Quatrième niveau de plan</a:t>
            </a:r>
          </a:p>
          <a:p>
            <a:pPr lvl="4"/>
            <a:r>
              <a:rPr lang="en-GB"/>
              <a:t>Cinquième niveau de plan</a:t>
            </a:r>
          </a:p>
          <a:p>
            <a:pPr lvl="4"/>
            <a:r>
              <a:rPr lang="en-GB"/>
              <a:t>Sixième niveau de plan</a:t>
            </a:r>
          </a:p>
          <a:p>
            <a:pPr lvl="4"/>
            <a:r>
              <a:rPr lang="en-GB"/>
              <a:t>Septième niveau de plan</a:t>
            </a:r>
          </a:p>
        </p:txBody>
      </p:sp>
      <p:sp>
        <p:nvSpPr>
          <p:cNvPr id="2" name="Text Box 3"/>
          <p:cNvSpPr txBox="1">
            <a:spLocks noChangeArrowheads="1"/>
          </p:cNvSpPr>
          <p:nvPr/>
        </p:nvSpPr>
        <p:spPr bwMode="auto">
          <a:xfrm>
            <a:off x="0" y="5343525"/>
            <a:ext cx="10080625" cy="327025"/>
          </a:xfrm>
          <a:prstGeom prst="rect">
            <a:avLst/>
          </a:prstGeom>
          <a:solidFill>
            <a:srgbClr val="C0082B"/>
          </a:solidFill>
          <a:ln>
            <a:noFill/>
          </a:ln>
          <a:effectLst/>
        </p:spPr>
        <p:txBody>
          <a:bodyPr lIns="90000" tIns="49064"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9pPr>
          </a:lstStyle>
          <a:p>
            <a:pPr eaLnBrk="1">
              <a:lnSpc>
                <a:spcPct val="98000"/>
              </a:lnSpc>
              <a:buClr>
                <a:srgbClr val="000000"/>
              </a:buClr>
              <a:buSzPct val="100000"/>
              <a:buFont typeface="Times New Roman" panose="02020603050405020304" pitchFamily="18" charset="0"/>
              <a:buNone/>
              <a:defRPr/>
            </a:pPr>
            <a:r>
              <a:rPr lang="fr-FR" altLang="fr-FR" sz="1600">
                <a:solidFill>
                  <a:srgbClr val="FFFFFF"/>
                </a:solidFill>
                <a:latin typeface="Roboto Condensed" panose="02000000000000000000" pitchFamily="2" charset="0"/>
                <a:cs typeface="+mn-cs"/>
              </a:rPr>
              <a:t>International Year of Basic Sciences for Sustainable Development 2022</a:t>
            </a:r>
          </a:p>
        </p:txBody>
      </p:sp>
      <p:pic>
        <p:nvPicPr>
          <p:cNvPr id="1029" name="Picture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7938"/>
            <a:ext cx="1368425" cy="719137"/>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49263" rtl="0" eaLnBrk="1" fontAlgn="base" hangingPunct="1">
        <a:lnSpc>
          <a:spcPct val="98000"/>
        </a:lnSpc>
        <a:spcBef>
          <a:spcPct val="0"/>
        </a:spcBef>
        <a:spcAft>
          <a:spcPct val="0"/>
        </a:spcAft>
        <a:buClr>
          <a:srgbClr val="000000"/>
        </a:buClr>
        <a:buSzPct val="100000"/>
        <a:buFont typeface="Times New Roman" charset="0"/>
        <a:defRPr sz="4000" kern="1200">
          <a:solidFill>
            <a:srgbClr val="003361"/>
          </a:solidFill>
          <a:latin typeface="+mj-lt"/>
          <a:ea typeface="ＭＳ Ｐゴシック" charset="0"/>
          <a:cs typeface="PingFang SC" charset="0"/>
        </a:defRPr>
      </a:lvl1pPr>
      <a:lvl2pPr algn="ctr" defTabSz="449263" rtl="0" eaLnBrk="1" fontAlgn="base" hangingPunct="1">
        <a:lnSpc>
          <a:spcPct val="98000"/>
        </a:lnSpc>
        <a:spcBef>
          <a:spcPct val="0"/>
        </a:spcBef>
        <a:spcAft>
          <a:spcPct val="0"/>
        </a:spcAft>
        <a:buClr>
          <a:srgbClr val="000000"/>
        </a:buClr>
        <a:buSzPct val="100000"/>
        <a:buFont typeface="Times New Roman" charset="0"/>
        <a:defRPr sz="4000">
          <a:solidFill>
            <a:srgbClr val="003361"/>
          </a:solidFill>
          <a:latin typeface="Roboto Condensed" panose="02000000000000000000" pitchFamily="2" charset="0"/>
          <a:ea typeface="ＭＳ Ｐゴシック" charset="0"/>
          <a:cs typeface="PingFang SC" charset="0"/>
        </a:defRPr>
      </a:lvl2pPr>
      <a:lvl3pPr algn="ctr" defTabSz="449263" rtl="0" eaLnBrk="1" fontAlgn="base" hangingPunct="1">
        <a:lnSpc>
          <a:spcPct val="98000"/>
        </a:lnSpc>
        <a:spcBef>
          <a:spcPct val="0"/>
        </a:spcBef>
        <a:spcAft>
          <a:spcPct val="0"/>
        </a:spcAft>
        <a:buClr>
          <a:srgbClr val="000000"/>
        </a:buClr>
        <a:buSzPct val="100000"/>
        <a:buFont typeface="Times New Roman" charset="0"/>
        <a:defRPr sz="4000">
          <a:solidFill>
            <a:srgbClr val="003361"/>
          </a:solidFill>
          <a:latin typeface="Roboto Condensed" panose="02000000000000000000" pitchFamily="2" charset="0"/>
          <a:ea typeface="ＭＳ Ｐゴシック" charset="0"/>
          <a:cs typeface="PingFang SC" charset="0"/>
        </a:defRPr>
      </a:lvl3pPr>
      <a:lvl4pPr algn="ctr" defTabSz="449263" rtl="0" eaLnBrk="1" fontAlgn="base" hangingPunct="1">
        <a:lnSpc>
          <a:spcPct val="98000"/>
        </a:lnSpc>
        <a:spcBef>
          <a:spcPct val="0"/>
        </a:spcBef>
        <a:spcAft>
          <a:spcPct val="0"/>
        </a:spcAft>
        <a:buClr>
          <a:srgbClr val="000000"/>
        </a:buClr>
        <a:buSzPct val="100000"/>
        <a:buFont typeface="Times New Roman" charset="0"/>
        <a:defRPr sz="4000">
          <a:solidFill>
            <a:srgbClr val="003361"/>
          </a:solidFill>
          <a:latin typeface="Roboto Condensed" panose="02000000000000000000" pitchFamily="2" charset="0"/>
          <a:ea typeface="ＭＳ Ｐゴシック" charset="0"/>
          <a:cs typeface="PingFang SC" charset="0"/>
        </a:defRPr>
      </a:lvl4pPr>
      <a:lvl5pPr algn="ctr" defTabSz="449263" rtl="0" eaLnBrk="1" fontAlgn="base" hangingPunct="1">
        <a:lnSpc>
          <a:spcPct val="98000"/>
        </a:lnSpc>
        <a:spcBef>
          <a:spcPct val="0"/>
        </a:spcBef>
        <a:spcAft>
          <a:spcPct val="0"/>
        </a:spcAft>
        <a:buClr>
          <a:srgbClr val="000000"/>
        </a:buClr>
        <a:buSzPct val="100000"/>
        <a:buFont typeface="Times New Roman" charset="0"/>
        <a:defRPr sz="4000">
          <a:solidFill>
            <a:srgbClr val="003361"/>
          </a:solidFill>
          <a:latin typeface="Roboto Condensed" panose="02000000000000000000" pitchFamily="2" charset="0"/>
          <a:ea typeface="ＭＳ Ｐゴシック" charset="0"/>
          <a:cs typeface="PingFang SC" charset="0"/>
        </a:defRPr>
      </a:lvl5pPr>
      <a:lvl6pPr marL="2514600" indent="-228600" algn="ctr" defTabSz="449263" rtl="0" eaLnBrk="1" fontAlgn="base" hangingPunct="1">
        <a:lnSpc>
          <a:spcPct val="98000"/>
        </a:lnSpc>
        <a:spcBef>
          <a:spcPct val="0"/>
        </a:spcBef>
        <a:spcAft>
          <a:spcPct val="0"/>
        </a:spcAft>
        <a:buClr>
          <a:srgbClr val="000000"/>
        </a:buClr>
        <a:buSzPct val="100000"/>
        <a:buFont typeface="Times New Roman" panose="02020603050405020304" pitchFamily="18" charset="0"/>
        <a:defRPr sz="4000">
          <a:solidFill>
            <a:srgbClr val="003361"/>
          </a:solidFill>
          <a:latin typeface="Roboto Condensed" panose="02000000000000000000" pitchFamily="2" charset="0"/>
          <a:ea typeface="PingFang SC" panose="020B0400000000000000" pitchFamily="34" charset="-122"/>
        </a:defRPr>
      </a:lvl6pPr>
      <a:lvl7pPr marL="2971800" indent="-228600" algn="ctr" defTabSz="449263" rtl="0" eaLnBrk="1" fontAlgn="base" hangingPunct="1">
        <a:lnSpc>
          <a:spcPct val="98000"/>
        </a:lnSpc>
        <a:spcBef>
          <a:spcPct val="0"/>
        </a:spcBef>
        <a:spcAft>
          <a:spcPct val="0"/>
        </a:spcAft>
        <a:buClr>
          <a:srgbClr val="000000"/>
        </a:buClr>
        <a:buSzPct val="100000"/>
        <a:buFont typeface="Times New Roman" panose="02020603050405020304" pitchFamily="18" charset="0"/>
        <a:defRPr sz="4000">
          <a:solidFill>
            <a:srgbClr val="003361"/>
          </a:solidFill>
          <a:latin typeface="Roboto Condensed" panose="02000000000000000000" pitchFamily="2" charset="0"/>
          <a:ea typeface="PingFang SC" panose="020B0400000000000000" pitchFamily="34" charset="-122"/>
        </a:defRPr>
      </a:lvl7pPr>
      <a:lvl8pPr marL="3429000" indent="-228600" algn="ctr" defTabSz="449263" rtl="0" eaLnBrk="1" fontAlgn="base" hangingPunct="1">
        <a:lnSpc>
          <a:spcPct val="98000"/>
        </a:lnSpc>
        <a:spcBef>
          <a:spcPct val="0"/>
        </a:spcBef>
        <a:spcAft>
          <a:spcPct val="0"/>
        </a:spcAft>
        <a:buClr>
          <a:srgbClr val="000000"/>
        </a:buClr>
        <a:buSzPct val="100000"/>
        <a:buFont typeface="Times New Roman" panose="02020603050405020304" pitchFamily="18" charset="0"/>
        <a:defRPr sz="4000">
          <a:solidFill>
            <a:srgbClr val="003361"/>
          </a:solidFill>
          <a:latin typeface="Roboto Condensed" panose="02000000000000000000" pitchFamily="2" charset="0"/>
          <a:ea typeface="PingFang SC" panose="020B0400000000000000" pitchFamily="34" charset="-122"/>
        </a:defRPr>
      </a:lvl8pPr>
      <a:lvl9pPr marL="3886200" indent="-228600" algn="ctr" defTabSz="449263" rtl="0" eaLnBrk="1" fontAlgn="base" hangingPunct="1">
        <a:lnSpc>
          <a:spcPct val="98000"/>
        </a:lnSpc>
        <a:spcBef>
          <a:spcPct val="0"/>
        </a:spcBef>
        <a:spcAft>
          <a:spcPct val="0"/>
        </a:spcAft>
        <a:buClr>
          <a:srgbClr val="000000"/>
        </a:buClr>
        <a:buSzPct val="100000"/>
        <a:buFont typeface="Times New Roman" panose="02020603050405020304" pitchFamily="18" charset="0"/>
        <a:defRPr sz="4000">
          <a:solidFill>
            <a:srgbClr val="003361"/>
          </a:solidFill>
          <a:latin typeface="Roboto Condensed" panose="02000000000000000000" pitchFamily="2" charset="0"/>
          <a:ea typeface="PingFang SC" panose="020B0400000000000000" pitchFamily="34" charset="-122"/>
        </a:defRPr>
      </a:lvl9pPr>
    </p:titleStyle>
    <p:bodyStyle>
      <a:lvl1pPr marL="342900" indent="-342900" algn="l" defTabSz="449263" rtl="0" eaLnBrk="1" fontAlgn="base" hangingPunct="1">
        <a:lnSpc>
          <a:spcPct val="98000"/>
        </a:lnSpc>
        <a:spcBef>
          <a:spcPts val="1413"/>
        </a:spcBef>
        <a:spcAft>
          <a:spcPct val="0"/>
        </a:spcAft>
        <a:buClr>
          <a:srgbClr val="000000"/>
        </a:buClr>
        <a:buSzPct val="100000"/>
        <a:buFont typeface="Times New Roman" charset="0"/>
        <a:defRPr sz="2600" kern="1200">
          <a:solidFill>
            <a:srgbClr val="003361"/>
          </a:solidFill>
          <a:latin typeface="+mn-lt"/>
          <a:ea typeface="ＭＳ Ｐゴシック" charset="0"/>
          <a:cs typeface="PingFang SC" charset="0"/>
        </a:defRPr>
      </a:lvl1pPr>
      <a:lvl2pPr marL="742950" indent="-285750" algn="l" defTabSz="449263" rtl="0" eaLnBrk="1" fontAlgn="base" hangingPunct="1">
        <a:lnSpc>
          <a:spcPct val="98000"/>
        </a:lnSpc>
        <a:spcBef>
          <a:spcPts val="1138"/>
        </a:spcBef>
        <a:spcAft>
          <a:spcPct val="0"/>
        </a:spcAft>
        <a:buClr>
          <a:srgbClr val="000000"/>
        </a:buClr>
        <a:buSzPct val="100000"/>
        <a:buFont typeface="Times New Roman" charset="0"/>
        <a:defRPr sz="2400" kern="1200">
          <a:solidFill>
            <a:srgbClr val="003361"/>
          </a:solidFill>
          <a:latin typeface="+mn-lt"/>
          <a:ea typeface="+mn-ea"/>
          <a:cs typeface="PingFang SC" charset="0"/>
        </a:defRPr>
      </a:lvl2pPr>
      <a:lvl3pPr marL="1143000" indent="-228600" algn="l" defTabSz="449263" rtl="0" eaLnBrk="1" fontAlgn="base" hangingPunct="1">
        <a:lnSpc>
          <a:spcPct val="98000"/>
        </a:lnSpc>
        <a:spcBef>
          <a:spcPts val="850"/>
        </a:spcBef>
        <a:spcAft>
          <a:spcPct val="0"/>
        </a:spcAft>
        <a:buClr>
          <a:srgbClr val="000000"/>
        </a:buClr>
        <a:buSzPct val="100000"/>
        <a:buFont typeface="Times New Roman" charset="0"/>
        <a:defRPr sz="2000" kern="1200">
          <a:solidFill>
            <a:srgbClr val="003361"/>
          </a:solidFill>
          <a:latin typeface="+mn-lt"/>
          <a:ea typeface="+mn-ea"/>
          <a:cs typeface="PingFang SC" charset="0"/>
        </a:defRPr>
      </a:lvl3pPr>
      <a:lvl4pPr marL="1600200" indent="-228600" algn="l" defTabSz="449263" rtl="0" eaLnBrk="1" fontAlgn="base" hangingPunct="1">
        <a:lnSpc>
          <a:spcPct val="98000"/>
        </a:lnSpc>
        <a:spcBef>
          <a:spcPts val="575"/>
        </a:spcBef>
        <a:spcAft>
          <a:spcPct val="0"/>
        </a:spcAft>
        <a:buClr>
          <a:srgbClr val="000000"/>
        </a:buClr>
        <a:buSzPct val="100000"/>
        <a:buFont typeface="Times New Roman" charset="0"/>
        <a:defRPr sz="1600" kern="1200">
          <a:solidFill>
            <a:srgbClr val="003361"/>
          </a:solidFill>
          <a:latin typeface="+mn-lt"/>
          <a:ea typeface="+mn-ea"/>
          <a:cs typeface="PingFang SC" charset="0"/>
        </a:defRPr>
      </a:lvl4pPr>
      <a:lvl5pPr marL="2057400" indent="-228600" algn="l" defTabSz="449263" rtl="0" eaLnBrk="1" fontAlgn="base" hangingPunct="1">
        <a:lnSpc>
          <a:spcPct val="98000"/>
        </a:lnSpc>
        <a:spcBef>
          <a:spcPts val="288"/>
        </a:spcBef>
        <a:spcAft>
          <a:spcPct val="0"/>
        </a:spcAft>
        <a:buClr>
          <a:srgbClr val="000000"/>
        </a:buClr>
        <a:buSzPct val="100000"/>
        <a:buFont typeface="Times New Roman" charset="0"/>
        <a:defRPr sz="1200" kern="1200">
          <a:solidFill>
            <a:srgbClr val="003361"/>
          </a:solidFill>
          <a:latin typeface="+mn-lt"/>
          <a:ea typeface="+mn-ea"/>
          <a:cs typeface="PingFang SC"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18" Type="http://schemas.openxmlformats.org/officeDocument/2006/relationships/image" Target="../media/image17.jpeg"/><Relationship Id="rId26" Type="http://schemas.openxmlformats.org/officeDocument/2006/relationships/image" Target="../media/image25.png"/><Relationship Id="rId3" Type="http://schemas.openxmlformats.org/officeDocument/2006/relationships/image" Target="../media/image2.jpeg"/><Relationship Id="rId21" Type="http://schemas.openxmlformats.org/officeDocument/2006/relationships/image" Target="../media/image20.jpeg"/><Relationship Id="rId7" Type="http://schemas.openxmlformats.org/officeDocument/2006/relationships/image" Target="../media/image6.jpeg"/><Relationship Id="rId12" Type="http://schemas.openxmlformats.org/officeDocument/2006/relationships/image" Target="../media/image11.jpeg"/><Relationship Id="rId17" Type="http://schemas.openxmlformats.org/officeDocument/2006/relationships/image" Target="../media/image16.jpeg"/><Relationship Id="rId25" Type="http://schemas.openxmlformats.org/officeDocument/2006/relationships/image" Target="../media/image24.png"/><Relationship Id="rId2" Type="http://schemas.openxmlformats.org/officeDocument/2006/relationships/notesSlide" Target="../notesSlides/notesSlide2.xml"/><Relationship Id="rId16" Type="http://schemas.openxmlformats.org/officeDocument/2006/relationships/image" Target="../media/image15.jpeg"/><Relationship Id="rId20"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jpeg"/><Relationship Id="rId24" Type="http://schemas.openxmlformats.org/officeDocument/2006/relationships/image" Target="../media/image23.png"/><Relationship Id="rId5" Type="http://schemas.openxmlformats.org/officeDocument/2006/relationships/image" Target="../media/image4.jpeg"/><Relationship Id="rId15" Type="http://schemas.openxmlformats.org/officeDocument/2006/relationships/image" Target="../media/image14.jpeg"/><Relationship Id="rId23" Type="http://schemas.openxmlformats.org/officeDocument/2006/relationships/image" Target="../media/image22.jpeg"/><Relationship Id="rId10" Type="http://schemas.openxmlformats.org/officeDocument/2006/relationships/image" Target="../media/image9.jpeg"/><Relationship Id="rId19" Type="http://schemas.openxmlformats.org/officeDocument/2006/relationships/image" Target="../media/image18.jpeg"/><Relationship Id="rId4" Type="http://schemas.openxmlformats.org/officeDocument/2006/relationships/image" Target="../media/image3.jpeg"/><Relationship Id="rId9" Type="http://schemas.openxmlformats.org/officeDocument/2006/relationships/image" Target="../media/image8.png"/><Relationship Id="rId14" Type="http://schemas.openxmlformats.org/officeDocument/2006/relationships/image" Target="../media/image13.emf"/><Relationship Id="rId22"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431801" y="531813"/>
            <a:ext cx="9144000" cy="2016125"/>
          </a:xfrm>
        </p:spPr>
        <p:txBody>
          <a:bodyPr tIns="10160"/>
          <a:lstStyle/>
          <a:p>
            <a:pPr eaLnBrk="1">
              <a:defRPr/>
            </a:pPr>
            <a:r>
              <a:rPr lang="en-GB" b="1" dirty="0">
                <a:solidFill>
                  <a:srgbClr val="C0082B"/>
                </a:solidFill>
                <a:latin typeface="Roboto Condensed" charset="0"/>
                <a:ea typeface="PingFang SC" charset="0"/>
              </a:rPr>
              <a:t>  International Year of Basic Sciences</a:t>
            </a:r>
            <a:br>
              <a:rPr lang="en-GB" b="1" dirty="0">
                <a:solidFill>
                  <a:srgbClr val="C0082B"/>
                </a:solidFill>
                <a:latin typeface="Roboto Condensed" charset="0"/>
                <a:ea typeface="PingFang SC" charset="0"/>
              </a:rPr>
            </a:br>
            <a:r>
              <a:rPr lang="en-GB" b="1" dirty="0">
                <a:solidFill>
                  <a:srgbClr val="C0082B"/>
                </a:solidFill>
                <a:latin typeface="Roboto Condensed" charset="0"/>
                <a:ea typeface="PingFang SC" charset="0"/>
              </a:rPr>
              <a:t>for Sustainable Development in 2022,</a:t>
            </a:r>
            <a:br>
              <a:rPr lang="en-GB" b="1" dirty="0">
                <a:solidFill>
                  <a:srgbClr val="C0082B"/>
                </a:solidFill>
                <a:latin typeface="Roboto Condensed" charset="0"/>
                <a:ea typeface="PingFang SC" charset="0"/>
              </a:rPr>
            </a:br>
            <a:r>
              <a:rPr lang="en-GB" sz="3200" b="1" dirty="0">
                <a:solidFill>
                  <a:srgbClr val="C0082B"/>
                </a:solidFill>
                <a:latin typeface="Roboto Condensed" charset="0"/>
                <a:ea typeface="PingFang SC" charset="0"/>
              </a:rPr>
              <a:t>under the auspices of UNESCO</a:t>
            </a:r>
            <a:endParaRPr lang="fr-FR" sz="3200" b="1" dirty="0">
              <a:solidFill>
                <a:srgbClr val="C0082B"/>
              </a:solidFill>
              <a:latin typeface="Roboto Condensed" charset="0"/>
              <a:ea typeface="PingFang SC" charset="0"/>
            </a:endParaRPr>
          </a:p>
        </p:txBody>
      </p:sp>
      <p:sp>
        <p:nvSpPr>
          <p:cNvPr id="3074" name="Rectangle 2"/>
          <p:cNvSpPr>
            <a:spLocks noGrp="1" noChangeArrowheads="1"/>
          </p:cNvSpPr>
          <p:nvPr>
            <p:ph type="body" idx="1"/>
          </p:nvPr>
        </p:nvSpPr>
        <p:spPr>
          <a:xfrm>
            <a:off x="503238" y="2619375"/>
            <a:ext cx="9001125" cy="2420938"/>
          </a:xfrm>
        </p:spPr>
        <p:txBody>
          <a:bodyPr/>
          <a:lstStyle/>
          <a:p>
            <a:pPr algn="ctr" eaLnBrk="1">
              <a:defRPr/>
            </a:pPr>
            <a:r>
              <a:rPr lang="en-GB">
                <a:latin typeface="Roboto Condensed" charset="0"/>
                <a:ea typeface="PingFang SC" charset="0"/>
              </a:rPr>
              <a:t>M. Spiro</a:t>
            </a:r>
          </a:p>
          <a:p>
            <a:pPr algn="ctr" eaLnBrk="1">
              <a:defRPr/>
            </a:pPr>
            <a:r>
              <a:rPr lang="en-GB">
                <a:latin typeface="Roboto Condensed" charset="0"/>
                <a:ea typeface="PingFang SC" charset="0"/>
              </a:rPr>
              <a:t>President of IUPAP</a:t>
            </a:r>
          </a:p>
          <a:p>
            <a:pPr algn="ctr" eaLnBrk="1">
              <a:defRPr/>
            </a:pPr>
            <a:r>
              <a:rPr lang="en-GB">
                <a:latin typeface="Roboto Condensed" charset="0"/>
                <a:ea typeface="PingFang SC" charset="0"/>
              </a:rPr>
              <a:t>Chair of the Steering Committee for the proclamation</a:t>
            </a:r>
            <a:br>
              <a:rPr lang="en-GB">
                <a:latin typeface="Roboto Condensed" charset="0"/>
                <a:ea typeface="PingFang SC" charset="0"/>
              </a:rPr>
            </a:br>
            <a:r>
              <a:rPr lang="en-GB">
                <a:latin typeface="Roboto Condensed" charset="0"/>
                <a:ea typeface="PingFang SC" charset="0"/>
              </a:rPr>
              <a:t>of an International Year of Basic Sciences</a:t>
            </a:r>
            <a:br>
              <a:rPr lang="en-GB">
                <a:latin typeface="Roboto Condensed" charset="0"/>
                <a:ea typeface="PingFang SC" charset="0"/>
              </a:rPr>
            </a:br>
            <a:r>
              <a:rPr lang="en-GB">
                <a:latin typeface="Roboto Condensed" charset="0"/>
                <a:ea typeface="PingFang SC" charset="0"/>
              </a:rPr>
              <a:t>for Sustainable Development in 2022 (IYBSSD 2022)</a:t>
            </a:r>
          </a:p>
          <a:p>
            <a:pPr algn="ctr" eaLnBrk="1">
              <a:defRPr/>
            </a:pPr>
            <a:endParaRPr lang="fr-FR">
              <a:latin typeface="Roboto Condensed" charset="0"/>
              <a:ea typeface="PingFang SC" charset="0"/>
            </a:endParaRPr>
          </a:p>
        </p:txBody>
      </p:sp>
      <p:sp>
        <p:nvSpPr>
          <p:cNvPr id="3075" name="ZoneTexte 4"/>
          <p:cNvSpPr txBox="1">
            <a:spLocks noChangeArrowheads="1"/>
          </p:cNvSpPr>
          <p:nvPr/>
        </p:nvSpPr>
        <p:spPr bwMode="auto">
          <a:xfrm>
            <a:off x="6673905" y="5401037"/>
            <a:ext cx="3384129" cy="2372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charset="0"/>
              <a:buNone/>
            </a:pPr>
            <a:r>
              <a:rPr lang="fr-FR" sz="1000" dirty="0">
                <a:solidFill>
                  <a:schemeClr val="bg1"/>
                </a:solidFill>
                <a:latin typeface="Roboto Condensed" charset="0"/>
              </a:rPr>
              <a:t>M. </a:t>
            </a:r>
            <a:r>
              <a:rPr lang="fr-FR" sz="1000" dirty="0" err="1">
                <a:solidFill>
                  <a:schemeClr val="bg1"/>
                </a:solidFill>
                <a:latin typeface="Roboto Condensed" charset="0"/>
              </a:rPr>
              <a:t>Spiro</a:t>
            </a:r>
            <a:r>
              <a:rPr lang="fr-FR" sz="1000" dirty="0">
                <a:solidFill>
                  <a:schemeClr val="bg1"/>
                </a:solidFill>
                <a:latin typeface="Roboto Condensed" charset="0"/>
              </a:rPr>
              <a:t> – IBSP – 24th </a:t>
            </a:r>
            <a:r>
              <a:rPr lang="fr-FR" sz="1000" dirty="0" err="1">
                <a:solidFill>
                  <a:schemeClr val="bg1"/>
                </a:solidFill>
                <a:latin typeface="Roboto Condensed" charset="0"/>
              </a:rPr>
              <a:t>September</a:t>
            </a:r>
            <a:r>
              <a:rPr lang="fr-FR" sz="1000" dirty="0">
                <a:solidFill>
                  <a:schemeClr val="bg1"/>
                </a:solidFill>
                <a:latin typeface="Roboto Condensed" charset="0"/>
              </a:rPr>
              <a:t> 2021</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re 1"/>
          <p:cNvSpPr>
            <a:spLocks noGrp="1" noChangeArrowheads="1"/>
          </p:cNvSpPr>
          <p:nvPr>
            <p:ph type="title"/>
          </p:nvPr>
        </p:nvSpPr>
        <p:spPr/>
        <p:txBody>
          <a:bodyPr/>
          <a:lstStyle/>
          <a:p>
            <a:pPr>
              <a:defRPr/>
            </a:pPr>
            <a:r>
              <a:rPr lang="fr-FR">
                <a:solidFill>
                  <a:srgbClr val="C0082B"/>
                </a:solidFill>
                <a:latin typeface="Roboto Condensed" charset="0"/>
                <a:ea typeface="PingFang SC" charset="0"/>
              </a:rPr>
              <a:t>Examples (2/4)</a:t>
            </a:r>
          </a:p>
        </p:txBody>
      </p:sp>
      <p:sp>
        <p:nvSpPr>
          <p:cNvPr id="3" name="Espace réservé du contenu 2"/>
          <p:cNvSpPr>
            <a:spLocks noGrp="1"/>
          </p:cNvSpPr>
          <p:nvPr>
            <p:ph idx="1"/>
          </p:nvPr>
        </p:nvSpPr>
        <p:spPr>
          <a:xfrm>
            <a:off x="576263" y="1250950"/>
            <a:ext cx="9069387" cy="3598863"/>
          </a:xfrm>
        </p:spPr>
        <p:txBody>
          <a:bodyPr/>
          <a:lstStyle/>
          <a:p>
            <a:pPr marL="457200" indent="-457200">
              <a:buFont typeface="Arial" panose="020B0604020202020204" pitchFamily="34" charset="0"/>
              <a:buChar char="•"/>
              <a:defRPr/>
            </a:pPr>
            <a:r>
              <a:rPr lang="en-US" dirty="0">
                <a:ea typeface="+mn-ea"/>
                <a:cs typeface="+mn-cs"/>
              </a:rPr>
              <a:t>GPS accuracy is a spin-off of Einstein General Relativity, and the improvement in accuracy of atomic clocks based on quantum technology</a:t>
            </a:r>
            <a:endParaRPr lang="fr-FR" dirty="0">
              <a:ea typeface="+mn-ea"/>
              <a:cs typeface="+mn-cs"/>
            </a:endParaRPr>
          </a:p>
          <a:p>
            <a:pPr marL="457200" indent="-457200">
              <a:buFont typeface="Arial" panose="020B0604020202020204" pitchFamily="34" charset="0"/>
              <a:buChar char="•"/>
              <a:defRPr/>
            </a:pPr>
            <a:r>
              <a:rPr lang="en-US" dirty="0">
                <a:ea typeface="+mn-ea"/>
                <a:cs typeface="+mn-cs"/>
              </a:rPr>
              <a:t> The discovery of DNA has revolutionized medicine</a:t>
            </a:r>
            <a:endParaRPr lang="fr-FR" dirty="0">
              <a:ea typeface="+mn-ea"/>
              <a:cs typeface="+mn-cs"/>
            </a:endParaRPr>
          </a:p>
          <a:p>
            <a:pPr marL="457200" indent="-457200">
              <a:buFont typeface="Arial" panose="020B0604020202020204" pitchFamily="34" charset="0"/>
              <a:buChar char="•"/>
              <a:defRPr/>
            </a:pPr>
            <a:r>
              <a:rPr lang="en-US" dirty="0">
                <a:ea typeface="+mn-ea"/>
                <a:cs typeface="+mn-cs"/>
              </a:rPr>
              <a:t>The Genome Project has opened the way to gene therapies.</a:t>
            </a:r>
            <a:endParaRPr lang="fr-FR" dirty="0">
              <a:ea typeface="+mn-ea"/>
              <a:cs typeface="+mn-cs"/>
            </a:endParaRPr>
          </a:p>
          <a:p>
            <a:pPr marL="457200" indent="-457200">
              <a:buFont typeface="Arial" panose="020B0604020202020204" pitchFamily="34" charset="0"/>
              <a:buChar char="•"/>
              <a:defRPr/>
            </a:pPr>
            <a:r>
              <a:rPr lang="en-US" dirty="0">
                <a:ea typeface="+mn-ea"/>
                <a:cs typeface="+mn-cs"/>
              </a:rPr>
              <a:t> The development of innovative instrumentation for Basic Sciences has many impacts for Health and Development: PET, MRI, Adaptative Optics.</a:t>
            </a:r>
            <a:endParaRPr lang="fr-FR" dirty="0">
              <a:ea typeface="+mn-ea"/>
              <a:cs typeface="+mn-cs"/>
            </a:endParaRPr>
          </a:p>
          <a:p>
            <a:pPr>
              <a:buFont typeface="Times New Roman" panose="02020603050405020304" pitchFamily="18" charset="0"/>
              <a:buNone/>
              <a:defRPr/>
            </a:pPr>
            <a:endParaRPr lang="fr-FR" dirty="0">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re 1"/>
          <p:cNvSpPr>
            <a:spLocks noGrp="1" noChangeArrowheads="1"/>
          </p:cNvSpPr>
          <p:nvPr>
            <p:ph type="title"/>
          </p:nvPr>
        </p:nvSpPr>
        <p:spPr/>
        <p:txBody>
          <a:bodyPr/>
          <a:lstStyle/>
          <a:p>
            <a:pPr>
              <a:defRPr/>
            </a:pPr>
            <a:r>
              <a:rPr lang="fr-FR">
                <a:solidFill>
                  <a:srgbClr val="C0082B"/>
                </a:solidFill>
                <a:latin typeface="Roboto Condensed" charset="0"/>
                <a:ea typeface="PingFang SC" charset="0"/>
              </a:rPr>
              <a:t>Examples (3/4)</a:t>
            </a:r>
          </a:p>
        </p:txBody>
      </p:sp>
      <p:sp>
        <p:nvSpPr>
          <p:cNvPr id="3" name="Espace réservé du contenu 2"/>
          <p:cNvSpPr>
            <a:spLocks noGrp="1"/>
          </p:cNvSpPr>
          <p:nvPr>
            <p:ph idx="1"/>
          </p:nvPr>
        </p:nvSpPr>
        <p:spPr/>
        <p:txBody>
          <a:bodyPr/>
          <a:lstStyle/>
          <a:p>
            <a:pPr marL="457200" indent="-457200">
              <a:buFont typeface="Arial" panose="020B0604020202020204" pitchFamily="34" charset="0"/>
              <a:buChar char="•"/>
              <a:defRPr/>
            </a:pPr>
            <a:r>
              <a:rPr lang="en-US" dirty="0">
                <a:ea typeface="+mn-ea"/>
                <a:cs typeface="+mn-cs"/>
              </a:rPr>
              <a:t>The rapid uptake of the generation and storage of renewable energy depends on advances in physics, chemistry and materials science.</a:t>
            </a:r>
            <a:endParaRPr lang="fr-FR" dirty="0">
              <a:ea typeface="+mn-ea"/>
              <a:cs typeface="+mn-cs"/>
            </a:endParaRPr>
          </a:p>
          <a:p>
            <a:pPr marL="457200" indent="-457200">
              <a:buFont typeface="Arial" panose="020B0604020202020204" pitchFamily="34" charset="0"/>
              <a:buChar char="•"/>
              <a:defRPr/>
            </a:pPr>
            <a:r>
              <a:rPr lang="en-US" dirty="0">
                <a:ea typeface="+mn-ea"/>
                <a:cs typeface="+mn-cs"/>
              </a:rPr>
              <a:t> Reduction in pollution and green chemistry rely on basic advances in chemistry</a:t>
            </a:r>
            <a:endParaRPr lang="fr-FR" dirty="0">
              <a:ea typeface="+mn-ea"/>
              <a:cs typeface="+mn-cs"/>
            </a:endParaRPr>
          </a:p>
          <a:p>
            <a:pPr>
              <a:buFont typeface="Times New Roman" panose="02020603050405020304" pitchFamily="18" charset="0"/>
              <a:buNone/>
              <a:defRPr/>
            </a:pPr>
            <a:endParaRPr lang="fr-FR" dirty="0">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re 1"/>
          <p:cNvSpPr>
            <a:spLocks noGrp="1" noChangeArrowheads="1"/>
          </p:cNvSpPr>
          <p:nvPr>
            <p:ph type="title"/>
          </p:nvPr>
        </p:nvSpPr>
        <p:spPr/>
        <p:txBody>
          <a:bodyPr/>
          <a:lstStyle/>
          <a:p>
            <a:pPr>
              <a:defRPr/>
            </a:pPr>
            <a:r>
              <a:rPr lang="fr-FR">
                <a:solidFill>
                  <a:srgbClr val="C0082B"/>
                </a:solidFill>
                <a:latin typeface="Roboto Condensed" charset="0"/>
                <a:ea typeface="PingFang SC" charset="0"/>
              </a:rPr>
              <a:t>Examples (4/4)</a:t>
            </a:r>
          </a:p>
        </p:txBody>
      </p:sp>
      <p:sp>
        <p:nvSpPr>
          <p:cNvPr id="13314" name="Espace réservé du contenu 2"/>
          <p:cNvSpPr>
            <a:spLocks noGrp="1" noChangeArrowheads="1"/>
          </p:cNvSpPr>
          <p:nvPr>
            <p:ph idx="1"/>
          </p:nvPr>
        </p:nvSpPr>
        <p:spPr/>
        <p:txBody>
          <a:bodyPr/>
          <a:lstStyle/>
          <a:p>
            <a:pPr>
              <a:defRPr/>
            </a:pPr>
            <a:r>
              <a:rPr lang="fr-FR">
                <a:latin typeface="Roboto Condensed" charset="0"/>
                <a:ea typeface="PingFang SC" charset="0"/>
              </a:rPr>
              <a:t>Please add yours: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re 1"/>
          <p:cNvSpPr>
            <a:spLocks noGrp="1" noChangeArrowheads="1"/>
          </p:cNvSpPr>
          <p:nvPr>
            <p:ph type="title"/>
          </p:nvPr>
        </p:nvSpPr>
        <p:spPr>
          <a:xfrm>
            <a:off x="1439912" y="0"/>
            <a:ext cx="8134350" cy="944563"/>
          </a:xfrm>
        </p:spPr>
        <p:txBody>
          <a:bodyPr/>
          <a:lstStyle/>
          <a:p>
            <a:pPr>
              <a:defRPr/>
            </a:pPr>
            <a:r>
              <a:rPr lang="fr-FR" b="1" dirty="0">
                <a:solidFill>
                  <a:srgbClr val="C0082B"/>
                </a:solidFill>
                <a:latin typeface="Roboto Condensed" charset="0"/>
                <a:ea typeface="PingFang SC" charset="0"/>
              </a:rPr>
              <a:t>Support for IYBSSD 2022 (1/2)</a:t>
            </a:r>
          </a:p>
        </p:txBody>
      </p:sp>
      <p:sp>
        <p:nvSpPr>
          <p:cNvPr id="3" name="Espace réservé du contenu 2"/>
          <p:cNvSpPr>
            <a:spLocks noGrp="1"/>
          </p:cNvSpPr>
          <p:nvPr>
            <p:ph idx="1"/>
          </p:nvPr>
        </p:nvSpPr>
        <p:spPr>
          <a:xfrm>
            <a:off x="431800" y="891059"/>
            <a:ext cx="9069387" cy="3598862"/>
          </a:xfrm>
        </p:spPr>
        <p:txBody>
          <a:bodyPr/>
          <a:lstStyle/>
          <a:p>
            <a:pPr marL="457200" indent="-457200">
              <a:buFont typeface="Arial" panose="020B0604020202020204" pitchFamily="34" charset="0"/>
              <a:buChar char="•"/>
              <a:defRPr/>
            </a:pPr>
            <a:r>
              <a:rPr lang="en-US" dirty="0">
                <a:ea typeface="+mn-ea"/>
                <a:cs typeface="+mn-cs"/>
              </a:rPr>
              <a:t> The proposal of 2022 as the International Year of Basic Sciences for Development was presented to IBSP (International Basic Sciences </a:t>
            </a:r>
            <a:r>
              <a:rPr lang="en-US" dirty="0" err="1">
                <a:ea typeface="+mn-ea"/>
                <a:cs typeface="+mn-cs"/>
              </a:rPr>
              <a:t>Programme</a:t>
            </a:r>
            <a:r>
              <a:rPr lang="en-US" dirty="0">
                <a:ea typeface="+mn-ea"/>
                <a:cs typeface="+mn-cs"/>
              </a:rPr>
              <a:t> of UNESCO) in January 2017 and was well received. It got the oral and then formal support of IBSP and of the representatives of ICSU (International Council for Science), ISSC (International Social Sciences Council)</a:t>
            </a:r>
            <a:r>
              <a:rPr lang="en-US" dirty="0">
                <a:ea typeface="+mn-ea"/>
                <a:cs typeface="+mn-cs"/>
                <a:sym typeface="Wingdings"/>
              </a:rPr>
              <a:t>now ISC (International Science Council).</a:t>
            </a:r>
            <a:endParaRPr lang="en-US" dirty="0">
              <a:ea typeface="+mn-ea"/>
              <a:cs typeface="+mn-cs"/>
            </a:endParaRPr>
          </a:p>
          <a:p>
            <a:pPr marL="457200" indent="-457200">
              <a:buFont typeface="Arial" panose="020B0604020202020204" pitchFamily="34" charset="0"/>
              <a:buChar char="•"/>
              <a:defRPr/>
            </a:pPr>
            <a:r>
              <a:rPr lang="en-US" dirty="0">
                <a:ea typeface="+mn-ea"/>
                <a:cs typeface="+mn-cs"/>
              </a:rPr>
              <a:t>Initial steering committee: IUPAP, IUPAC, IAU, IMU, IUBS, IUCR, IUMRS, IUGG, IUVSTA,  ICTP, EPS, CERN, JINR, IRD, SESAME, Weizmann Institute. Many more now.</a:t>
            </a:r>
          </a:p>
          <a:p>
            <a:pPr>
              <a:buFont typeface="Times New Roman" panose="02020603050405020304" pitchFamily="18" charset="0"/>
              <a:buNone/>
              <a:defRPr/>
            </a:pPr>
            <a:endParaRPr lang="fr-FR" dirty="0">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re 1"/>
          <p:cNvSpPr>
            <a:spLocks noGrp="1" noChangeArrowheads="1"/>
          </p:cNvSpPr>
          <p:nvPr>
            <p:ph type="title"/>
          </p:nvPr>
        </p:nvSpPr>
        <p:spPr/>
        <p:txBody>
          <a:bodyPr/>
          <a:lstStyle/>
          <a:p>
            <a:pPr>
              <a:defRPr/>
            </a:pPr>
            <a:r>
              <a:rPr lang="fr-FR">
                <a:solidFill>
                  <a:srgbClr val="C0082B"/>
                </a:solidFill>
                <a:latin typeface="Roboto Condensed" charset="0"/>
                <a:ea typeface="PingFang SC" charset="0"/>
              </a:rPr>
              <a:t>Support for IYBSSD 2022 (2/2)</a:t>
            </a:r>
            <a:endParaRPr lang="fr-FR">
              <a:latin typeface="Roboto Condensed" charset="0"/>
              <a:ea typeface="PingFang SC" charset="0"/>
            </a:endParaRPr>
          </a:p>
        </p:txBody>
      </p:sp>
      <p:sp>
        <p:nvSpPr>
          <p:cNvPr id="16386" name="Espace réservé du contenu 2"/>
          <p:cNvSpPr>
            <a:spLocks noGrp="1" noChangeArrowheads="1"/>
          </p:cNvSpPr>
          <p:nvPr>
            <p:ph idx="1"/>
          </p:nvPr>
        </p:nvSpPr>
        <p:spPr>
          <a:xfrm>
            <a:off x="287784" y="1107083"/>
            <a:ext cx="9433048" cy="3598862"/>
          </a:xfrm>
        </p:spPr>
        <p:txBody>
          <a:bodyPr/>
          <a:lstStyle/>
          <a:p>
            <a:pPr marL="457200" indent="-457200">
              <a:buFont typeface="Arial" charset="0"/>
              <a:buChar char="•"/>
              <a:defRPr/>
            </a:pPr>
            <a:r>
              <a:rPr lang="en-US" dirty="0">
                <a:latin typeface="Roboto Condensed" charset="0"/>
                <a:ea typeface="PingFang SC" charset="0"/>
              </a:rPr>
              <a:t> The resolution, under the initiative of Jordan, for the proclamation of an International Year of Basic Sciences for </a:t>
            </a:r>
            <a:r>
              <a:rPr lang="en-US" b="1" dirty="0">
                <a:latin typeface="Roboto Condensed" charset="0"/>
                <a:ea typeface="PingFang SC" charset="0"/>
              </a:rPr>
              <a:t>Sustainable</a:t>
            </a:r>
            <a:r>
              <a:rPr lang="en-US" dirty="0">
                <a:latin typeface="Roboto Condensed" charset="0"/>
                <a:ea typeface="PingFang SC" charset="0"/>
              </a:rPr>
              <a:t> Development in 2022 was unanimously adopted by the </a:t>
            </a:r>
            <a:r>
              <a:rPr lang="en-US" b="1" dirty="0">
                <a:latin typeface="Roboto Condensed" charset="0"/>
                <a:ea typeface="PingFang SC" charset="0"/>
              </a:rPr>
              <a:t>UNESCO</a:t>
            </a:r>
            <a:r>
              <a:rPr lang="en-US" dirty="0">
                <a:latin typeface="Roboto Condensed" charset="0"/>
                <a:ea typeface="PingFang SC" charset="0"/>
              </a:rPr>
              <a:t> Executive Board in October 2019 and the UNESCO General Conference in November 2019</a:t>
            </a:r>
          </a:p>
          <a:p>
            <a:pPr marL="457200" indent="-457200">
              <a:buFont typeface="Arial" charset="0"/>
              <a:buChar char="•"/>
              <a:defRPr/>
            </a:pPr>
            <a:r>
              <a:rPr lang="en-US" dirty="0">
                <a:latin typeface="Roboto Condensed" charset="0"/>
                <a:ea typeface="PingFang SC" charset="0"/>
              </a:rPr>
              <a:t>It was also welcomed by the </a:t>
            </a:r>
            <a:r>
              <a:rPr lang="en-US" b="1" dirty="0">
                <a:latin typeface="Roboto Condensed" charset="0"/>
                <a:ea typeface="PingFang SC" charset="0"/>
              </a:rPr>
              <a:t>World Science Forum 2019</a:t>
            </a:r>
            <a:r>
              <a:rPr lang="en-US" dirty="0">
                <a:latin typeface="Roboto Condensed" charset="0"/>
                <a:ea typeface="PingFang SC" charset="0"/>
              </a:rPr>
              <a:t> in Budapest, welcomed</a:t>
            </a:r>
            <a:r>
              <a:rPr lang="en-US" b="1" dirty="0">
                <a:latin typeface="Roboto Condensed" charset="0"/>
                <a:ea typeface="PingFang SC" charset="0"/>
              </a:rPr>
              <a:t> </a:t>
            </a:r>
            <a:r>
              <a:rPr lang="en-US" dirty="0">
                <a:latin typeface="Roboto Condensed" charset="0"/>
                <a:ea typeface="PingFang SC" charset="0"/>
              </a:rPr>
              <a:t>during</a:t>
            </a:r>
            <a:r>
              <a:rPr lang="en-US" b="1" dirty="0">
                <a:latin typeface="Roboto Condensed" charset="0"/>
                <a:ea typeface="PingFang SC" charset="0"/>
              </a:rPr>
              <a:t> the International day of Women and Girls in </a:t>
            </a:r>
            <a:r>
              <a:rPr lang="en-US" dirty="0">
                <a:latin typeface="Roboto Condensed" charset="0"/>
                <a:ea typeface="PingFang SC" charset="0"/>
              </a:rPr>
              <a:t>Science in the UN in January 2020</a:t>
            </a:r>
          </a:p>
          <a:p>
            <a:pPr marL="457200" indent="-457200">
              <a:buFont typeface="Arial" charset="0"/>
              <a:buChar char="•"/>
              <a:defRPr/>
            </a:pPr>
            <a:r>
              <a:rPr lang="en-US" dirty="0">
                <a:latin typeface="Roboto Condensed" charset="0"/>
                <a:ea typeface="PingFang SC" charset="0"/>
              </a:rPr>
              <a:t>And now by the </a:t>
            </a:r>
            <a:r>
              <a:rPr lang="en-US" b="1" dirty="0">
                <a:latin typeface="Roboto Condensed" charset="0"/>
                <a:ea typeface="PingFang SC" charset="0"/>
              </a:rPr>
              <a:t>Club de Rome </a:t>
            </a:r>
            <a:r>
              <a:rPr lang="en-US" dirty="0">
                <a:latin typeface="Roboto Condensed" charset="0"/>
                <a:ea typeface="PingFang SC" charset="0"/>
              </a:rPr>
              <a:t>and the </a:t>
            </a:r>
            <a:r>
              <a:rPr lang="en-US" b="1" dirty="0">
                <a:latin typeface="Roboto Condensed" charset="0"/>
                <a:ea typeface="PingFang SC" charset="0"/>
              </a:rPr>
              <a:t>Inter Parliamentary Union</a:t>
            </a:r>
            <a:endParaRPr lang="fr-FR" dirty="0">
              <a:latin typeface="Roboto Condensed" charset="0"/>
              <a:ea typeface="PingFang SC"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503808" y="2037824"/>
            <a:ext cx="9069387" cy="3598862"/>
          </a:xfrm>
        </p:spPr>
        <p:txBody>
          <a:bodyPr/>
          <a:lstStyle/>
          <a:p>
            <a:r>
              <a:rPr lang="en-US" dirty="0"/>
              <a:t>The resolution for the proclamation of an International Year of Basic Sciences for Sustainable Development was brought up and presented by the government of the Republic of HONDURAS, at the 76</a:t>
            </a:r>
            <a:r>
              <a:rPr lang="en-US" baseline="30000" dirty="0"/>
              <a:t>th</a:t>
            </a:r>
            <a:r>
              <a:rPr lang="en-US" dirty="0"/>
              <a:t> United Nations plenary session of the General Assembly and adopted by consensus </a:t>
            </a:r>
          </a:p>
        </p:txBody>
      </p:sp>
      <p:sp>
        <p:nvSpPr>
          <p:cNvPr id="3" name="ZoneTexte 2"/>
          <p:cNvSpPr txBox="1"/>
          <p:nvPr/>
        </p:nvSpPr>
        <p:spPr>
          <a:xfrm>
            <a:off x="1244291" y="314995"/>
            <a:ext cx="8764573" cy="1200329"/>
          </a:xfrm>
          <a:prstGeom prst="rect">
            <a:avLst/>
          </a:prstGeom>
          <a:noFill/>
        </p:spPr>
        <p:txBody>
          <a:bodyPr wrap="square" rtlCol="0">
            <a:spAutoFit/>
          </a:bodyPr>
          <a:lstStyle/>
          <a:p>
            <a:r>
              <a:rPr lang="en-US" sz="3600" b="1" dirty="0">
                <a:solidFill>
                  <a:srgbClr val="FF0000"/>
                </a:solidFill>
              </a:rPr>
              <a:t>IYBSSD proclaimed on 2021, December 2</a:t>
            </a:r>
            <a:r>
              <a:rPr lang="en-US" sz="3600" b="1" baseline="30000" dirty="0">
                <a:solidFill>
                  <a:srgbClr val="FF0000"/>
                </a:solidFill>
              </a:rPr>
              <a:t>nd</a:t>
            </a:r>
            <a:r>
              <a:rPr lang="en-US" sz="3600" b="1" dirty="0">
                <a:solidFill>
                  <a:srgbClr val="FF0000"/>
                </a:solidFill>
              </a:rPr>
              <a:t> at the UN General Assembly</a:t>
            </a:r>
            <a:endParaRPr lang="en-US" sz="3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863" y="242987"/>
            <a:ext cx="8134350" cy="944563"/>
          </a:xfrm>
        </p:spPr>
        <p:txBody>
          <a:bodyPr>
            <a:normAutofit fontScale="90000"/>
          </a:bodyPr>
          <a:lstStyle/>
          <a:p>
            <a:r>
              <a:rPr lang="en-US" b="1" dirty="0">
                <a:solidFill>
                  <a:srgbClr val="FF0000"/>
                </a:solidFill>
              </a:rPr>
              <a:t>IYBSSD proclaimed on December 2</a:t>
            </a:r>
            <a:r>
              <a:rPr lang="en-US" b="1" baseline="30000" dirty="0">
                <a:solidFill>
                  <a:srgbClr val="FF0000"/>
                </a:solidFill>
              </a:rPr>
              <a:t>nd</a:t>
            </a:r>
            <a:r>
              <a:rPr lang="en-US" b="1" dirty="0">
                <a:solidFill>
                  <a:srgbClr val="FF0000"/>
                </a:solidFill>
              </a:rPr>
              <a:t> at the UN General Assembly</a:t>
            </a:r>
          </a:p>
        </p:txBody>
      </p:sp>
      <p:sp>
        <p:nvSpPr>
          <p:cNvPr id="3" name="Espace réservé du contenu 2"/>
          <p:cNvSpPr>
            <a:spLocks noGrp="1"/>
          </p:cNvSpPr>
          <p:nvPr>
            <p:ph idx="1"/>
          </p:nvPr>
        </p:nvSpPr>
        <p:spPr/>
        <p:txBody>
          <a:bodyPr>
            <a:normAutofit/>
          </a:bodyPr>
          <a:lstStyle/>
          <a:p>
            <a:r>
              <a:rPr lang="en-US" dirty="0"/>
              <a:t>Resolution brought </a:t>
            </a:r>
            <a:r>
              <a:rPr lang="en-US" b="1" dirty="0"/>
              <a:t>by Honduras</a:t>
            </a:r>
          </a:p>
          <a:p>
            <a:r>
              <a:rPr lang="en-US" dirty="0"/>
              <a:t>Co-sponsored by Armenia, Dominican Republic, Fiji Islands, Georgia, Guatemala, Jordan, Paraguay, South Africa, </a:t>
            </a:r>
            <a:r>
              <a:rPr lang="en-US" b="1" dirty="0"/>
              <a:t>Vietnam</a:t>
            </a:r>
          </a:p>
          <a:p>
            <a:r>
              <a:rPr lang="en-US" dirty="0"/>
              <a:t>Joined: </a:t>
            </a:r>
            <a:r>
              <a:rPr lang="en-US" dirty="0" err="1"/>
              <a:t>Azerbaidjan</a:t>
            </a:r>
            <a:r>
              <a:rPr lang="en-US" dirty="0"/>
              <a:t>, </a:t>
            </a:r>
            <a:r>
              <a:rPr lang="en-US" dirty="0" err="1"/>
              <a:t>Bahrein</a:t>
            </a:r>
            <a:r>
              <a:rPr lang="en-US" dirty="0"/>
              <a:t>, </a:t>
            </a:r>
            <a:r>
              <a:rPr lang="en-US" dirty="0" err="1"/>
              <a:t>Brasil</a:t>
            </a:r>
            <a:r>
              <a:rPr lang="en-US" dirty="0"/>
              <a:t>, Burkina, Chad, Chile, China, Columbia, Cuba, India, Indonesia, Israel, Japan,  Malawi, Maurice Island, Panama, Peru, Philippines, Qatar, Russian Federation, South Arabia, Serbia, Spain, Thailand   </a:t>
            </a:r>
          </a:p>
        </p:txBody>
      </p:sp>
    </p:spTree>
    <p:extLst>
      <p:ext uri="{BB962C8B-B14F-4D97-AF65-F5344CB8AC3E}">
        <p14:creationId xmlns:p14="http://schemas.microsoft.com/office/powerpoint/2010/main" val="555223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re 1"/>
          <p:cNvSpPr>
            <a:spLocks noGrp="1" noChangeArrowheads="1"/>
          </p:cNvSpPr>
          <p:nvPr>
            <p:ph type="title"/>
          </p:nvPr>
        </p:nvSpPr>
        <p:spPr>
          <a:xfrm>
            <a:off x="1439912" y="20768"/>
            <a:ext cx="8134350" cy="944563"/>
          </a:xfrm>
        </p:spPr>
        <p:txBody>
          <a:bodyPr/>
          <a:lstStyle/>
          <a:p>
            <a:pPr>
              <a:defRPr/>
            </a:pPr>
            <a:r>
              <a:rPr lang="fr-FR" b="1" dirty="0">
                <a:solidFill>
                  <a:srgbClr val="C0082B"/>
                </a:solidFill>
                <a:latin typeface="Roboto Condensed" charset="0"/>
                <a:ea typeface="PingFang SC" charset="0"/>
              </a:rPr>
              <a:t>Tentative </a:t>
            </a:r>
            <a:r>
              <a:rPr lang="fr-FR" b="1" dirty="0" err="1">
                <a:solidFill>
                  <a:srgbClr val="C0082B"/>
                </a:solidFill>
                <a:latin typeface="Roboto Condensed" charset="0"/>
                <a:ea typeface="PingFang SC" charset="0"/>
              </a:rPr>
              <a:t>list</a:t>
            </a:r>
            <a:r>
              <a:rPr lang="fr-FR" b="1" dirty="0">
                <a:solidFill>
                  <a:srgbClr val="C0082B"/>
                </a:solidFill>
                <a:latin typeface="Roboto Condensed" charset="0"/>
                <a:ea typeface="PingFang SC" charset="0"/>
              </a:rPr>
              <a:t> of </a:t>
            </a:r>
            <a:r>
              <a:rPr lang="fr-FR" b="1" dirty="0" err="1">
                <a:solidFill>
                  <a:srgbClr val="C0082B"/>
                </a:solidFill>
                <a:latin typeface="Roboto Condensed" charset="0"/>
                <a:ea typeface="PingFang SC" charset="0"/>
              </a:rPr>
              <a:t>topics</a:t>
            </a:r>
            <a:endParaRPr lang="fr-FR" b="1" dirty="0">
              <a:solidFill>
                <a:srgbClr val="C0082B"/>
              </a:solidFill>
              <a:latin typeface="Roboto Condensed" charset="0"/>
              <a:ea typeface="PingFang SC" charset="0"/>
            </a:endParaRPr>
          </a:p>
        </p:txBody>
      </p:sp>
      <p:sp>
        <p:nvSpPr>
          <p:cNvPr id="18434" name="Espace réservé du contenu 2"/>
          <p:cNvSpPr>
            <a:spLocks noGrp="1" noChangeArrowheads="1"/>
          </p:cNvSpPr>
          <p:nvPr>
            <p:ph idx="1"/>
          </p:nvPr>
        </p:nvSpPr>
        <p:spPr>
          <a:xfrm>
            <a:off x="134689" y="963067"/>
            <a:ext cx="9936857" cy="3598862"/>
          </a:xfrm>
        </p:spPr>
        <p:txBody>
          <a:bodyPr/>
          <a:lstStyle/>
          <a:p>
            <a:pPr marL="457200" indent="-457200">
              <a:lnSpc>
                <a:spcPct val="100000"/>
              </a:lnSpc>
              <a:spcBef>
                <a:spcPct val="0"/>
              </a:spcBef>
              <a:buFont typeface="Arial" charset="0"/>
              <a:buChar char="•"/>
              <a:defRPr/>
            </a:pPr>
            <a:r>
              <a:rPr lang="en-US" dirty="0">
                <a:latin typeface="Roboto Condensed" charset="0"/>
                <a:ea typeface="PingFang SC" charset="0"/>
              </a:rPr>
              <a:t>Basic Sciences, Multicultural Dialogue and Peace</a:t>
            </a:r>
            <a:endParaRPr lang="fr-FR" dirty="0">
              <a:latin typeface="Roboto Condensed" charset="0"/>
              <a:ea typeface="PingFang SC" charset="0"/>
            </a:endParaRPr>
          </a:p>
          <a:p>
            <a:pPr marL="457200" indent="-457200">
              <a:lnSpc>
                <a:spcPct val="100000"/>
              </a:lnSpc>
              <a:spcBef>
                <a:spcPct val="0"/>
              </a:spcBef>
              <a:buFont typeface="Arial" charset="0"/>
              <a:buChar char="•"/>
              <a:defRPr/>
            </a:pPr>
            <a:r>
              <a:rPr lang="en-US" dirty="0">
                <a:latin typeface="Roboto Condensed" charset="0"/>
                <a:ea typeface="PingFang SC" charset="0"/>
              </a:rPr>
              <a:t>Basic Sciences, Education and Human Development</a:t>
            </a:r>
            <a:endParaRPr lang="fr-FR" dirty="0">
              <a:latin typeface="Roboto Condensed" charset="0"/>
              <a:ea typeface="PingFang SC" charset="0"/>
            </a:endParaRPr>
          </a:p>
          <a:p>
            <a:pPr marL="457200" indent="-457200">
              <a:lnSpc>
                <a:spcPct val="100000"/>
              </a:lnSpc>
              <a:spcBef>
                <a:spcPct val="0"/>
              </a:spcBef>
              <a:buFont typeface="Arial" charset="0"/>
              <a:buChar char="•"/>
              <a:defRPr/>
            </a:pPr>
            <a:r>
              <a:rPr lang="en-US" dirty="0">
                <a:latin typeface="Roboto Condensed" charset="0"/>
                <a:ea typeface="PingFang SC" charset="0"/>
              </a:rPr>
              <a:t>Basic Sciences and Women and more generally Equity, Diversity </a:t>
            </a:r>
            <a:r>
              <a:rPr lang="en-US">
                <a:latin typeface="Roboto Condensed" charset="0"/>
                <a:ea typeface="PingFang SC" charset="0"/>
              </a:rPr>
              <a:t>and Inclusion</a:t>
            </a:r>
          </a:p>
          <a:p>
            <a:pPr marL="457200" indent="-457200">
              <a:lnSpc>
                <a:spcPct val="100000"/>
              </a:lnSpc>
              <a:spcBef>
                <a:spcPct val="0"/>
              </a:spcBef>
              <a:buFont typeface="Arial" charset="0"/>
              <a:buChar char="•"/>
              <a:defRPr/>
            </a:pPr>
            <a:r>
              <a:rPr lang="en-US">
                <a:latin typeface="Roboto Condensed" charset="0"/>
                <a:ea typeface="PingFang SC" charset="0"/>
              </a:rPr>
              <a:t>Basic </a:t>
            </a:r>
            <a:r>
              <a:rPr lang="en-US" dirty="0">
                <a:latin typeface="Roboto Condensed" charset="0"/>
                <a:ea typeface="PingFang SC" charset="0"/>
              </a:rPr>
              <a:t>Sciences, Innovation and Economy</a:t>
            </a:r>
            <a:endParaRPr lang="fr-FR" dirty="0">
              <a:latin typeface="Roboto Condensed" charset="0"/>
              <a:ea typeface="PingFang SC" charset="0"/>
            </a:endParaRPr>
          </a:p>
          <a:p>
            <a:pPr marL="457200" indent="-457200">
              <a:lnSpc>
                <a:spcPct val="100000"/>
              </a:lnSpc>
              <a:spcBef>
                <a:spcPct val="0"/>
              </a:spcBef>
              <a:buFont typeface="Arial" charset="0"/>
              <a:buChar char="•"/>
              <a:defRPr/>
            </a:pPr>
            <a:r>
              <a:rPr lang="en-US" dirty="0">
                <a:latin typeface="Roboto Condensed" charset="0"/>
                <a:ea typeface="PingFang SC" charset="0"/>
              </a:rPr>
              <a:t>Basic Sciences, Health and Life Sciences (especially now)</a:t>
            </a:r>
            <a:endParaRPr lang="fr-FR" dirty="0">
              <a:latin typeface="Roboto Condensed" charset="0"/>
              <a:ea typeface="PingFang SC" charset="0"/>
            </a:endParaRPr>
          </a:p>
          <a:p>
            <a:pPr marL="457200" indent="-457200">
              <a:lnSpc>
                <a:spcPct val="100000"/>
              </a:lnSpc>
              <a:spcBef>
                <a:spcPct val="0"/>
              </a:spcBef>
              <a:buFont typeface="Arial" charset="0"/>
              <a:buChar char="•"/>
              <a:defRPr/>
            </a:pPr>
            <a:r>
              <a:rPr lang="en-US" dirty="0">
                <a:latin typeface="Roboto Condensed" charset="0"/>
                <a:ea typeface="PingFang SC" charset="0"/>
              </a:rPr>
              <a:t>Basic Sciences and Global Challenges (climate, biodiversity, water…)</a:t>
            </a:r>
            <a:endParaRPr lang="fr-FR" dirty="0">
              <a:latin typeface="Roboto Condensed" charset="0"/>
              <a:ea typeface="PingFang SC" charset="0"/>
            </a:endParaRPr>
          </a:p>
          <a:p>
            <a:pPr marL="457200" indent="-457200">
              <a:lnSpc>
                <a:spcPct val="100000"/>
              </a:lnSpc>
              <a:spcBef>
                <a:spcPct val="0"/>
              </a:spcBef>
              <a:buFont typeface="Arial" charset="0"/>
              <a:buChar char="•"/>
              <a:defRPr/>
            </a:pPr>
            <a:r>
              <a:rPr lang="en-US" dirty="0">
                <a:latin typeface="Roboto Condensed" charset="0"/>
                <a:ea typeface="PingFang SC" charset="0"/>
              </a:rPr>
              <a:t>Basic Science as a Global Public Good</a:t>
            </a:r>
          </a:p>
          <a:p>
            <a:pPr marL="457200" indent="-457200">
              <a:lnSpc>
                <a:spcPct val="100000"/>
              </a:lnSpc>
              <a:spcBef>
                <a:spcPct val="0"/>
              </a:spcBef>
              <a:buFont typeface="Arial" charset="0"/>
              <a:buChar char="•"/>
              <a:defRPr/>
            </a:pPr>
            <a:r>
              <a:rPr lang="en-US" dirty="0">
                <a:latin typeface="Roboto Condensed" charset="0"/>
                <a:ea typeface="PingFang SC" charset="0"/>
              </a:rPr>
              <a:t>Basic Sciences and hazards</a:t>
            </a:r>
          </a:p>
          <a:p>
            <a:pPr marL="457200" indent="-457200">
              <a:lnSpc>
                <a:spcPct val="100000"/>
              </a:lnSpc>
              <a:spcBef>
                <a:spcPct val="0"/>
              </a:spcBef>
              <a:buFont typeface="Arial" charset="0"/>
              <a:buChar char="•"/>
              <a:defRPr/>
            </a:pPr>
            <a:r>
              <a:rPr lang="en-US" dirty="0">
                <a:latin typeface="Roboto Condensed" charset="0"/>
                <a:ea typeface="PingFang SC" charset="0"/>
              </a:rPr>
              <a:t>Basic Sciences and Big Data</a:t>
            </a:r>
            <a:endParaRPr lang="fr-FR" dirty="0">
              <a:latin typeface="Roboto Condensed" charset="0"/>
              <a:ea typeface="PingFang SC"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re 1"/>
          <p:cNvSpPr>
            <a:spLocks noGrp="1" noChangeArrowheads="1"/>
          </p:cNvSpPr>
          <p:nvPr>
            <p:ph type="title"/>
          </p:nvPr>
        </p:nvSpPr>
        <p:spPr>
          <a:xfrm>
            <a:off x="1439863" y="-188913"/>
            <a:ext cx="8134350" cy="944563"/>
          </a:xfrm>
        </p:spPr>
        <p:txBody>
          <a:bodyPr/>
          <a:lstStyle/>
          <a:p>
            <a:pPr>
              <a:defRPr/>
            </a:pPr>
            <a:r>
              <a:rPr lang="fr-FR" b="1" dirty="0" err="1">
                <a:solidFill>
                  <a:srgbClr val="C0082B"/>
                </a:solidFill>
                <a:latin typeface="Roboto Condensed" charset="0"/>
                <a:ea typeface="PingFang SC" charset="0"/>
              </a:rPr>
              <a:t>Some</a:t>
            </a:r>
            <a:r>
              <a:rPr lang="fr-FR" b="1" dirty="0">
                <a:solidFill>
                  <a:srgbClr val="C0082B"/>
                </a:solidFill>
                <a:latin typeface="Roboto Condensed" charset="0"/>
                <a:ea typeface="PingFang SC" charset="0"/>
              </a:rPr>
              <a:t> </a:t>
            </a:r>
            <a:r>
              <a:rPr lang="fr-FR" b="1" dirty="0" err="1">
                <a:solidFill>
                  <a:srgbClr val="C0082B"/>
                </a:solidFill>
                <a:latin typeface="Roboto Condensed" charset="0"/>
                <a:ea typeface="PingFang SC" charset="0"/>
              </a:rPr>
              <a:t>events</a:t>
            </a:r>
            <a:r>
              <a:rPr lang="fr-FR" b="1" dirty="0">
                <a:solidFill>
                  <a:srgbClr val="C0082B"/>
                </a:solidFill>
                <a:latin typeface="Roboto Condensed" charset="0"/>
                <a:ea typeface="PingFang SC" charset="0"/>
              </a:rPr>
              <a:t> (1)</a:t>
            </a:r>
          </a:p>
        </p:txBody>
      </p:sp>
      <p:sp>
        <p:nvSpPr>
          <p:cNvPr id="3" name="Espace réservé du contenu 2"/>
          <p:cNvSpPr>
            <a:spLocks noGrp="1"/>
          </p:cNvSpPr>
          <p:nvPr>
            <p:ph idx="1"/>
          </p:nvPr>
        </p:nvSpPr>
        <p:spPr>
          <a:xfrm>
            <a:off x="647700" y="603250"/>
            <a:ext cx="9069388" cy="5472385"/>
          </a:xfrm>
        </p:spPr>
        <p:txBody>
          <a:bodyPr/>
          <a:lstStyle/>
          <a:p>
            <a:pPr marL="457200" indent="-457200">
              <a:buFont typeface="Arial" panose="020B0604020202020204" pitchFamily="34" charset="0"/>
              <a:buChar char="•"/>
              <a:defRPr/>
            </a:pPr>
            <a:r>
              <a:rPr lang="en-GB" b="1" dirty="0">
                <a:ea typeface="+mn-ea"/>
                <a:cs typeface="+mn-cs"/>
              </a:rPr>
              <a:t>Inauguration ceremony at UNESCO July 1</a:t>
            </a:r>
            <a:r>
              <a:rPr lang="en-GB" b="1" baseline="30000" dirty="0">
                <a:ea typeface="+mn-ea"/>
                <a:cs typeface="+mn-cs"/>
              </a:rPr>
              <a:t>st</a:t>
            </a:r>
            <a:r>
              <a:rPr lang="en-GB" b="1" dirty="0">
                <a:ea typeface="+mn-ea"/>
                <a:cs typeface="+mn-cs"/>
              </a:rPr>
              <a:t> 2022 </a:t>
            </a:r>
            <a:r>
              <a:rPr lang="en-GB" dirty="0">
                <a:ea typeface="+mn-ea"/>
                <a:cs typeface="+mn-cs"/>
              </a:rPr>
              <a:t>(due to the expected  late proclamation by the UN GA)</a:t>
            </a:r>
            <a:endParaRPr lang="en-GB" b="1" dirty="0">
              <a:ea typeface="+mn-ea"/>
              <a:cs typeface="+mn-cs"/>
            </a:endParaRPr>
          </a:p>
          <a:p>
            <a:pPr marL="457200" indent="-457200">
              <a:buFont typeface="Arial" panose="020B0604020202020204" pitchFamily="34" charset="0"/>
              <a:buChar char="•"/>
              <a:defRPr/>
            </a:pPr>
            <a:r>
              <a:rPr lang="en-GB" b="1" dirty="0">
                <a:ea typeface="+mn-ea"/>
                <a:cs typeface="+mn-cs"/>
              </a:rPr>
              <a:t>Closing Ceremony at CERN in third quarter 2023 </a:t>
            </a:r>
            <a:r>
              <a:rPr lang="en-GB" dirty="0">
                <a:ea typeface="+mn-ea"/>
                <a:cs typeface="+mn-cs"/>
              </a:rPr>
              <a:t>(Renzo Piano Science Gateway Building Inauguration)</a:t>
            </a:r>
            <a:endParaRPr lang="en-GB" b="1" dirty="0">
              <a:ea typeface="+mn-ea"/>
              <a:cs typeface="+mn-cs"/>
            </a:endParaRPr>
          </a:p>
          <a:p>
            <a:pPr marL="457200" indent="-457200">
              <a:buFont typeface="Arial" panose="020B0604020202020204" pitchFamily="34" charset="0"/>
              <a:buChar char="•"/>
              <a:defRPr/>
            </a:pPr>
            <a:r>
              <a:rPr lang="en-GB" dirty="0">
                <a:ea typeface="+mn-ea"/>
                <a:cs typeface="+mn-cs"/>
              </a:rPr>
              <a:t>Use </a:t>
            </a:r>
            <a:r>
              <a:rPr lang="en-GB" b="1" dirty="0">
                <a:ea typeface="+mn-ea"/>
                <a:cs typeface="+mn-cs"/>
              </a:rPr>
              <a:t>ISC regional offices </a:t>
            </a:r>
            <a:r>
              <a:rPr lang="en-GB" dirty="0">
                <a:ea typeface="+mn-ea"/>
                <a:cs typeface="+mn-cs"/>
              </a:rPr>
              <a:t>and </a:t>
            </a:r>
            <a:r>
              <a:rPr lang="en-GB" b="1" dirty="0">
                <a:ea typeface="+mn-ea"/>
                <a:cs typeface="+mn-cs"/>
              </a:rPr>
              <a:t>UNESCO centres </a:t>
            </a:r>
            <a:r>
              <a:rPr lang="en-GB" dirty="0">
                <a:ea typeface="+mn-ea"/>
                <a:cs typeface="+mn-cs"/>
              </a:rPr>
              <a:t>to organize events</a:t>
            </a:r>
          </a:p>
          <a:p>
            <a:pPr marL="457200" indent="-457200">
              <a:buFont typeface="Arial" panose="020B0604020202020204" pitchFamily="34" charset="0"/>
              <a:buChar char="•"/>
              <a:defRPr/>
            </a:pPr>
            <a:r>
              <a:rPr lang="en-GB" b="1" dirty="0">
                <a:ea typeface="+mn-ea"/>
                <a:cs typeface="+mn-cs"/>
              </a:rPr>
              <a:t>Honduras</a:t>
            </a:r>
            <a:r>
              <a:rPr lang="en-GB" sz="2800" dirty="0">
                <a:ea typeface="+mn-ea"/>
              </a:rPr>
              <a:t> </a:t>
            </a:r>
            <a:r>
              <a:rPr lang="en-GB" b="1" dirty="0">
                <a:ea typeface="+mn-ea"/>
                <a:cs typeface="+mn-cs"/>
              </a:rPr>
              <a:t>and Vietnam</a:t>
            </a:r>
            <a:r>
              <a:rPr lang="en-GB" dirty="0">
                <a:ea typeface="+mn-ea"/>
                <a:cs typeface="+mn-cs"/>
              </a:rPr>
              <a:t> will play a major role, </a:t>
            </a:r>
            <a:endParaRPr lang="en-GB" sz="1800" dirty="0">
              <a:ea typeface="+mn-ea"/>
              <a:cs typeface="+mn-cs"/>
            </a:endParaRPr>
          </a:p>
          <a:p>
            <a:pPr marL="457200" indent="-457200">
              <a:buFont typeface="Arial" panose="020B0604020202020204" pitchFamily="34" charset="0"/>
              <a:buChar char="•"/>
              <a:defRPr/>
            </a:pPr>
            <a:r>
              <a:rPr lang="en-GB" dirty="0">
                <a:ea typeface="+mn-ea"/>
                <a:cs typeface="+mn-cs"/>
              </a:rPr>
              <a:t>The </a:t>
            </a:r>
            <a:r>
              <a:rPr lang="en-GB" b="1" dirty="0">
                <a:ea typeface="+mn-ea"/>
                <a:cs typeface="+mn-cs"/>
              </a:rPr>
              <a:t>IYBSSD 2022 events </a:t>
            </a:r>
            <a:r>
              <a:rPr lang="en-GB" dirty="0">
                <a:ea typeface="+mn-ea"/>
                <a:cs typeface="+mn-cs"/>
              </a:rPr>
              <a:t>could be global, regional, national, local in developed and in developing countries. </a:t>
            </a:r>
            <a:r>
              <a:rPr lang="en-GB" sz="1800" dirty="0">
                <a:ea typeface="+mn-ea"/>
                <a:cs typeface="+mn-cs"/>
              </a:rPr>
              <a:t>We have to foresee some centralized funding to help (particularly to attend the events)</a:t>
            </a:r>
          </a:p>
          <a:p>
            <a:pPr>
              <a:buFont typeface="Times New Roman" panose="02020603050405020304" pitchFamily="18" charset="0"/>
              <a:buNone/>
              <a:defRPr/>
            </a:pPr>
            <a:endParaRPr lang="fr-FR" dirty="0">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re 1"/>
          <p:cNvSpPr>
            <a:spLocks noGrp="1" noChangeArrowheads="1"/>
          </p:cNvSpPr>
          <p:nvPr>
            <p:ph type="title"/>
          </p:nvPr>
        </p:nvSpPr>
        <p:spPr>
          <a:xfrm>
            <a:off x="1439863" y="-188913"/>
            <a:ext cx="8134350" cy="944563"/>
          </a:xfrm>
        </p:spPr>
        <p:txBody>
          <a:bodyPr/>
          <a:lstStyle/>
          <a:p>
            <a:pPr>
              <a:defRPr/>
            </a:pPr>
            <a:r>
              <a:rPr lang="fr-FR" dirty="0" err="1">
                <a:solidFill>
                  <a:srgbClr val="C0082B"/>
                </a:solidFill>
                <a:latin typeface="Roboto Condensed" charset="0"/>
                <a:ea typeface="PingFang SC" charset="0"/>
              </a:rPr>
              <a:t>Some</a:t>
            </a:r>
            <a:r>
              <a:rPr lang="fr-FR" dirty="0">
                <a:solidFill>
                  <a:srgbClr val="C0082B"/>
                </a:solidFill>
                <a:latin typeface="Roboto Condensed" charset="0"/>
                <a:ea typeface="PingFang SC" charset="0"/>
              </a:rPr>
              <a:t> </a:t>
            </a:r>
            <a:r>
              <a:rPr lang="fr-FR" dirty="0" err="1">
                <a:solidFill>
                  <a:srgbClr val="C0082B"/>
                </a:solidFill>
                <a:latin typeface="Roboto Condensed" charset="0"/>
                <a:ea typeface="PingFang SC" charset="0"/>
              </a:rPr>
              <a:t>events</a:t>
            </a:r>
            <a:r>
              <a:rPr lang="fr-FR" dirty="0">
                <a:solidFill>
                  <a:srgbClr val="C0082B"/>
                </a:solidFill>
                <a:latin typeface="Roboto Condensed" charset="0"/>
                <a:ea typeface="PingFang SC" charset="0"/>
              </a:rPr>
              <a:t> (2)</a:t>
            </a:r>
          </a:p>
        </p:txBody>
      </p:sp>
      <p:sp>
        <p:nvSpPr>
          <p:cNvPr id="3" name="Espace réservé du contenu 2"/>
          <p:cNvSpPr>
            <a:spLocks noGrp="1"/>
          </p:cNvSpPr>
          <p:nvPr>
            <p:ph idx="1"/>
          </p:nvPr>
        </p:nvSpPr>
        <p:spPr>
          <a:xfrm>
            <a:off x="334670" y="675035"/>
            <a:ext cx="9721080" cy="5472385"/>
          </a:xfrm>
        </p:spPr>
        <p:txBody>
          <a:bodyPr/>
          <a:lstStyle/>
          <a:p>
            <a:pPr marL="457200" indent="-457200">
              <a:buFont typeface="Arial" panose="020B0604020202020204" pitchFamily="34" charset="0"/>
              <a:buChar char="•"/>
              <a:defRPr/>
            </a:pPr>
            <a:r>
              <a:rPr lang="en-GB" sz="2400" b="1" dirty="0">
                <a:ea typeface="+mn-ea"/>
                <a:cs typeface="+mn-cs"/>
              </a:rPr>
              <a:t>Endorsed events, </a:t>
            </a:r>
            <a:r>
              <a:rPr lang="en-GB" sz="2400" dirty="0">
                <a:ea typeface="+mn-ea"/>
                <a:cs typeface="+mn-cs"/>
              </a:rPr>
              <a:t>supported by at least two steering committee unions or founding partners or supporting academies (members of the SC or IAC)</a:t>
            </a:r>
            <a:r>
              <a:rPr lang="en-GB" sz="2400" dirty="0">
                <a:ea typeface="+mn-ea"/>
                <a:cs typeface="+mn-cs"/>
                <a:sym typeface="Wingdings"/>
              </a:rPr>
              <a:t> can use the logo. International days, actions from UNESCO (like Mathematics for Action, supporting Decision Making, like International Days) could be opportunities. </a:t>
            </a:r>
            <a:endParaRPr lang="en-GB" sz="2400" b="1" dirty="0">
              <a:ea typeface="+mn-ea"/>
              <a:cs typeface="+mn-cs"/>
            </a:endParaRPr>
          </a:p>
          <a:p>
            <a:pPr marL="457200" indent="-457200">
              <a:buFont typeface="Arial" panose="020B0604020202020204" pitchFamily="34" charset="0"/>
              <a:buChar char="•"/>
              <a:defRPr/>
            </a:pPr>
            <a:r>
              <a:rPr lang="en-GB" sz="2400" b="1" dirty="0">
                <a:ea typeface="+mn-ea"/>
                <a:cs typeface="+mn-cs"/>
              </a:rPr>
              <a:t>Sponsored events</a:t>
            </a:r>
            <a:r>
              <a:rPr lang="en-GB" sz="2400" dirty="0">
                <a:ea typeface="+mn-ea"/>
                <a:cs typeface="+mn-cs"/>
              </a:rPr>
              <a:t>: help in kind or in cash with  a modest lump sum or help to find sponsors, </a:t>
            </a:r>
            <a:r>
              <a:rPr lang="en-GB" sz="2400" dirty="0"/>
              <a:t>supported by at least four either steering committee unions or founding partners or supporting academies (members of the SC or IAC)</a:t>
            </a:r>
            <a:endParaRPr lang="en-GB" sz="2400" b="1" dirty="0">
              <a:ea typeface="+mn-ea"/>
              <a:cs typeface="+mn-cs"/>
            </a:endParaRPr>
          </a:p>
          <a:p>
            <a:pPr marL="457200" indent="-457200">
              <a:buFont typeface="Arial" panose="020B0604020202020204" pitchFamily="34" charset="0"/>
              <a:buChar char="•"/>
              <a:defRPr/>
            </a:pPr>
            <a:r>
              <a:rPr lang="en-GB" sz="2400" b="1" dirty="0">
                <a:ea typeface="+mn-ea"/>
                <a:cs typeface="+mn-cs"/>
              </a:rPr>
              <a:t>IYBSSD “Flagship” continental events SDG oriented</a:t>
            </a:r>
            <a:r>
              <a:rPr lang="en-GB" sz="2400" dirty="0">
                <a:ea typeface="+mn-ea"/>
                <a:cs typeface="+mn-cs"/>
              </a:rPr>
              <a:t>, submitted to the “active” approval by the SC and the IAC, ad hoc support and participation to be discussed case by case</a:t>
            </a:r>
          </a:p>
          <a:p>
            <a:pPr>
              <a:buFont typeface="Times New Roman" panose="02020603050405020304" pitchFamily="18" charset="0"/>
              <a:buNone/>
              <a:defRPr/>
            </a:pPr>
            <a:endParaRPr lang="fr-FR" dirty="0">
              <a:ea typeface="+mn-ea"/>
              <a:cs typeface="+mn-cs"/>
            </a:endParaRPr>
          </a:p>
        </p:txBody>
      </p:sp>
    </p:spTree>
    <p:extLst>
      <p:ext uri="{BB962C8B-B14F-4D97-AF65-F5344CB8AC3E}">
        <p14:creationId xmlns:p14="http://schemas.microsoft.com/office/powerpoint/2010/main" val="212671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itre 1"/>
          <p:cNvSpPr>
            <a:spLocks noGrp="1" noChangeArrowheads="1"/>
          </p:cNvSpPr>
          <p:nvPr>
            <p:ph type="title"/>
          </p:nvPr>
        </p:nvSpPr>
        <p:spPr>
          <a:xfrm>
            <a:off x="1223888" y="603027"/>
            <a:ext cx="8278366" cy="944563"/>
          </a:xfrm>
        </p:spPr>
        <p:txBody>
          <a:bodyPr/>
          <a:lstStyle/>
          <a:p>
            <a:pPr>
              <a:defRPr/>
            </a:pPr>
            <a:r>
              <a:rPr lang="fr-FR" b="1" dirty="0">
                <a:solidFill>
                  <a:srgbClr val="C0082B"/>
                </a:solidFill>
                <a:latin typeface="Roboto Condensed" charset="0"/>
                <a:ea typeface="PingFang SC" charset="0"/>
              </a:rPr>
              <a:t>Basic Sciences </a:t>
            </a:r>
            <a:r>
              <a:rPr lang="fr-FR" b="1" dirty="0" err="1">
                <a:solidFill>
                  <a:srgbClr val="C0082B"/>
                </a:solidFill>
                <a:latin typeface="Roboto Condensed" charset="0"/>
                <a:ea typeface="PingFang SC" charset="0"/>
              </a:rPr>
              <a:t>under</a:t>
            </a:r>
            <a:r>
              <a:rPr lang="fr-FR" b="1" dirty="0">
                <a:solidFill>
                  <a:srgbClr val="C0082B"/>
                </a:solidFill>
                <a:latin typeface="Roboto Condensed" charset="0"/>
                <a:ea typeface="PingFang SC" charset="0"/>
              </a:rPr>
              <a:t> the </a:t>
            </a:r>
            <a:r>
              <a:rPr lang="fr-FR" b="1" dirty="0" err="1">
                <a:solidFill>
                  <a:srgbClr val="C0082B"/>
                </a:solidFill>
                <a:latin typeface="Roboto Condensed" charset="0"/>
                <a:ea typeface="PingFang SC" charset="0"/>
              </a:rPr>
              <a:t>spotlight</a:t>
            </a:r>
            <a:r>
              <a:rPr lang="fr-FR" b="1" dirty="0">
                <a:solidFill>
                  <a:srgbClr val="C0082B"/>
                </a:solidFill>
                <a:latin typeface="Roboto Condensed" charset="0"/>
                <a:ea typeface="PingFang SC" charset="0"/>
              </a:rPr>
              <a:t> (1)</a:t>
            </a:r>
          </a:p>
        </p:txBody>
      </p:sp>
      <p:sp>
        <p:nvSpPr>
          <p:cNvPr id="3" name="Espace réservé du contenu 2"/>
          <p:cNvSpPr>
            <a:spLocks noGrp="1"/>
          </p:cNvSpPr>
          <p:nvPr>
            <p:ph idx="1"/>
          </p:nvPr>
        </p:nvSpPr>
        <p:spPr>
          <a:xfrm>
            <a:off x="0" y="1179091"/>
            <a:ext cx="10296896" cy="3598862"/>
          </a:xfrm>
        </p:spPr>
        <p:txBody>
          <a:bodyPr/>
          <a:lstStyle/>
          <a:p>
            <a:pPr marL="0">
              <a:defRPr/>
            </a:pPr>
            <a:endParaRPr lang="fr-FR" sz="2800" i="1" dirty="0">
              <a:latin typeface="Roboto Condensed" charset="0"/>
              <a:ea typeface="PingFang SC" charset="0"/>
              <a:cs typeface="Times New Roman" charset="0"/>
            </a:endParaRPr>
          </a:p>
          <a:p>
            <a:r>
              <a:rPr lang="en-US" dirty="0"/>
              <a:t>1. Curiosity driven, inquiry research</a:t>
            </a:r>
          </a:p>
          <a:p>
            <a:r>
              <a:rPr lang="en-US" dirty="0"/>
              <a:t>2. Often Long term</a:t>
            </a:r>
          </a:p>
          <a:p>
            <a:r>
              <a:rPr lang="en-US" dirty="0"/>
              <a:t>3. Source of the pool of knowledge which future generations will use for their applications</a:t>
            </a:r>
          </a:p>
          <a:p>
            <a:r>
              <a:rPr lang="en-US" dirty="0"/>
              <a:t>4. Source of disruptive innovations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re 1"/>
          <p:cNvSpPr>
            <a:spLocks noGrp="1" noChangeArrowheads="1"/>
          </p:cNvSpPr>
          <p:nvPr>
            <p:ph type="title"/>
          </p:nvPr>
        </p:nvSpPr>
        <p:spPr>
          <a:xfrm>
            <a:off x="1439863" y="-188913"/>
            <a:ext cx="8134350" cy="944563"/>
          </a:xfrm>
        </p:spPr>
        <p:txBody>
          <a:bodyPr/>
          <a:lstStyle/>
          <a:p>
            <a:pPr>
              <a:defRPr/>
            </a:pPr>
            <a:r>
              <a:rPr lang="fr-FR" dirty="0" err="1">
                <a:solidFill>
                  <a:srgbClr val="C0082B"/>
                </a:solidFill>
                <a:latin typeface="Roboto Condensed" charset="0"/>
                <a:ea typeface="PingFang SC" charset="0"/>
              </a:rPr>
              <a:t>Some</a:t>
            </a:r>
            <a:r>
              <a:rPr lang="fr-FR" dirty="0">
                <a:solidFill>
                  <a:srgbClr val="C0082B"/>
                </a:solidFill>
                <a:latin typeface="Roboto Condensed" charset="0"/>
                <a:ea typeface="PingFang SC" charset="0"/>
              </a:rPr>
              <a:t> </a:t>
            </a:r>
            <a:r>
              <a:rPr lang="fr-FR" dirty="0" err="1">
                <a:solidFill>
                  <a:srgbClr val="C0082B"/>
                </a:solidFill>
                <a:latin typeface="Roboto Condensed" charset="0"/>
                <a:ea typeface="PingFang SC" charset="0"/>
              </a:rPr>
              <a:t>events</a:t>
            </a:r>
            <a:r>
              <a:rPr lang="fr-FR" dirty="0">
                <a:solidFill>
                  <a:srgbClr val="C0082B"/>
                </a:solidFill>
                <a:latin typeface="Roboto Condensed" charset="0"/>
                <a:ea typeface="PingFang SC" charset="0"/>
              </a:rPr>
              <a:t> (3)</a:t>
            </a:r>
          </a:p>
        </p:txBody>
      </p:sp>
      <p:sp>
        <p:nvSpPr>
          <p:cNvPr id="3" name="Espace réservé du contenu 2"/>
          <p:cNvSpPr>
            <a:spLocks noGrp="1"/>
          </p:cNvSpPr>
          <p:nvPr>
            <p:ph idx="1"/>
          </p:nvPr>
        </p:nvSpPr>
        <p:spPr>
          <a:xfrm>
            <a:off x="647824" y="531019"/>
            <a:ext cx="9069388" cy="5472385"/>
          </a:xfrm>
        </p:spPr>
        <p:txBody>
          <a:bodyPr/>
          <a:lstStyle/>
          <a:p>
            <a:pPr marL="457200" indent="-457200">
              <a:buFont typeface="Arial" panose="020B0604020202020204" pitchFamily="34" charset="0"/>
              <a:buChar char="•"/>
              <a:defRPr/>
            </a:pPr>
            <a:r>
              <a:rPr lang="en-GB" b="1" dirty="0">
                <a:ea typeface="+mn-ea"/>
                <a:cs typeface="+mn-cs"/>
              </a:rPr>
              <a:t>Opening Ceremony </a:t>
            </a:r>
            <a:r>
              <a:rPr lang="en-GB" dirty="0">
                <a:ea typeface="+mn-ea"/>
                <a:cs typeface="+mn-cs"/>
              </a:rPr>
              <a:t>in the hands of UNESCO and IYBSSD Steering Committee</a:t>
            </a:r>
          </a:p>
          <a:p>
            <a:pPr marL="457200" indent="-457200">
              <a:buFont typeface="Arial" panose="020B0604020202020204" pitchFamily="34" charset="0"/>
              <a:buChar char="•"/>
              <a:defRPr/>
            </a:pPr>
            <a:r>
              <a:rPr lang="en-GB" b="1" dirty="0">
                <a:ea typeface="+mn-ea"/>
                <a:cs typeface="+mn-cs"/>
              </a:rPr>
              <a:t>Closing Ceremony at CERN </a:t>
            </a:r>
            <a:r>
              <a:rPr lang="en-GB" dirty="0">
                <a:ea typeface="+mn-ea"/>
                <a:cs typeface="+mn-cs"/>
              </a:rPr>
              <a:t>will have to be discussed with CERN</a:t>
            </a:r>
          </a:p>
          <a:p>
            <a:pPr marL="457200" indent="-457200">
              <a:buFont typeface="Arial" panose="020B0604020202020204" pitchFamily="34" charset="0"/>
              <a:buChar char="•"/>
              <a:defRPr/>
            </a:pPr>
            <a:r>
              <a:rPr lang="en-GB" b="1" dirty="0">
                <a:ea typeface="+mn-ea"/>
                <a:cs typeface="+mn-cs"/>
              </a:rPr>
              <a:t>Regional and Thematic Events with UNESCO, ISC </a:t>
            </a:r>
            <a:r>
              <a:rPr lang="en-GB" b="1" dirty="0" err="1">
                <a:ea typeface="+mn-ea"/>
                <a:cs typeface="+mn-cs"/>
              </a:rPr>
              <a:t>centers</a:t>
            </a:r>
            <a:r>
              <a:rPr lang="en-GB" b="1" dirty="0">
                <a:ea typeface="+mn-ea"/>
                <a:cs typeface="+mn-cs"/>
              </a:rPr>
              <a:t>? </a:t>
            </a:r>
            <a:r>
              <a:rPr lang="en-GB" dirty="0">
                <a:ea typeface="+mn-ea"/>
                <a:cs typeface="+mn-cs"/>
              </a:rPr>
              <a:t>will require a special treatment </a:t>
            </a:r>
          </a:p>
          <a:p>
            <a:pPr marL="457200" indent="-457200">
              <a:buFont typeface="Arial" panose="020B0604020202020204" pitchFamily="34" charset="0"/>
              <a:buChar char="•"/>
              <a:defRPr/>
            </a:pPr>
            <a:r>
              <a:rPr lang="en-GB" dirty="0">
                <a:ea typeface="+mn-ea"/>
                <a:cs typeface="+mn-cs"/>
              </a:rPr>
              <a:t>Forms will have to be filled to get the IYBSSD logo and reports on the outcome of the event will have to be written</a:t>
            </a:r>
          </a:p>
          <a:p>
            <a:pPr marL="457200" indent="-457200">
              <a:buFont typeface="Arial" panose="020B0604020202020204" pitchFamily="34" charset="0"/>
              <a:buChar char="•"/>
              <a:defRPr/>
            </a:pPr>
            <a:r>
              <a:rPr lang="en-GB" dirty="0">
                <a:ea typeface="+mn-ea"/>
                <a:cs typeface="+mn-cs"/>
              </a:rPr>
              <a:t>Transparent funding on our side</a:t>
            </a:r>
          </a:p>
          <a:p>
            <a:pPr marL="0" indent="0">
              <a:defRPr/>
            </a:pPr>
            <a:endParaRPr lang="en-GB" dirty="0">
              <a:ea typeface="+mn-ea"/>
              <a:cs typeface="+mn-cs"/>
            </a:endParaRPr>
          </a:p>
          <a:p>
            <a:pPr>
              <a:buFont typeface="Times New Roman" panose="02020603050405020304" pitchFamily="18" charset="0"/>
              <a:buNone/>
              <a:defRPr/>
            </a:pPr>
            <a:endParaRPr lang="fr-FR" dirty="0">
              <a:ea typeface="+mn-ea"/>
              <a:cs typeface="+mn-cs"/>
            </a:endParaRPr>
          </a:p>
        </p:txBody>
      </p:sp>
    </p:spTree>
    <p:extLst>
      <p:ext uri="{BB962C8B-B14F-4D97-AF65-F5344CB8AC3E}">
        <p14:creationId xmlns:p14="http://schemas.microsoft.com/office/powerpoint/2010/main" val="1420596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re 1"/>
          <p:cNvSpPr>
            <a:spLocks noGrp="1" noChangeArrowheads="1"/>
          </p:cNvSpPr>
          <p:nvPr>
            <p:ph type="title"/>
          </p:nvPr>
        </p:nvSpPr>
        <p:spPr/>
        <p:txBody>
          <a:bodyPr/>
          <a:lstStyle/>
          <a:p>
            <a:pPr>
              <a:defRPr/>
            </a:pPr>
            <a:r>
              <a:rPr lang="fr-FR" b="1" dirty="0">
                <a:solidFill>
                  <a:srgbClr val="C0082B"/>
                </a:solidFill>
                <a:latin typeface="Roboto Condensed" charset="0"/>
                <a:ea typeface="PingFang SC" charset="0"/>
              </a:rPr>
              <a:t>Possible </a:t>
            </a:r>
            <a:r>
              <a:rPr lang="fr-FR" b="1" dirty="0" err="1">
                <a:solidFill>
                  <a:srgbClr val="C0082B"/>
                </a:solidFill>
                <a:latin typeface="Roboto Condensed" charset="0"/>
                <a:ea typeface="PingFang SC" charset="0"/>
              </a:rPr>
              <a:t>resulting</a:t>
            </a:r>
            <a:r>
              <a:rPr lang="fr-FR" b="1" dirty="0">
                <a:solidFill>
                  <a:srgbClr val="C0082B"/>
                </a:solidFill>
                <a:latin typeface="Roboto Condensed" charset="0"/>
                <a:ea typeface="PingFang SC" charset="0"/>
              </a:rPr>
              <a:t> actions (1/3)</a:t>
            </a:r>
          </a:p>
        </p:txBody>
      </p:sp>
      <p:sp>
        <p:nvSpPr>
          <p:cNvPr id="20482" name="Espace réservé du contenu 2"/>
          <p:cNvSpPr>
            <a:spLocks noGrp="1" noChangeArrowheads="1"/>
          </p:cNvSpPr>
          <p:nvPr>
            <p:ph idx="1"/>
          </p:nvPr>
        </p:nvSpPr>
        <p:spPr/>
        <p:txBody>
          <a:bodyPr/>
          <a:lstStyle/>
          <a:p>
            <a:pPr marL="457200" indent="-457200">
              <a:spcBef>
                <a:spcPct val="0"/>
              </a:spcBef>
              <a:buFont typeface="Arial" charset="0"/>
              <a:buChar char="•"/>
              <a:defRPr/>
            </a:pPr>
            <a:r>
              <a:rPr lang="en-US" dirty="0">
                <a:latin typeface="Roboto Condensed" charset="0"/>
                <a:ea typeface="PingFang SC" charset="0"/>
              </a:rPr>
              <a:t>Debate on full implementation of open access publishing for all research papers connected to Fundamental Research, i.e. curiosity driven. This would allow free access to universities to all published material in Basic Sciences</a:t>
            </a:r>
            <a:endParaRPr lang="fr-FR" dirty="0">
              <a:latin typeface="Roboto Condensed" charset="0"/>
              <a:ea typeface="PingFang SC" charset="0"/>
            </a:endParaRPr>
          </a:p>
          <a:p>
            <a:pPr marL="457200" indent="-457200">
              <a:spcBef>
                <a:spcPct val="0"/>
              </a:spcBef>
              <a:buFont typeface="Arial" charset="0"/>
              <a:buChar char="•"/>
              <a:defRPr/>
            </a:pPr>
            <a:r>
              <a:rPr lang="en-US" dirty="0">
                <a:latin typeface="Roboto Condensed" charset="0"/>
                <a:ea typeface="PingFang SC" charset="0"/>
              </a:rPr>
              <a:t>More generally debate on promoting Open Science in all Basic Sciences.</a:t>
            </a:r>
            <a:endParaRPr lang="fr-FR" dirty="0">
              <a:latin typeface="Roboto Condensed" charset="0"/>
              <a:ea typeface="PingFang SC"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re 1"/>
          <p:cNvSpPr>
            <a:spLocks noGrp="1" noChangeArrowheads="1"/>
          </p:cNvSpPr>
          <p:nvPr>
            <p:ph type="title"/>
          </p:nvPr>
        </p:nvSpPr>
        <p:spPr/>
        <p:txBody>
          <a:bodyPr/>
          <a:lstStyle/>
          <a:p>
            <a:pPr>
              <a:defRPr/>
            </a:pPr>
            <a:r>
              <a:rPr lang="fr-FR">
                <a:solidFill>
                  <a:srgbClr val="C0082B"/>
                </a:solidFill>
                <a:latin typeface="Roboto Condensed" charset="0"/>
                <a:ea typeface="PingFang SC" charset="0"/>
              </a:rPr>
              <a:t>Possible resulting actions (2/3)</a:t>
            </a:r>
            <a:endParaRPr lang="fr-FR">
              <a:latin typeface="Roboto Condensed" charset="0"/>
              <a:ea typeface="PingFang SC" charset="0"/>
            </a:endParaRPr>
          </a:p>
        </p:txBody>
      </p:sp>
      <p:sp>
        <p:nvSpPr>
          <p:cNvPr id="3" name="Espace réservé du contenu 2"/>
          <p:cNvSpPr>
            <a:spLocks noGrp="1"/>
          </p:cNvSpPr>
          <p:nvPr>
            <p:ph idx="1"/>
          </p:nvPr>
        </p:nvSpPr>
        <p:spPr/>
        <p:txBody>
          <a:bodyPr/>
          <a:lstStyle/>
          <a:p>
            <a:pPr marL="457200" indent="-457200">
              <a:spcBef>
                <a:spcPts val="0"/>
              </a:spcBef>
              <a:buFont typeface="Arial" panose="020B0604020202020204" pitchFamily="34" charset="0"/>
              <a:buChar char="•"/>
              <a:defRPr/>
            </a:pPr>
            <a:r>
              <a:rPr lang="en-US" dirty="0">
                <a:ea typeface="+mn-ea"/>
                <a:cs typeface="+mn-cs"/>
              </a:rPr>
              <a:t>Promote equity, diversity and inclusion into collaboration in Fundamental Research (teams from developed countries together with teams from developing countries, gender balance and empowering women in science, etc.)</a:t>
            </a:r>
            <a:endParaRPr lang="fr-FR" dirty="0">
              <a:ea typeface="+mn-ea"/>
              <a:cs typeface="+mn-cs"/>
            </a:endParaRPr>
          </a:p>
          <a:p>
            <a:pPr marL="457200" indent="-457200">
              <a:spcBef>
                <a:spcPts val="0"/>
              </a:spcBef>
              <a:buFont typeface="Arial" panose="020B0604020202020204" pitchFamily="34" charset="0"/>
              <a:buChar char="•"/>
              <a:defRPr/>
            </a:pPr>
            <a:r>
              <a:rPr lang="en-US" dirty="0">
                <a:ea typeface="+mn-ea"/>
                <a:cs typeface="+mn-cs"/>
              </a:rPr>
              <a:t>Organize top level international scientific or educational events in developing countries with many side events. International Scientific Unions should be mobilized for that purpose.</a:t>
            </a:r>
            <a:endParaRPr lang="fr-FR" dirty="0">
              <a:ea typeface="+mn-ea"/>
              <a:cs typeface="+mn-cs"/>
            </a:endParaRPr>
          </a:p>
          <a:p>
            <a:pPr marL="457200" indent="-457200">
              <a:spcBef>
                <a:spcPts val="0"/>
              </a:spcBef>
              <a:buFont typeface="Arial" panose="020B0604020202020204" pitchFamily="34" charset="0"/>
              <a:buChar char="•"/>
              <a:defRPr/>
            </a:pPr>
            <a:r>
              <a:rPr lang="en-US" dirty="0">
                <a:ea typeface="+mn-ea"/>
                <a:cs typeface="+mn-cs"/>
              </a:rPr>
              <a:t>Promote training and education to Basic Sciences in developing countries.</a:t>
            </a:r>
            <a:endParaRPr lang="fr-FR" dirty="0">
              <a:ea typeface="+mn-ea"/>
              <a:cs typeface="+mn-cs"/>
            </a:endParaRPr>
          </a:p>
          <a:p>
            <a:pPr>
              <a:buFont typeface="Times New Roman" panose="02020603050405020304" pitchFamily="18" charset="0"/>
              <a:buNone/>
              <a:defRPr/>
            </a:pPr>
            <a:endParaRPr lang="fr-FR" dirty="0">
              <a:ea typeface="+mn-ea"/>
              <a:cs typeface="+mn-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re 1"/>
          <p:cNvSpPr>
            <a:spLocks noGrp="1" noChangeArrowheads="1"/>
          </p:cNvSpPr>
          <p:nvPr>
            <p:ph type="title"/>
          </p:nvPr>
        </p:nvSpPr>
        <p:spPr>
          <a:xfrm>
            <a:off x="1439912" y="-117053"/>
            <a:ext cx="8134350" cy="944563"/>
          </a:xfrm>
        </p:spPr>
        <p:txBody>
          <a:bodyPr/>
          <a:lstStyle/>
          <a:p>
            <a:pPr>
              <a:defRPr/>
            </a:pPr>
            <a:r>
              <a:rPr lang="fr-FR" dirty="0">
                <a:solidFill>
                  <a:srgbClr val="C0082B"/>
                </a:solidFill>
                <a:latin typeface="Roboto Condensed" charset="0"/>
                <a:ea typeface="PingFang SC" charset="0"/>
              </a:rPr>
              <a:t>Possible </a:t>
            </a:r>
            <a:r>
              <a:rPr lang="fr-FR" dirty="0" err="1">
                <a:solidFill>
                  <a:srgbClr val="C0082B"/>
                </a:solidFill>
                <a:latin typeface="Roboto Condensed" charset="0"/>
                <a:ea typeface="PingFang SC" charset="0"/>
              </a:rPr>
              <a:t>resulting</a:t>
            </a:r>
            <a:r>
              <a:rPr lang="fr-FR" dirty="0">
                <a:solidFill>
                  <a:srgbClr val="C0082B"/>
                </a:solidFill>
                <a:latin typeface="Roboto Condensed" charset="0"/>
                <a:ea typeface="PingFang SC" charset="0"/>
              </a:rPr>
              <a:t> actions (3/3)</a:t>
            </a:r>
            <a:endParaRPr lang="fr-FR" dirty="0">
              <a:latin typeface="Roboto Condensed" charset="0"/>
              <a:ea typeface="PingFang SC" charset="0"/>
            </a:endParaRPr>
          </a:p>
        </p:txBody>
      </p:sp>
      <p:sp>
        <p:nvSpPr>
          <p:cNvPr id="3" name="Espace réservé du contenu 2"/>
          <p:cNvSpPr>
            <a:spLocks noGrp="1"/>
          </p:cNvSpPr>
          <p:nvPr>
            <p:ph idx="1"/>
          </p:nvPr>
        </p:nvSpPr>
        <p:spPr>
          <a:xfrm>
            <a:off x="215776" y="963067"/>
            <a:ext cx="9428857" cy="3787626"/>
          </a:xfrm>
        </p:spPr>
        <p:txBody>
          <a:bodyPr/>
          <a:lstStyle/>
          <a:p>
            <a:pPr marL="457200" indent="-457200">
              <a:spcBef>
                <a:spcPts val="0"/>
              </a:spcBef>
              <a:buFont typeface="Arial" panose="020B0604020202020204" pitchFamily="34" charset="0"/>
              <a:buChar char="•"/>
              <a:defRPr/>
            </a:pPr>
            <a:r>
              <a:rPr lang="en-US" dirty="0">
                <a:ea typeface="+mn-ea"/>
                <a:cs typeface="+mn-cs"/>
              </a:rPr>
              <a:t>Illustrate the role of Basic Sciences for Pandemics with their specific angle on Covid19</a:t>
            </a:r>
          </a:p>
          <a:p>
            <a:pPr marL="457200" indent="-457200">
              <a:spcBef>
                <a:spcPts val="0"/>
              </a:spcBef>
              <a:buFont typeface="Arial" panose="020B0604020202020204" pitchFamily="34" charset="0"/>
              <a:buChar char="•"/>
              <a:defRPr/>
            </a:pPr>
            <a:r>
              <a:rPr lang="en-US" dirty="0">
                <a:ea typeface="+mn-ea"/>
                <a:cs typeface="+mn-cs"/>
              </a:rPr>
              <a:t>Consider the International Year with the angle of what will happen after the pandemic</a:t>
            </a:r>
          </a:p>
          <a:p>
            <a:pPr marL="457200" indent="-457200">
              <a:spcBef>
                <a:spcPts val="0"/>
              </a:spcBef>
              <a:buFont typeface="Arial" panose="020B0604020202020204" pitchFamily="34" charset="0"/>
              <a:buChar char="•"/>
              <a:defRPr/>
            </a:pPr>
            <a:r>
              <a:rPr lang="en-US" dirty="0">
                <a:ea typeface="+mn-ea"/>
                <a:cs typeface="+mn-cs"/>
              </a:rPr>
              <a:t>Develop basic tool kits to support science-based decision making</a:t>
            </a:r>
          </a:p>
          <a:p>
            <a:pPr marL="457200" indent="-457200">
              <a:spcBef>
                <a:spcPts val="0"/>
              </a:spcBef>
              <a:buFont typeface="Arial" panose="020B0604020202020204" pitchFamily="34" charset="0"/>
              <a:buChar char="•"/>
              <a:defRPr/>
            </a:pPr>
            <a:r>
              <a:rPr lang="en-US" dirty="0">
                <a:ea typeface="+mn-ea"/>
                <a:cs typeface="+mn-cs"/>
              </a:rPr>
              <a:t>Support for establishment of vaccine development resources around the world to deal with future pandemics</a:t>
            </a:r>
          </a:p>
          <a:p>
            <a:pPr marL="457200" indent="-457200">
              <a:spcBef>
                <a:spcPts val="0"/>
              </a:spcBef>
              <a:buFont typeface="Arial" panose="020B0604020202020204" pitchFamily="34" charset="0"/>
              <a:buChar char="•"/>
              <a:defRPr/>
            </a:pPr>
            <a:r>
              <a:rPr lang="en-US" dirty="0">
                <a:ea typeface="+mn-ea"/>
                <a:cs typeface="+mn-cs"/>
              </a:rPr>
              <a:t>Promote a smart combination of remote and in person events</a:t>
            </a:r>
          </a:p>
          <a:p>
            <a:pPr marL="457200" indent="-457200">
              <a:spcBef>
                <a:spcPts val="0"/>
              </a:spcBef>
              <a:buFont typeface="Arial" panose="020B0604020202020204" pitchFamily="34" charset="0"/>
              <a:buChar char="•"/>
              <a:defRPr/>
            </a:pPr>
            <a:r>
              <a:rPr lang="en-US" dirty="0">
                <a:ea typeface="+mn-ea"/>
                <a:cs typeface="+mn-cs"/>
              </a:rPr>
              <a:t>Internet access to All</a:t>
            </a:r>
          </a:p>
          <a:p>
            <a:pPr marL="457200" indent="-457200">
              <a:spcBef>
                <a:spcPts val="0"/>
              </a:spcBef>
              <a:buFont typeface="Arial" panose="020B0604020202020204" pitchFamily="34" charset="0"/>
              <a:buChar char="•"/>
              <a:defRPr/>
            </a:pPr>
            <a:r>
              <a:rPr lang="en-US" b="1" dirty="0">
                <a:ea typeface="+mn-ea"/>
                <a:cs typeface="+mn-cs"/>
              </a:rPr>
              <a:t>Decade of Basic Sciences?</a:t>
            </a:r>
          </a:p>
        </p:txBody>
      </p:sp>
    </p:spTree>
    <p:extLst>
      <p:ext uri="{BB962C8B-B14F-4D97-AF65-F5344CB8AC3E}">
        <p14:creationId xmlns:p14="http://schemas.microsoft.com/office/powerpoint/2010/main" val="712563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re 1"/>
          <p:cNvSpPr>
            <a:spLocks noGrp="1" noChangeArrowheads="1"/>
          </p:cNvSpPr>
          <p:nvPr>
            <p:ph type="title"/>
          </p:nvPr>
        </p:nvSpPr>
        <p:spPr>
          <a:xfrm>
            <a:off x="1439912" y="31308"/>
            <a:ext cx="8134350" cy="944563"/>
          </a:xfrm>
        </p:spPr>
        <p:txBody>
          <a:bodyPr/>
          <a:lstStyle/>
          <a:p>
            <a:pPr>
              <a:defRPr/>
            </a:pPr>
            <a:r>
              <a:rPr lang="en-GB" b="1" dirty="0">
                <a:solidFill>
                  <a:srgbClr val="C0082B"/>
                </a:solidFill>
                <a:latin typeface="Roboto Condensed" charset="0"/>
                <a:ea typeface="PingFang SC" charset="0"/>
              </a:rPr>
              <a:t>Steps (1/2)</a:t>
            </a:r>
            <a:endParaRPr lang="fr-FR" b="1" dirty="0">
              <a:solidFill>
                <a:srgbClr val="C0082B"/>
              </a:solidFill>
              <a:latin typeface="Roboto Condensed" charset="0"/>
              <a:ea typeface="PingFang SC" charset="0"/>
            </a:endParaRPr>
          </a:p>
        </p:txBody>
      </p:sp>
      <p:sp>
        <p:nvSpPr>
          <p:cNvPr id="23554" name="Espace réservé du contenu 2"/>
          <p:cNvSpPr>
            <a:spLocks noGrp="1" noChangeArrowheads="1"/>
          </p:cNvSpPr>
          <p:nvPr>
            <p:ph idx="1"/>
          </p:nvPr>
        </p:nvSpPr>
        <p:spPr>
          <a:xfrm>
            <a:off x="0" y="963067"/>
            <a:ext cx="10080625" cy="6048672"/>
          </a:xfrm>
        </p:spPr>
        <p:txBody>
          <a:bodyPr/>
          <a:lstStyle/>
          <a:p>
            <a:pPr>
              <a:spcBef>
                <a:spcPct val="0"/>
              </a:spcBef>
              <a:defRPr/>
            </a:pPr>
            <a:r>
              <a:rPr lang="en-US" b="1" dirty="0">
                <a:latin typeface="Roboto Condensed" charset="0"/>
                <a:ea typeface="PingFang SC" charset="0"/>
              </a:rPr>
              <a:t>2018	</a:t>
            </a:r>
            <a:r>
              <a:rPr lang="en-US" dirty="0">
                <a:latin typeface="Roboto Condensed" charset="0"/>
                <a:ea typeface="PingFang SC" charset="0"/>
              </a:rPr>
              <a:t>Formal recommendation by IBSP for 2022 – International Year of Basic Sciences for Development</a:t>
            </a:r>
          </a:p>
          <a:p>
            <a:pPr marL="514350" indent="-514350">
              <a:spcBef>
                <a:spcPct val="0"/>
              </a:spcBef>
              <a:buAutoNum type="arabicPlain" startAt="2019"/>
              <a:defRPr/>
            </a:pPr>
            <a:r>
              <a:rPr lang="en-US" dirty="0">
                <a:latin typeface="Roboto Condensed" charset="0"/>
                <a:ea typeface="PingFang SC" charset="0"/>
              </a:rPr>
              <a:t> Formal approval by the General Conference of UNESCO: International Year of Basic Sciences for Sustainable Development</a:t>
            </a:r>
          </a:p>
          <a:p>
            <a:pPr marL="514350" indent="-514350">
              <a:spcBef>
                <a:spcPct val="0"/>
              </a:spcBef>
              <a:buAutoNum type="arabicPlain" startAt="2019"/>
              <a:defRPr/>
            </a:pPr>
            <a:r>
              <a:rPr lang="en-US" dirty="0">
                <a:latin typeface="Roboto Condensed" charset="0"/>
                <a:ea typeface="PingFang SC" charset="0"/>
              </a:rPr>
              <a:t> and 2021 Enlarge the circle of Unions, Partners and Academies (still in progress, thanks </a:t>
            </a:r>
            <a:r>
              <a:rPr lang="en-US" b="1" dirty="0">
                <a:latin typeface="Roboto Condensed" charset="0"/>
                <a:ea typeface="PingFang SC" charset="0"/>
              </a:rPr>
              <a:t>to ISC and many others</a:t>
            </a:r>
            <a:r>
              <a:rPr lang="en-US" dirty="0">
                <a:latin typeface="Roboto Condensed" charset="0"/>
                <a:ea typeface="PingFang SC" charset="0"/>
              </a:rPr>
              <a:t>)</a:t>
            </a:r>
            <a:endParaRPr lang="fr-FR" dirty="0">
              <a:latin typeface="Roboto Condensed" charset="0"/>
              <a:ea typeface="PingFang SC" charset="0"/>
            </a:endParaRPr>
          </a:p>
          <a:p>
            <a:pPr marL="514350" indent="-514350">
              <a:spcBef>
                <a:spcPct val="0"/>
              </a:spcBef>
              <a:buAutoNum type="arabicPlain" startAt="2020"/>
              <a:defRPr/>
            </a:pPr>
            <a:r>
              <a:rPr lang="en-US" dirty="0">
                <a:latin typeface="Roboto Condensed" charset="0"/>
                <a:ea typeface="PingFang SC" charset="0"/>
              </a:rPr>
              <a:t>Approval by the UN General Assembly (December).</a:t>
            </a:r>
            <a:br>
              <a:rPr lang="en-US" dirty="0">
                <a:latin typeface="Roboto Condensed" charset="0"/>
                <a:ea typeface="PingFang SC" charset="0"/>
              </a:rPr>
            </a:br>
            <a:r>
              <a:rPr lang="en-US" dirty="0">
                <a:latin typeface="Roboto Condensed" charset="0"/>
                <a:ea typeface="PingFang SC" charset="0"/>
              </a:rPr>
              <a:t>		</a:t>
            </a:r>
            <a:r>
              <a:rPr lang="en-US" dirty="0">
                <a:latin typeface="Roboto Condensed" charset="0"/>
                <a:ea typeface="PingFang SC" charset="0"/>
                <a:sym typeface="Wingdings" charset="0"/>
              </a:rPr>
              <a:t>We did not succeed yet due to the restricted UN GA agenda this year because of the pandemic. </a:t>
            </a:r>
          </a:p>
          <a:p>
            <a:pPr marL="514350" indent="-514350">
              <a:spcBef>
                <a:spcPct val="0"/>
              </a:spcBef>
              <a:buAutoNum type="arabicPlain" startAt="2020"/>
              <a:defRPr/>
            </a:pPr>
            <a:r>
              <a:rPr lang="en-US" b="1" dirty="0">
                <a:latin typeface="Roboto Condensed" charset="0"/>
                <a:ea typeface="PingFang SC" charset="0"/>
                <a:sym typeface="Wingdings" charset="0"/>
              </a:rPr>
              <a:t>Proclamation of the International Year at the 76</a:t>
            </a:r>
            <a:r>
              <a:rPr lang="en-US" b="1" baseline="30000" dirty="0">
                <a:latin typeface="Roboto Condensed" charset="0"/>
                <a:ea typeface="PingFang SC" charset="0"/>
                <a:sym typeface="Wingdings" charset="0"/>
              </a:rPr>
              <a:t>th</a:t>
            </a:r>
            <a:r>
              <a:rPr lang="en-US" b="1" dirty="0">
                <a:latin typeface="Roboto Condensed" charset="0"/>
                <a:ea typeface="PingFang SC" charset="0"/>
                <a:sym typeface="Wingdings" charset="0"/>
              </a:rPr>
              <a:t> UN GA</a:t>
            </a:r>
            <a:endParaRPr lang="fr-FR" b="1" dirty="0">
              <a:latin typeface="Roboto Condensed" charset="0"/>
              <a:ea typeface="PingFang SC" charset="0"/>
            </a:endParaRPr>
          </a:p>
          <a:p>
            <a:pPr>
              <a:defRPr/>
            </a:pPr>
            <a:endParaRPr lang="fr-FR" dirty="0">
              <a:latin typeface="Roboto Condensed" charset="0"/>
              <a:ea typeface="PingFang SC"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re 1"/>
          <p:cNvSpPr>
            <a:spLocks noGrp="1" noChangeArrowheads="1"/>
          </p:cNvSpPr>
          <p:nvPr>
            <p:ph type="title"/>
          </p:nvPr>
        </p:nvSpPr>
        <p:spPr/>
        <p:txBody>
          <a:bodyPr/>
          <a:lstStyle/>
          <a:p>
            <a:pPr>
              <a:defRPr/>
            </a:pPr>
            <a:r>
              <a:rPr lang="en-GB">
                <a:solidFill>
                  <a:srgbClr val="C0082B"/>
                </a:solidFill>
                <a:latin typeface="Roboto Condensed" charset="0"/>
                <a:ea typeface="PingFang SC" charset="0"/>
              </a:rPr>
              <a:t>Steps (2/2)</a:t>
            </a:r>
            <a:endParaRPr lang="fr-FR">
              <a:latin typeface="Roboto Condensed" charset="0"/>
              <a:ea typeface="PingFang SC" charset="0"/>
            </a:endParaRPr>
          </a:p>
        </p:txBody>
      </p:sp>
      <p:sp>
        <p:nvSpPr>
          <p:cNvPr id="24578" name="Espace réservé du contenu 2"/>
          <p:cNvSpPr>
            <a:spLocks noGrp="1" noChangeArrowheads="1"/>
          </p:cNvSpPr>
          <p:nvPr>
            <p:ph idx="1"/>
          </p:nvPr>
        </p:nvSpPr>
        <p:spPr>
          <a:xfrm>
            <a:off x="287784" y="1439863"/>
            <a:ext cx="9577064" cy="3598862"/>
          </a:xfrm>
        </p:spPr>
        <p:txBody>
          <a:bodyPr/>
          <a:lstStyle/>
          <a:p>
            <a:pPr marL="0" indent="0">
              <a:defRPr/>
            </a:pPr>
            <a:r>
              <a:rPr lang="en-US" b="1" dirty="0">
                <a:latin typeface="Roboto Condensed" charset="0"/>
                <a:ea typeface="PingFang SC" charset="0"/>
              </a:rPr>
              <a:t>2021</a:t>
            </a:r>
            <a:r>
              <a:rPr lang="en-US" dirty="0">
                <a:latin typeface="Roboto Condensed" charset="0"/>
                <a:ea typeface="PingFang SC" charset="0"/>
              </a:rPr>
              <a:t> Detailed Preparation of Regional and International events </a:t>
            </a:r>
            <a:r>
              <a:rPr lang="en-US" b="1" dirty="0">
                <a:latin typeface="Roboto Condensed" charset="0"/>
                <a:ea typeface="PingFang SC" charset="0"/>
              </a:rPr>
              <a:t>(mostly in the second half of 2021 and beginning 2022)</a:t>
            </a:r>
            <a:endParaRPr lang="fr-FR" b="1" dirty="0">
              <a:latin typeface="Roboto Condensed" charset="0"/>
              <a:ea typeface="PingFang SC" charset="0"/>
            </a:endParaRPr>
          </a:p>
          <a:p>
            <a:pPr marL="0" indent="0">
              <a:defRPr/>
            </a:pPr>
            <a:r>
              <a:rPr lang="en-US" b="1" dirty="0">
                <a:latin typeface="Roboto Condensed" charset="0"/>
                <a:ea typeface="PingFang SC" charset="0"/>
              </a:rPr>
              <a:t>2022</a:t>
            </a:r>
            <a:r>
              <a:rPr lang="en-US" dirty="0">
                <a:latin typeface="Roboto Condensed" charset="0"/>
                <a:ea typeface="PingFang SC" charset="0"/>
              </a:rPr>
              <a:t> International Year of Basic Sciences </a:t>
            </a:r>
            <a:br>
              <a:rPr lang="en-US" dirty="0">
                <a:latin typeface="Roboto Condensed" charset="0"/>
                <a:ea typeface="PingFang SC" charset="0"/>
              </a:rPr>
            </a:br>
            <a:r>
              <a:rPr lang="en-US" dirty="0">
                <a:latin typeface="Roboto Condensed" charset="0"/>
                <a:ea typeface="PingFang SC" charset="0"/>
              </a:rPr>
              <a:t>		for Sustainable Development (It should start July 1</a:t>
            </a:r>
            <a:r>
              <a:rPr lang="en-US" baseline="30000" dirty="0">
                <a:latin typeface="Roboto Condensed" charset="0"/>
                <a:ea typeface="PingFang SC" charset="0"/>
              </a:rPr>
              <a:t>st</a:t>
            </a:r>
            <a:r>
              <a:rPr lang="en-US" dirty="0">
                <a:latin typeface="Roboto Condensed" charset="0"/>
                <a:ea typeface="PingFang SC" charset="0"/>
              </a:rPr>
              <a:t> 2022 and conclude in summer 2023, due to the anticipated  late approval by the UN GA (end of this year) and to the pandemics</a:t>
            </a:r>
          </a:p>
          <a:p>
            <a:pPr marL="0" indent="0">
              <a:defRPr/>
            </a:pPr>
            <a:r>
              <a:rPr lang="en-US" b="1" dirty="0">
                <a:latin typeface="Roboto Condensed" charset="0"/>
                <a:ea typeface="PingFang SC" charset="0"/>
              </a:rPr>
              <a:t>2023-2033 </a:t>
            </a:r>
            <a:r>
              <a:rPr lang="en-US" dirty="0">
                <a:latin typeface="Roboto Condensed" charset="0"/>
                <a:ea typeface="PingFang SC" charset="0"/>
              </a:rPr>
              <a:t>Decade of Basic Sciences?</a:t>
            </a:r>
            <a:endParaRPr lang="fr-FR" dirty="0">
              <a:latin typeface="Roboto Condensed" charset="0"/>
              <a:ea typeface="PingFang SC" charset="0"/>
            </a:endParaRPr>
          </a:p>
          <a:p>
            <a:pPr>
              <a:defRPr/>
            </a:pPr>
            <a:endParaRPr lang="fr-FR" dirty="0">
              <a:latin typeface="Roboto Condensed" charset="0"/>
              <a:ea typeface="PingFang SC"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re 1"/>
          <p:cNvSpPr>
            <a:spLocks noGrp="1" noChangeArrowheads="1"/>
          </p:cNvSpPr>
          <p:nvPr>
            <p:ph type="title"/>
          </p:nvPr>
        </p:nvSpPr>
        <p:spPr/>
        <p:txBody>
          <a:bodyPr/>
          <a:lstStyle/>
          <a:p>
            <a:pPr>
              <a:defRPr/>
            </a:pPr>
            <a:r>
              <a:rPr lang="en-US">
                <a:solidFill>
                  <a:srgbClr val="C0082B"/>
                </a:solidFill>
                <a:latin typeface="Roboto Condensed" charset="0"/>
                <a:ea typeface="PingFang SC" charset="0"/>
              </a:rPr>
              <a:t>Thank You</a:t>
            </a:r>
            <a:endParaRPr lang="fr-FR">
              <a:solidFill>
                <a:srgbClr val="C0082B"/>
              </a:solidFill>
              <a:latin typeface="Roboto Condensed" charset="0"/>
              <a:ea typeface="PingFang SC" charset="0"/>
            </a:endParaRPr>
          </a:p>
        </p:txBody>
      </p:sp>
      <p:sp>
        <p:nvSpPr>
          <p:cNvPr id="27650" name="Espace réservé du contenu 2"/>
          <p:cNvSpPr>
            <a:spLocks noGrp="1" noChangeArrowheads="1"/>
          </p:cNvSpPr>
          <p:nvPr>
            <p:ph idx="1"/>
          </p:nvPr>
        </p:nvSpPr>
        <p:spPr>
          <a:xfrm>
            <a:off x="503238" y="2547938"/>
            <a:ext cx="9069387" cy="2490787"/>
          </a:xfrm>
        </p:spPr>
        <p:txBody>
          <a:bodyPr/>
          <a:lstStyle/>
          <a:p>
            <a:pPr algn="ctr">
              <a:defRPr/>
            </a:pPr>
            <a:r>
              <a:rPr lang="en-US">
                <a:latin typeface="Roboto Condensed" charset="0"/>
                <a:ea typeface="PingFang SC" charset="0"/>
              </a:rPr>
              <a:t>We count on you all for all that!!!</a:t>
            </a:r>
          </a:p>
          <a:p>
            <a:pPr>
              <a:defRPr/>
            </a:pPr>
            <a:endParaRPr lang="fr-FR">
              <a:latin typeface="Roboto Condensed" charset="0"/>
              <a:ea typeface="PingFang SC"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itre 1"/>
          <p:cNvSpPr>
            <a:spLocks noGrp="1" noChangeArrowheads="1"/>
          </p:cNvSpPr>
          <p:nvPr>
            <p:ph type="title"/>
          </p:nvPr>
        </p:nvSpPr>
        <p:spPr>
          <a:xfrm>
            <a:off x="1367904" y="314995"/>
            <a:ext cx="8134350" cy="944563"/>
          </a:xfrm>
        </p:spPr>
        <p:txBody>
          <a:bodyPr/>
          <a:lstStyle/>
          <a:p>
            <a:pPr>
              <a:defRPr/>
            </a:pPr>
            <a:r>
              <a:rPr lang="fr-FR" dirty="0">
                <a:solidFill>
                  <a:srgbClr val="C0082B"/>
                </a:solidFill>
                <a:latin typeface="Roboto Condensed" charset="0"/>
                <a:ea typeface="PingFang SC" charset="0"/>
              </a:rPr>
              <a:t>Basic Sciences </a:t>
            </a:r>
            <a:r>
              <a:rPr lang="fr-FR" dirty="0" err="1">
                <a:solidFill>
                  <a:srgbClr val="C0082B"/>
                </a:solidFill>
                <a:latin typeface="Roboto Condensed" charset="0"/>
                <a:ea typeface="PingFang SC" charset="0"/>
              </a:rPr>
              <a:t>under</a:t>
            </a:r>
            <a:r>
              <a:rPr lang="fr-FR" dirty="0">
                <a:solidFill>
                  <a:srgbClr val="C0082B"/>
                </a:solidFill>
                <a:latin typeface="Roboto Condensed" charset="0"/>
                <a:ea typeface="PingFang SC" charset="0"/>
              </a:rPr>
              <a:t> the </a:t>
            </a:r>
            <a:r>
              <a:rPr lang="fr-FR" dirty="0" err="1">
                <a:solidFill>
                  <a:srgbClr val="C0082B"/>
                </a:solidFill>
                <a:latin typeface="Roboto Condensed" charset="0"/>
                <a:ea typeface="PingFang SC" charset="0"/>
              </a:rPr>
              <a:t>spotlight</a:t>
            </a:r>
            <a:r>
              <a:rPr lang="fr-FR" dirty="0">
                <a:solidFill>
                  <a:srgbClr val="C0082B"/>
                </a:solidFill>
                <a:latin typeface="Roboto Condensed" charset="0"/>
                <a:ea typeface="PingFang SC" charset="0"/>
              </a:rPr>
              <a:t> (2)</a:t>
            </a:r>
          </a:p>
        </p:txBody>
      </p:sp>
      <p:sp>
        <p:nvSpPr>
          <p:cNvPr id="2" name="Espace réservé du contenu 1"/>
          <p:cNvSpPr>
            <a:spLocks noGrp="1"/>
          </p:cNvSpPr>
          <p:nvPr>
            <p:ph idx="1"/>
          </p:nvPr>
        </p:nvSpPr>
        <p:spPr>
          <a:xfrm>
            <a:off x="503808" y="1035075"/>
            <a:ext cx="9069387" cy="3598862"/>
          </a:xfrm>
        </p:spPr>
        <p:txBody>
          <a:bodyPr/>
          <a:lstStyle/>
          <a:p>
            <a:pPr marL="0" indent="0"/>
            <a:endParaRPr lang="en-US" dirty="0"/>
          </a:p>
          <a:p>
            <a:r>
              <a:rPr lang="en-US" dirty="0"/>
              <a:t>5. Serendipity plays a role</a:t>
            </a:r>
          </a:p>
          <a:p>
            <a:r>
              <a:rPr lang="en-US" dirty="0"/>
              <a:t>6. Often forgotten by policy makers because basic sciences are not driven by short term applications</a:t>
            </a:r>
          </a:p>
          <a:p>
            <a:r>
              <a:rPr lang="en-US" dirty="0"/>
              <a:t>7. Viewed from the past, Basic Sciences are the Foundations of Sciences and serve Education</a:t>
            </a:r>
          </a:p>
          <a:p>
            <a:r>
              <a:rPr lang="en-US" dirty="0"/>
              <a:t>8. Facilitate open multicultural dialogue</a:t>
            </a:r>
          </a:p>
        </p:txBody>
      </p:sp>
    </p:spTree>
    <p:extLst>
      <p:ext uri="{BB962C8B-B14F-4D97-AF65-F5344CB8AC3E}">
        <p14:creationId xmlns:p14="http://schemas.microsoft.com/office/powerpoint/2010/main" val="3569415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Image 41"/>
          <p:cNvPicPr>
            <a:picLocks noChangeAspect="1" noChangeArrowheads="1"/>
          </p:cNvPicPr>
          <p:nvPr/>
        </p:nvPicPr>
        <p:blipFill>
          <a:blip r:embed="rId3">
            <a:extLst>
              <a:ext uri="{28A0092B-C50C-407E-A947-70E740481C1C}">
                <a14:useLocalDpi xmlns:a14="http://schemas.microsoft.com/office/drawing/2010/main" val="0"/>
              </a:ext>
            </a:extLst>
          </a:blip>
          <a:srcRect t="32634" b="33484"/>
          <a:stretch>
            <a:fillRect/>
          </a:stretch>
        </p:blipFill>
        <p:spPr bwMode="auto">
          <a:xfrm>
            <a:off x="288925" y="4564063"/>
            <a:ext cx="1271588" cy="417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46" name="Titre 1"/>
          <p:cNvSpPr>
            <a:spLocks noGrp="1" noChangeArrowheads="1"/>
          </p:cNvSpPr>
          <p:nvPr>
            <p:ph type="title"/>
          </p:nvPr>
        </p:nvSpPr>
        <p:spPr/>
        <p:txBody>
          <a:bodyPr/>
          <a:lstStyle/>
          <a:p>
            <a:pPr eaLnBrk="1">
              <a:defRPr/>
            </a:pPr>
            <a:r>
              <a:rPr lang="fr-FR">
                <a:solidFill>
                  <a:srgbClr val="C0082B"/>
                </a:solidFill>
                <a:latin typeface="Roboto Condensed" charset="0"/>
                <a:ea typeface="PingFang SC" charset="0"/>
              </a:rPr>
              <a:t>Founding Unions &amp; Partners</a:t>
            </a:r>
          </a:p>
        </p:txBody>
      </p:sp>
      <p:pic>
        <p:nvPicPr>
          <p:cNvPr id="6148" name="Image 7" descr="Une image contenant texte, kylix, tasse, arts de la table&#10;&#10;Description générée automatiqueme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816" y="3411339"/>
            <a:ext cx="1422400" cy="827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49" name="Imag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6016" y="3555355"/>
            <a:ext cx="1239838"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0" name="Image 21" descr="Une image contenant texte, meubles, lit, balai&#10;&#10;Description générée automatiquemen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7963" y="3573463"/>
            <a:ext cx="538162" cy="1009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1" name="Image 23" descr="Une image contenant texte&#10;&#10;Description générée automatiquement"/>
          <p:cNvPicPr>
            <a:picLocks noChangeAspect="1" noChangeArrowheads="1"/>
          </p:cNvPicPr>
          <p:nvPr/>
        </p:nvPicPr>
        <p:blipFill>
          <a:blip r:embed="rId7">
            <a:extLst>
              <a:ext uri="{28A0092B-C50C-407E-A947-70E740481C1C}">
                <a14:useLocalDpi xmlns:a14="http://schemas.microsoft.com/office/drawing/2010/main" val="0"/>
              </a:ext>
            </a:extLst>
          </a:blip>
          <a:srcRect t="30460" b="37341"/>
          <a:stretch>
            <a:fillRect/>
          </a:stretch>
        </p:blipFill>
        <p:spPr bwMode="auto">
          <a:xfrm>
            <a:off x="3047482" y="4491459"/>
            <a:ext cx="2008487" cy="6480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2" name="Image 2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71960" y="4245273"/>
            <a:ext cx="974428" cy="9744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3" name="Image 2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64275" y="3636963"/>
            <a:ext cx="1238250" cy="312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4" name="Image 3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1800" y="2691259"/>
            <a:ext cx="649287" cy="649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5" name="Image 39" descr="Une image contenant texte&#10;&#10;Description générée automatiquement"/>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59238" y="3348038"/>
            <a:ext cx="1044575" cy="1042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6" name="Image 4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648700" y="3348038"/>
            <a:ext cx="1179513" cy="117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6157" name="Groupe 52"/>
          <p:cNvGrpSpPr>
            <a:grpSpLocks/>
          </p:cNvGrpSpPr>
          <p:nvPr/>
        </p:nvGrpSpPr>
        <p:grpSpPr bwMode="auto">
          <a:xfrm>
            <a:off x="1466850" y="2128838"/>
            <a:ext cx="6832600" cy="1219200"/>
            <a:chOff x="225305" y="2511739"/>
            <a:chExt cx="6833396" cy="1219200"/>
          </a:xfrm>
        </p:grpSpPr>
        <p:pic>
          <p:nvPicPr>
            <p:cNvPr id="6167" name="Image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50809" y="2571419"/>
              <a:ext cx="1099840" cy="10998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68" name="Image 3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08464" y="2796221"/>
              <a:ext cx="650237" cy="650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69" name="Image 3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5305" y="2532111"/>
              <a:ext cx="1178457" cy="11784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70" name="Image 4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367373" y="2715435"/>
              <a:ext cx="811808" cy="8118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71" name="Image 4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643195" y="2511739"/>
              <a:ext cx="1219200" cy="121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6158" name="Groupe 51"/>
          <p:cNvGrpSpPr>
            <a:grpSpLocks/>
          </p:cNvGrpSpPr>
          <p:nvPr/>
        </p:nvGrpSpPr>
        <p:grpSpPr bwMode="auto">
          <a:xfrm>
            <a:off x="228600" y="958850"/>
            <a:ext cx="9258300" cy="1314450"/>
            <a:chOff x="214665" y="1146605"/>
            <a:chExt cx="9258206" cy="1314118"/>
          </a:xfrm>
        </p:grpSpPr>
        <p:pic>
          <p:nvPicPr>
            <p:cNvPr id="6161" name="Image 3"/>
            <p:cNvPicPr>
              <a:picLocks noChangeAspect="1" noChangeArrowheads="1"/>
            </p:cNvPicPr>
            <p:nvPr/>
          </p:nvPicPr>
          <p:blipFill>
            <a:blip r:embed="rId18">
              <a:extLst>
                <a:ext uri="{28A0092B-C50C-407E-A947-70E740481C1C}">
                  <a14:useLocalDpi xmlns:a14="http://schemas.microsoft.com/office/drawing/2010/main" val="0"/>
                </a:ext>
              </a:extLst>
            </a:blip>
            <a:srcRect l="17973" t="23537" r="14941" b="22594"/>
            <a:stretch>
              <a:fillRect/>
            </a:stretch>
          </p:blipFill>
          <p:spPr bwMode="auto">
            <a:xfrm>
              <a:off x="4869311" y="1430378"/>
              <a:ext cx="1314118" cy="7465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62" name="Image 11" descr="Une image contenant texte, clipart&#10;&#10;Description générée automatiquement"/>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531342" y="1637261"/>
              <a:ext cx="941529" cy="3328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63" name="Image 13"/>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618105" y="1381742"/>
              <a:ext cx="864096" cy="8438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64" name="Image 19" descr="Une image contenant texte&#10;&#10;Description générée automatiquement"/>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570539" y="1581371"/>
              <a:ext cx="1573694" cy="4445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65" name="Image 29" descr="Une image contenant texte, sport athlétique, sport&#10;&#10;Description générée automatiquement"/>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915893" y="1507889"/>
              <a:ext cx="1315102" cy="5915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66" name="Image 49"/>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14665" y="1146605"/>
              <a:ext cx="1314118" cy="1314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54" name="ZoneTexte 53"/>
          <p:cNvSpPr txBox="1"/>
          <p:nvPr/>
        </p:nvSpPr>
        <p:spPr>
          <a:xfrm rot="20556093">
            <a:off x="204788" y="1778000"/>
            <a:ext cx="1509712" cy="369888"/>
          </a:xfrm>
          <a:prstGeom prst="rect">
            <a:avLst/>
          </a:prstGeom>
          <a:noFill/>
        </p:spPr>
        <p:txBody>
          <a:bodyPr>
            <a:spAutoFit/>
          </a:bodyPr>
          <a:lstStyle/>
          <a:p>
            <a:pPr>
              <a:defRPr/>
            </a:pPr>
            <a:r>
              <a:rPr lang="fr-FR" dirty="0" err="1">
                <a:solidFill>
                  <a:srgbClr val="003361"/>
                </a:solidFill>
                <a:latin typeface="+mn-lt"/>
                <a:ea typeface="PingFang SC" panose="020B0400000000000000" pitchFamily="34" charset="-122"/>
                <a:cs typeface="+mn-cs"/>
              </a:rPr>
              <a:t>Leading</a:t>
            </a:r>
            <a:r>
              <a:rPr lang="fr-FR" dirty="0">
                <a:solidFill>
                  <a:srgbClr val="003361"/>
                </a:solidFill>
                <a:latin typeface="+mn-lt"/>
                <a:ea typeface="PingFang SC" panose="020B0400000000000000" pitchFamily="34" charset="-122"/>
                <a:cs typeface="+mn-cs"/>
              </a:rPr>
              <a:t> Union</a:t>
            </a:r>
          </a:p>
        </p:txBody>
      </p:sp>
      <p:pic>
        <p:nvPicPr>
          <p:cNvPr id="2" name="Image 1"/>
          <p:cNvPicPr>
            <a:picLocks noChangeAspect="1"/>
          </p:cNvPicPr>
          <p:nvPr/>
        </p:nvPicPr>
        <p:blipFill>
          <a:blip r:embed="rId24"/>
          <a:stretch>
            <a:fillRect/>
          </a:stretch>
        </p:blipFill>
        <p:spPr>
          <a:xfrm>
            <a:off x="8424688" y="2691259"/>
            <a:ext cx="1481808" cy="719802"/>
          </a:xfrm>
          <a:prstGeom prst="rect">
            <a:avLst/>
          </a:prstGeom>
        </p:spPr>
      </p:pic>
      <p:pic>
        <p:nvPicPr>
          <p:cNvPr id="3" name="Image 2"/>
          <p:cNvPicPr>
            <a:picLocks noChangeAspect="1"/>
          </p:cNvPicPr>
          <p:nvPr/>
        </p:nvPicPr>
        <p:blipFill>
          <a:blip r:embed="rId25"/>
          <a:stretch>
            <a:fillRect/>
          </a:stretch>
        </p:blipFill>
        <p:spPr>
          <a:xfrm>
            <a:off x="5256336" y="3339331"/>
            <a:ext cx="843160" cy="843160"/>
          </a:xfrm>
          <a:prstGeom prst="rect">
            <a:avLst/>
          </a:prstGeom>
        </p:spPr>
      </p:pic>
      <p:pic>
        <p:nvPicPr>
          <p:cNvPr id="4" name="Image 3"/>
          <p:cNvPicPr>
            <a:picLocks noChangeAspect="1"/>
          </p:cNvPicPr>
          <p:nvPr/>
        </p:nvPicPr>
        <p:blipFill>
          <a:blip r:embed="rId26"/>
          <a:stretch>
            <a:fillRect/>
          </a:stretch>
        </p:blipFill>
        <p:spPr>
          <a:xfrm>
            <a:off x="5616376" y="4275435"/>
            <a:ext cx="1152936" cy="81612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re 1"/>
          <p:cNvSpPr>
            <a:spLocks noGrp="1" noChangeArrowheads="1"/>
          </p:cNvSpPr>
          <p:nvPr>
            <p:ph type="title"/>
          </p:nvPr>
        </p:nvSpPr>
        <p:spPr>
          <a:xfrm>
            <a:off x="1367904" y="-261069"/>
            <a:ext cx="8134350" cy="944563"/>
          </a:xfrm>
        </p:spPr>
        <p:txBody>
          <a:bodyPr/>
          <a:lstStyle/>
          <a:p>
            <a:pPr>
              <a:defRPr/>
            </a:pPr>
            <a:r>
              <a:rPr lang="fr-FR" dirty="0">
                <a:solidFill>
                  <a:srgbClr val="C0082B"/>
                </a:solidFill>
                <a:latin typeface="Roboto Condensed" charset="0"/>
                <a:ea typeface="PingFang SC" charset="0"/>
              </a:rPr>
              <a:t>Structure of the Support</a:t>
            </a:r>
          </a:p>
        </p:txBody>
      </p:sp>
      <p:sp>
        <p:nvSpPr>
          <p:cNvPr id="7170" name="Espace réservé du contenu 2"/>
          <p:cNvSpPr>
            <a:spLocks noGrp="1" noChangeArrowheads="1"/>
          </p:cNvSpPr>
          <p:nvPr>
            <p:ph idx="1"/>
          </p:nvPr>
        </p:nvSpPr>
        <p:spPr>
          <a:xfrm>
            <a:off x="503808" y="531019"/>
            <a:ext cx="9069387" cy="3598862"/>
          </a:xfrm>
        </p:spPr>
        <p:txBody>
          <a:bodyPr/>
          <a:lstStyle/>
          <a:p>
            <a:pPr marL="457200" indent="-457200">
              <a:buFont typeface="Arial" charset="0"/>
              <a:buChar char="•"/>
              <a:defRPr/>
            </a:pPr>
            <a:r>
              <a:rPr lang="fr-FR" dirty="0">
                <a:latin typeface="Roboto Condensed" charset="0"/>
                <a:ea typeface="PingFang SC" charset="0"/>
              </a:rPr>
              <a:t>40 active International Unions and </a:t>
            </a:r>
            <a:r>
              <a:rPr lang="fr-FR" dirty="0" err="1">
                <a:latin typeface="Roboto Condensed" charset="0"/>
                <a:ea typeface="PingFang SC" charset="0"/>
              </a:rPr>
              <a:t>Organizations</a:t>
            </a:r>
            <a:r>
              <a:rPr lang="fr-FR" dirty="0">
                <a:latin typeface="Roboto Condensed" charset="0"/>
                <a:ea typeface="PingFang SC" charset="0"/>
              </a:rPr>
              <a:t>, are </a:t>
            </a:r>
            <a:r>
              <a:rPr lang="fr-FR" dirty="0" err="1">
                <a:latin typeface="Roboto Condensed" charset="0"/>
                <a:ea typeface="PingFang SC" charset="0"/>
              </a:rPr>
              <a:t>members</a:t>
            </a:r>
            <a:r>
              <a:rPr lang="fr-FR" dirty="0">
                <a:latin typeface="Roboto Condensed" charset="0"/>
                <a:ea typeface="PingFang SC" charset="0"/>
              </a:rPr>
              <a:t> of the </a:t>
            </a:r>
            <a:r>
              <a:rPr lang="fr-FR" dirty="0" err="1">
                <a:latin typeface="Roboto Condensed" charset="0"/>
                <a:ea typeface="PingFang SC" charset="0"/>
              </a:rPr>
              <a:t>Steering</a:t>
            </a:r>
            <a:r>
              <a:rPr lang="fr-FR" dirty="0">
                <a:latin typeface="Roboto Condensed" charset="0"/>
                <a:ea typeface="PingFang SC" charset="0"/>
              </a:rPr>
              <a:t> </a:t>
            </a:r>
            <a:r>
              <a:rPr lang="fr-FR" dirty="0" err="1">
                <a:latin typeface="Roboto Condensed" charset="0"/>
                <a:ea typeface="PingFang SC" charset="0"/>
              </a:rPr>
              <a:t>Committee</a:t>
            </a:r>
            <a:r>
              <a:rPr lang="fr-FR" dirty="0">
                <a:latin typeface="Roboto Condensed" charset="0"/>
                <a:ea typeface="PingFang SC" charset="0"/>
              </a:rPr>
              <a:t>, </a:t>
            </a:r>
            <a:r>
              <a:rPr lang="fr-FR" dirty="0" err="1">
                <a:latin typeface="Roboto Condensed" charset="0"/>
                <a:ea typeface="PingFang SC" charset="0"/>
              </a:rPr>
              <a:t>representing</a:t>
            </a:r>
            <a:r>
              <a:rPr lang="fr-FR" dirty="0">
                <a:latin typeface="Roboto Condensed" charset="0"/>
                <a:ea typeface="PingFang SC" charset="0"/>
              </a:rPr>
              <a:t> the </a:t>
            </a:r>
            <a:r>
              <a:rPr lang="fr-FR" dirty="0" err="1">
                <a:latin typeface="Roboto Condensed" charset="0"/>
                <a:ea typeface="PingFang SC" charset="0"/>
              </a:rPr>
              <a:t>community</a:t>
            </a:r>
            <a:r>
              <a:rPr lang="fr-FR" dirty="0">
                <a:latin typeface="Roboto Condensed" charset="0"/>
                <a:ea typeface="PingFang SC" charset="0"/>
              </a:rPr>
              <a:t>, </a:t>
            </a:r>
            <a:r>
              <a:rPr lang="fr-FR" dirty="0" err="1">
                <a:latin typeface="Roboto Condensed" charset="0"/>
                <a:ea typeface="PingFang SC" charset="0"/>
              </a:rPr>
              <a:t>signing</a:t>
            </a:r>
            <a:r>
              <a:rPr lang="fr-FR" dirty="0">
                <a:latin typeface="Roboto Condensed" charset="0"/>
                <a:ea typeface="PingFang SC" charset="0"/>
              </a:rPr>
              <a:t> an </a:t>
            </a:r>
            <a:r>
              <a:rPr lang="fr-FR" dirty="0" err="1">
                <a:latin typeface="Roboto Condensed" charset="0"/>
                <a:ea typeface="PingFang SC" charset="0"/>
              </a:rPr>
              <a:t>MoU</a:t>
            </a:r>
            <a:endParaRPr lang="fr-FR" dirty="0">
              <a:latin typeface="Roboto Condensed" charset="0"/>
              <a:ea typeface="PingFang SC" charset="0"/>
            </a:endParaRPr>
          </a:p>
          <a:p>
            <a:pPr marL="457200" indent="-457200">
              <a:buFont typeface="Arial" charset="0"/>
              <a:buChar char="•"/>
              <a:defRPr/>
            </a:pPr>
            <a:r>
              <a:rPr lang="fr-FR" dirty="0">
                <a:latin typeface="Roboto Condensed" charset="0"/>
                <a:ea typeface="PingFang SC" charset="0"/>
              </a:rPr>
              <a:t>100 science </a:t>
            </a:r>
            <a:r>
              <a:rPr lang="fr-FR" dirty="0" err="1">
                <a:latin typeface="Roboto Condensed" charset="0"/>
                <a:ea typeface="PingFang SC" charset="0"/>
              </a:rPr>
              <a:t>academies</a:t>
            </a:r>
            <a:r>
              <a:rPr lang="fr-FR" dirty="0">
                <a:latin typeface="Roboto Condensed" charset="0"/>
                <a:ea typeface="PingFang SC" charset="0"/>
              </a:rPr>
              <a:t> and networks (</a:t>
            </a:r>
            <a:r>
              <a:rPr lang="fr-FR" sz="2000" dirty="0" err="1">
                <a:latin typeface="Roboto Condensed" charset="0"/>
                <a:ea typeface="PingFang SC" charset="0"/>
              </a:rPr>
              <a:t>many</a:t>
            </a:r>
            <a:r>
              <a:rPr lang="fr-FR" sz="2000" dirty="0">
                <a:latin typeface="Roboto Condensed" charset="0"/>
                <a:ea typeface="PingFang SC" charset="0"/>
              </a:rPr>
              <a:t> more are </a:t>
            </a:r>
            <a:r>
              <a:rPr lang="fr-FR" sz="2000" dirty="0" err="1">
                <a:latin typeface="Roboto Condensed" charset="0"/>
                <a:ea typeface="PingFang SC" charset="0"/>
              </a:rPr>
              <a:t>signing</a:t>
            </a:r>
            <a:r>
              <a:rPr lang="fr-FR" sz="2000" dirty="0">
                <a:latin typeface="Roboto Condensed" charset="0"/>
                <a:ea typeface="PingFang SC" charset="0"/>
              </a:rPr>
              <a:t> </a:t>
            </a:r>
            <a:r>
              <a:rPr lang="fr-FR" sz="2000" dirty="0" err="1">
                <a:latin typeface="Roboto Condensed" charset="0"/>
                <a:ea typeface="PingFang SC" charset="0"/>
              </a:rPr>
              <a:t>thanks</a:t>
            </a:r>
            <a:r>
              <a:rPr lang="fr-FR" sz="2000" dirty="0">
                <a:latin typeface="Roboto Condensed" charset="0"/>
                <a:ea typeface="PingFang SC" charset="0"/>
              </a:rPr>
              <a:t> to Nicole Moreau and Ahmed </a:t>
            </a:r>
            <a:r>
              <a:rPr lang="fr-FR" sz="2000" dirty="0" err="1">
                <a:latin typeface="Roboto Condensed" charset="0"/>
                <a:ea typeface="PingFang SC" charset="0"/>
              </a:rPr>
              <a:t>Fahmi</a:t>
            </a:r>
            <a:r>
              <a:rPr lang="fr-FR" dirty="0">
                <a:latin typeface="Roboto Condensed" charset="0"/>
                <a:ea typeface="PingFang SC" charset="0"/>
              </a:rPr>
              <a:t>), </a:t>
            </a:r>
            <a:r>
              <a:rPr lang="fr-FR" dirty="0" err="1">
                <a:latin typeface="Roboto Condensed" charset="0"/>
                <a:ea typeface="PingFang SC" charset="0"/>
              </a:rPr>
              <a:t>members</a:t>
            </a:r>
            <a:r>
              <a:rPr lang="fr-FR" dirty="0">
                <a:latin typeface="Roboto Condensed" charset="0"/>
                <a:ea typeface="PingFang SC" charset="0"/>
              </a:rPr>
              <a:t> of the International </a:t>
            </a:r>
            <a:r>
              <a:rPr lang="fr-FR" dirty="0" err="1">
                <a:latin typeface="Roboto Condensed" charset="0"/>
                <a:ea typeface="PingFang SC" charset="0"/>
              </a:rPr>
              <a:t>Advisory</a:t>
            </a:r>
            <a:r>
              <a:rPr lang="fr-FR" dirty="0">
                <a:latin typeface="Roboto Condensed" charset="0"/>
                <a:ea typeface="PingFang SC" charset="0"/>
              </a:rPr>
              <a:t> </a:t>
            </a:r>
            <a:r>
              <a:rPr lang="fr-FR" dirty="0" err="1">
                <a:latin typeface="Roboto Condensed" charset="0"/>
                <a:ea typeface="PingFang SC" charset="0"/>
              </a:rPr>
              <a:t>Committee</a:t>
            </a:r>
            <a:r>
              <a:rPr lang="fr-FR" dirty="0">
                <a:latin typeface="Roboto Condensed" charset="0"/>
                <a:ea typeface="PingFang SC" charset="0"/>
              </a:rPr>
              <a:t>, </a:t>
            </a:r>
            <a:r>
              <a:rPr lang="fr-FR" dirty="0" err="1">
                <a:latin typeface="Roboto Condensed" charset="0"/>
                <a:ea typeface="PingFang SC" charset="0"/>
              </a:rPr>
              <a:t>representing</a:t>
            </a:r>
            <a:r>
              <a:rPr lang="fr-FR" dirty="0">
                <a:latin typeface="Roboto Condensed" charset="0"/>
                <a:ea typeface="PingFang SC" charset="0"/>
              </a:rPr>
              <a:t> the « </a:t>
            </a:r>
            <a:r>
              <a:rPr lang="fr-FR" dirty="0" err="1">
                <a:latin typeface="Roboto Condensed" charset="0"/>
                <a:ea typeface="PingFang SC" charset="0"/>
              </a:rPr>
              <a:t>elite</a:t>
            </a:r>
            <a:r>
              <a:rPr lang="fr-FR" dirty="0">
                <a:latin typeface="Roboto Condensed" charset="0"/>
                <a:ea typeface="PingFang SC" charset="0"/>
              </a:rPr>
              <a:t> », </a:t>
            </a:r>
            <a:r>
              <a:rPr lang="fr-FR" dirty="0" err="1">
                <a:latin typeface="Roboto Condensed" charset="0"/>
                <a:ea typeface="PingFang SC" charset="0"/>
              </a:rPr>
              <a:t>expressing</a:t>
            </a:r>
            <a:r>
              <a:rPr lang="fr-FR" dirty="0">
                <a:latin typeface="Roboto Condensed" charset="0"/>
                <a:ea typeface="PingFang SC" charset="0"/>
              </a:rPr>
              <a:t> </a:t>
            </a:r>
            <a:r>
              <a:rPr lang="fr-FR" dirty="0" err="1">
                <a:latin typeface="Roboto Condensed" charset="0"/>
                <a:ea typeface="PingFang SC" charset="0"/>
              </a:rPr>
              <a:t>their</a:t>
            </a:r>
            <a:r>
              <a:rPr lang="fr-FR" dirty="0">
                <a:latin typeface="Roboto Condensed" charset="0"/>
                <a:ea typeface="PingFang SC" charset="0"/>
              </a:rPr>
              <a:t> support</a:t>
            </a:r>
          </a:p>
          <a:p>
            <a:pPr marL="457200" indent="-457200">
              <a:buFont typeface="Arial" charset="0"/>
              <a:buChar char="•"/>
              <a:defRPr/>
            </a:pPr>
            <a:r>
              <a:rPr lang="fr-FR" dirty="0">
                <a:latin typeface="Roboto Condensed" charset="0"/>
                <a:ea typeface="PingFang SC" charset="0"/>
              </a:rPr>
              <a:t>30 Nobel </a:t>
            </a:r>
            <a:r>
              <a:rPr lang="fr-FR" dirty="0" err="1">
                <a:latin typeface="Roboto Condensed" charset="0"/>
                <a:ea typeface="PingFang SC" charset="0"/>
              </a:rPr>
              <a:t>laureates</a:t>
            </a:r>
            <a:r>
              <a:rPr lang="fr-FR" dirty="0">
                <a:latin typeface="Roboto Condensed" charset="0"/>
                <a:ea typeface="PingFang SC" charset="0"/>
              </a:rPr>
              <a:t> and Fields </a:t>
            </a:r>
            <a:r>
              <a:rPr lang="fr-FR" dirty="0" err="1">
                <a:latin typeface="Roboto Condensed" charset="0"/>
                <a:ea typeface="PingFang SC" charset="0"/>
              </a:rPr>
              <a:t>Medalists</a:t>
            </a:r>
            <a:r>
              <a:rPr lang="fr-FR" dirty="0">
                <a:latin typeface="Roboto Condensed" charset="0"/>
                <a:ea typeface="PingFang SC" charset="0"/>
              </a:rPr>
              <a:t> </a:t>
            </a:r>
            <a:r>
              <a:rPr lang="fr-FR" sz="1800" dirty="0">
                <a:latin typeface="Roboto Condensed" charset="0"/>
                <a:ea typeface="PingFang SC" charset="0"/>
              </a:rPr>
              <a:t>(</a:t>
            </a:r>
            <a:r>
              <a:rPr lang="fr-FR" sz="1800" dirty="0" err="1">
                <a:latin typeface="Roboto Condensed" charset="0"/>
                <a:ea typeface="PingFang SC" charset="0"/>
              </a:rPr>
              <a:t>largely</a:t>
            </a:r>
            <a:r>
              <a:rPr lang="fr-FR" sz="1800" dirty="0">
                <a:latin typeface="Roboto Condensed" charset="0"/>
                <a:ea typeface="PingFang SC" charset="0"/>
              </a:rPr>
              <a:t> </a:t>
            </a:r>
            <a:r>
              <a:rPr lang="fr-FR" sz="1800" dirty="0" err="1">
                <a:latin typeface="Roboto Condensed" charset="0"/>
                <a:ea typeface="PingFang SC" charset="0"/>
              </a:rPr>
              <a:t>thanks</a:t>
            </a:r>
            <a:r>
              <a:rPr lang="fr-FR" sz="1800" dirty="0">
                <a:latin typeface="Roboto Condensed" charset="0"/>
                <a:ea typeface="PingFang SC" charset="0"/>
              </a:rPr>
              <a:t> to </a:t>
            </a:r>
            <a:r>
              <a:rPr lang="fr-FR" sz="1800" dirty="0" err="1">
                <a:latin typeface="Roboto Condensed" charset="0"/>
                <a:ea typeface="PingFang SC" charset="0"/>
              </a:rPr>
              <a:t>Tran</a:t>
            </a:r>
            <a:r>
              <a:rPr lang="fr-FR" sz="1800" dirty="0">
                <a:latin typeface="Roboto Condensed" charset="0"/>
                <a:ea typeface="PingFang SC" charset="0"/>
              </a:rPr>
              <a:t> </a:t>
            </a:r>
            <a:r>
              <a:rPr lang="fr-FR" sz="1800" dirty="0" err="1">
                <a:latin typeface="Roboto Condensed" charset="0"/>
                <a:ea typeface="PingFang SC" charset="0"/>
              </a:rPr>
              <a:t>Thanh</a:t>
            </a:r>
            <a:r>
              <a:rPr lang="fr-FR" sz="1800" dirty="0">
                <a:latin typeface="Roboto Condensed" charset="0"/>
                <a:ea typeface="PingFang SC" charset="0"/>
              </a:rPr>
              <a:t> Van but </a:t>
            </a:r>
            <a:r>
              <a:rPr lang="fr-FR" sz="1800" dirty="0" err="1">
                <a:latin typeface="Roboto Condensed" charset="0"/>
                <a:ea typeface="PingFang SC" charset="0"/>
              </a:rPr>
              <a:t>also</a:t>
            </a:r>
            <a:r>
              <a:rPr lang="fr-FR" sz="1800" dirty="0">
                <a:latin typeface="Roboto Condensed" charset="0"/>
                <a:ea typeface="PingFang SC" charset="0"/>
              </a:rPr>
              <a:t> C. Brett and LS </a:t>
            </a:r>
            <a:r>
              <a:rPr lang="fr-FR" sz="1800" dirty="0" err="1">
                <a:latin typeface="Roboto Condensed" charset="0"/>
                <a:ea typeface="PingFang SC" charset="0"/>
              </a:rPr>
              <a:t>Shashidhara</a:t>
            </a:r>
            <a:r>
              <a:rPr lang="fr-FR" sz="1800" dirty="0">
                <a:latin typeface="Roboto Condensed" charset="0"/>
                <a:ea typeface="PingFang SC" charset="0"/>
              </a:rPr>
              <a:t>) </a:t>
            </a:r>
            <a:endParaRPr lang="fr-FR" sz="2400" dirty="0">
              <a:latin typeface="Roboto Condensed" charset="0"/>
              <a:ea typeface="PingFang SC" charset="0"/>
            </a:endParaRPr>
          </a:p>
          <a:p>
            <a:pPr marL="457200" indent="-457200">
              <a:buFont typeface="Arial" charset="0"/>
              <a:buChar char="•"/>
              <a:defRPr/>
            </a:pPr>
            <a:r>
              <a:rPr lang="fr-FR" dirty="0">
                <a:latin typeface="Roboto Condensed" charset="0"/>
                <a:ea typeface="PingFang SC" charset="0"/>
              </a:rPr>
              <a:t>UNESCO, World Science Forum, Club of Rome, Inter </a:t>
            </a:r>
            <a:r>
              <a:rPr lang="fr-FR" dirty="0" err="1">
                <a:latin typeface="Roboto Condensed" charset="0"/>
                <a:ea typeface="PingFang SC" charset="0"/>
              </a:rPr>
              <a:t>Parliamentary</a:t>
            </a:r>
            <a:r>
              <a:rPr lang="fr-FR" dirty="0">
                <a:latin typeface="Roboto Condensed" charset="0"/>
                <a:ea typeface="PingFang SC" charset="0"/>
              </a:rPr>
              <a:t> Union</a:t>
            </a:r>
          </a:p>
        </p:txBody>
      </p:sp>
      <p:sp>
        <p:nvSpPr>
          <p:cNvPr id="8196" name="ZoneTexte 1"/>
          <p:cNvSpPr txBox="1">
            <a:spLocks noChangeArrowheads="1"/>
          </p:cNvSpPr>
          <p:nvPr/>
        </p:nvSpPr>
        <p:spPr bwMode="auto">
          <a:xfrm>
            <a:off x="4176216" y="4923507"/>
            <a:ext cx="526297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dirty="0"/>
              <a:t>See for more details: https://www.iybssd2022.org/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re 1"/>
          <p:cNvSpPr>
            <a:spLocks noGrp="1" noChangeArrowheads="1"/>
          </p:cNvSpPr>
          <p:nvPr>
            <p:ph type="title"/>
          </p:nvPr>
        </p:nvSpPr>
        <p:spPr>
          <a:xfrm>
            <a:off x="2159992" y="-189061"/>
            <a:ext cx="6100976" cy="864095"/>
          </a:xfrm>
        </p:spPr>
        <p:txBody>
          <a:bodyPr/>
          <a:lstStyle/>
          <a:p>
            <a:pPr>
              <a:defRPr/>
            </a:pPr>
            <a:r>
              <a:rPr lang="fr-FR" b="1" dirty="0" err="1">
                <a:solidFill>
                  <a:srgbClr val="C0082B"/>
                </a:solidFill>
                <a:latin typeface="Roboto Condensed" charset="0"/>
                <a:ea typeface="PingFang SC" charset="0"/>
              </a:rPr>
              <a:t>Executive</a:t>
            </a:r>
            <a:r>
              <a:rPr lang="fr-FR" b="1" dirty="0">
                <a:solidFill>
                  <a:srgbClr val="C0082B"/>
                </a:solidFill>
                <a:latin typeface="Roboto Condensed" charset="0"/>
                <a:ea typeface="PingFang SC" charset="0"/>
              </a:rPr>
              <a:t> </a:t>
            </a:r>
            <a:r>
              <a:rPr lang="fr-FR" b="1" dirty="0" err="1">
                <a:solidFill>
                  <a:srgbClr val="C0082B"/>
                </a:solidFill>
                <a:latin typeface="Roboto Condensed" charset="0"/>
                <a:ea typeface="PingFang SC" charset="0"/>
              </a:rPr>
              <a:t>Committee</a:t>
            </a:r>
            <a:endParaRPr lang="fr-FR" b="1" dirty="0">
              <a:solidFill>
                <a:srgbClr val="C0082B"/>
              </a:solidFill>
              <a:latin typeface="Roboto Condensed" charset="0"/>
              <a:ea typeface="PingFang SC" charset="0"/>
            </a:endParaRPr>
          </a:p>
        </p:txBody>
      </p:sp>
      <p:sp>
        <p:nvSpPr>
          <p:cNvPr id="7170" name="Espace réservé du contenu 2"/>
          <p:cNvSpPr>
            <a:spLocks noGrp="1" noChangeArrowheads="1"/>
          </p:cNvSpPr>
          <p:nvPr>
            <p:ph idx="1"/>
          </p:nvPr>
        </p:nvSpPr>
        <p:spPr>
          <a:xfrm>
            <a:off x="1187884" y="387003"/>
            <a:ext cx="7704856" cy="2520280"/>
          </a:xfrm>
        </p:spPr>
        <p:txBody>
          <a:bodyPr>
            <a:noAutofit/>
          </a:bodyPr>
          <a:lstStyle/>
          <a:p>
            <a:pPr marL="378059" indent="-378059">
              <a:lnSpc>
                <a:spcPct val="80000"/>
              </a:lnSpc>
              <a:buFont typeface="Arial" charset="0"/>
              <a:buChar char="•"/>
              <a:defRPr/>
            </a:pPr>
            <a:r>
              <a:rPr lang="fr-FR" sz="1985" dirty="0">
                <a:latin typeface="Roboto Condensed" charset="0"/>
                <a:ea typeface="PingFang SC" charset="0"/>
              </a:rPr>
              <a:t>Michel </a:t>
            </a:r>
            <a:r>
              <a:rPr lang="fr-FR" sz="1985" dirty="0" err="1">
                <a:latin typeface="Roboto Condensed" charset="0"/>
                <a:ea typeface="PingFang SC" charset="0"/>
              </a:rPr>
              <a:t>Spiro</a:t>
            </a:r>
            <a:r>
              <a:rPr lang="fr-FR" sz="1985" dirty="0">
                <a:latin typeface="Roboto Condensed" charset="0"/>
                <a:ea typeface="PingFang SC" charset="0"/>
              </a:rPr>
              <a:t>, France, IUPAP, </a:t>
            </a:r>
            <a:r>
              <a:rPr lang="fr-FR" sz="1985" dirty="0" err="1">
                <a:latin typeface="Roboto Condensed" charset="0"/>
                <a:ea typeface="PingFang SC" charset="0"/>
              </a:rPr>
              <a:t>Astroparticle</a:t>
            </a:r>
            <a:r>
              <a:rPr lang="fr-FR" sz="1985" dirty="0">
                <a:latin typeface="Roboto Condensed" charset="0"/>
                <a:ea typeface="PingFang SC" charset="0"/>
              </a:rPr>
              <a:t> </a:t>
            </a:r>
            <a:r>
              <a:rPr lang="fr-FR" sz="1985" dirty="0" err="1">
                <a:latin typeface="Roboto Condensed" charset="0"/>
                <a:ea typeface="PingFang SC" charset="0"/>
              </a:rPr>
              <a:t>physics</a:t>
            </a:r>
            <a:r>
              <a:rPr lang="fr-FR" sz="1985" dirty="0">
                <a:latin typeface="Roboto Condensed" charset="0"/>
                <a:ea typeface="PingFang SC" charset="0"/>
              </a:rPr>
              <a:t>, Chair</a:t>
            </a:r>
          </a:p>
          <a:p>
            <a:pPr marL="378059" indent="-378059">
              <a:lnSpc>
                <a:spcPct val="80000"/>
              </a:lnSpc>
              <a:buFont typeface="Arial" charset="0"/>
              <a:buChar char="•"/>
              <a:defRPr/>
            </a:pPr>
            <a:r>
              <a:rPr lang="fr-FR" sz="1985" dirty="0">
                <a:latin typeface="Roboto Condensed" charset="0"/>
                <a:ea typeface="PingFang SC" charset="0"/>
              </a:rPr>
              <a:t>Luc Allemand, France, </a:t>
            </a:r>
            <a:r>
              <a:rPr lang="fr-FR" sz="1985" dirty="0" err="1">
                <a:latin typeface="Roboto Condensed" charset="0"/>
                <a:ea typeface="PingFang SC" charset="0"/>
              </a:rPr>
              <a:t>Afriscitek</a:t>
            </a:r>
            <a:r>
              <a:rPr lang="fr-FR" sz="1985" dirty="0">
                <a:latin typeface="Roboto Condensed" charset="0"/>
                <a:ea typeface="PingFang SC" charset="0"/>
              </a:rPr>
              <a:t>, </a:t>
            </a:r>
            <a:r>
              <a:rPr lang="fr-FR" sz="1985" dirty="0" err="1">
                <a:latin typeface="Roboto Condensed" charset="0"/>
                <a:ea typeface="PingFang SC" charset="0"/>
              </a:rPr>
              <a:t>Secretary</a:t>
            </a:r>
            <a:r>
              <a:rPr lang="fr-FR" sz="1985" dirty="0">
                <a:latin typeface="Roboto Condensed" charset="0"/>
                <a:ea typeface="PingFang SC" charset="0"/>
              </a:rPr>
              <a:t> General, communication, Chair</a:t>
            </a:r>
          </a:p>
          <a:p>
            <a:pPr marL="378059" indent="-378059">
              <a:lnSpc>
                <a:spcPct val="80000"/>
              </a:lnSpc>
              <a:buFont typeface="Arial" charset="0"/>
              <a:buChar char="•"/>
              <a:defRPr/>
            </a:pPr>
            <a:r>
              <a:rPr lang="fr-FR" sz="1985" dirty="0">
                <a:latin typeface="Roboto Condensed" charset="0"/>
                <a:ea typeface="PingFang SC" charset="0"/>
              </a:rPr>
              <a:t>Bruce </a:t>
            </a:r>
            <a:r>
              <a:rPr lang="fr-FR" sz="1985" dirty="0" err="1">
                <a:latin typeface="Roboto Condensed" charset="0"/>
                <a:ea typeface="PingFang SC" charset="0"/>
              </a:rPr>
              <a:t>McKellar</a:t>
            </a:r>
            <a:r>
              <a:rPr lang="fr-FR" sz="1985" dirty="0">
                <a:latin typeface="Roboto Condensed" charset="0"/>
                <a:ea typeface="PingFang SC" charset="0"/>
              </a:rPr>
              <a:t> , </a:t>
            </a:r>
            <a:r>
              <a:rPr lang="fr-FR" sz="1985" dirty="0" err="1">
                <a:latin typeface="Roboto Condensed" charset="0"/>
                <a:ea typeface="PingFang SC" charset="0"/>
              </a:rPr>
              <a:t>Australia</a:t>
            </a:r>
            <a:r>
              <a:rPr lang="fr-FR" sz="1985" dirty="0">
                <a:latin typeface="Roboto Condensed" charset="0"/>
                <a:ea typeface="PingFang SC" charset="0"/>
              </a:rPr>
              <a:t>, </a:t>
            </a:r>
            <a:r>
              <a:rPr lang="fr-FR" sz="1985" dirty="0" err="1">
                <a:latin typeface="Roboto Condensed" charset="0"/>
                <a:ea typeface="PingFang SC" charset="0"/>
              </a:rPr>
              <a:t>Nuclear</a:t>
            </a:r>
            <a:r>
              <a:rPr lang="fr-FR" sz="1985" dirty="0">
                <a:latin typeface="Roboto Condensed" charset="0"/>
                <a:ea typeface="PingFang SC" charset="0"/>
              </a:rPr>
              <a:t> </a:t>
            </a:r>
            <a:r>
              <a:rPr lang="fr-FR" sz="1985" dirty="0" err="1">
                <a:latin typeface="Roboto Condensed" charset="0"/>
                <a:ea typeface="PingFang SC" charset="0"/>
              </a:rPr>
              <a:t>Physics</a:t>
            </a:r>
            <a:r>
              <a:rPr lang="fr-FR" sz="1985" dirty="0">
                <a:latin typeface="Roboto Condensed" charset="0"/>
                <a:ea typeface="PingFang SC" charset="0"/>
              </a:rPr>
              <a:t>, </a:t>
            </a:r>
            <a:r>
              <a:rPr lang="fr-FR" sz="1985" dirty="0" err="1">
                <a:latin typeface="Roboto Condensed" charset="0"/>
                <a:ea typeface="PingFang SC" charset="0"/>
              </a:rPr>
              <a:t>Treasurer</a:t>
            </a:r>
            <a:endParaRPr lang="fr-FR" sz="1985" dirty="0">
              <a:latin typeface="Roboto Condensed" charset="0"/>
              <a:ea typeface="PingFang SC" charset="0"/>
            </a:endParaRPr>
          </a:p>
          <a:p>
            <a:pPr marL="378059" indent="-378059">
              <a:lnSpc>
                <a:spcPct val="80000"/>
              </a:lnSpc>
              <a:buFont typeface="Arial" charset="0"/>
              <a:buChar char="•"/>
              <a:defRPr/>
            </a:pPr>
            <a:r>
              <a:rPr lang="fr-FR" sz="1985" dirty="0">
                <a:latin typeface="Roboto Condensed" charset="0"/>
                <a:ea typeface="PingFang SC" charset="0"/>
              </a:rPr>
              <a:t>Lily Rodriguez, </a:t>
            </a:r>
            <a:r>
              <a:rPr lang="fr-FR" sz="1985" dirty="0" err="1">
                <a:latin typeface="Roboto Condensed" charset="0"/>
                <a:ea typeface="PingFang SC" charset="0"/>
              </a:rPr>
              <a:t>Peru</a:t>
            </a:r>
            <a:r>
              <a:rPr lang="fr-FR" sz="1985" dirty="0">
                <a:latin typeface="Roboto Condensed" charset="0"/>
                <a:ea typeface="PingFang SC" charset="0"/>
              </a:rPr>
              <a:t>, </a:t>
            </a:r>
            <a:r>
              <a:rPr lang="fr-FR" sz="1985" dirty="0" err="1">
                <a:latin typeface="Roboto Condensed" charset="0"/>
                <a:ea typeface="PingFang SC" charset="0"/>
              </a:rPr>
              <a:t>Biology</a:t>
            </a:r>
            <a:r>
              <a:rPr lang="fr-FR" sz="1985" dirty="0">
                <a:latin typeface="Roboto Condensed" charset="0"/>
                <a:ea typeface="PingFang SC" charset="0"/>
              </a:rPr>
              <a:t>, Vice-Chair</a:t>
            </a:r>
          </a:p>
          <a:p>
            <a:pPr marL="378059" indent="-378059">
              <a:lnSpc>
                <a:spcPct val="80000"/>
              </a:lnSpc>
              <a:buFont typeface="Arial" charset="0"/>
              <a:buChar char="•"/>
              <a:defRPr/>
            </a:pPr>
            <a:r>
              <a:rPr lang="fr-FR" sz="1985" dirty="0" err="1">
                <a:latin typeface="Roboto Condensed" charset="0"/>
                <a:ea typeface="PingFang SC" charset="0"/>
              </a:rPr>
              <a:t>Prajval</a:t>
            </a:r>
            <a:r>
              <a:rPr lang="fr-FR" sz="1985" dirty="0">
                <a:latin typeface="Roboto Condensed" charset="0"/>
                <a:ea typeface="PingFang SC" charset="0"/>
              </a:rPr>
              <a:t> </a:t>
            </a:r>
            <a:r>
              <a:rPr lang="fr-FR" sz="1985" dirty="0" err="1">
                <a:latin typeface="Roboto Condensed" charset="0"/>
                <a:ea typeface="PingFang SC" charset="0"/>
              </a:rPr>
              <a:t>Shastri</a:t>
            </a:r>
            <a:r>
              <a:rPr lang="fr-FR" sz="1985" dirty="0">
                <a:latin typeface="Roboto Condensed" charset="0"/>
                <a:ea typeface="PingFang SC" charset="0"/>
              </a:rPr>
              <a:t>, </a:t>
            </a:r>
            <a:r>
              <a:rPr lang="fr-FR" sz="1985" dirty="0" err="1">
                <a:latin typeface="Roboto Condensed" charset="0"/>
                <a:ea typeface="PingFang SC" charset="0"/>
              </a:rPr>
              <a:t>India</a:t>
            </a:r>
            <a:r>
              <a:rPr lang="fr-FR" sz="1985" dirty="0">
                <a:latin typeface="Roboto Condensed" charset="0"/>
                <a:ea typeface="PingFang SC" charset="0"/>
              </a:rPr>
              <a:t>, </a:t>
            </a:r>
            <a:r>
              <a:rPr lang="fr-FR" sz="1985" dirty="0" err="1">
                <a:latin typeface="Roboto Condensed" charset="0"/>
                <a:ea typeface="PingFang SC" charset="0"/>
              </a:rPr>
              <a:t>Astrophysics</a:t>
            </a:r>
            <a:r>
              <a:rPr lang="fr-FR" sz="1985" dirty="0">
                <a:latin typeface="Roboto Condensed" charset="0"/>
                <a:ea typeface="PingFang SC" charset="0"/>
              </a:rPr>
              <a:t>, Vice-Chair</a:t>
            </a:r>
          </a:p>
          <a:p>
            <a:pPr marL="378059" indent="-378059">
              <a:lnSpc>
                <a:spcPct val="80000"/>
              </a:lnSpc>
              <a:buFont typeface="Arial" charset="0"/>
              <a:buChar char="•"/>
              <a:defRPr/>
            </a:pPr>
            <a:r>
              <a:rPr lang="fr-FR" sz="1985" dirty="0">
                <a:latin typeface="Roboto Condensed" charset="0"/>
                <a:ea typeface="PingFang SC" charset="0"/>
              </a:rPr>
              <a:t>Marian </a:t>
            </a:r>
            <a:r>
              <a:rPr lang="fr-FR" sz="1985" dirty="0" err="1">
                <a:latin typeface="Roboto Condensed" charset="0"/>
                <a:ea typeface="PingFang SC" charset="0"/>
              </a:rPr>
              <a:t>Asantewah</a:t>
            </a:r>
            <a:r>
              <a:rPr lang="fr-FR" sz="1985" dirty="0">
                <a:latin typeface="Roboto Condensed" charset="0"/>
                <a:ea typeface="PingFang SC" charset="0"/>
              </a:rPr>
              <a:t> </a:t>
            </a:r>
            <a:r>
              <a:rPr lang="fr-FR" sz="1985" dirty="0" err="1">
                <a:latin typeface="Roboto Condensed" charset="0"/>
                <a:ea typeface="PingFang SC" charset="0"/>
              </a:rPr>
              <a:t>Nkansah</a:t>
            </a:r>
            <a:r>
              <a:rPr lang="fr-FR" sz="1985" dirty="0">
                <a:latin typeface="Roboto Condensed" charset="0"/>
                <a:ea typeface="PingFang SC" charset="0"/>
              </a:rPr>
              <a:t>, Ghana, </a:t>
            </a:r>
            <a:r>
              <a:rPr lang="fr-FR" sz="1985" dirty="0" err="1">
                <a:latin typeface="Roboto Condensed" charset="0"/>
                <a:ea typeface="PingFang SC" charset="0"/>
              </a:rPr>
              <a:t>Chemistry</a:t>
            </a:r>
            <a:r>
              <a:rPr lang="fr-FR" sz="1985" dirty="0">
                <a:latin typeface="Roboto Condensed" charset="0"/>
                <a:ea typeface="PingFang SC" charset="0"/>
              </a:rPr>
              <a:t>, Vice-Chair</a:t>
            </a:r>
          </a:p>
          <a:p>
            <a:pPr marL="378059" indent="-378059">
              <a:lnSpc>
                <a:spcPct val="80000"/>
              </a:lnSpc>
              <a:buFont typeface="Arial" charset="0"/>
              <a:buChar char="•"/>
              <a:defRPr/>
            </a:pPr>
            <a:r>
              <a:rPr lang="fr-FR" sz="1985" dirty="0">
                <a:latin typeface="Roboto Condensed" charset="0"/>
                <a:ea typeface="PingFang SC" charset="0"/>
              </a:rPr>
              <a:t>Jean </a:t>
            </a:r>
            <a:r>
              <a:rPr lang="fr-FR" sz="1985" dirty="0" err="1">
                <a:latin typeface="Roboto Condensed" charset="0"/>
                <a:ea typeface="PingFang SC" charset="0"/>
              </a:rPr>
              <a:t>Tran</a:t>
            </a:r>
            <a:r>
              <a:rPr lang="fr-FR" sz="1985" dirty="0">
                <a:latin typeface="Roboto Condensed" charset="0"/>
                <a:ea typeface="PingFang SC" charset="0"/>
              </a:rPr>
              <a:t> </a:t>
            </a:r>
            <a:r>
              <a:rPr lang="fr-FR" sz="1985" dirty="0" err="1">
                <a:latin typeface="Roboto Condensed" charset="0"/>
                <a:ea typeface="PingFang SC" charset="0"/>
              </a:rPr>
              <a:t>Thanh</a:t>
            </a:r>
            <a:r>
              <a:rPr lang="fr-FR" sz="1985" dirty="0">
                <a:latin typeface="Roboto Condensed" charset="0"/>
                <a:ea typeface="PingFang SC" charset="0"/>
              </a:rPr>
              <a:t> Van, Vietnam, </a:t>
            </a:r>
            <a:r>
              <a:rPr lang="fr-FR" sz="1985" dirty="0" err="1">
                <a:latin typeface="Roboto Condensed" charset="0"/>
                <a:ea typeface="PingFang SC" charset="0"/>
              </a:rPr>
              <a:t>Theorist</a:t>
            </a:r>
            <a:r>
              <a:rPr lang="fr-FR" sz="1985" dirty="0">
                <a:latin typeface="Roboto Condensed" charset="0"/>
                <a:ea typeface="PingFang SC" charset="0"/>
              </a:rPr>
              <a:t>, Vice-Chair, </a:t>
            </a:r>
            <a:r>
              <a:rPr lang="fr-FR" sz="1985" dirty="0" err="1">
                <a:latin typeface="Roboto Condensed" charset="0"/>
                <a:ea typeface="PingFang SC" charset="0"/>
              </a:rPr>
              <a:t>event</a:t>
            </a:r>
            <a:r>
              <a:rPr lang="fr-FR" sz="1985" dirty="0">
                <a:latin typeface="Roboto Condensed" charset="0"/>
                <a:ea typeface="PingFang SC" charset="0"/>
              </a:rPr>
              <a:t> in Vietnam </a:t>
            </a:r>
            <a:r>
              <a:rPr lang="fr-FR" sz="1985" dirty="0" err="1">
                <a:latin typeface="Roboto Condensed" charset="0"/>
                <a:ea typeface="PingFang SC" charset="0"/>
              </a:rPr>
              <a:t>with</a:t>
            </a:r>
            <a:r>
              <a:rPr lang="fr-FR" sz="1985" dirty="0">
                <a:latin typeface="Roboto Condensed" charset="0"/>
                <a:ea typeface="PingFang SC" charset="0"/>
              </a:rPr>
              <a:t> IPU on Science, </a:t>
            </a:r>
            <a:r>
              <a:rPr lang="fr-FR" sz="1985" dirty="0" err="1">
                <a:latin typeface="Roboto Condensed" charset="0"/>
                <a:ea typeface="PingFang SC" charset="0"/>
              </a:rPr>
              <a:t>Ethics</a:t>
            </a:r>
            <a:r>
              <a:rPr lang="fr-FR" sz="1985" dirty="0">
                <a:latin typeface="Roboto Condensed" charset="0"/>
                <a:ea typeface="PingFang SC" charset="0"/>
              </a:rPr>
              <a:t> and </a:t>
            </a:r>
            <a:r>
              <a:rPr lang="fr-FR" sz="1985" dirty="0" err="1">
                <a:latin typeface="Roboto Condensed" charset="0"/>
                <a:ea typeface="PingFang SC" charset="0"/>
              </a:rPr>
              <a:t>Human</a:t>
            </a:r>
            <a:r>
              <a:rPr lang="fr-FR" sz="1985" dirty="0">
                <a:latin typeface="Roboto Condensed" charset="0"/>
                <a:ea typeface="PingFang SC" charset="0"/>
              </a:rPr>
              <a:t> </a:t>
            </a:r>
            <a:r>
              <a:rPr lang="fr-FR" sz="1985" dirty="0" err="1">
                <a:latin typeface="Roboto Condensed" charset="0"/>
                <a:ea typeface="PingFang SC" charset="0"/>
              </a:rPr>
              <a:t>Development</a:t>
            </a:r>
            <a:endParaRPr lang="fr-FR" sz="1985" dirty="0">
              <a:latin typeface="Roboto Condensed" charset="0"/>
              <a:ea typeface="PingFang SC" charset="0"/>
            </a:endParaRPr>
          </a:p>
          <a:p>
            <a:pPr marL="378059" indent="-378059">
              <a:lnSpc>
                <a:spcPct val="80000"/>
              </a:lnSpc>
              <a:buFont typeface="Arial" charset="0"/>
              <a:buChar char="•"/>
              <a:defRPr/>
            </a:pPr>
            <a:r>
              <a:rPr lang="fr-FR" sz="1985" dirty="0">
                <a:latin typeface="Roboto Condensed" charset="0"/>
                <a:ea typeface="PingFang SC" charset="0"/>
              </a:rPr>
              <a:t>Maurizio </a:t>
            </a:r>
            <a:r>
              <a:rPr lang="fr-FR" sz="1985" dirty="0" err="1">
                <a:latin typeface="Roboto Condensed" charset="0"/>
                <a:ea typeface="PingFang SC" charset="0"/>
              </a:rPr>
              <a:t>Bona</a:t>
            </a:r>
            <a:r>
              <a:rPr lang="fr-FR" sz="1985" dirty="0">
                <a:latin typeface="Roboto Condensed" charset="0"/>
                <a:ea typeface="PingFang SC" charset="0"/>
              </a:rPr>
              <a:t>, </a:t>
            </a:r>
            <a:r>
              <a:rPr lang="fr-FR" sz="1985" dirty="0" err="1">
                <a:latin typeface="Roboto Condensed" charset="0"/>
                <a:ea typeface="PingFang SC" charset="0"/>
              </a:rPr>
              <a:t>Italy</a:t>
            </a:r>
            <a:r>
              <a:rPr lang="fr-FR" sz="1985" dirty="0">
                <a:latin typeface="Roboto Condensed" charset="0"/>
                <a:ea typeface="PingFang SC" charset="0"/>
              </a:rPr>
              <a:t>, </a:t>
            </a:r>
            <a:r>
              <a:rPr lang="fr-FR" sz="1985" dirty="0" err="1">
                <a:latin typeface="Roboto Condensed" charset="0"/>
                <a:ea typeface="PingFang SC" charset="0"/>
              </a:rPr>
              <a:t>Stwitzerland</a:t>
            </a:r>
            <a:r>
              <a:rPr lang="fr-FR" sz="1985" dirty="0">
                <a:latin typeface="Roboto Condensed" charset="0"/>
                <a:ea typeface="PingFang SC" charset="0"/>
              </a:rPr>
              <a:t>, CERN, Accelerator </a:t>
            </a:r>
            <a:r>
              <a:rPr lang="fr-FR" sz="1985" dirty="0" err="1">
                <a:latin typeface="Roboto Condensed" charset="0"/>
                <a:ea typeface="PingFang SC" charset="0"/>
              </a:rPr>
              <a:t>physics</a:t>
            </a:r>
            <a:r>
              <a:rPr lang="fr-FR" sz="1985" dirty="0">
                <a:latin typeface="Roboto Condensed" charset="0"/>
                <a:ea typeface="PingFang SC" charset="0"/>
              </a:rPr>
              <a:t>, Vice Chair, </a:t>
            </a:r>
            <a:r>
              <a:rPr lang="fr-FR" sz="1985" dirty="0" err="1">
                <a:latin typeface="Roboto Condensed" charset="0"/>
                <a:ea typeface="PingFang SC" charset="0"/>
              </a:rPr>
              <a:t>leading</a:t>
            </a:r>
            <a:r>
              <a:rPr lang="fr-FR" sz="1985" dirty="0">
                <a:latin typeface="Roboto Condensed" charset="0"/>
                <a:ea typeface="PingFang SC" charset="0"/>
              </a:rPr>
              <a:t> </a:t>
            </a:r>
            <a:r>
              <a:rPr lang="fr-FR" sz="1985" dirty="0" err="1">
                <a:latin typeface="Roboto Condensed" charset="0"/>
                <a:ea typeface="PingFang SC" charset="0"/>
              </a:rPr>
              <a:t>role</a:t>
            </a:r>
            <a:r>
              <a:rPr lang="fr-FR" sz="1985" dirty="0">
                <a:latin typeface="Roboto Condensed" charset="0"/>
                <a:ea typeface="PingFang SC" charset="0"/>
              </a:rPr>
              <a:t> for the Proclamation </a:t>
            </a:r>
            <a:r>
              <a:rPr lang="fr-FR" sz="1985" dirty="0" err="1">
                <a:latin typeface="Roboto Condensed" charset="0"/>
                <a:ea typeface="PingFang SC" charset="0"/>
              </a:rPr>
              <a:t>at</a:t>
            </a:r>
            <a:r>
              <a:rPr lang="fr-FR" sz="1985" dirty="0">
                <a:latin typeface="Roboto Condensed" charset="0"/>
                <a:ea typeface="PingFang SC" charset="0"/>
              </a:rPr>
              <a:t> the UN GA (Honduras and Vietnam)</a:t>
            </a:r>
          </a:p>
          <a:p>
            <a:pPr marL="378059" indent="-378059">
              <a:lnSpc>
                <a:spcPct val="80000"/>
              </a:lnSpc>
              <a:buFont typeface="Arial" charset="0"/>
              <a:buChar char="•"/>
              <a:defRPr/>
            </a:pPr>
            <a:r>
              <a:rPr lang="fr-FR" sz="1985" dirty="0" err="1">
                <a:latin typeface="Roboto Condensed" charset="0"/>
                <a:ea typeface="PingFang SC" charset="0"/>
              </a:rPr>
              <a:t>Merieme</a:t>
            </a:r>
            <a:r>
              <a:rPr lang="fr-FR" sz="1985" dirty="0">
                <a:latin typeface="Roboto Condensed" charset="0"/>
                <a:ea typeface="PingFang SC" charset="0"/>
              </a:rPr>
              <a:t> </a:t>
            </a:r>
            <a:r>
              <a:rPr lang="fr-FR" sz="1985" dirty="0" err="1">
                <a:latin typeface="Roboto Condensed" charset="0"/>
                <a:ea typeface="PingFang SC" charset="0"/>
              </a:rPr>
              <a:t>Chadid</a:t>
            </a:r>
            <a:r>
              <a:rPr lang="fr-FR" sz="1985" dirty="0">
                <a:latin typeface="Roboto Condensed" charset="0"/>
                <a:ea typeface="PingFang SC" charset="0"/>
              </a:rPr>
              <a:t>, </a:t>
            </a:r>
            <a:r>
              <a:rPr lang="fr-FR" sz="1985" dirty="0" err="1">
                <a:latin typeface="Roboto Condensed" charset="0"/>
                <a:ea typeface="PingFang SC" charset="0"/>
              </a:rPr>
              <a:t>Morocco</a:t>
            </a:r>
            <a:r>
              <a:rPr lang="fr-FR" sz="1985" dirty="0">
                <a:latin typeface="Roboto Condensed" charset="0"/>
                <a:ea typeface="PingFang SC" charset="0"/>
              </a:rPr>
              <a:t>, Chair IBSP, UNESCO</a:t>
            </a:r>
          </a:p>
          <a:p>
            <a:pPr marL="378059" indent="-378059">
              <a:lnSpc>
                <a:spcPct val="80000"/>
              </a:lnSpc>
              <a:buFont typeface="Arial" charset="0"/>
              <a:buChar char="•"/>
              <a:defRPr/>
            </a:pPr>
            <a:r>
              <a:rPr lang="fr-FR" sz="1985" dirty="0">
                <a:latin typeface="Roboto Condensed" charset="0"/>
                <a:ea typeface="PingFang SC" charset="0"/>
              </a:rPr>
              <a:t>Ahmed </a:t>
            </a:r>
            <a:r>
              <a:rPr lang="fr-FR" sz="1985" dirty="0" err="1">
                <a:latin typeface="Roboto Condensed" charset="0"/>
                <a:ea typeface="PingFang SC" charset="0"/>
              </a:rPr>
              <a:t>Fahmi</a:t>
            </a:r>
            <a:r>
              <a:rPr lang="fr-FR" sz="1985" dirty="0">
                <a:latin typeface="Roboto Condensed" charset="0"/>
                <a:ea typeface="PingFang SC" charset="0"/>
              </a:rPr>
              <a:t>, </a:t>
            </a:r>
            <a:r>
              <a:rPr lang="fr-FR" sz="1985" dirty="0" err="1">
                <a:latin typeface="Roboto Condensed" charset="0"/>
                <a:ea typeface="PingFang SC" charset="0"/>
              </a:rPr>
              <a:t>biochemistry</a:t>
            </a:r>
            <a:r>
              <a:rPr lang="fr-FR" sz="1985" dirty="0">
                <a:latin typeface="Roboto Condensed" charset="0"/>
                <a:ea typeface="PingFang SC" charset="0"/>
              </a:rPr>
              <a:t>, UNESCO, contact </a:t>
            </a:r>
            <a:r>
              <a:rPr lang="fr-FR" sz="1985" dirty="0" err="1">
                <a:latin typeface="Roboto Condensed" charset="0"/>
                <a:ea typeface="PingFang SC" charset="0"/>
              </a:rPr>
              <a:t>person</a:t>
            </a:r>
            <a:endParaRPr lang="fr-FR" sz="1985" dirty="0">
              <a:latin typeface="Roboto Condensed" charset="0"/>
              <a:ea typeface="PingFang SC" charset="0"/>
            </a:endParaRPr>
          </a:p>
          <a:p>
            <a:pPr marL="378059" indent="-378059">
              <a:lnSpc>
                <a:spcPct val="80000"/>
              </a:lnSpc>
              <a:buFont typeface="Arial" charset="0"/>
              <a:buChar char="•"/>
              <a:defRPr/>
            </a:pPr>
            <a:r>
              <a:rPr lang="fr-FR" sz="1985" dirty="0">
                <a:latin typeface="Roboto Condensed" charset="0"/>
                <a:ea typeface="PingFang SC" charset="0"/>
              </a:rPr>
              <a:t>Laura McConnell, </a:t>
            </a:r>
            <a:r>
              <a:rPr lang="fr-FR" sz="1985" dirty="0" err="1">
                <a:latin typeface="Roboto Condensed" charset="0"/>
                <a:ea typeface="PingFang SC" charset="0"/>
              </a:rPr>
              <a:t>Chemistry</a:t>
            </a:r>
            <a:r>
              <a:rPr lang="fr-FR" sz="1985" dirty="0">
                <a:latin typeface="Roboto Condensed" charset="0"/>
                <a:ea typeface="PingFang SC" charset="0"/>
              </a:rPr>
              <a:t>, USA</a:t>
            </a:r>
          </a:p>
          <a:p>
            <a:pPr marL="0" indent="0">
              <a:defRPr/>
            </a:pPr>
            <a:endParaRPr lang="fr-FR" sz="1985" dirty="0">
              <a:latin typeface="Roboto Condensed" charset="0"/>
              <a:ea typeface="PingFang SC" charset="0"/>
            </a:endParaRPr>
          </a:p>
        </p:txBody>
      </p:sp>
    </p:spTree>
    <p:extLst>
      <p:ext uri="{BB962C8B-B14F-4D97-AF65-F5344CB8AC3E}">
        <p14:creationId xmlns:p14="http://schemas.microsoft.com/office/powerpoint/2010/main" val="1245563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re 1"/>
          <p:cNvSpPr>
            <a:spLocks noGrp="1" noChangeArrowheads="1"/>
          </p:cNvSpPr>
          <p:nvPr>
            <p:ph type="title"/>
          </p:nvPr>
        </p:nvSpPr>
        <p:spPr>
          <a:xfrm>
            <a:off x="1439863" y="28575"/>
            <a:ext cx="8134350" cy="944563"/>
          </a:xfrm>
        </p:spPr>
        <p:txBody>
          <a:bodyPr/>
          <a:lstStyle/>
          <a:p>
            <a:pPr>
              <a:defRPr/>
            </a:pPr>
            <a:r>
              <a:rPr lang="fr-FR" b="1" dirty="0" err="1">
                <a:solidFill>
                  <a:srgbClr val="C0082B"/>
                </a:solidFill>
                <a:latin typeface="Roboto Condensed" charset="0"/>
                <a:ea typeface="PingFang SC" charset="0"/>
              </a:rPr>
              <a:t>Rationale</a:t>
            </a:r>
            <a:r>
              <a:rPr lang="fr-FR" b="1" dirty="0">
                <a:solidFill>
                  <a:srgbClr val="C0082B"/>
                </a:solidFill>
                <a:latin typeface="Roboto Condensed" charset="0"/>
                <a:ea typeface="PingFang SC" charset="0"/>
              </a:rPr>
              <a:t> (1/2)</a:t>
            </a:r>
          </a:p>
        </p:txBody>
      </p:sp>
      <p:sp>
        <p:nvSpPr>
          <p:cNvPr id="3" name="Espace réservé du contenu 2"/>
          <p:cNvSpPr>
            <a:spLocks noGrp="1"/>
          </p:cNvSpPr>
          <p:nvPr>
            <p:ph idx="1"/>
          </p:nvPr>
        </p:nvSpPr>
        <p:spPr>
          <a:xfrm>
            <a:off x="431800" y="819051"/>
            <a:ext cx="9069388" cy="3598862"/>
          </a:xfrm>
        </p:spPr>
        <p:txBody>
          <a:bodyPr/>
          <a:lstStyle/>
          <a:p>
            <a:pPr marL="457200" indent="-457200">
              <a:buFont typeface="Arial" charset="0"/>
              <a:buChar char="•"/>
              <a:defRPr/>
            </a:pPr>
            <a:r>
              <a:rPr lang="en-US" dirty="0">
                <a:latin typeface="Roboto Condensed" charset="0"/>
                <a:ea typeface="PingFang SC" charset="0"/>
              </a:rPr>
              <a:t>Although it is generally recognized that science is useful for society, quite often, </a:t>
            </a:r>
            <a:r>
              <a:rPr lang="en-US" b="1" dirty="0">
                <a:latin typeface="Roboto Condensed" charset="0"/>
                <a:ea typeface="PingFang SC" charset="0"/>
              </a:rPr>
              <a:t>basic</a:t>
            </a:r>
            <a:r>
              <a:rPr lang="en-US" dirty="0">
                <a:latin typeface="Roboto Condensed" charset="0"/>
                <a:ea typeface="PingFang SC" charset="0"/>
              </a:rPr>
              <a:t> sciences, </a:t>
            </a:r>
            <a:r>
              <a:rPr lang="en-US" b="1" dirty="0">
                <a:latin typeface="Roboto Condensed" charset="0"/>
                <a:ea typeface="PingFang SC" charset="0"/>
              </a:rPr>
              <a:t>curiosity driven</a:t>
            </a:r>
            <a:r>
              <a:rPr lang="en-US" dirty="0">
                <a:latin typeface="Roboto Condensed" charset="0"/>
                <a:ea typeface="PingFang SC" charset="0"/>
              </a:rPr>
              <a:t>, are not considered as they should deserve, in the discussions concerning the societal, environmental and economic development. </a:t>
            </a:r>
          </a:p>
          <a:p>
            <a:pPr marL="457200" indent="-457200">
              <a:buFont typeface="Arial" charset="0"/>
              <a:buChar char="•"/>
              <a:defRPr/>
            </a:pPr>
            <a:r>
              <a:rPr lang="en-US" dirty="0">
                <a:latin typeface="Roboto Condensed" charset="0"/>
                <a:ea typeface="PingFang SC" charset="0"/>
              </a:rPr>
              <a:t>After the International Year of Physics, the International Year of Chemistry, the International Year of Mathematics, the International Year of Astronomy, of Crystallography, of Light, of the Periodic Table of Elements, it is time to plan </a:t>
            </a:r>
            <a:r>
              <a:rPr lang="en-US" b="1" dirty="0">
                <a:latin typeface="Roboto Condensed" charset="0"/>
                <a:ea typeface="PingFang SC" charset="0"/>
              </a:rPr>
              <a:t>an International Year of Basic Sciences for Sustainable Development</a:t>
            </a:r>
            <a:r>
              <a:rPr lang="fr-FR" b="1" dirty="0">
                <a:latin typeface="Roboto Condensed" charset="0"/>
                <a:ea typeface="PingFang SC" charset="0"/>
              </a:rPr>
              <a:t> </a:t>
            </a:r>
          </a:p>
          <a:p>
            <a:pPr marL="457200" indent="-457200">
              <a:defRPr/>
            </a:pPr>
            <a:endParaRPr lang="fr-FR" dirty="0">
              <a:latin typeface="Roboto Condensed" charset="0"/>
              <a:ea typeface="PingFang SC"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re 1"/>
          <p:cNvSpPr>
            <a:spLocks noGrp="1" noChangeArrowheads="1"/>
          </p:cNvSpPr>
          <p:nvPr>
            <p:ph type="title"/>
          </p:nvPr>
        </p:nvSpPr>
        <p:spPr/>
        <p:txBody>
          <a:bodyPr/>
          <a:lstStyle/>
          <a:p>
            <a:pPr>
              <a:defRPr/>
            </a:pPr>
            <a:r>
              <a:rPr lang="fr-FR">
                <a:solidFill>
                  <a:srgbClr val="C0082B"/>
                </a:solidFill>
                <a:latin typeface="Roboto Condensed" charset="0"/>
                <a:ea typeface="PingFang SC" charset="0"/>
              </a:rPr>
              <a:t>Rationale (2/2)</a:t>
            </a:r>
          </a:p>
        </p:txBody>
      </p:sp>
      <p:sp>
        <p:nvSpPr>
          <p:cNvPr id="3" name="Espace réservé du contenu 2"/>
          <p:cNvSpPr>
            <a:spLocks noGrp="1"/>
          </p:cNvSpPr>
          <p:nvPr>
            <p:ph idx="1"/>
          </p:nvPr>
        </p:nvSpPr>
        <p:spPr/>
        <p:txBody>
          <a:bodyPr/>
          <a:lstStyle/>
          <a:p>
            <a:pPr marL="457200" indent="-457200">
              <a:buFont typeface="Arial" panose="020B0604020202020204" pitchFamily="34" charset="0"/>
              <a:buChar char="•"/>
              <a:defRPr/>
            </a:pPr>
            <a:r>
              <a:rPr lang="en-US" dirty="0">
                <a:ea typeface="+mn-ea"/>
                <a:cs typeface="+mn-cs"/>
              </a:rPr>
              <a:t>Basic Sciences, </a:t>
            </a:r>
            <a:r>
              <a:rPr lang="en-US" b="1" dirty="0">
                <a:ea typeface="+mn-ea"/>
                <a:cs typeface="+mn-cs"/>
              </a:rPr>
              <a:t>curiosity driven</a:t>
            </a:r>
            <a:r>
              <a:rPr lang="en-US" dirty="0">
                <a:ea typeface="+mn-ea"/>
                <a:cs typeface="+mn-cs"/>
              </a:rPr>
              <a:t>, construct the pool of knowledge which future generations will use for their development</a:t>
            </a:r>
            <a:r>
              <a:rPr lang="en-US" dirty="0">
                <a:ea typeface="+mn-ea"/>
                <a:cs typeface="+mn-cs"/>
                <a:sym typeface="Wingdings"/>
              </a:rPr>
              <a:t> sustainability! They re-enchant our world and make it worth to be sustainable!</a:t>
            </a:r>
          </a:p>
          <a:p>
            <a:pPr marL="457200" indent="-457200">
              <a:buFont typeface="Arial" panose="020B0604020202020204" pitchFamily="34" charset="0"/>
              <a:buChar char="•"/>
              <a:defRPr/>
            </a:pPr>
            <a:r>
              <a:rPr lang="en-US" b="1" dirty="0">
                <a:ea typeface="+mn-ea"/>
                <a:cs typeface="+mn-cs"/>
              </a:rPr>
              <a:t>2022</a:t>
            </a:r>
            <a:r>
              <a:rPr lang="en-US" dirty="0">
                <a:ea typeface="+mn-ea"/>
                <a:cs typeface="+mn-cs"/>
              </a:rPr>
              <a:t> would be a good time to celebrate </a:t>
            </a:r>
            <a:r>
              <a:rPr lang="en-US" b="1" dirty="0">
                <a:ea typeface="+mn-ea"/>
                <a:cs typeface="+mn-cs"/>
              </a:rPr>
              <a:t>Basic Sciences for Sustainable Development</a:t>
            </a:r>
            <a:r>
              <a:rPr lang="en-US" dirty="0">
                <a:ea typeface="+mn-ea"/>
                <a:cs typeface="+mn-cs"/>
              </a:rPr>
              <a:t> (</a:t>
            </a:r>
            <a:r>
              <a:rPr lang="en-US" b="1" dirty="0">
                <a:ea typeface="+mn-ea"/>
                <a:cs typeface="+mn-cs"/>
              </a:rPr>
              <a:t>Centenary of many International Unions, Quantum Century)</a:t>
            </a:r>
          </a:p>
          <a:p>
            <a:pPr marL="457200" indent="-457200">
              <a:buFont typeface="Arial" panose="020B0604020202020204" pitchFamily="34" charset="0"/>
              <a:buChar char="•"/>
              <a:defRPr/>
            </a:pPr>
            <a:r>
              <a:rPr lang="en-US" dirty="0">
                <a:ea typeface="+mn-ea"/>
                <a:cs typeface="+mn-cs"/>
              </a:rPr>
              <a:t>Fits well with UNESCO and UN agenda </a:t>
            </a:r>
            <a:r>
              <a:rPr lang="en-US" b="1" dirty="0">
                <a:ea typeface="+mn-ea"/>
                <a:cs typeface="+mn-cs"/>
              </a:rPr>
              <a:t>mid-sustainable goals agenda</a:t>
            </a:r>
            <a:r>
              <a:rPr lang="en-US" dirty="0">
                <a:ea typeface="+mn-ea"/>
                <a:cs typeface="+mn-cs"/>
              </a:rPr>
              <a:t>)</a:t>
            </a:r>
          </a:p>
          <a:p>
            <a:pPr>
              <a:buFont typeface="Times New Roman" panose="02020603050405020304" pitchFamily="18" charset="0"/>
              <a:buNone/>
              <a:defRPr/>
            </a:pPr>
            <a:endParaRPr lang="fr-FR" dirty="0">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re 1"/>
          <p:cNvSpPr>
            <a:spLocks noGrp="1" noChangeArrowheads="1"/>
          </p:cNvSpPr>
          <p:nvPr>
            <p:ph type="title"/>
          </p:nvPr>
        </p:nvSpPr>
        <p:spPr/>
        <p:txBody>
          <a:bodyPr/>
          <a:lstStyle/>
          <a:p>
            <a:pPr>
              <a:defRPr/>
            </a:pPr>
            <a:r>
              <a:rPr lang="fr-FR" b="1" dirty="0" err="1">
                <a:solidFill>
                  <a:srgbClr val="C0082B"/>
                </a:solidFill>
                <a:latin typeface="Roboto Condensed" charset="0"/>
                <a:ea typeface="PingFang SC" charset="0"/>
              </a:rPr>
              <a:t>Examples</a:t>
            </a:r>
            <a:r>
              <a:rPr lang="fr-FR" b="1" dirty="0">
                <a:solidFill>
                  <a:srgbClr val="C0082B"/>
                </a:solidFill>
                <a:latin typeface="Roboto Condensed" charset="0"/>
                <a:ea typeface="PingFang SC" charset="0"/>
              </a:rPr>
              <a:t> (1/4)</a:t>
            </a:r>
          </a:p>
        </p:txBody>
      </p:sp>
      <p:sp>
        <p:nvSpPr>
          <p:cNvPr id="3" name="Espace réservé du contenu 2"/>
          <p:cNvSpPr>
            <a:spLocks noGrp="1"/>
          </p:cNvSpPr>
          <p:nvPr>
            <p:ph idx="1"/>
          </p:nvPr>
        </p:nvSpPr>
        <p:spPr/>
        <p:txBody>
          <a:bodyPr/>
          <a:lstStyle/>
          <a:p>
            <a:pPr marL="457200" indent="-457200">
              <a:buFont typeface="Arial" panose="020B0604020202020204" pitchFamily="34" charset="0"/>
              <a:buChar char="•"/>
              <a:defRPr/>
            </a:pPr>
            <a:r>
              <a:rPr lang="en-US" dirty="0">
                <a:ea typeface="+mn-ea"/>
                <a:cs typeface="+mn-cs"/>
              </a:rPr>
              <a:t> The WEB was born at CERN from the needs of global collaboration for fundamental science.</a:t>
            </a:r>
            <a:endParaRPr lang="fr-FR" dirty="0">
              <a:ea typeface="+mn-ea"/>
              <a:cs typeface="+mn-cs"/>
            </a:endParaRPr>
          </a:p>
          <a:p>
            <a:pPr marL="457200" indent="-457200">
              <a:buFont typeface="Arial" panose="020B0604020202020204" pitchFamily="34" charset="0"/>
              <a:buChar char="•"/>
              <a:defRPr/>
            </a:pPr>
            <a:r>
              <a:rPr lang="en-US" dirty="0">
                <a:ea typeface="+mn-ea"/>
                <a:cs typeface="+mn-cs"/>
              </a:rPr>
              <a:t> The success of Google, one of the largest company in the world, comes from a brilliant mathematical idea.</a:t>
            </a:r>
            <a:endParaRPr lang="fr-FR" dirty="0">
              <a:ea typeface="+mn-ea"/>
              <a:cs typeface="+mn-cs"/>
            </a:endParaRPr>
          </a:p>
          <a:p>
            <a:pPr marL="457200" indent="-457200">
              <a:buFont typeface="Arial" panose="020B0604020202020204" pitchFamily="34" charset="0"/>
              <a:buChar char="•"/>
              <a:defRPr/>
            </a:pPr>
            <a:r>
              <a:rPr lang="en-US" dirty="0">
                <a:ea typeface="+mn-ea"/>
                <a:cs typeface="+mn-cs"/>
              </a:rPr>
              <a:t> Artificial intelligence relies on statistical methods and will have an influence on all aspects of society.</a:t>
            </a:r>
            <a:endParaRPr lang="fr-FR" dirty="0">
              <a:ea typeface="+mn-ea"/>
              <a:cs typeface="+mn-cs"/>
            </a:endParaRPr>
          </a:p>
          <a:p>
            <a:pPr marL="457200" indent="-457200">
              <a:buFont typeface="Arial" panose="020B0604020202020204" pitchFamily="34" charset="0"/>
              <a:buChar char="•"/>
              <a:defRPr/>
            </a:pPr>
            <a:r>
              <a:rPr lang="en-US" dirty="0">
                <a:ea typeface="+mn-ea"/>
                <a:cs typeface="+mn-cs"/>
              </a:rPr>
              <a:t>Cellular phones come from the discovery of transistors, integrated circuits, </a:t>
            </a:r>
            <a:r>
              <a:rPr lang="en-US" dirty="0" err="1">
                <a:ea typeface="+mn-ea"/>
                <a:cs typeface="+mn-cs"/>
              </a:rPr>
              <a:t>WiFi</a:t>
            </a:r>
            <a:r>
              <a:rPr lang="en-US" dirty="0">
                <a:ea typeface="+mn-ea"/>
                <a:cs typeface="+mn-cs"/>
              </a:rPr>
              <a:t> astronomy spin-off developments.</a:t>
            </a:r>
            <a:endParaRPr lang="fr-FR" dirty="0">
              <a:ea typeface="+mn-ea"/>
              <a:cs typeface="+mn-cs"/>
            </a:endParaRPr>
          </a:p>
          <a:p>
            <a:pPr>
              <a:buFont typeface="Times New Roman" panose="02020603050405020304" pitchFamily="18" charset="0"/>
              <a:buNone/>
              <a:defRPr/>
            </a:pPr>
            <a:r>
              <a:rPr lang="en-US" dirty="0">
                <a:ea typeface="+mn-ea"/>
                <a:cs typeface="+mn-cs"/>
              </a:rPr>
              <a:t> </a:t>
            </a:r>
            <a:endParaRPr lang="fr-FR" dirty="0">
              <a:ea typeface="+mn-ea"/>
              <a:cs typeface="+mn-cs"/>
            </a:endParaRPr>
          </a:p>
        </p:txBody>
      </p:sp>
    </p:spTree>
  </p:cSld>
  <p:clrMapOvr>
    <a:masterClrMapping/>
  </p:clrMapOvr>
</p:sld>
</file>

<file path=ppt/theme/theme1.xml><?xml version="1.0" encoding="utf-8"?>
<a:theme xmlns:a="http://schemas.openxmlformats.org/drawingml/2006/main" name="IYBSSD MS - SC - 15122020">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Roboto Condensed"/>
        <a:ea typeface="PingFang SC"/>
        <a:cs typeface=""/>
      </a:majorFont>
      <a:minorFont>
        <a:latin typeface="Roboto Condensed"/>
        <a:ea typeface="PingFang S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PingFang SC" panose="020B0400000000000000"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PingFang SC" panose="020B0400000000000000" pitchFamily="34" charset="-122"/>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S - SC - 15122020" id="{5D4F8A29-0680-5E4F-AF28-45E9577DA5DE}" vid="{8EDF1DE7-D946-1243-839F-34D8A122AB0F}"/>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IYBSSD MS - SC - 15122020.pot</Template>
  <TotalTime>8386</TotalTime>
  <Words>1911</Words>
  <Application>Microsoft Macintosh PowerPoint</Application>
  <PresentationFormat>Personnalisé</PresentationFormat>
  <Paragraphs>137</Paragraphs>
  <Slides>26</Slides>
  <Notes>11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26</vt:i4>
      </vt:variant>
    </vt:vector>
  </HeadingPairs>
  <TitlesOfParts>
    <vt:vector size="30" baseType="lpstr">
      <vt:lpstr>Arial</vt:lpstr>
      <vt:lpstr>Roboto Condensed</vt:lpstr>
      <vt:lpstr>Times New Roman</vt:lpstr>
      <vt:lpstr>IYBSSD MS - SC - 15122020</vt:lpstr>
      <vt:lpstr>  International Year of Basic Sciences for Sustainable Development in 2022, under the auspices of UNESCO</vt:lpstr>
      <vt:lpstr>Basic Sciences under the spotlight (1)</vt:lpstr>
      <vt:lpstr>Basic Sciences under the spotlight (2)</vt:lpstr>
      <vt:lpstr>Founding Unions &amp; Partners</vt:lpstr>
      <vt:lpstr>Structure of the Support</vt:lpstr>
      <vt:lpstr>Executive Committee</vt:lpstr>
      <vt:lpstr>Rationale (1/2)</vt:lpstr>
      <vt:lpstr>Rationale (2/2)</vt:lpstr>
      <vt:lpstr>Examples (1/4)</vt:lpstr>
      <vt:lpstr>Examples (2/4)</vt:lpstr>
      <vt:lpstr>Examples (3/4)</vt:lpstr>
      <vt:lpstr>Examples (4/4)</vt:lpstr>
      <vt:lpstr>Support for IYBSSD 2022 (1/2)</vt:lpstr>
      <vt:lpstr>Support for IYBSSD 2022 (2/2)</vt:lpstr>
      <vt:lpstr>Présentation PowerPoint</vt:lpstr>
      <vt:lpstr>IYBSSD proclaimed on December 2nd at the UN General Assembly</vt:lpstr>
      <vt:lpstr>Tentative list of topics</vt:lpstr>
      <vt:lpstr>Some events (1)</vt:lpstr>
      <vt:lpstr>Some events (2)</vt:lpstr>
      <vt:lpstr>Some events (3)</vt:lpstr>
      <vt:lpstr>Possible resulting actions (1/3)</vt:lpstr>
      <vt:lpstr>Possible resulting actions (2/3)</vt:lpstr>
      <vt:lpstr>Possible resulting actions (3/3)</vt:lpstr>
      <vt:lpstr>Steps (1/2)</vt:lpstr>
      <vt:lpstr>Steps (2/2)</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IYBSSD2022</dc:title>
  <dc:creator>Luc Allemand</dc:creator>
  <cp:lastModifiedBy>Michel Spiro</cp:lastModifiedBy>
  <cp:revision>166</cp:revision>
  <cp:lastPrinted>2021-03-08T12:17:14Z</cp:lastPrinted>
  <dcterms:created xsi:type="dcterms:W3CDTF">2020-12-13T15:11:27Z</dcterms:created>
  <dcterms:modified xsi:type="dcterms:W3CDTF">2022-01-24T17:17:26Z</dcterms:modified>
</cp:coreProperties>
</file>