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775"/>
  </p:normalViewPr>
  <p:slideViewPr>
    <p:cSldViewPr snapToGrid="0" snapToObjects="1">
      <p:cViewPr varScale="1">
        <p:scale>
          <a:sx n="110" d="100"/>
          <a:sy n="110" d="100"/>
        </p:scale>
        <p:origin x="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284A420-F50C-4C2C-B88E-E6F4EF504B6E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93A6D2E-5228-4998-9E24-EFCCA024675E}"/>
              </a:ext>
            </a:extLst>
          </p:cNvPr>
          <p:cNvSpPr/>
          <p:nvPr/>
        </p:nvSpPr>
        <p:spPr>
          <a:xfrm>
            <a:off x="0" y="-2"/>
            <a:ext cx="12188952" cy="3567547"/>
          </a:xfrm>
          <a:prstGeom prst="rect">
            <a:avLst/>
          </a:prstGeom>
          <a:ln>
            <a:noFill/>
          </a:ln>
          <a:effectLst>
            <a:outerShdw blurRad="228600" dist="152400" dir="5460000" sx="95000" sy="95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9D878C-9930-44AF-AE18-FCA0DAE10D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802" y="852055"/>
            <a:ext cx="10380572" cy="2581463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82D608-1F8D-47BB-B595-43B7BEACA9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802" y="3754582"/>
            <a:ext cx="10380572" cy="2244436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3C1DA-DAC9-422B-9450-54A7E03B3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EE12-F28E-4B03-A404-A8FCAE0F6316}" type="datetime1">
              <a:rPr lang="en-US" smtClean="0"/>
              <a:t>1/26/22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9A2B9-3E23-4C08-A5CE-698861210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2E61E-26F7-4369-8F2F-6D3CDF644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ADB48DB-8E25-4F2F-8C02-5B793937255F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2BA7E3-7313-49C8-A245-A85BDEB13EB3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785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F69F7-12D5-40F0-88F0-33D60AEB0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5BB511-E79D-41D8-AF91-14A5C803F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5DFA-4DAF-4B30-8032-503081AEA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8189-0D9C-48A6-9FA3-862227B094CE}" type="datetime1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4FBF5-16C0-46A0-916A-4910C1B61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26EA6-7E48-454C-887A-0EF3356F9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34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312BAB-A07B-4FEA-8EB5-A7BD8B24C6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245A432-7E52-48B5-A8BB-13EED592E35A}"/>
              </a:ext>
            </a:extLst>
          </p:cNvPr>
          <p:cNvSpPr/>
          <p:nvPr/>
        </p:nvSpPr>
        <p:spPr>
          <a:xfrm>
            <a:off x="7813964" y="0"/>
            <a:ext cx="4378036" cy="6858000"/>
          </a:xfrm>
          <a:prstGeom prst="rect">
            <a:avLst/>
          </a:prstGeom>
          <a:ln>
            <a:noFill/>
          </a:ln>
          <a:effectLst>
            <a:outerShdw blurRad="254000" dist="152400" dir="10680000" sx="95000" sy="95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56288B6-16BD-4DEE-9187-C78963ED1D8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61537" y="120772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259F7B-ED77-4251-A424-93712C6F57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139544" y="872836"/>
            <a:ext cx="2521527" cy="5119256"/>
          </a:xfrm>
        </p:spPr>
        <p:txBody>
          <a:bodyPr vert="eaVert"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295692-9BD0-4EB9-B344-9A6945DB0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6746" y="872836"/>
            <a:ext cx="6634169" cy="51192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28527-7CED-4CF3-A260-649685D2E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26ADDCAE-6443-42C3-9C19-F95985500186}" type="datetime1">
              <a:rPr lang="en-US" smtClean="0"/>
              <a:t>1/26/22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17F65-E517-4B50-B559-FD7D59F3E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3581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D40B7-46EE-49D9-BE89-7E101F80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5031BF-2EA5-4128-B6AF-2D0F5A10109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61537" y="120772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50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62CCA-8D32-44C3-809A-54D0245B8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89041-349C-49F8-B155-6F5862873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799" y="2750126"/>
            <a:ext cx="10381205" cy="32617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5E088-72B1-425B-B53B-81B134826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2799E-EB8E-4038-8063-81BB57C732D4}" type="datetime1">
              <a:rPr lang="en-US" smtClean="0"/>
              <a:t>1/26/22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80451-8BF9-48B2-8E6A-9E15C8335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8196E-3A76-4417-BFD8-4400D16E0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6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CFB183B-99B9-4420-AB2D-0705685105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6DF62B9-1876-4EEB-929D-B46F98265E34}"/>
              </a:ext>
            </a:extLst>
          </p:cNvPr>
          <p:cNvSpPr/>
          <p:nvPr/>
        </p:nvSpPr>
        <p:spPr>
          <a:xfrm>
            <a:off x="0" y="-2"/>
            <a:ext cx="12192000" cy="3862064"/>
          </a:xfrm>
          <a:prstGeom prst="rect">
            <a:avLst/>
          </a:prstGeom>
          <a:ln>
            <a:noFill/>
          </a:ln>
          <a:effectLst>
            <a:outerShdw blurRad="203200" dist="127000" dir="5460000" sx="96000" sy="96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5F0E4DD-839A-4BD2-B5FA-FF319E87D037}"/>
              </a:ext>
            </a:extLst>
          </p:cNvPr>
          <p:cNvCxnSpPr>
            <a:cxnSpLocks/>
          </p:cNvCxnSpPr>
          <p:nvPr/>
        </p:nvCxnSpPr>
        <p:spPr>
          <a:xfrm>
            <a:off x="11668155" y="852056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692C2FB-E558-4132-AAF5-EFCED0144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2056"/>
            <a:ext cx="10380572" cy="257694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A20424-DA4E-467F-AC0A-D44192A54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797" y="4202832"/>
            <a:ext cx="10395116" cy="17892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39F9C-ADA9-4225-9D74-193A8894ED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217A73C3-B243-44D3-809D-EF8FDFBD85D4}" type="datetime1">
              <a:rPr lang="en-US" smtClean="0"/>
              <a:t>1/26/22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57DEC-B96B-4D69-8B62-5156FDA6D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F4AC1-9934-43DC-B9AC-322612A74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BDA60A-39CD-41D4-8AE5-0FB7FD78559C}"/>
              </a:ext>
            </a:extLst>
          </p:cNvPr>
          <p:cNvCxnSpPr>
            <a:cxnSpLocks/>
          </p:cNvCxnSpPr>
          <p:nvPr/>
        </p:nvCxnSpPr>
        <p:spPr>
          <a:xfrm>
            <a:off x="11668155" y="852056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559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CAF84-4A19-4D9A-9B82-46BCBED4F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373DD-26AC-4E69-A17C-538D9C7C6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1800" y="2833255"/>
            <a:ext cx="5045281" cy="3165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D30C23-A75F-45DF-BCCF-760C533AC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7092" y="2833255"/>
            <a:ext cx="5045281" cy="3165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C3974-73EC-4F1B-9E92-0E279ABE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C9B6D3E3-28E2-4380-A113-67698215C5F8}" type="datetime1">
              <a:rPr lang="en-US" smtClean="0"/>
              <a:t>1/26/22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0B3F2-3F28-42A3-9701-A6F01F1B1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7A2FC-50E7-4972-9F28-E3AC4EF9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459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65F85-77E6-4F6D-9FFA-5D76201B1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2" y="872836"/>
            <a:ext cx="10380572" cy="14270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6C0DAE-58D1-45D9-9FC4-B0864E332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801" y="2713326"/>
            <a:ext cx="5023424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u="none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E63D7-9812-4EA1-A0A2-14D974311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1801" y="3706091"/>
            <a:ext cx="5023424" cy="23344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5055B-04A0-47D3-90ED-135025F857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4211" y="2713326"/>
            <a:ext cx="5048163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u="none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936E6E-8F64-49E6-B57C-86CF92D16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4211" y="3706091"/>
            <a:ext cx="5048163" cy="23344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FBEAD-2827-40DA-8338-2D691325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A9EFCB61-04AD-47C9-BF79-2BD8B9CEC07A}" type="datetime1">
              <a:rPr lang="en-US" smtClean="0"/>
              <a:t>1/26/22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34B88D-9C6E-4A88-985C-3ED5057A1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0B6A32-2D15-425F-B6A9-146AFB5C1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9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81B7C-9BD5-4CF8-BAEB-A6CB78D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85F1D3-3353-4FC6-8854-51B0BFFD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5E0C-D585-492F-8146-7493F4086301}" type="datetime1">
              <a:rPr lang="en-US" smtClean="0"/>
              <a:t>1/26/22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226CE6-6BEB-46DB-BD4B-9B8AE89A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1BCCC-8B3F-40B3-91D5-52E53B2AA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7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2C0FBB6-4CCA-4358-9DD5-CDF2173E63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02559A-671A-4FDE-82C3-1CF8CFCF1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48390-48B5-49AB-B019-A7C8FB8C31F6}" type="datetime1">
              <a:rPr lang="en-US" smtClean="0"/>
              <a:t>1/26/22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14275-250D-437E-BAF1-5BB3CDE64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93BDE-2A52-4AA7-B222-0F25570E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E6B771E-DDF7-430C-9462-BA1D3742C84E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14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DF9A0B00-F6ED-4C3A-97DC-C2AF9D62EE8B}"/>
              </a:ext>
            </a:extLst>
          </p:cNvPr>
          <p:cNvSpPr/>
          <p:nvPr/>
        </p:nvSpPr>
        <p:spPr>
          <a:xfrm>
            <a:off x="79067" y="0"/>
            <a:ext cx="4998624" cy="6858000"/>
          </a:xfrm>
          <a:prstGeom prst="rect">
            <a:avLst/>
          </a:prstGeom>
          <a:ln>
            <a:noFill/>
          </a:ln>
          <a:effectLst>
            <a:outerShdw blurRad="228600" dist="1143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3" name="Rectangle 122">
            <a:extLst>
              <a:ext uri="{FF2B5EF4-FFF2-40B4-BE49-F238E27FC236}">
                <a16:creationId xmlns:a16="http://schemas.microsoft.com/office/drawing/2014/main" id="{3B025FD9-B9EF-4F5C-B67D-3485253B7A6A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7F545CD-A200-4C66-BF9A-9B839D0CE648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228600" dist="1524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110916-EEE9-418C-B24A-EC09A6D22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537" y="872836"/>
            <a:ext cx="4560525" cy="2281050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3A0F4-FD98-409E-B41A-5F4352C6A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1781" y="872837"/>
            <a:ext cx="4520593" cy="5140036"/>
          </a:xfrm>
        </p:spPr>
        <p:txBody>
          <a:bodyPr>
            <a:normAutofit/>
          </a:bodyPr>
          <a:lstStyle>
            <a:lvl1pPr algn="l">
              <a:defRPr sz="2800"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FABF6F-6E7C-4B3F-B205-09361DA58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0537" y="3442854"/>
            <a:ext cx="4560525" cy="257694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5198D-8500-4277-AA5D-3C3D8FDDC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962E767E-8A14-4E70-91B9-2101CBC4D7BD}" type="datetime1">
              <a:rPr lang="en-US" smtClean="0"/>
              <a:t>1/26/22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D219F-027A-4632-9FB0-BD098D56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3792532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0C82B-C7DC-434D-8768-DE9D11767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A8CCC603-9605-46C8-9034-8DAE6AC40DD9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CBBF1D9-8F8F-45A3-BDB4-952D0FB20A4D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59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EB8797-B080-41A6-B14E-8DC7F0F27E4E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C6C7272-A552-46B3-992F-F5ADD5AA2443}"/>
              </a:ext>
            </a:extLst>
          </p:cNvPr>
          <p:cNvSpPr/>
          <p:nvPr/>
        </p:nvSpPr>
        <p:spPr>
          <a:xfrm>
            <a:off x="-1" y="0"/>
            <a:ext cx="6087677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524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5F6AD1-1E6C-46AF-8431-6627180FF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733" y="858981"/>
            <a:ext cx="4556749" cy="2281052"/>
          </a:xfrm>
        </p:spPr>
        <p:txBody>
          <a:bodyPr anchor="b"/>
          <a:lstStyle>
            <a:lvl1pPr>
              <a:def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8A91F9-760E-4CF4-8A03-FA1482C35E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59826" y="865909"/>
            <a:ext cx="4582548" cy="51261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9A9D5-BA6E-4C4A-88A0-5BB86958B8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8733" y="3429000"/>
            <a:ext cx="4556749" cy="2590800"/>
          </a:xfrm>
        </p:spPr>
        <p:txBody>
          <a:bodyPr/>
          <a:lstStyle>
            <a:lvl1pPr marL="0" indent="0"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6899E-70A1-4EFB-87EC-6C4F3BC036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01AF0C4B-5A4A-45CA-ABEC-10F107160D33}" type="datetime1">
              <a:rPr lang="en-US" smtClean="0"/>
              <a:t>1/26/22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C34B05-4931-4BC8-BD43-9E6B944B3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ABE5D-7EA4-4D33-B23E-52E640CBF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0DB5EA-94EC-4DB5-B8E5-B454005C1552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99FF82-B951-46E6-AEA7-0993C867FB6D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19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38E7D36-B1C9-463C-983F-AEA5810A60D0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B9A221-B33F-47C2-85FF-2C8F363D797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0E0EF1-7626-4514-9337-271DD661B1E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5F0B1492-9A00-4F80-8771-0BB2C2C4353C}"/>
              </a:ext>
            </a:extLst>
          </p:cNvPr>
          <p:cNvSpPr/>
          <p:nvPr/>
        </p:nvSpPr>
        <p:spPr>
          <a:xfrm>
            <a:off x="0" y="-2"/>
            <a:ext cx="12188952" cy="2544415"/>
          </a:xfrm>
          <a:prstGeom prst="rect">
            <a:avLst/>
          </a:prstGeom>
          <a:ln>
            <a:noFill/>
          </a:ln>
          <a:effectLst>
            <a:outerShdw blurRad="190500" dist="1270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462805-4F8E-44FE-905C-2C3F1A2B3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45021C-0380-49AA-ADA1-A8B473FBF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799" y="2750126"/>
            <a:ext cx="10381205" cy="3261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A2409-F298-40BF-BFAC-65A3E71D2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2481" y="624007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6989806E-8E94-473C-AEE7-BE6F15F85533}" type="datetime1">
              <a:rPr lang="en-US" smtClean="0"/>
              <a:t>1/26/22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799D8-4DBF-4BB2-8D2B-65592ADC9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481" y="23619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99666-11C3-48A1-966C-439EBF9D9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89782" y="235881"/>
            <a:ext cx="756746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400" b="1" kern="1200" smtClean="0">
                <a:solidFill>
                  <a:schemeClr val="tx1"/>
                </a:solidFill>
                <a:latin typeface="Bierstadt" panose="020B0504020202020204" pitchFamily="34" charset="0"/>
                <a:ea typeface="+mn-ea"/>
                <a:cs typeface="+mn-cs"/>
              </a:defRPr>
            </a:lvl1pPr>
          </a:lstStyle>
          <a:p>
            <a:fld id="{B4A918BC-4D43-4B42-B3C0-E7EBE25E6AF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7FAC7B62-8ACC-41ED-80AB-8D1CDF38B9E4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45FF525-9A83-4625-99D9-B267BDE077E7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505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8" r:id="rId6"/>
    <p:sldLayoutId id="2147483693" r:id="rId7"/>
    <p:sldLayoutId id="2147483694" r:id="rId8"/>
    <p:sldLayoutId id="2147483695" r:id="rId9"/>
    <p:sldLayoutId id="2147483697" r:id="rId10"/>
    <p:sldLayoutId id="2147483696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Slide Background">
            <a:extLst>
              <a:ext uri="{FF2B5EF4-FFF2-40B4-BE49-F238E27FC236}">
                <a16:creationId xmlns:a16="http://schemas.microsoft.com/office/drawing/2014/main" id="{5CC50F2E-EF04-4D7A-A09C-5AEF6E5EAD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1" name="Rectangle 10">
            <a:extLst>
              <a:ext uri="{FF2B5EF4-FFF2-40B4-BE49-F238E27FC236}">
                <a16:creationId xmlns:a16="http://schemas.microsoft.com/office/drawing/2014/main" id="{F489C2E0-4895-4B72-85EA-7EE9FAFFD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5999" y="0"/>
            <a:ext cx="6095995" cy="3429000"/>
          </a:xfrm>
          <a:prstGeom prst="rect">
            <a:avLst/>
          </a:prstGeom>
          <a:ln>
            <a:noFill/>
          </a:ln>
          <a:effectLst>
            <a:outerShdw blurRad="342900" dist="228600" dir="5460000" sx="90000" sy="90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6D6CCC-B1B0-3F42-9062-D99416FC9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75305" y="235881"/>
            <a:ext cx="4569006" cy="2884247"/>
          </a:xfrm>
        </p:spPr>
        <p:txBody>
          <a:bodyPr anchor="ctr">
            <a:normAutofit/>
          </a:bodyPr>
          <a:lstStyle/>
          <a:p>
            <a:r>
              <a:rPr lang="en-GB"/>
              <a:t>Report on the Association in Geneva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66185-A617-7549-828F-08F1C9803D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75305" y="3880965"/>
            <a:ext cx="4569006" cy="2359114"/>
          </a:xfrm>
        </p:spPr>
        <p:txBody>
          <a:bodyPr anchor="b">
            <a:normAutofit/>
          </a:bodyPr>
          <a:lstStyle/>
          <a:p>
            <a:r>
              <a:rPr lang="en-CH" dirty="0"/>
              <a:t>Jens Vigen</a:t>
            </a:r>
          </a:p>
          <a:p>
            <a:r>
              <a:rPr lang="en-CH" dirty="0"/>
              <a:t>EC&amp;CC Meeting, zoom, 26 January 2022</a:t>
            </a:r>
          </a:p>
        </p:txBody>
      </p:sp>
      <p:pic>
        <p:nvPicPr>
          <p:cNvPr id="52" name="Picture 3">
            <a:extLst>
              <a:ext uri="{FF2B5EF4-FFF2-40B4-BE49-F238E27FC236}">
                <a16:creationId xmlns:a16="http://schemas.microsoft.com/office/drawing/2014/main" id="{595EA1F0-F66A-4CC5-9F4A-3B513AACD6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445"/>
          <a:stretch/>
        </p:blipFill>
        <p:spPr>
          <a:xfrm>
            <a:off x="20" y="10"/>
            <a:ext cx="6095978" cy="6857989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D7AD51E-A168-490B-B8A6-8AFE86E0F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120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902BD-58C7-3B47-BA15-FEA8098B6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C6FBA-5617-3442-880C-45842B980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Virtual Constitutive General Assembly held Friday 22 October 2021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All members of ”Old IUPAP” has joined the new “IUPAP association”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CH" dirty="0"/>
              <a:t>The IUAPAP web site does now refelect all the adhering member organizations and liaison details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All decissions made by ”Old IUPAP” are valid for the “IUPAP association”</a:t>
            </a:r>
          </a:p>
          <a:p>
            <a:r>
              <a:rPr lang="en-CH" dirty="0"/>
              <a:t>	- Membership fees for 2022 will still be collected by “Old IUPAP”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“Old IUPAP” will be disolved as all adminsitrative mechanism are in place for the new “IUPAP association”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The Articles and Internal Regulations for the “IUPAP association” have been translated to French—a requirement for associations domiciled in Geneva, Switzerland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6317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FA71F-23DC-D74B-BE45-41262ED91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Important steps to be made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D8F1E-B2FE-D540-B2AA-FB2350C80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Obtain tax free status in Geneva before funds are transfer</a:t>
            </a:r>
            <a:r>
              <a:rPr lang="en-GB" dirty="0"/>
              <a:t>r</a:t>
            </a:r>
            <a:r>
              <a:rPr lang="en-CH" dirty="0"/>
              <a:t>ed from Singapore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CH" dirty="0"/>
              <a:t>Favourable pre-opionion already received from the local authorities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Get registered in the Geneva registy for commercerce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Establish a Swiss bank account</a:t>
            </a:r>
          </a:p>
        </p:txBody>
      </p:sp>
    </p:spTree>
    <p:extLst>
      <p:ext uri="{BB962C8B-B14F-4D97-AF65-F5344CB8AC3E}">
        <p14:creationId xmlns:p14="http://schemas.microsoft.com/office/powerpoint/2010/main" val="2421844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2A1AC-74CD-264E-B99A-BE00D4652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Already achieved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A2F56-BFD2-8C4A-8A15-26BCC25EB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The new “IUPAP association” is domiciled in Geneva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r>
              <a:rPr lang="en-CH" dirty="0"/>
              <a:t>Our address is </a:t>
            </a:r>
          </a:p>
          <a:p>
            <a:pPr lvl="3"/>
            <a:r>
              <a:rPr lang="en-GB" dirty="0"/>
              <a:t>International Union of Pure and Applied Physics (IUPAP) </a:t>
            </a:r>
          </a:p>
          <a:p>
            <a:pPr lvl="3"/>
            <a:r>
              <a:rPr lang="en-GB" dirty="0"/>
              <a:t>c/o OBERSON ABELS SA</a:t>
            </a:r>
            <a:br>
              <a:rPr lang="en-GB" dirty="0"/>
            </a:br>
            <a:r>
              <a:rPr lang="en-GB" dirty="0"/>
              <a:t>Rue de-Candolle 20 </a:t>
            </a:r>
            <a:endParaRPr lang="en-GB" sz="2200" dirty="0"/>
          </a:p>
          <a:p>
            <a:pPr lvl="3"/>
            <a:r>
              <a:rPr lang="en-GB" sz="1600" dirty="0"/>
              <a:t>CH-1211 </a:t>
            </a:r>
            <a:r>
              <a:rPr lang="en-GB" sz="1600" dirty="0" err="1"/>
              <a:t>Genève</a:t>
            </a:r>
            <a:r>
              <a:rPr lang="en-GB" sz="1600" dirty="0"/>
              <a:t> 12 CP 225 </a:t>
            </a:r>
          </a:p>
          <a:p>
            <a:pPr lvl="3"/>
            <a:r>
              <a:rPr lang="en-GB" sz="1600" dirty="0"/>
              <a:t>SUISSE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Administrative IUPAP office in Trieste ensures the operation of </a:t>
            </a:r>
            <a:r>
              <a:rPr lang="en-GB"/>
              <a:t>the Secretariat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Remaining actions to make the full transfer from Singapore will happen over the next weeks</a:t>
            </a:r>
          </a:p>
          <a:p>
            <a:pPr marL="57150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64194713"/>
      </p:ext>
    </p:extLst>
  </p:cSld>
  <p:clrMapOvr>
    <a:masterClrMapping/>
  </p:clrMapOvr>
</p:sld>
</file>

<file path=ppt/theme/theme1.xml><?xml version="1.0" encoding="utf-8"?>
<a:theme xmlns:a="http://schemas.openxmlformats.org/drawingml/2006/main" name="BevelVTI">
  <a:themeElements>
    <a:clrScheme name="Blue">
      <a:dk1>
        <a:srgbClr val="000000"/>
      </a:dk1>
      <a:lt1>
        <a:srgbClr val="FFFFFF"/>
      </a:lt1>
      <a:dk2>
        <a:srgbClr val="153A63"/>
      </a:dk2>
      <a:lt2>
        <a:srgbClr val="DBEFF9"/>
      </a:lt2>
      <a:accent1>
        <a:srgbClr val="0F6FC6"/>
      </a:accent1>
      <a:accent2>
        <a:srgbClr val="009DD9"/>
      </a:accent2>
      <a:accent3>
        <a:srgbClr val="09B8C0"/>
      </a:accent3>
      <a:accent4>
        <a:srgbClr val="0EBC8C"/>
      </a:accent4>
      <a:accent5>
        <a:srgbClr val="71B959"/>
      </a:accent5>
      <a:accent6>
        <a:srgbClr val="96B042"/>
      </a:accent6>
      <a:hlink>
        <a:srgbClr val="C37400"/>
      </a:hlink>
      <a:folHlink>
        <a:srgbClr val="4F9085"/>
      </a:folHlink>
    </a:clrScheme>
    <a:fontScheme name="Custom 53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velVTI" id="{C9E5F598-602B-46C1-AA16-073CEB959654}" vid="{2AE1FD39-65AD-4D34-93E9-C7019D0ECB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245</Words>
  <Application>Microsoft Macintosh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Bierstadt</vt:lpstr>
      <vt:lpstr>BevelVTI</vt:lpstr>
      <vt:lpstr>Report on the Association in Geneva</vt:lpstr>
      <vt:lpstr>Status</vt:lpstr>
      <vt:lpstr>Important steps to be made</vt:lpstr>
      <vt:lpstr>Already achieved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on the Association in Geneva</dc:title>
  <dc:creator>Jens Vigen</dc:creator>
  <cp:lastModifiedBy>Jens Vigen</cp:lastModifiedBy>
  <cp:revision>3</cp:revision>
  <dcterms:created xsi:type="dcterms:W3CDTF">2022-01-26T11:33:16Z</dcterms:created>
  <dcterms:modified xsi:type="dcterms:W3CDTF">2022-01-26T11:53:39Z</dcterms:modified>
</cp:coreProperties>
</file>