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62" r:id="rId2"/>
    <p:sldId id="487" r:id="rId3"/>
    <p:sldId id="535" r:id="rId4"/>
    <p:sldId id="536" r:id="rId5"/>
    <p:sldId id="489" r:id="rId6"/>
    <p:sldId id="491" r:id="rId7"/>
    <p:sldId id="490" r:id="rId8"/>
    <p:sldId id="492" r:id="rId9"/>
    <p:sldId id="498" r:id="rId10"/>
    <p:sldId id="499" r:id="rId11"/>
    <p:sldId id="500" r:id="rId12"/>
    <p:sldId id="494" r:id="rId13"/>
    <p:sldId id="496" r:id="rId14"/>
    <p:sldId id="510" r:id="rId15"/>
    <p:sldId id="497" r:id="rId16"/>
    <p:sldId id="502" r:id="rId17"/>
    <p:sldId id="501" r:id="rId18"/>
    <p:sldId id="511" r:id="rId19"/>
    <p:sldId id="503" r:id="rId20"/>
    <p:sldId id="504" r:id="rId21"/>
    <p:sldId id="506" r:id="rId22"/>
    <p:sldId id="523" r:id="rId23"/>
    <p:sldId id="525" r:id="rId24"/>
    <p:sldId id="524" r:id="rId25"/>
    <p:sldId id="508" r:id="rId26"/>
    <p:sldId id="527" r:id="rId27"/>
    <p:sldId id="528" r:id="rId28"/>
    <p:sldId id="529" r:id="rId29"/>
    <p:sldId id="526" r:id="rId30"/>
    <p:sldId id="512" r:id="rId31"/>
    <p:sldId id="513" r:id="rId32"/>
    <p:sldId id="514" r:id="rId33"/>
    <p:sldId id="515" r:id="rId34"/>
    <p:sldId id="518" r:id="rId35"/>
    <p:sldId id="519" r:id="rId36"/>
    <p:sldId id="517" r:id="rId37"/>
    <p:sldId id="520" r:id="rId38"/>
    <p:sldId id="530" r:id="rId39"/>
    <p:sldId id="534" r:id="rId40"/>
    <p:sldId id="516" r:id="rId41"/>
    <p:sldId id="532" r:id="rId42"/>
    <p:sldId id="531" r:id="rId43"/>
    <p:sldId id="533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CCFEF1-B490-415E-9D52-3A0262F2E49A}" v="41" dt="2021-10-19T16:26:48.2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41" autoAdjust="0"/>
    <p:restoredTop sz="94660"/>
  </p:normalViewPr>
  <p:slideViewPr>
    <p:cSldViewPr snapToGrid="0">
      <p:cViewPr varScale="1">
        <p:scale>
          <a:sx n="74" d="100"/>
          <a:sy n="74" d="100"/>
        </p:scale>
        <p:origin x="936" y="58"/>
      </p:cViewPr>
      <p:guideLst/>
    </p:cSldViewPr>
  </p:slideViewPr>
  <p:notesTextViewPr>
    <p:cViewPr>
      <p:scale>
        <a:sx n="176" d="100"/>
        <a:sy n="17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ria Costantino" userId="ff4b01ffcf7c6e64" providerId="LiveId" clId="{C2CCFEF1-B490-415E-9D52-3A0262F2E49A}"/>
    <pc:docChg chg="undo redo custSel addSld delSld modSld sldOrd">
      <pc:chgData name="Alexandria Costantino" userId="ff4b01ffcf7c6e64" providerId="LiveId" clId="{C2CCFEF1-B490-415E-9D52-3A0262F2E49A}" dt="2021-10-19T16:27:12.967" v="4546" actId="478"/>
      <pc:docMkLst>
        <pc:docMk/>
      </pc:docMkLst>
      <pc:sldChg chg="delSp modSp mod">
        <pc:chgData name="Alexandria Costantino" userId="ff4b01ffcf7c6e64" providerId="LiveId" clId="{C2CCFEF1-B490-415E-9D52-3A0262F2E49A}" dt="2021-10-16T20:46:41.891" v="658" actId="1076"/>
        <pc:sldMkLst>
          <pc:docMk/>
          <pc:sldMk cId="4258157770" sldId="262"/>
        </pc:sldMkLst>
        <pc:spChg chg="mod">
          <ac:chgData name="Alexandria Costantino" userId="ff4b01ffcf7c6e64" providerId="LiveId" clId="{C2CCFEF1-B490-415E-9D52-3A0262F2E49A}" dt="2021-10-14T23:59:08.176" v="499" actId="20577"/>
          <ac:spMkLst>
            <pc:docMk/>
            <pc:sldMk cId="4258157770" sldId="262"/>
            <ac:spMk id="2" creationId="{FEA036D8-70AE-44B4-A09B-B2AD1072ECE3}"/>
          </ac:spMkLst>
        </pc:spChg>
        <pc:spChg chg="mod">
          <ac:chgData name="Alexandria Costantino" userId="ff4b01ffcf7c6e64" providerId="LiveId" clId="{C2CCFEF1-B490-415E-9D52-3A0262F2E49A}" dt="2021-10-16T20:46:41.891" v="658" actId="1076"/>
          <ac:spMkLst>
            <pc:docMk/>
            <pc:sldMk cId="4258157770" sldId="262"/>
            <ac:spMk id="3" creationId="{737960DD-73C3-4AD3-A23C-8A9B6694AD9D}"/>
          </ac:spMkLst>
        </pc:spChg>
        <pc:spChg chg="mod">
          <ac:chgData name="Alexandria Costantino" userId="ff4b01ffcf7c6e64" providerId="LiveId" clId="{C2CCFEF1-B490-415E-9D52-3A0262F2E49A}" dt="2021-10-16T20:46:32.867" v="656" actId="1076"/>
          <ac:spMkLst>
            <pc:docMk/>
            <pc:sldMk cId="4258157770" sldId="262"/>
            <ac:spMk id="10" creationId="{48C938C0-791E-42EF-A32B-4843475502A5}"/>
          </ac:spMkLst>
        </pc:spChg>
        <pc:spChg chg="del">
          <ac:chgData name="Alexandria Costantino" userId="ff4b01ffcf7c6e64" providerId="LiveId" clId="{C2CCFEF1-B490-415E-9D52-3A0262F2E49A}" dt="2021-10-16T20:44:23.008" v="651" actId="478"/>
          <ac:spMkLst>
            <pc:docMk/>
            <pc:sldMk cId="4258157770" sldId="262"/>
            <ac:spMk id="12" creationId="{BC941603-20C7-49E1-BCB0-EB25D9371A0E}"/>
          </ac:spMkLst>
        </pc:spChg>
      </pc:sldChg>
      <pc:sldChg chg="del">
        <pc:chgData name="Alexandria Costantino" userId="ff4b01ffcf7c6e64" providerId="LiveId" clId="{C2CCFEF1-B490-415E-9D52-3A0262F2E49A}" dt="2021-10-16T20:43:55.705" v="612" actId="47"/>
        <pc:sldMkLst>
          <pc:docMk/>
          <pc:sldMk cId="1762452190" sldId="349"/>
        </pc:sldMkLst>
      </pc:sldChg>
      <pc:sldChg chg="del">
        <pc:chgData name="Alexandria Costantino" userId="ff4b01ffcf7c6e64" providerId="LiveId" clId="{C2CCFEF1-B490-415E-9D52-3A0262F2E49A}" dt="2021-10-16T20:43:54.402" v="598" actId="47"/>
        <pc:sldMkLst>
          <pc:docMk/>
          <pc:sldMk cId="2085153781" sldId="371"/>
        </pc:sldMkLst>
      </pc:sldChg>
      <pc:sldChg chg="del">
        <pc:chgData name="Alexandria Costantino" userId="ff4b01ffcf7c6e64" providerId="LiveId" clId="{C2CCFEF1-B490-415E-9D52-3A0262F2E49A}" dt="2021-10-16T20:43:55.643" v="610" actId="47"/>
        <pc:sldMkLst>
          <pc:docMk/>
          <pc:sldMk cId="1395806620" sldId="377"/>
        </pc:sldMkLst>
      </pc:sldChg>
      <pc:sldChg chg="del">
        <pc:chgData name="Alexandria Costantino" userId="ff4b01ffcf7c6e64" providerId="LiveId" clId="{C2CCFEF1-B490-415E-9D52-3A0262F2E49A}" dt="2021-10-16T20:43:55.583" v="608" actId="47"/>
        <pc:sldMkLst>
          <pc:docMk/>
          <pc:sldMk cId="2992538234" sldId="378"/>
        </pc:sldMkLst>
      </pc:sldChg>
      <pc:sldChg chg="del">
        <pc:chgData name="Alexandria Costantino" userId="ff4b01ffcf7c6e64" providerId="LiveId" clId="{C2CCFEF1-B490-415E-9D52-3A0262F2E49A}" dt="2021-10-16T20:43:55.612" v="609" actId="47"/>
        <pc:sldMkLst>
          <pc:docMk/>
          <pc:sldMk cId="3171430438" sldId="379"/>
        </pc:sldMkLst>
      </pc:sldChg>
      <pc:sldChg chg="del">
        <pc:chgData name="Alexandria Costantino" userId="ff4b01ffcf7c6e64" providerId="LiveId" clId="{C2CCFEF1-B490-415E-9D52-3A0262F2E49A}" dt="2021-10-16T20:43:54.292" v="595" actId="47"/>
        <pc:sldMkLst>
          <pc:docMk/>
          <pc:sldMk cId="3851635536" sldId="380"/>
        </pc:sldMkLst>
      </pc:sldChg>
      <pc:sldChg chg="del">
        <pc:chgData name="Alexandria Costantino" userId="ff4b01ffcf7c6e64" providerId="LiveId" clId="{C2CCFEF1-B490-415E-9D52-3A0262F2E49A}" dt="2021-10-16T20:43:54.237" v="593" actId="47"/>
        <pc:sldMkLst>
          <pc:docMk/>
          <pc:sldMk cId="963246116" sldId="381"/>
        </pc:sldMkLst>
      </pc:sldChg>
      <pc:sldChg chg="del">
        <pc:chgData name="Alexandria Costantino" userId="ff4b01ffcf7c6e64" providerId="LiveId" clId="{C2CCFEF1-B490-415E-9D52-3A0262F2E49A}" dt="2021-10-16T20:43:54.273" v="594" actId="47"/>
        <pc:sldMkLst>
          <pc:docMk/>
          <pc:sldMk cId="2252467247" sldId="382"/>
        </pc:sldMkLst>
      </pc:sldChg>
      <pc:sldChg chg="del">
        <pc:chgData name="Alexandria Costantino" userId="ff4b01ffcf7c6e64" providerId="LiveId" clId="{C2CCFEF1-B490-415E-9D52-3A0262F2E49A}" dt="2021-10-16T20:43:54.114" v="589" actId="47"/>
        <pc:sldMkLst>
          <pc:docMk/>
          <pc:sldMk cId="4153628088" sldId="383"/>
        </pc:sldMkLst>
      </pc:sldChg>
      <pc:sldChg chg="del">
        <pc:chgData name="Alexandria Costantino" userId="ff4b01ffcf7c6e64" providerId="LiveId" clId="{C2CCFEF1-B490-415E-9D52-3A0262F2E49A}" dt="2021-10-16T20:43:54.051" v="587" actId="47"/>
        <pc:sldMkLst>
          <pc:docMk/>
          <pc:sldMk cId="3088491500" sldId="387"/>
        </pc:sldMkLst>
      </pc:sldChg>
      <pc:sldChg chg="del">
        <pc:chgData name="Alexandria Costantino" userId="ff4b01ffcf7c6e64" providerId="LiveId" clId="{C2CCFEF1-B490-415E-9D52-3A0262F2E49A}" dt="2021-10-16T20:43:53.981" v="585" actId="47"/>
        <pc:sldMkLst>
          <pc:docMk/>
          <pc:sldMk cId="2964870716" sldId="391"/>
        </pc:sldMkLst>
      </pc:sldChg>
      <pc:sldChg chg="del">
        <pc:chgData name="Alexandria Costantino" userId="ff4b01ffcf7c6e64" providerId="LiveId" clId="{C2CCFEF1-B490-415E-9D52-3A0262F2E49A}" dt="2021-10-16T20:43:53.778" v="579" actId="47"/>
        <pc:sldMkLst>
          <pc:docMk/>
          <pc:sldMk cId="420961485" sldId="392"/>
        </pc:sldMkLst>
      </pc:sldChg>
      <pc:sldChg chg="del">
        <pc:chgData name="Alexandria Costantino" userId="ff4b01ffcf7c6e64" providerId="LiveId" clId="{C2CCFEF1-B490-415E-9D52-3A0262F2E49A}" dt="2021-10-16T20:43:52.868" v="569" actId="47"/>
        <pc:sldMkLst>
          <pc:docMk/>
          <pc:sldMk cId="60226029" sldId="400"/>
        </pc:sldMkLst>
      </pc:sldChg>
      <pc:sldChg chg="del">
        <pc:chgData name="Alexandria Costantino" userId="ff4b01ffcf7c6e64" providerId="LiveId" clId="{C2CCFEF1-B490-415E-9D52-3A0262F2E49A}" dt="2021-10-16T20:43:53.950" v="584" actId="47"/>
        <pc:sldMkLst>
          <pc:docMk/>
          <pc:sldMk cId="3803707552" sldId="401"/>
        </pc:sldMkLst>
      </pc:sldChg>
      <pc:sldChg chg="del">
        <pc:chgData name="Alexandria Costantino" userId="ff4b01ffcf7c6e64" providerId="LiveId" clId="{C2CCFEF1-B490-415E-9D52-3A0262F2E49A}" dt="2021-10-16T20:43:54.025" v="586" actId="47"/>
        <pc:sldMkLst>
          <pc:docMk/>
          <pc:sldMk cId="2492761569" sldId="402"/>
        </pc:sldMkLst>
      </pc:sldChg>
      <pc:sldChg chg="del">
        <pc:chgData name="Alexandria Costantino" userId="ff4b01ffcf7c6e64" providerId="LiveId" clId="{C2CCFEF1-B490-415E-9D52-3A0262F2E49A}" dt="2021-10-16T20:43:54.085" v="588" actId="47"/>
        <pc:sldMkLst>
          <pc:docMk/>
          <pc:sldMk cId="580187311" sldId="403"/>
        </pc:sldMkLst>
      </pc:sldChg>
      <pc:sldChg chg="del">
        <pc:chgData name="Alexandria Costantino" userId="ff4b01ffcf7c6e64" providerId="LiveId" clId="{C2CCFEF1-B490-415E-9D52-3A0262F2E49A}" dt="2021-10-16T20:43:55.448" v="604" actId="47"/>
        <pc:sldMkLst>
          <pc:docMk/>
          <pc:sldMk cId="3284406006" sldId="413"/>
        </pc:sldMkLst>
      </pc:sldChg>
      <pc:sldChg chg="del">
        <pc:chgData name="Alexandria Costantino" userId="ff4b01ffcf7c6e64" providerId="LiveId" clId="{C2CCFEF1-B490-415E-9D52-3A0262F2E49A}" dt="2021-10-16T20:43:55.412" v="603" actId="47"/>
        <pc:sldMkLst>
          <pc:docMk/>
          <pc:sldMk cId="246388896" sldId="414"/>
        </pc:sldMkLst>
      </pc:sldChg>
      <pc:sldChg chg="del">
        <pc:chgData name="Alexandria Costantino" userId="ff4b01ffcf7c6e64" providerId="LiveId" clId="{C2CCFEF1-B490-415E-9D52-3A0262F2E49A}" dt="2021-10-16T20:43:54.872" v="601" actId="47"/>
        <pc:sldMkLst>
          <pc:docMk/>
          <pc:sldMk cId="2162736668" sldId="415"/>
        </pc:sldMkLst>
      </pc:sldChg>
      <pc:sldChg chg="del">
        <pc:chgData name="Alexandria Costantino" userId="ff4b01ffcf7c6e64" providerId="LiveId" clId="{C2CCFEF1-B490-415E-9D52-3A0262F2E49A}" dt="2021-10-16T20:43:55.379" v="602" actId="47"/>
        <pc:sldMkLst>
          <pc:docMk/>
          <pc:sldMk cId="1889462320" sldId="416"/>
        </pc:sldMkLst>
      </pc:sldChg>
      <pc:sldChg chg="del">
        <pc:chgData name="Alexandria Costantino" userId="ff4b01ffcf7c6e64" providerId="LiveId" clId="{C2CCFEF1-B490-415E-9D52-3A0262F2E49A}" dt="2021-10-16T20:43:54.464" v="600" actId="47"/>
        <pc:sldMkLst>
          <pc:docMk/>
          <pc:sldMk cId="3019633845" sldId="417"/>
        </pc:sldMkLst>
      </pc:sldChg>
      <pc:sldChg chg="del">
        <pc:chgData name="Alexandria Costantino" userId="ff4b01ffcf7c6e64" providerId="LiveId" clId="{C2CCFEF1-B490-415E-9D52-3A0262F2E49A}" dt="2021-10-16T20:43:54.433" v="599" actId="47"/>
        <pc:sldMkLst>
          <pc:docMk/>
          <pc:sldMk cId="4271652641" sldId="418"/>
        </pc:sldMkLst>
      </pc:sldChg>
      <pc:sldChg chg="del">
        <pc:chgData name="Alexandria Costantino" userId="ff4b01ffcf7c6e64" providerId="LiveId" clId="{C2CCFEF1-B490-415E-9D52-3A0262F2E49A}" dt="2021-10-16T20:43:55.546" v="607" actId="47"/>
        <pc:sldMkLst>
          <pc:docMk/>
          <pc:sldMk cId="521063836" sldId="428"/>
        </pc:sldMkLst>
      </pc:sldChg>
      <pc:sldChg chg="del">
        <pc:chgData name="Alexandria Costantino" userId="ff4b01ffcf7c6e64" providerId="LiveId" clId="{C2CCFEF1-B490-415E-9D52-3A0262F2E49A}" dt="2021-10-16T20:43:59.566" v="649" actId="47"/>
        <pc:sldMkLst>
          <pc:docMk/>
          <pc:sldMk cId="1240431951" sldId="431"/>
        </pc:sldMkLst>
      </pc:sldChg>
      <pc:sldChg chg="del">
        <pc:chgData name="Alexandria Costantino" userId="ff4b01ffcf7c6e64" providerId="LiveId" clId="{C2CCFEF1-B490-415E-9D52-3A0262F2E49A}" dt="2021-10-16T20:43:59.127" v="648" actId="47"/>
        <pc:sldMkLst>
          <pc:docMk/>
          <pc:sldMk cId="750286870" sldId="434"/>
        </pc:sldMkLst>
      </pc:sldChg>
      <pc:sldChg chg="del">
        <pc:chgData name="Alexandria Costantino" userId="ff4b01ffcf7c6e64" providerId="LiveId" clId="{C2CCFEF1-B490-415E-9D52-3A0262F2E49A}" dt="2021-10-16T20:43:58.500" v="645" actId="47"/>
        <pc:sldMkLst>
          <pc:docMk/>
          <pc:sldMk cId="4132583050" sldId="435"/>
        </pc:sldMkLst>
      </pc:sldChg>
      <pc:sldChg chg="del">
        <pc:chgData name="Alexandria Costantino" userId="ff4b01ffcf7c6e64" providerId="LiveId" clId="{C2CCFEF1-B490-415E-9D52-3A0262F2E49A}" dt="2021-10-16T20:43:58.326" v="644" actId="47"/>
        <pc:sldMkLst>
          <pc:docMk/>
          <pc:sldMk cId="3769519780" sldId="436"/>
        </pc:sldMkLst>
      </pc:sldChg>
      <pc:sldChg chg="del">
        <pc:chgData name="Alexandria Costantino" userId="ff4b01ffcf7c6e64" providerId="LiveId" clId="{C2CCFEF1-B490-415E-9D52-3A0262F2E49A}" dt="2021-10-16T20:43:58.971" v="647" actId="47"/>
        <pc:sldMkLst>
          <pc:docMk/>
          <pc:sldMk cId="4044795980" sldId="440"/>
        </pc:sldMkLst>
      </pc:sldChg>
      <pc:sldChg chg="del">
        <pc:chgData name="Alexandria Costantino" userId="ff4b01ffcf7c6e64" providerId="LiveId" clId="{C2CCFEF1-B490-415E-9D52-3A0262F2E49A}" dt="2021-10-16T20:43:58.656" v="646" actId="47"/>
        <pc:sldMkLst>
          <pc:docMk/>
          <pc:sldMk cId="997456434" sldId="441"/>
        </pc:sldMkLst>
      </pc:sldChg>
      <pc:sldChg chg="del">
        <pc:chgData name="Alexandria Costantino" userId="ff4b01ffcf7c6e64" providerId="LiveId" clId="{C2CCFEF1-B490-415E-9D52-3A0262F2E49A}" dt="2021-10-16T20:43:57.305" v="633" actId="47"/>
        <pc:sldMkLst>
          <pc:docMk/>
          <pc:sldMk cId="1154628452" sldId="445"/>
        </pc:sldMkLst>
      </pc:sldChg>
      <pc:sldChg chg="del">
        <pc:chgData name="Alexandria Costantino" userId="ff4b01ffcf7c6e64" providerId="LiveId" clId="{C2CCFEF1-B490-415E-9D52-3A0262F2E49A}" dt="2021-10-16T20:43:57.321" v="634" actId="47"/>
        <pc:sldMkLst>
          <pc:docMk/>
          <pc:sldMk cId="3115100215" sldId="446"/>
        </pc:sldMkLst>
      </pc:sldChg>
      <pc:sldChg chg="del">
        <pc:chgData name="Alexandria Costantino" userId="ff4b01ffcf7c6e64" providerId="LiveId" clId="{C2CCFEF1-B490-415E-9D52-3A0262F2E49A}" dt="2021-10-16T20:43:57.352" v="635" actId="47"/>
        <pc:sldMkLst>
          <pc:docMk/>
          <pc:sldMk cId="763153838" sldId="447"/>
        </pc:sldMkLst>
      </pc:sldChg>
      <pc:sldChg chg="del">
        <pc:chgData name="Alexandria Costantino" userId="ff4b01ffcf7c6e64" providerId="LiveId" clId="{C2CCFEF1-B490-415E-9D52-3A0262F2E49A}" dt="2021-10-16T20:43:56.718" v="631" actId="47"/>
        <pc:sldMkLst>
          <pc:docMk/>
          <pc:sldMk cId="2618076515" sldId="448"/>
        </pc:sldMkLst>
      </pc:sldChg>
      <pc:sldChg chg="del">
        <pc:chgData name="Alexandria Costantino" userId="ff4b01ffcf7c6e64" providerId="LiveId" clId="{C2CCFEF1-B490-415E-9D52-3A0262F2E49A}" dt="2021-10-16T20:43:56.293" v="630" actId="47"/>
        <pc:sldMkLst>
          <pc:docMk/>
          <pc:sldMk cId="712897880" sldId="449"/>
        </pc:sldMkLst>
      </pc:sldChg>
      <pc:sldChg chg="del">
        <pc:chgData name="Alexandria Costantino" userId="ff4b01ffcf7c6e64" providerId="LiveId" clId="{C2CCFEF1-B490-415E-9D52-3A0262F2E49A}" dt="2021-10-16T20:43:57.236" v="632" actId="47"/>
        <pc:sldMkLst>
          <pc:docMk/>
          <pc:sldMk cId="1556385970" sldId="450"/>
        </pc:sldMkLst>
      </pc:sldChg>
      <pc:sldChg chg="del">
        <pc:chgData name="Alexandria Costantino" userId="ff4b01ffcf7c6e64" providerId="LiveId" clId="{C2CCFEF1-B490-415E-9D52-3A0262F2E49A}" dt="2021-10-16T20:43:56.168" v="626" actId="47"/>
        <pc:sldMkLst>
          <pc:docMk/>
          <pc:sldMk cId="2646871441" sldId="452"/>
        </pc:sldMkLst>
      </pc:sldChg>
      <pc:sldChg chg="del">
        <pc:chgData name="Alexandria Costantino" userId="ff4b01ffcf7c6e64" providerId="LiveId" clId="{C2CCFEF1-B490-415E-9D52-3A0262F2E49A}" dt="2021-10-16T20:43:53.888" v="582" actId="47"/>
        <pc:sldMkLst>
          <pc:docMk/>
          <pc:sldMk cId="327786634" sldId="456"/>
        </pc:sldMkLst>
      </pc:sldChg>
      <pc:sldChg chg="del">
        <pc:chgData name="Alexandria Costantino" userId="ff4b01ffcf7c6e64" providerId="LiveId" clId="{C2CCFEF1-B490-415E-9D52-3A0262F2E49A}" dt="2021-10-16T20:43:53.825" v="580" actId="47"/>
        <pc:sldMkLst>
          <pc:docMk/>
          <pc:sldMk cId="2431285415" sldId="457"/>
        </pc:sldMkLst>
      </pc:sldChg>
      <pc:sldChg chg="del">
        <pc:chgData name="Alexandria Costantino" userId="ff4b01ffcf7c6e64" providerId="LiveId" clId="{C2CCFEF1-B490-415E-9D52-3A0262F2E49A}" dt="2021-10-16T20:43:53.841" v="581" actId="47"/>
        <pc:sldMkLst>
          <pc:docMk/>
          <pc:sldMk cId="734610309" sldId="459"/>
        </pc:sldMkLst>
      </pc:sldChg>
      <pc:sldChg chg="del">
        <pc:chgData name="Alexandria Costantino" userId="ff4b01ffcf7c6e64" providerId="LiveId" clId="{C2CCFEF1-B490-415E-9D52-3A0262F2E49A}" dt="2021-10-16T20:43:56.095" v="624" actId="47"/>
        <pc:sldMkLst>
          <pc:docMk/>
          <pc:sldMk cId="4152948832" sldId="461"/>
        </pc:sldMkLst>
      </pc:sldChg>
      <pc:sldChg chg="del">
        <pc:chgData name="Alexandria Costantino" userId="ff4b01ffcf7c6e64" providerId="LiveId" clId="{C2CCFEF1-B490-415E-9D52-3A0262F2E49A}" dt="2021-10-16T20:43:55.737" v="613" actId="47"/>
        <pc:sldMkLst>
          <pc:docMk/>
          <pc:sldMk cId="2944715943" sldId="462"/>
        </pc:sldMkLst>
      </pc:sldChg>
      <pc:sldChg chg="del">
        <pc:chgData name="Alexandria Costantino" userId="ff4b01ffcf7c6e64" providerId="LiveId" clId="{C2CCFEF1-B490-415E-9D52-3A0262F2E49A}" dt="2021-10-16T20:43:55.768" v="614" actId="47"/>
        <pc:sldMkLst>
          <pc:docMk/>
          <pc:sldMk cId="1614198790" sldId="463"/>
        </pc:sldMkLst>
      </pc:sldChg>
      <pc:sldChg chg="del">
        <pc:chgData name="Alexandria Costantino" userId="ff4b01ffcf7c6e64" providerId="LiveId" clId="{C2CCFEF1-B490-415E-9D52-3A0262F2E49A}" dt="2021-10-16T20:43:55.830" v="616" actId="47"/>
        <pc:sldMkLst>
          <pc:docMk/>
          <pc:sldMk cId="979922774" sldId="464"/>
        </pc:sldMkLst>
      </pc:sldChg>
      <pc:sldChg chg="del">
        <pc:chgData name="Alexandria Costantino" userId="ff4b01ffcf7c6e64" providerId="LiveId" clId="{C2CCFEF1-B490-415E-9D52-3A0262F2E49A}" dt="2021-10-16T20:43:55.893" v="618" actId="47"/>
        <pc:sldMkLst>
          <pc:docMk/>
          <pc:sldMk cId="1951832917" sldId="465"/>
        </pc:sldMkLst>
      </pc:sldChg>
      <pc:sldChg chg="del">
        <pc:chgData name="Alexandria Costantino" userId="ff4b01ffcf7c6e64" providerId="LiveId" clId="{C2CCFEF1-B490-415E-9D52-3A0262F2E49A}" dt="2021-10-16T20:43:55.971" v="620" actId="47"/>
        <pc:sldMkLst>
          <pc:docMk/>
          <pc:sldMk cId="4062496104" sldId="466"/>
        </pc:sldMkLst>
      </pc:sldChg>
      <pc:sldChg chg="del">
        <pc:chgData name="Alexandria Costantino" userId="ff4b01ffcf7c6e64" providerId="LiveId" clId="{C2CCFEF1-B490-415E-9D52-3A0262F2E49A}" dt="2021-10-16T20:43:56.030" v="622" actId="47"/>
        <pc:sldMkLst>
          <pc:docMk/>
          <pc:sldMk cId="3842976482" sldId="467"/>
        </pc:sldMkLst>
      </pc:sldChg>
      <pc:sldChg chg="del">
        <pc:chgData name="Alexandria Costantino" userId="ff4b01ffcf7c6e64" providerId="LiveId" clId="{C2CCFEF1-B490-415E-9D52-3A0262F2E49A}" dt="2021-10-16T20:43:57.430" v="638" actId="47"/>
        <pc:sldMkLst>
          <pc:docMk/>
          <pc:sldMk cId="1571784077" sldId="469"/>
        </pc:sldMkLst>
      </pc:sldChg>
      <pc:sldChg chg="del">
        <pc:chgData name="Alexandria Costantino" userId="ff4b01ffcf7c6e64" providerId="LiveId" clId="{C2CCFEF1-B490-415E-9D52-3A0262F2E49A}" dt="2021-10-16T20:43:57.399" v="637" actId="47"/>
        <pc:sldMkLst>
          <pc:docMk/>
          <pc:sldMk cId="3990125511" sldId="470"/>
        </pc:sldMkLst>
      </pc:sldChg>
      <pc:sldChg chg="del">
        <pc:chgData name="Alexandria Costantino" userId="ff4b01ffcf7c6e64" providerId="LiveId" clId="{C2CCFEF1-B490-415E-9D52-3A0262F2E49A}" dt="2021-10-16T20:43:57.383" v="636" actId="47"/>
        <pc:sldMkLst>
          <pc:docMk/>
          <pc:sldMk cId="973602500" sldId="471"/>
        </pc:sldMkLst>
      </pc:sldChg>
      <pc:sldChg chg="del">
        <pc:chgData name="Alexandria Costantino" userId="ff4b01ffcf7c6e64" providerId="LiveId" clId="{C2CCFEF1-B490-415E-9D52-3A0262F2E49A}" dt="2021-10-16T20:43:55.479" v="605" actId="47"/>
        <pc:sldMkLst>
          <pc:docMk/>
          <pc:sldMk cId="3372094070" sldId="473"/>
        </pc:sldMkLst>
      </pc:sldChg>
      <pc:sldChg chg="del">
        <pc:chgData name="Alexandria Costantino" userId="ff4b01ffcf7c6e64" providerId="LiveId" clId="{C2CCFEF1-B490-415E-9D52-3A0262F2E49A}" dt="2021-10-16T20:43:55.510" v="606" actId="47"/>
        <pc:sldMkLst>
          <pc:docMk/>
          <pc:sldMk cId="3242258792" sldId="474"/>
        </pc:sldMkLst>
      </pc:sldChg>
      <pc:sldChg chg="del">
        <pc:chgData name="Alexandria Costantino" userId="ff4b01ffcf7c6e64" providerId="LiveId" clId="{C2CCFEF1-B490-415E-9D52-3A0262F2E49A}" dt="2021-10-16T20:43:53.731" v="578" actId="47"/>
        <pc:sldMkLst>
          <pc:docMk/>
          <pc:sldMk cId="1877987439" sldId="478"/>
        </pc:sldMkLst>
      </pc:sldChg>
      <pc:sldChg chg="del">
        <pc:chgData name="Alexandria Costantino" userId="ff4b01ffcf7c6e64" providerId="LiveId" clId="{C2CCFEF1-B490-415E-9D52-3A0262F2E49A}" dt="2021-10-16T20:43:53.700" v="577" actId="47"/>
        <pc:sldMkLst>
          <pc:docMk/>
          <pc:sldMk cId="1812432096" sldId="479"/>
        </pc:sldMkLst>
      </pc:sldChg>
      <pc:sldChg chg="del">
        <pc:chgData name="Alexandria Costantino" userId="ff4b01ffcf7c6e64" providerId="LiveId" clId="{C2CCFEF1-B490-415E-9D52-3A0262F2E49A}" dt="2021-10-16T20:43:53.518" v="571" actId="47"/>
        <pc:sldMkLst>
          <pc:docMk/>
          <pc:sldMk cId="1023453945" sldId="484"/>
        </pc:sldMkLst>
      </pc:sldChg>
      <pc:sldChg chg="del">
        <pc:chgData name="Alexandria Costantino" userId="ff4b01ffcf7c6e64" providerId="LiveId" clId="{C2CCFEF1-B490-415E-9D52-3A0262F2E49A}" dt="2021-10-16T20:43:52.663" v="568" actId="47"/>
        <pc:sldMkLst>
          <pc:docMk/>
          <pc:sldMk cId="3825615942" sldId="485"/>
        </pc:sldMkLst>
      </pc:sldChg>
      <pc:sldChg chg="delSp modSp add del mod ord">
        <pc:chgData name="Alexandria Costantino" userId="ff4b01ffcf7c6e64" providerId="LiveId" clId="{C2CCFEF1-B490-415E-9D52-3A0262F2E49A}" dt="2021-10-19T03:50:29.427" v="4198" actId="47"/>
        <pc:sldMkLst>
          <pc:docMk/>
          <pc:sldMk cId="1833674150" sldId="486"/>
        </pc:sldMkLst>
        <pc:spChg chg="mod">
          <ac:chgData name="Alexandria Costantino" userId="ff4b01ffcf7c6e64" providerId="LiveId" clId="{C2CCFEF1-B490-415E-9D52-3A0262F2E49A}" dt="2021-10-18T19:47:04.412" v="1375" actId="20577"/>
          <ac:spMkLst>
            <pc:docMk/>
            <pc:sldMk cId="1833674150" sldId="486"/>
            <ac:spMk id="10" creationId="{6CCF568B-DB8D-4D14-A548-3FC69ED93053}"/>
          </ac:spMkLst>
        </pc:spChg>
        <pc:spChg chg="del">
          <ac:chgData name="Alexandria Costantino" userId="ff4b01ffcf7c6e64" providerId="LiveId" clId="{C2CCFEF1-B490-415E-9D52-3A0262F2E49A}" dt="2021-10-16T20:44:30.639" v="652" actId="478"/>
          <ac:spMkLst>
            <pc:docMk/>
            <pc:sldMk cId="1833674150" sldId="486"/>
            <ac:spMk id="11" creationId="{443B585B-1121-4235-8A48-30B701423816}"/>
          </ac:spMkLst>
        </pc:spChg>
        <pc:picChg chg="del">
          <ac:chgData name="Alexandria Costantino" userId="ff4b01ffcf7c6e64" providerId="LiveId" clId="{C2CCFEF1-B490-415E-9D52-3A0262F2E49A}" dt="2021-10-16T20:12:33.702" v="567" actId="478"/>
          <ac:picMkLst>
            <pc:docMk/>
            <pc:sldMk cId="1833674150" sldId="486"/>
            <ac:picMk id="18" creationId="{02FAA523-1D0A-4211-9F38-204A3D20B2FD}"/>
          </ac:picMkLst>
        </pc:picChg>
      </pc:sldChg>
      <pc:sldChg chg="addSp delSp modSp del mod ord">
        <pc:chgData name="Alexandria Costantino" userId="ff4b01ffcf7c6e64" providerId="LiveId" clId="{C2CCFEF1-B490-415E-9D52-3A0262F2E49A}" dt="2021-10-16T20:43:52.991" v="570" actId="47"/>
        <pc:sldMkLst>
          <pc:docMk/>
          <pc:sldMk cId="769317490" sldId="487"/>
        </pc:sldMkLst>
        <pc:spChg chg="add del mod">
          <ac:chgData name="Alexandria Costantino" userId="ff4b01ffcf7c6e64" providerId="LiveId" clId="{C2CCFEF1-B490-415E-9D52-3A0262F2E49A}" dt="2021-10-13T00:12:59.737" v="261"/>
          <ac:spMkLst>
            <pc:docMk/>
            <pc:sldMk cId="769317490" sldId="487"/>
            <ac:spMk id="8" creationId="{16746834-C308-46FE-AFDD-3A9F9B1FF356}"/>
          </ac:spMkLst>
        </pc:spChg>
        <pc:spChg chg="mod">
          <ac:chgData name="Alexandria Costantino" userId="ff4b01ffcf7c6e64" providerId="LiveId" clId="{C2CCFEF1-B490-415E-9D52-3A0262F2E49A}" dt="2021-10-13T00:03:55.905" v="259" actId="20577"/>
          <ac:spMkLst>
            <pc:docMk/>
            <pc:sldMk cId="769317490" sldId="487"/>
            <ac:spMk id="10" creationId="{6CCF568B-DB8D-4D14-A548-3FC69ED93053}"/>
          </ac:spMkLst>
        </pc:spChg>
        <pc:spChg chg="del">
          <ac:chgData name="Alexandria Costantino" userId="ff4b01ffcf7c6e64" providerId="LiveId" clId="{C2CCFEF1-B490-415E-9D52-3A0262F2E49A}" dt="2021-09-24T23:12:36.415" v="215" actId="478"/>
          <ac:spMkLst>
            <pc:docMk/>
            <pc:sldMk cId="769317490" sldId="487"/>
            <ac:spMk id="11" creationId="{7994382B-B95C-4DB2-8363-DA5B5ED9BD4C}"/>
          </ac:spMkLst>
        </pc:spChg>
        <pc:spChg chg="add mod">
          <ac:chgData name="Alexandria Costantino" userId="ff4b01ffcf7c6e64" providerId="LiveId" clId="{C2CCFEF1-B490-415E-9D52-3A0262F2E49A}" dt="2021-10-13T00:13:40.654" v="281" actId="1076"/>
          <ac:spMkLst>
            <pc:docMk/>
            <pc:sldMk cId="769317490" sldId="487"/>
            <ac:spMk id="11" creationId="{DD7C439E-57B9-4ECC-B9AB-FD656D6B22A1}"/>
          </ac:spMkLst>
        </pc:spChg>
        <pc:picChg chg="add del mod ord">
          <ac:chgData name="Alexandria Costantino" userId="ff4b01ffcf7c6e64" providerId="LiveId" clId="{C2CCFEF1-B490-415E-9D52-3A0262F2E49A}" dt="2021-10-13T00:19:53.858" v="346" actId="167"/>
          <ac:picMkLst>
            <pc:docMk/>
            <pc:sldMk cId="769317490" sldId="487"/>
            <ac:picMk id="3" creationId="{45722AF0-7896-48BE-B8E0-537780145B5E}"/>
          </ac:picMkLst>
        </pc:picChg>
        <pc:picChg chg="del">
          <ac:chgData name="Alexandria Costantino" userId="ff4b01ffcf7c6e64" providerId="LiveId" clId="{C2CCFEF1-B490-415E-9D52-3A0262F2E49A}" dt="2021-09-24T23:12:34.638" v="214" actId="478"/>
          <ac:picMkLst>
            <pc:docMk/>
            <pc:sldMk cId="769317490" sldId="487"/>
            <ac:picMk id="3" creationId="{AD5A9045-E2CF-48A2-B9FC-D65B79419456}"/>
          </ac:picMkLst>
        </pc:picChg>
        <pc:picChg chg="add del mod ord">
          <ac:chgData name="Alexandria Costantino" userId="ff4b01ffcf7c6e64" providerId="LiveId" clId="{C2CCFEF1-B490-415E-9D52-3A0262F2E49A}" dt="2021-10-13T00:20:00.391" v="358" actId="478"/>
          <ac:picMkLst>
            <pc:docMk/>
            <pc:sldMk cId="769317490" sldId="487"/>
            <ac:picMk id="5" creationId="{58E5CE32-F9C2-43F4-A880-8ECC08ED61EA}"/>
          </ac:picMkLst>
        </pc:picChg>
      </pc:sldChg>
      <pc:sldChg chg="add del">
        <pc:chgData name="Alexandria Costantino" userId="ff4b01ffcf7c6e64" providerId="LiveId" clId="{C2CCFEF1-B490-415E-9D52-3A0262F2E49A}" dt="2021-10-16T20:47:01.611" v="660" actId="2696"/>
        <pc:sldMkLst>
          <pc:docMk/>
          <pc:sldMk cId="1288612987" sldId="487"/>
        </pc:sldMkLst>
      </pc:sldChg>
      <pc:sldChg chg="new del">
        <pc:chgData name="Alexandria Costantino" userId="ff4b01ffcf7c6e64" providerId="LiveId" clId="{C2CCFEF1-B490-415E-9D52-3A0262F2E49A}" dt="2021-10-16T20:45:00.262" v="654" actId="47"/>
        <pc:sldMkLst>
          <pc:docMk/>
          <pc:sldMk cId="2888756474" sldId="487"/>
        </pc:sldMkLst>
      </pc:sldChg>
      <pc:sldChg chg="addSp delSp modSp add del mod">
        <pc:chgData name="Alexandria Costantino" userId="ff4b01ffcf7c6e64" providerId="LiveId" clId="{C2CCFEF1-B490-415E-9D52-3A0262F2E49A}" dt="2021-10-19T16:25:00.522" v="4534" actId="478"/>
        <pc:sldMkLst>
          <pc:docMk/>
          <pc:sldMk cId="3044525722" sldId="487"/>
        </pc:sldMkLst>
        <pc:spChg chg="mod">
          <ac:chgData name="Alexandria Costantino" userId="ff4b01ffcf7c6e64" providerId="LiveId" clId="{C2CCFEF1-B490-415E-9D52-3A0262F2E49A}" dt="2021-10-19T01:42:37.086" v="2135" actId="20577"/>
          <ac:spMkLst>
            <pc:docMk/>
            <pc:sldMk cId="3044525722" sldId="487"/>
            <ac:spMk id="10" creationId="{6CCF568B-DB8D-4D14-A548-3FC69ED93053}"/>
          </ac:spMkLst>
        </pc:spChg>
        <pc:picChg chg="add mod ord">
          <ac:chgData name="Alexandria Costantino" userId="ff4b01ffcf7c6e64" providerId="LiveId" clId="{C2CCFEF1-B490-415E-9D52-3A0262F2E49A}" dt="2021-10-19T16:24:59.029" v="4533" actId="167"/>
          <ac:picMkLst>
            <pc:docMk/>
            <pc:sldMk cId="3044525722" sldId="487"/>
            <ac:picMk id="4" creationId="{B359C9C8-4E92-49A4-847B-869DFCB8C1E5}"/>
          </ac:picMkLst>
        </pc:picChg>
        <pc:picChg chg="add del mod">
          <ac:chgData name="Alexandria Costantino" userId="ff4b01ffcf7c6e64" providerId="LiveId" clId="{C2CCFEF1-B490-415E-9D52-3A0262F2E49A}" dt="2021-10-19T16:25:00.522" v="4534" actId="478"/>
          <ac:picMkLst>
            <pc:docMk/>
            <pc:sldMk cId="3044525722" sldId="487"/>
            <ac:picMk id="8" creationId="{A6373238-DF65-4438-A037-FE2E19DA3B54}"/>
          </ac:picMkLst>
        </pc:picChg>
      </pc:sldChg>
      <pc:sldChg chg="addSp delSp modSp add del mod ord">
        <pc:chgData name="Alexandria Costantino" userId="ff4b01ffcf7c6e64" providerId="LiveId" clId="{C2CCFEF1-B490-415E-9D52-3A0262F2E49A}" dt="2021-10-19T03:50:30.075" v="4199" actId="47"/>
        <pc:sldMkLst>
          <pc:docMk/>
          <pc:sldMk cId="2507311213" sldId="488"/>
        </pc:sldMkLst>
        <pc:picChg chg="del">
          <ac:chgData name="Alexandria Costantino" userId="ff4b01ffcf7c6e64" providerId="LiveId" clId="{C2CCFEF1-B490-415E-9D52-3A0262F2E49A}" dt="2021-10-16T20:54:20.538" v="716" actId="478"/>
          <ac:picMkLst>
            <pc:docMk/>
            <pc:sldMk cId="2507311213" sldId="488"/>
            <ac:picMk id="8" creationId="{A6373238-DF65-4438-A037-FE2E19DA3B54}"/>
          </ac:picMkLst>
        </pc:picChg>
        <pc:picChg chg="add mod">
          <ac:chgData name="Alexandria Costantino" userId="ff4b01ffcf7c6e64" providerId="LiveId" clId="{C2CCFEF1-B490-415E-9D52-3A0262F2E49A}" dt="2021-10-16T20:54:28.445" v="717"/>
          <ac:picMkLst>
            <pc:docMk/>
            <pc:sldMk cId="2507311213" sldId="488"/>
            <ac:picMk id="11" creationId="{8EE9F18A-6E81-4850-9F96-27C092C9E54E}"/>
          </ac:picMkLst>
        </pc:picChg>
      </pc:sldChg>
      <pc:sldChg chg="del">
        <pc:chgData name="Alexandria Costantino" userId="ff4b01ffcf7c6e64" providerId="LiveId" clId="{C2CCFEF1-B490-415E-9D52-3A0262F2E49A}" dt="2021-10-16T20:43:55.877" v="617" actId="47"/>
        <pc:sldMkLst>
          <pc:docMk/>
          <pc:sldMk cId="2777531538" sldId="489"/>
        </pc:sldMkLst>
      </pc:sldChg>
      <pc:sldChg chg="addSp delSp modSp add mod">
        <pc:chgData name="Alexandria Costantino" userId="ff4b01ffcf7c6e64" providerId="LiveId" clId="{C2CCFEF1-B490-415E-9D52-3A0262F2E49A}" dt="2021-10-17T18:06:35.436" v="827" actId="14100"/>
        <pc:sldMkLst>
          <pc:docMk/>
          <pc:sldMk cId="3603815887" sldId="489"/>
        </pc:sldMkLst>
        <pc:spChg chg="mod">
          <ac:chgData name="Alexandria Costantino" userId="ff4b01ffcf7c6e64" providerId="LiveId" clId="{C2CCFEF1-B490-415E-9D52-3A0262F2E49A}" dt="2021-10-17T00:32:11.974" v="743" actId="20577"/>
          <ac:spMkLst>
            <pc:docMk/>
            <pc:sldMk cId="3603815887" sldId="489"/>
            <ac:spMk id="10" creationId="{6CCF568B-DB8D-4D14-A548-3FC69ED93053}"/>
          </ac:spMkLst>
        </pc:spChg>
        <pc:picChg chg="add del mod">
          <ac:chgData name="Alexandria Costantino" userId="ff4b01ffcf7c6e64" providerId="LiveId" clId="{C2CCFEF1-B490-415E-9D52-3A0262F2E49A}" dt="2021-10-17T18:04:40.185" v="815" actId="478"/>
          <ac:picMkLst>
            <pc:docMk/>
            <pc:sldMk cId="3603815887" sldId="489"/>
            <ac:picMk id="4" creationId="{5A51AAC2-675C-4606-94E1-5E1C33DB1B66}"/>
          </ac:picMkLst>
        </pc:picChg>
        <pc:picChg chg="add del mod">
          <ac:chgData name="Alexandria Costantino" userId="ff4b01ffcf7c6e64" providerId="LiveId" clId="{C2CCFEF1-B490-415E-9D52-3A0262F2E49A}" dt="2021-10-17T17:55:11.438" v="752" actId="22"/>
          <ac:picMkLst>
            <pc:docMk/>
            <pc:sldMk cId="3603815887" sldId="489"/>
            <ac:picMk id="6" creationId="{95EA9623-713E-40FA-8D9F-A58EDD2512EF}"/>
          </ac:picMkLst>
        </pc:picChg>
        <pc:picChg chg="add mod">
          <ac:chgData name="Alexandria Costantino" userId="ff4b01ffcf7c6e64" providerId="LiveId" clId="{C2CCFEF1-B490-415E-9D52-3A0262F2E49A}" dt="2021-10-17T18:04:18.974" v="813" actId="1076"/>
          <ac:picMkLst>
            <pc:docMk/>
            <pc:sldMk cId="3603815887" sldId="489"/>
            <ac:picMk id="11" creationId="{41135F62-DEBD-4070-ACA3-EAFA3598CC4B}"/>
          </ac:picMkLst>
        </pc:picChg>
        <pc:picChg chg="del">
          <ac:chgData name="Alexandria Costantino" userId="ff4b01ffcf7c6e64" providerId="LiveId" clId="{C2CCFEF1-B490-415E-9D52-3A0262F2E49A}" dt="2021-10-16T20:54:33.737" v="719" actId="478"/>
          <ac:picMkLst>
            <pc:docMk/>
            <pc:sldMk cId="3603815887" sldId="489"/>
            <ac:picMk id="11" creationId="{8EE9F18A-6E81-4850-9F96-27C092C9E54E}"/>
          </ac:picMkLst>
        </pc:picChg>
        <pc:picChg chg="add del mod">
          <ac:chgData name="Alexandria Costantino" userId="ff4b01ffcf7c6e64" providerId="LiveId" clId="{C2CCFEF1-B490-415E-9D52-3A0262F2E49A}" dt="2021-10-17T18:01:50.544" v="793" actId="478"/>
          <ac:picMkLst>
            <pc:docMk/>
            <pc:sldMk cId="3603815887" sldId="489"/>
            <ac:picMk id="15" creationId="{B59B6A33-8A18-407F-83FD-4CA3F5E555E3}"/>
          </ac:picMkLst>
        </pc:picChg>
        <pc:picChg chg="add del mod">
          <ac:chgData name="Alexandria Costantino" userId="ff4b01ffcf7c6e64" providerId="LiveId" clId="{C2CCFEF1-B490-415E-9D52-3A0262F2E49A}" dt="2021-10-17T17:59:33.755" v="773" actId="478"/>
          <ac:picMkLst>
            <pc:docMk/>
            <pc:sldMk cId="3603815887" sldId="489"/>
            <ac:picMk id="17" creationId="{213E9891-4994-4581-9B9B-8EBFBCE24748}"/>
          </ac:picMkLst>
        </pc:picChg>
        <pc:picChg chg="add del mod">
          <ac:chgData name="Alexandria Costantino" userId="ff4b01ffcf7c6e64" providerId="LiveId" clId="{C2CCFEF1-B490-415E-9D52-3A0262F2E49A}" dt="2021-10-17T17:59:34.626" v="774" actId="478"/>
          <ac:picMkLst>
            <pc:docMk/>
            <pc:sldMk cId="3603815887" sldId="489"/>
            <ac:picMk id="19" creationId="{1DD148B2-3300-4467-9082-6D1DD7C3E535}"/>
          </ac:picMkLst>
        </pc:picChg>
        <pc:picChg chg="add del mod">
          <ac:chgData name="Alexandria Costantino" userId="ff4b01ffcf7c6e64" providerId="LiveId" clId="{C2CCFEF1-B490-415E-9D52-3A0262F2E49A}" dt="2021-10-17T18:01:24.802" v="786" actId="478"/>
          <ac:picMkLst>
            <pc:docMk/>
            <pc:sldMk cId="3603815887" sldId="489"/>
            <ac:picMk id="21" creationId="{EE8E6A74-1AEB-49D1-A5E8-D84AE30C0870}"/>
          </ac:picMkLst>
        </pc:picChg>
        <pc:picChg chg="add mod">
          <ac:chgData name="Alexandria Costantino" userId="ff4b01ffcf7c6e64" providerId="LiveId" clId="{C2CCFEF1-B490-415E-9D52-3A0262F2E49A}" dt="2021-10-17T18:00:31.919" v="782" actId="571"/>
          <ac:picMkLst>
            <pc:docMk/>
            <pc:sldMk cId="3603815887" sldId="489"/>
            <ac:picMk id="22" creationId="{B76CD9C4-8281-48CC-ADE1-475F7DC68229}"/>
          </ac:picMkLst>
        </pc:picChg>
        <pc:picChg chg="add del mod">
          <ac:chgData name="Alexandria Costantino" userId="ff4b01ffcf7c6e64" providerId="LiveId" clId="{C2CCFEF1-B490-415E-9D52-3A0262F2E49A}" dt="2021-10-17T18:04:40.958" v="816" actId="478"/>
          <ac:picMkLst>
            <pc:docMk/>
            <pc:sldMk cId="3603815887" sldId="489"/>
            <ac:picMk id="24" creationId="{E80CE2D4-B8AE-4CD1-84C3-A1AC08A030F7}"/>
          </ac:picMkLst>
        </pc:picChg>
        <pc:picChg chg="add del mod">
          <ac:chgData name="Alexandria Costantino" userId="ff4b01ffcf7c6e64" providerId="LiveId" clId="{C2CCFEF1-B490-415E-9D52-3A0262F2E49A}" dt="2021-10-17T18:04:41.783" v="817" actId="478"/>
          <ac:picMkLst>
            <pc:docMk/>
            <pc:sldMk cId="3603815887" sldId="489"/>
            <ac:picMk id="26" creationId="{525B1818-82BB-448A-81D4-AB66FFAE6BF1}"/>
          </ac:picMkLst>
        </pc:picChg>
        <pc:picChg chg="add mod">
          <ac:chgData name="Alexandria Costantino" userId="ff4b01ffcf7c6e64" providerId="LiveId" clId="{C2CCFEF1-B490-415E-9D52-3A0262F2E49A}" dt="2021-10-17T18:06:35.436" v="827" actId="14100"/>
          <ac:picMkLst>
            <pc:docMk/>
            <pc:sldMk cId="3603815887" sldId="489"/>
            <ac:picMk id="28" creationId="{CCD50C74-0174-45D5-8771-0BCBCDACC386}"/>
          </ac:picMkLst>
        </pc:picChg>
      </pc:sldChg>
      <pc:sldChg chg="delSp add mod ord">
        <pc:chgData name="Alexandria Costantino" userId="ff4b01ffcf7c6e64" providerId="LiveId" clId="{C2CCFEF1-B490-415E-9D52-3A0262F2E49A}" dt="2021-10-17T18:07:17.675" v="835" actId="478"/>
        <pc:sldMkLst>
          <pc:docMk/>
          <pc:sldMk cId="835693868" sldId="490"/>
        </pc:sldMkLst>
        <pc:picChg chg="del">
          <ac:chgData name="Alexandria Costantino" userId="ff4b01ffcf7c6e64" providerId="LiveId" clId="{C2CCFEF1-B490-415E-9D52-3A0262F2E49A}" dt="2021-10-17T18:07:17.675" v="835" actId="478"/>
          <ac:picMkLst>
            <pc:docMk/>
            <pc:sldMk cId="835693868" sldId="490"/>
            <ac:picMk id="4" creationId="{5A51AAC2-675C-4606-94E1-5E1C33DB1B66}"/>
          </ac:picMkLst>
        </pc:picChg>
        <pc:picChg chg="del">
          <ac:chgData name="Alexandria Costantino" userId="ff4b01ffcf7c6e64" providerId="LiveId" clId="{C2CCFEF1-B490-415E-9D52-3A0262F2E49A}" dt="2021-10-17T18:07:10.672" v="833" actId="478"/>
          <ac:picMkLst>
            <pc:docMk/>
            <pc:sldMk cId="835693868" sldId="490"/>
            <ac:picMk id="26" creationId="{525B1818-82BB-448A-81D4-AB66FFAE6BF1}"/>
          </ac:picMkLst>
        </pc:picChg>
        <pc:picChg chg="del">
          <ac:chgData name="Alexandria Costantino" userId="ff4b01ffcf7c6e64" providerId="LiveId" clId="{C2CCFEF1-B490-415E-9D52-3A0262F2E49A}" dt="2021-10-17T18:04:44.961" v="818" actId="478"/>
          <ac:picMkLst>
            <pc:docMk/>
            <pc:sldMk cId="835693868" sldId="490"/>
            <ac:picMk id="28" creationId="{CCD50C74-0174-45D5-8771-0BCBCDACC386}"/>
          </ac:picMkLst>
        </pc:picChg>
      </pc:sldChg>
      <pc:sldChg chg="del">
        <pc:chgData name="Alexandria Costantino" userId="ff4b01ffcf7c6e64" providerId="LiveId" clId="{C2CCFEF1-B490-415E-9D52-3A0262F2E49A}" dt="2021-10-16T20:43:55.799" v="615" actId="47"/>
        <pc:sldMkLst>
          <pc:docMk/>
          <pc:sldMk cId="2133121058" sldId="490"/>
        </pc:sldMkLst>
      </pc:sldChg>
      <pc:sldChg chg="delSp add mod">
        <pc:chgData name="Alexandria Costantino" userId="ff4b01ffcf7c6e64" providerId="LiveId" clId="{C2CCFEF1-B490-415E-9D52-3A0262F2E49A}" dt="2021-10-17T18:07:03.291" v="830" actId="478"/>
        <pc:sldMkLst>
          <pc:docMk/>
          <pc:sldMk cId="498223682" sldId="491"/>
        </pc:sldMkLst>
        <pc:picChg chg="del">
          <ac:chgData name="Alexandria Costantino" userId="ff4b01ffcf7c6e64" providerId="LiveId" clId="{C2CCFEF1-B490-415E-9D52-3A0262F2E49A}" dt="2021-10-17T18:07:02.494" v="829" actId="478"/>
          <ac:picMkLst>
            <pc:docMk/>
            <pc:sldMk cId="498223682" sldId="491"/>
            <ac:picMk id="4" creationId="{5A51AAC2-675C-4606-94E1-5E1C33DB1B66}"/>
          </ac:picMkLst>
        </pc:picChg>
        <pc:picChg chg="del">
          <ac:chgData name="Alexandria Costantino" userId="ff4b01ffcf7c6e64" providerId="LiveId" clId="{C2CCFEF1-B490-415E-9D52-3A0262F2E49A}" dt="2021-10-17T18:07:03.291" v="830" actId="478"/>
          <ac:picMkLst>
            <pc:docMk/>
            <pc:sldMk cId="498223682" sldId="491"/>
            <ac:picMk id="24" creationId="{E80CE2D4-B8AE-4CD1-84C3-A1AC08A030F7}"/>
          </ac:picMkLst>
        </pc:picChg>
      </pc:sldChg>
      <pc:sldChg chg="del">
        <pc:chgData name="Alexandria Costantino" userId="ff4b01ffcf7c6e64" providerId="LiveId" clId="{C2CCFEF1-B490-415E-9D52-3A0262F2E49A}" dt="2021-10-16T20:43:55.674" v="611" actId="47"/>
        <pc:sldMkLst>
          <pc:docMk/>
          <pc:sldMk cId="3836802954" sldId="491"/>
        </pc:sldMkLst>
      </pc:sldChg>
      <pc:sldChg chg="del">
        <pc:chgData name="Alexandria Costantino" userId="ff4b01ffcf7c6e64" providerId="LiveId" clId="{C2CCFEF1-B490-415E-9D52-3A0262F2E49A}" dt="2021-10-16T20:43:53.919" v="583" actId="47"/>
        <pc:sldMkLst>
          <pc:docMk/>
          <pc:sldMk cId="1107705413" sldId="492"/>
        </pc:sldMkLst>
      </pc:sldChg>
      <pc:sldChg chg="delSp add mod">
        <pc:chgData name="Alexandria Costantino" userId="ff4b01ffcf7c6e64" providerId="LiveId" clId="{C2CCFEF1-B490-415E-9D52-3A0262F2E49A}" dt="2021-10-17T18:07:19.367" v="836" actId="478"/>
        <pc:sldMkLst>
          <pc:docMk/>
          <pc:sldMk cId="2050931322" sldId="492"/>
        </pc:sldMkLst>
        <pc:picChg chg="del">
          <ac:chgData name="Alexandria Costantino" userId="ff4b01ffcf7c6e64" providerId="LiveId" clId="{C2CCFEF1-B490-415E-9D52-3A0262F2E49A}" dt="2021-10-17T18:07:19.367" v="836" actId="478"/>
          <ac:picMkLst>
            <pc:docMk/>
            <pc:sldMk cId="2050931322" sldId="492"/>
            <ac:picMk id="24" creationId="{E80CE2D4-B8AE-4CD1-84C3-A1AC08A030F7}"/>
          </ac:picMkLst>
        </pc:picChg>
      </pc:sldChg>
      <pc:sldChg chg="delSp modSp add del mod">
        <pc:chgData name="Alexandria Costantino" userId="ff4b01ffcf7c6e64" providerId="LiveId" clId="{C2CCFEF1-B490-415E-9D52-3A0262F2E49A}" dt="2021-10-18T19:48:56.861" v="1388" actId="47"/>
        <pc:sldMkLst>
          <pc:docMk/>
          <pc:sldMk cId="1014829705" sldId="493"/>
        </pc:sldMkLst>
        <pc:spChg chg="mod">
          <ac:chgData name="Alexandria Costantino" userId="ff4b01ffcf7c6e64" providerId="LiveId" clId="{C2CCFEF1-B490-415E-9D52-3A0262F2E49A}" dt="2021-10-17T18:22:13.449" v="843" actId="20577"/>
          <ac:spMkLst>
            <pc:docMk/>
            <pc:sldMk cId="1014829705" sldId="493"/>
            <ac:spMk id="10" creationId="{6CCF568B-DB8D-4D14-A548-3FC69ED93053}"/>
          </ac:spMkLst>
        </pc:spChg>
        <pc:picChg chg="del">
          <ac:chgData name="Alexandria Costantino" userId="ff4b01ffcf7c6e64" providerId="LiveId" clId="{C2CCFEF1-B490-415E-9D52-3A0262F2E49A}" dt="2021-10-17T18:22:16.871" v="844" actId="478"/>
          <ac:picMkLst>
            <pc:docMk/>
            <pc:sldMk cId="1014829705" sldId="493"/>
            <ac:picMk id="4" creationId="{5A51AAC2-675C-4606-94E1-5E1C33DB1B66}"/>
          </ac:picMkLst>
        </pc:picChg>
        <pc:picChg chg="del">
          <ac:chgData name="Alexandria Costantino" userId="ff4b01ffcf7c6e64" providerId="LiveId" clId="{C2CCFEF1-B490-415E-9D52-3A0262F2E49A}" dt="2021-10-17T18:22:17.628" v="845" actId="478"/>
          <ac:picMkLst>
            <pc:docMk/>
            <pc:sldMk cId="1014829705" sldId="493"/>
            <ac:picMk id="11" creationId="{41135F62-DEBD-4070-ACA3-EAFA3598CC4B}"/>
          </ac:picMkLst>
        </pc:picChg>
      </pc:sldChg>
      <pc:sldChg chg="del">
        <pc:chgData name="Alexandria Costantino" userId="ff4b01ffcf7c6e64" providerId="LiveId" clId="{C2CCFEF1-B490-415E-9D52-3A0262F2E49A}" dt="2021-10-16T20:43:53.669" v="576" actId="47"/>
        <pc:sldMkLst>
          <pc:docMk/>
          <pc:sldMk cId="2144865963" sldId="493"/>
        </pc:sldMkLst>
      </pc:sldChg>
      <pc:sldChg chg="addSp delSp modSp add mod">
        <pc:chgData name="Alexandria Costantino" userId="ff4b01ffcf7c6e64" providerId="LiveId" clId="{C2CCFEF1-B490-415E-9D52-3A0262F2E49A}" dt="2021-10-17T19:47:32.129" v="895" actId="478"/>
        <pc:sldMkLst>
          <pc:docMk/>
          <pc:sldMk cId="79459969" sldId="494"/>
        </pc:sldMkLst>
        <pc:spChg chg="mod">
          <ac:chgData name="Alexandria Costantino" userId="ff4b01ffcf7c6e64" providerId="LiveId" clId="{C2CCFEF1-B490-415E-9D52-3A0262F2E49A}" dt="2021-10-17T18:32:22.137" v="866" actId="20577"/>
          <ac:spMkLst>
            <pc:docMk/>
            <pc:sldMk cId="79459969" sldId="494"/>
            <ac:spMk id="10" creationId="{6CCF568B-DB8D-4D14-A548-3FC69ED93053}"/>
          </ac:spMkLst>
        </pc:spChg>
        <pc:picChg chg="add del mod">
          <ac:chgData name="Alexandria Costantino" userId="ff4b01ffcf7c6e64" providerId="LiveId" clId="{C2CCFEF1-B490-415E-9D52-3A0262F2E49A}" dt="2021-10-17T19:45:11.263" v="877" actId="478"/>
          <ac:picMkLst>
            <pc:docMk/>
            <pc:sldMk cId="79459969" sldId="494"/>
            <ac:picMk id="4" creationId="{57D9B7DF-35CE-480A-925E-7BFC4D828702}"/>
          </ac:picMkLst>
        </pc:picChg>
        <pc:picChg chg="add del mod">
          <ac:chgData name="Alexandria Costantino" userId="ff4b01ffcf7c6e64" providerId="LiveId" clId="{C2CCFEF1-B490-415E-9D52-3A0262F2E49A}" dt="2021-10-17T19:45:12.765" v="878" actId="478"/>
          <ac:picMkLst>
            <pc:docMk/>
            <pc:sldMk cId="79459969" sldId="494"/>
            <ac:picMk id="6" creationId="{B455FC23-290C-4C4D-B59B-B1357D06B9C9}"/>
          </ac:picMkLst>
        </pc:picChg>
        <pc:picChg chg="add del mod">
          <ac:chgData name="Alexandria Costantino" userId="ff4b01ffcf7c6e64" providerId="LiveId" clId="{C2CCFEF1-B490-415E-9D52-3A0262F2E49A}" dt="2021-10-17T19:47:32.129" v="895" actId="478"/>
          <ac:picMkLst>
            <pc:docMk/>
            <pc:sldMk cId="79459969" sldId="494"/>
            <ac:picMk id="11" creationId="{D51B663E-7089-4E25-87D1-47A164938407}"/>
          </ac:picMkLst>
        </pc:picChg>
        <pc:picChg chg="add del mod">
          <ac:chgData name="Alexandria Costantino" userId="ff4b01ffcf7c6e64" providerId="LiveId" clId="{C2CCFEF1-B490-415E-9D52-3A0262F2E49A}" dt="2021-10-17T19:47:31.674" v="894" actId="478"/>
          <ac:picMkLst>
            <pc:docMk/>
            <pc:sldMk cId="79459969" sldId="494"/>
            <ac:picMk id="15" creationId="{5CA7E8E0-8B8F-492A-B6BF-34493520A577}"/>
          </ac:picMkLst>
        </pc:picChg>
        <pc:picChg chg="add mod">
          <ac:chgData name="Alexandria Costantino" userId="ff4b01ffcf7c6e64" providerId="LiveId" clId="{C2CCFEF1-B490-415E-9D52-3A0262F2E49A}" dt="2021-10-17T19:47:20.871" v="891" actId="1076"/>
          <ac:picMkLst>
            <pc:docMk/>
            <pc:sldMk cId="79459969" sldId="494"/>
            <ac:picMk id="17" creationId="{F2753A2C-14F8-452C-8BCC-9647FE0744D3}"/>
          </ac:picMkLst>
        </pc:picChg>
      </pc:sldChg>
      <pc:sldChg chg="delSp modSp add del mod">
        <pc:chgData name="Alexandria Costantino" userId="ff4b01ffcf7c6e64" providerId="LiveId" clId="{C2CCFEF1-B490-415E-9D52-3A0262F2E49A}" dt="2021-10-17T18:32:04.303" v="852" actId="47"/>
        <pc:sldMkLst>
          <pc:docMk/>
          <pc:sldMk cId="1935279223" sldId="494"/>
        </pc:sldMkLst>
        <pc:spChg chg="del mod">
          <ac:chgData name="Alexandria Costantino" userId="ff4b01ffcf7c6e64" providerId="LiveId" clId="{C2CCFEF1-B490-415E-9D52-3A0262F2E49A}" dt="2021-10-17T18:31:57.732" v="851"/>
          <ac:spMkLst>
            <pc:docMk/>
            <pc:sldMk cId="1935279223" sldId="494"/>
            <ac:spMk id="10" creationId="{6CCF568B-DB8D-4D14-A548-3FC69ED93053}"/>
          </ac:spMkLst>
        </pc:spChg>
      </pc:sldChg>
      <pc:sldChg chg="del">
        <pc:chgData name="Alexandria Costantino" userId="ff4b01ffcf7c6e64" providerId="LiveId" clId="{C2CCFEF1-B490-415E-9D52-3A0262F2E49A}" dt="2021-10-16T20:43:53.653" v="575" actId="47"/>
        <pc:sldMkLst>
          <pc:docMk/>
          <pc:sldMk cId="3093086604" sldId="494"/>
        </pc:sldMkLst>
      </pc:sldChg>
      <pc:sldChg chg="addSp delSp modSp add del mod">
        <pc:chgData name="Alexandria Costantino" userId="ff4b01ffcf7c6e64" providerId="LiveId" clId="{C2CCFEF1-B490-415E-9D52-3A0262F2E49A}" dt="2021-10-18T01:55:01.925" v="1126" actId="47"/>
        <pc:sldMkLst>
          <pc:docMk/>
          <pc:sldMk cId="39556654" sldId="495"/>
        </pc:sldMkLst>
        <pc:picChg chg="add del mod">
          <ac:chgData name="Alexandria Costantino" userId="ff4b01ffcf7c6e64" providerId="LiveId" clId="{C2CCFEF1-B490-415E-9D52-3A0262F2E49A}" dt="2021-10-18T01:54:53.460" v="1125" actId="478"/>
          <ac:picMkLst>
            <pc:docMk/>
            <pc:sldMk cId="39556654" sldId="495"/>
            <ac:picMk id="4" creationId="{BD93DCAF-014A-4FE6-A560-8A3AEC05FA2C}"/>
          </ac:picMkLst>
        </pc:picChg>
        <pc:picChg chg="del">
          <ac:chgData name="Alexandria Costantino" userId="ff4b01ffcf7c6e64" providerId="LiveId" clId="{C2CCFEF1-B490-415E-9D52-3A0262F2E49A}" dt="2021-10-17T19:47:44.782" v="900" actId="478"/>
          <ac:picMkLst>
            <pc:docMk/>
            <pc:sldMk cId="39556654" sldId="495"/>
            <ac:picMk id="15" creationId="{5CA7E8E0-8B8F-492A-B6BF-34493520A577}"/>
          </ac:picMkLst>
        </pc:picChg>
        <pc:picChg chg="del">
          <ac:chgData name="Alexandria Costantino" userId="ff4b01ffcf7c6e64" providerId="LiveId" clId="{C2CCFEF1-B490-415E-9D52-3A0262F2E49A}" dt="2021-10-17T19:47:43.786" v="899" actId="478"/>
          <ac:picMkLst>
            <pc:docMk/>
            <pc:sldMk cId="39556654" sldId="495"/>
            <ac:picMk id="17" creationId="{F2753A2C-14F8-452C-8BCC-9647FE0744D3}"/>
          </ac:picMkLst>
        </pc:picChg>
      </pc:sldChg>
      <pc:sldChg chg="del">
        <pc:chgData name="Alexandria Costantino" userId="ff4b01ffcf7c6e64" providerId="LiveId" clId="{C2CCFEF1-B490-415E-9D52-3A0262F2E49A}" dt="2021-10-16T20:43:53.606" v="574" actId="47"/>
        <pc:sldMkLst>
          <pc:docMk/>
          <pc:sldMk cId="3136140053" sldId="495"/>
        </pc:sldMkLst>
      </pc:sldChg>
      <pc:sldChg chg="delSp modSp add mod">
        <pc:chgData name="Alexandria Costantino" userId="ff4b01ffcf7c6e64" providerId="LiveId" clId="{C2CCFEF1-B490-415E-9D52-3A0262F2E49A}" dt="2021-10-17T19:47:41.089" v="898" actId="478"/>
        <pc:sldMkLst>
          <pc:docMk/>
          <pc:sldMk cId="274928422" sldId="496"/>
        </pc:sldMkLst>
        <pc:picChg chg="del">
          <ac:chgData name="Alexandria Costantino" userId="ff4b01ffcf7c6e64" providerId="LiveId" clId="{C2CCFEF1-B490-415E-9D52-3A0262F2E49A}" dt="2021-10-17T19:47:41.089" v="898" actId="478"/>
          <ac:picMkLst>
            <pc:docMk/>
            <pc:sldMk cId="274928422" sldId="496"/>
            <ac:picMk id="11" creationId="{D51B663E-7089-4E25-87D1-47A164938407}"/>
          </ac:picMkLst>
        </pc:picChg>
        <pc:picChg chg="ord">
          <ac:chgData name="Alexandria Costantino" userId="ff4b01ffcf7c6e64" providerId="LiveId" clId="{C2CCFEF1-B490-415E-9D52-3A0262F2E49A}" dt="2021-10-17T19:47:40.262" v="897" actId="167"/>
          <ac:picMkLst>
            <pc:docMk/>
            <pc:sldMk cId="274928422" sldId="496"/>
            <ac:picMk id="15" creationId="{5CA7E8E0-8B8F-492A-B6BF-34493520A577}"/>
          </ac:picMkLst>
        </pc:picChg>
        <pc:picChg chg="del">
          <ac:chgData name="Alexandria Costantino" userId="ff4b01ffcf7c6e64" providerId="LiveId" clId="{C2CCFEF1-B490-415E-9D52-3A0262F2E49A}" dt="2021-10-17T19:47:34.501" v="896" actId="478"/>
          <ac:picMkLst>
            <pc:docMk/>
            <pc:sldMk cId="274928422" sldId="496"/>
            <ac:picMk id="17" creationId="{F2753A2C-14F8-452C-8BCC-9647FE0744D3}"/>
          </ac:picMkLst>
        </pc:picChg>
      </pc:sldChg>
      <pc:sldChg chg="del">
        <pc:chgData name="Alexandria Costantino" userId="ff4b01ffcf7c6e64" providerId="LiveId" clId="{C2CCFEF1-B490-415E-9D52-3A0262F2E49A}" dt="2021-10-16T20:43:53.575" v="572" actId="47"/>
        <pc:sldMkLst>
          <pc:docMk/>
          <pc:sldMk cId="3483582172" sldId="496"/>
        </pc:sldMkLst>
      </pc:sldChg>
      <pc:sldChg chg="addSp delSp modSp add mod">
        <pc:chgData name="Alexandria Costantino" userId="ff4b01ffcf7c6e64" providerId="LiveId" clId="{C2CCFEF1-B490-415E-9D52-3A0262F2E49A}" dt="2021-10-19T04:06:45.226" v="4485" actId="478"/>
        <pc:sldMkLst>
          <pc:docMk/>
          <pc:sldMk cId="705781572" sldId="497"/>
        </pc:sldMkLst>
        <pc:spChg chg="del mod">
          <ac:chgData name="Alexandria Costantino" userId="ff4b01ffcf7c6e64" providerId="LiveId" clId="{C2CCFEF1-B490-415E-9D52-3A0262F2E49A}" dt="2021-10-19T04:06:45.226" v="4485" actId="478"/>
          <ac:spMkLst>
            <pc:docMk/>
            <pc:sldMk cId="705781572" sldId="497"/>
            <ac:spMk id="10" creationId="{6CCF568B-DB8D-4D14-A548-3FC69ED93053}"/>
          </ac:spMkLst>
        </pc:spChg>
        <pc:picChg chg="add del mod">
          <ac:chgData name="Alexandria Costantino" userId="ff4b01ffcf7c6e64" providerId="LiveId" clId="{C2CCFEF1-B490-415E-9D52-3A0262F2E49A}" dt="2021-10-17T22:05:26.028" v="1009" actId="478"/>
          <ac:picMkLst>
            <pc:docMk/>
            <pc:sldMk cId="705781572" sldId="497"/>
            <ac:picMk id="4" creationId="{2C31CB27-B6F3-42FD-AF58-1FA6BB0B3489}"/>
          </ac:picMkLst>
        </pc:picChg>
        <pc:picChg chg="add del mod">
          <ac:chgData name="Alexandria Costantino" userId="ff4b01ffcf7c6e64" providerId="LiveId" clId="{C2CCFEF1-B490-415E-9D52-3A0262F2E49A}" dt="2021-10-17T22:05:24.668" v="1008" actId="478"/>
          <ac:picMkLst>
            <pc:docMk/>
            <pc:sldMk cId="705781572" sldId="497"/>
            <ac:picMk id="6" creationId="{929A6097-BA6D-4F8F-B426-5D394812A743}"/>
          </ac:picMkLst>
        </pc:picChg>
        <pc:picChg chg="del">
          <ac:chgData name="Alexandria Costantino" userId="ff4b01ffcf7c6e64" providerId="LiveId" clId="{C2CCFEF1-B490-415E-9D52-3A0262F2E49A}" dt="2021-10-17T19:50:31.696" v="902" actId="478"/>
          <ac:picMkLst>
            <pc:docMk/>
            <pc:sldMk cId="705781572" sldId="497"/>
            <ac:picMk id="11" creationId="{D51B663E-7089-4E25-87D1-47A164938407}"/>
          </ac:picMkLst>
        </pc:picChg>
        <pc:picChg chg="add del mod">
          <ac:chgData name="Alexandria Costantino" userId="ff4b01ffcf7c6e64" providerId="LiveId" clId="{C2CCFEF1-B490-415E-9D52-3A0262F2E49A}" dt="2021-10-17T22:05:55.034" v="1015" actId="478"/>
          <ac:picMkLst>
            <pc:docMk/>
            <pc:sldMk cId="705781572" sldId="497"/>
            <ac:picMk id="13" creationId="{5FD0A6A9-83CF-4F91-84EC-1DF572EAE9D1}"/>
          </ac:picMkLst>
        </pc:picChg>
        <pc:picChg chg="add del mod">
          <ac:chgData name="Alexandria Costantino" userId="ff4b01ffcf7c6e64" providerId="LiveId" clId="{C2CCFEF1-B490-415E-9D52-3A0262F2E49A}" dt="2021-10-17T22:06:59.079" v="1018" actId="478"/>
          <ac:picMkLst>
            <pc:docMk/>
            <pc:sldMk cId="705781572" sldId="497"/>
            <ac:picMk id="16" creationId="{C49823A0-544A-4DAF-BFA6-BFDD64998996}"/>
          </ac:picMkLst>
        </pc:picChg>
      </pc:sldChg>
      <pc:sldChg chg="del">
        <pc:chgData name="Alexandria Costantino" userId="ff4b01ffcf7c6e64" providerId="LiveId" clId="{C2CCFEF1-B490-415E-9D52-3A0262F2E49A}" dt="2021-10-16T20:43:53.591" v="573" actId="47"/>
        <pc:sldMkLst>
          <pc:docMk/>
          <pc:sldMk cId="1386156162" sldId="497"/>
        </pc:sldMkLst>
      </pc:sldChg>
      <pc:sldChg chg="del">
        <pc:chgData name="Alexandria Costantino" userId="ff4b01ffcf7c6e64" providerId="LiveId" clId="{C2CCFEF1-B490-415E-9D52-3A0262F2E49A}" dt="2021-10-16T20:43:57.508" v="640" actId="47"/>
        <pc:sldMkLst>
          <pc:docMk/>
          <pc:sldMk cId="142958060" sldId="498"/>
        </pc:sldMkLst>
      </pc:sldChg>
      <pc:sldChg chg="addSp delSp modSp add mod">
        <pc:chgData name="Alexandria Costantino" userId="ff4b01ffcf7c6e64" providerId="LiveId" clId="{C2CCFEF1-B490-415E-9D52-3A0262F2E49A}" dt="2021-10-17T21:14:45.424" v="1003" actId="478"/>
        <pc:sldMkLst>
          <pc:docMk/>
          <pc:sldMk cId="2094861638" sldId="498"/>
        </pc:sldMkLst>
        <pc:spChg chg="mod">
          <ac:chgData name="Alexandria Costantino" userId="ff4b01ffcf7c6e64" providerId="LiveId" clId="{C2CCFEF1-B490-415E-9D52-3A0262F2E49A}" dt="2021-10-17T21:14:15.248" v="995" actId="20577"/>
          <ac:spMkLst>
            <pc:docMk/>
            <pc:sldMk cId="2094861638" sldId="498"/>
            <ac:spMk id="10" creationId="{6CCF568B-DB8D-4D14-A548-3FC69ED93053}"/>
          </ac:spMkLst>
        </pc:spChg>
        <pc:picChg chg="add del">
          <ac:chgData name="Alexandria Costantino" userId="ff4b01ffcf7c6e64" providerId="LiveId" clId="{C2CCFEF1-B490-415E-9D52-3A0262F2E49A}" dt="2021-10-17T21:14:43.724" v="1002" actId="478"/>
          <ac:picMkLst>
            <pc:docMk/>
            <pc:sldMk cId="2094861638" sldId="498"/>
            <ac:picMk id="4" creationId="{A1A78008-900F-400A-B7EF-00B7FE53371A}"/>
          </ac:picMkLst>
        </pc:picChg>
        <pc:picChg chg="add del mod">
          <ac:chgData name="Alexandria Costantino" userId="ff4b01ffcf7c6e64" providerId="LiveId" clId="{C2CCFEF1-B490-415E-9D52-3A0262F2E49A}" dt="2021-10-17T21:14:45.424" v="1003" actId="478"/>
          <ac:picMkLst>
            <pc:docMk/>
            <pc:sldMk cId="2094861638" sldId="498"/>
            <ac:picMk id="6" creationId="{2151C899-3025-4AF1-9408-A81E0B7D5BBD}"/>
          </ac:picMkLst>
        </pc:picChg>
        <pc:picChg chg="add mod">
          <ac:chgData name="Alexandria Costantino" userId="ff4b01ffcf7c6e64" providerId="LiveId" clId="{C2CCFEF1-B490-415E-9D52-3A0262F2E49A}" dt="2021-10-17T21:13:52.470" v="979" actId="1076"/>
          <ac:picMkLst>
            <pc:docMk/>
            <pc:sldMk cId="2094861638" sldId="498"/>
            <ac:picMk id="11" creationId="{C10EBF77-631D-4133-8C92-AF05B55DC140}"/>
          </ac:picMkLst>
        </pc:picChg>
      </pc:sldChg>
      <pc:sldChg chg="addSp delSp modSp add mod">
        <pc:chgData name="Alexandria Costantino" userId="ff4b01ffcf7c6e64" providerId="LiveId" clId="{C2CCFEF1-B490-415E-9D52-3A0262F2E49A}" dt="2021-10-19T16:27:12.967" v="4546" actId="478"/>
        <pc:sldMkLst>
          <pc:docMk/>
          <pc:sldMk cId="680735486" sldId="499"/>
        </pc:sldMkLst>
        <pc:spChg chg="add mod">
          <ac:chgData name="Alexandria Costantino" userId="ff4b01ffcf7c6e64" providerId="LiveId" clId="{C2CCFEF1-B490-415E-9D52-3A0262F2E49A}" dt="2021-10-19T16:26:48.243" v="4542"/>
          <ac:spMkLst>
            <pc:docMk/>
            <pc:sldMk cId="680735486" sldId="499"/>
            <ac:spMk id="11" creationId="{42AA6FEC-70EC-4D7F-A35E-C7CDC17C7C25}"/>
          </ac:spMkLst>
        </pc:spChg>
        <pc:picChg chg="add mod ord">
          <ac:chgData name="Alexandria Costantino" userId="ff4b01ffcf7c6e64" providerId="LiveId" clId="{C2CCFEF1-B490-415E-9D52-3A0262F2E49A}" dt="2021-10-19T16:27:11.804" v="4545" actId="167"/>
          <ac:picMkLst>
            <pc:docMk/>
            <pc:sldMk cId="680735486" sldId="499"/>
            <ac:picMk id="4" creationId="{41529FFE-7B63-4857-AB05-1010D4B09EEB}"/>
          </ac:picMkLst>
        </pc:picChg>
        <pc:picChg chg="del">
          <ac:chgData name="Alexandria Costantino" userId="ff4b01ffcf7c6e64" providerId="LiveId" clId="{C2CCFEF1-B490-415E-9D52-3A0262F2E49A}" dt="2021-10-17T21:14:40.222" v="1001" actId="478"/>
          <ac:picMkLst>
            <pc:docMk/>
            <pc:sldMk cId="680735486" sldId="499"/>
            <ac:picMk id="4" creationId="{A1A78008-900F-400A-B7EF-00B7FE53371A}"/>
          </ac:picMkLst>
        </pc:picChg>
        <pc:picChg chg="del">
          <ac:chgData name="Alexandria Costantino" userId="ff4b01ffcf7c6e64" providerId="LiveId" clId="{C2CCFEF1-B490-415E-9D52-3A0262F2E49A}" dt="2021-10-19T16:27:12.967" v="4546" actId="478"/>
          <ac:picMkLst>
            <pc:docMk/>
            <pc:sldMk cId="680735486" sldId="499"/>
            <ac:picMk id="6" creationId="{2151C899-3025-4AF1-9408-A81E0B7D5BBD}"/>
          </ac:picMkLst>
        </pc:picChg>
        <pc:picChg chg="del">
          <ac:chgData name="Alexandria Costantino" userId="ff4b01ffcf7c6e64" providerId="LiveId" clId="{C2CCFEF1-B490-415E-9D52-3A0262F2E49A}" dt="2021-10-17T21:14:38.069" v="1000" actId="478"/>
          <ac:picMkLst>
            <pc:docMk/>
            <pc:sldMk cId="680735486" sldId="499"/>
            <ac:picMk id="11" creationId="{C10EBF77-631D-4133-8C92-AF05B55DC140}"/>
          </ac:picMkLst>
        </pc:picChg>
      </pc:sldChg>
      <pc:sldChg chg="del">
        <pc:chgData name="Alexandria Costantino" userId="ff4b01ffcf7c6e64" providerId="LiveId" clId="{C2CCFEF1-B490-415E-9D52-3A0262F2E49A}" dt="2021-10-16T20:43:57.461" v="639" actId="47"/>
        <pc:sldMkLst>
          <pc:docMk/>
          <pc:sldMk cId="2359660562" sldId="499"/>
        </pc:sldMkLst>
      </pc:sldChg>
      <pc:sldChg chg="addSp delSp modSp add mod">
        <pc:chgData name="Alexandria Costantino" userId="ff4b01ffcf7c6e64" providerId="LiveId" clId="{C2CCFEF1-B490-415E-9D52-3A0262F2E49A}" dt="2021-10-19T16:26:40.740" v="4541" actId="20577"/>
        <pc:sldMkLst>
          <pc:docMk/>
          <pc:sldMk cId="1577587879" sldId="500"/>
        </pc:sldMkLst>
        <pc:spChg chg="add mod">
          <ac:chgData name="Alexandria Costantino" userId="ff4b01ffcf7c6e64" providerId="LiveId" clId="{C2CCFEF1-B490-415E-9D52-3A0262F2E49A}" dt="2021-10-19T16:26:40.740" v="4541" actId="20577"/>
          <ac:spMkLst>
            <pc:docMk/>
            <pc:sldMk cId="1577587879" sldId="500"/>
            <ac:spMk id="11" creationId="{2FC84EA6-4A43-4CE0-8AF6-68C21AFE583F}"/>
          </ac:spMkLst>
        </pc:spChg>
        <pc:picChg chg="del">
          <ac:chgData name="Alexandria Costantino" userId="ff4b01ffcf7c6e64" providerId="LiveId" clId="{C2CCFEF1-B490-415E-9D52-3A0262F2E49A}" dt="2021-10-19T16:26:24.908" v="4537" actId="478"/>
          <ac:picMkLst>
            <pc:docMk/>
            <pc:sldMk cId="1577587879" sldId="500"/>
            <ac:picMk id="4" creationId="{A1A78008-900F-400A-B7EF-00B7FE53371A}"/>
          </ac:picMkLst>
        </pc:picChg>
        <pc:picChg chg="add ord">
          <ac:chgData name="Alexandria Costantino" userId="ff4b01ffcf7c6e64" providerId="LiveId" clId="{C2CCFEF1-B490-415E-9D52-3A0262F2E49A}" dt="2021-10-19T16:26:23.614" v="4536" actId="167"/>
          <ac:picMkLst>
            <pc:docMk/>
            <pc:sldMk cId="1577587879" sldId="500"/>
            <ac:picMk id="5" creationId="{5E3516EF-9E43-410A-A8AD-3E2C38586F34}"/>
          </ac:picMkLst>
        </pc:picChg>
        <pc:picChg chg="del">
          <ac:chgData name="Alexandria Costantino" userId="ff4b01ffcf7c6e64" providerId="LiveId" clId="{C2CCFEF1-B490-415E-9D52-3A0262F2E49A}" dt="2021-10-17T21:14:34" v="999" actId="478"/>
          <ac:picMkLst>
            <pc:docMk/>
            <pc:sldMk cId="1577587879" sldId="500"/>
            <ac:picMk id="6" creationId="{2151C899-3025-4AF1-9408-A81E0B7D5BBD}"/>
          </ac:picMkLst>
        </pc:picChg>
        <pc:picChg chg="add mod">
          <ac:chgData name="Alexandria Costantino" userId="ff4b01ffcf7c6e64" providerId="LiveId" clId="{C2CCFEF1-B490-415E-9D52-3A0262F2E49A}" dt="2021-10-19T16:26:35.434" v="4539" actId="1076"/>
          <ac:picMkLst>
            <pc:docMk/>
            <pc:sldMk cId="1577587879" sldId="500"/>
            <ac:picMk id="8" creationId="{1ADDDA48-AEEF-4C97-B9C4-0F077D9404CA}"/>
          </ac:picMkLst>
        </pc:picChg>
        <pc:picChg chg="del">
          <ac:chgData name="Alexandria Costantino" userId="ff4b01ffcf7c6e64" providerId="LiveId" clId="{C2CCFEF1-B490-415E-9D52-3A0262F2E49A}" dt="2021-10-17T21:14:32.367" v="998" actId="478"/>
          <ac:picMkLst>
            <pc:docMk/>
            <pc:sldMk cId="1577587879" sldId="500"/>
            <ac:picMk id="11" creationId="{C10EBF77-631D-4133-8C92-AF05B55DC140}"/>
          </ac:picMkLst>
        </pc:picChg>
      </pc:sldChg>
      <pc:sldChg chg="del">
        <pc:chgData name="Alexandria Costantino" userId="ff4b01ffcf7c6e64" providerId="LiveId" clId="{C2CCFEF1-B490-415E-9D52-3A0262F2E49A}" dt="2021-10-16T20:43:56.200" v="627" actId="47"/>
        <pc:sldMkLst>
          <pc:docMk/>
          <pc:sldMk cId="1994133163" sldId="500"/>
        </pc:sldMkLst>
      </pc:sldChg>
      <pc:sldChg chg="addSp delSp modSp add mod">
        <pc:chgData name="Alexandria Costantino" userId="ff4b01ffcf7c6e64" providerId="LiveId" clId="{C2CCFEF1-B490-415E-9D52-3A0262F2E49A}" dt="2021-10-19T04:07:02.865" v="4509"/>
        <pc:sldMkLst>
          <pc:docMk/>
          <pc:sldMk cId="2361436999" sldId="501"/>
        </pc:sldMkLst>
        <pc:spChg chg="del">
          <ac:chgData name="Alexandria Costantino" userId="ff4b01ffcf7c6e64" providerId="LiveId" clId="{C2CCFEF1-B490-415E-9D52-3A0262F2E49A}" dt="2021-10-19T04:07:02.519" v="4508" actId="478"/>
          <ac:spMkLst>
            <pc:docMk/>
            <pc:sldMk cId="2361436999" sldId="501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4:07:02.865" v="4509"/>
          <ac:spMkLst>
            <pc:docMk/>
            <pc:sldMk cId="2361436999" sldId="501"/>
            <ac:spMk id="11" creationId="{79A53439-8D39-4C58-BF4C-AADCC484288B}"/>
          </ac:spMkLst>
        </pc:spChg>
        <pc:picChg chg="del">
          <ac:chgData name="Alexandria Costantino" userId="ff4b01ffcf7c6e64" providerId="LiveId" clId="{C2CCFEF1-B490-415E-9D52-3A0262F2E49A}" dt="2021-10-17T22:05:56.744" v="1016" actId="478"/>
          <ac:picMkLst>
            <pc:docMk/>
            <pc:sldMk cId="2361436999" sldId="501"/>
            <ac:picMk id="16" creationId="{C49823A0-544A-4DAF-BFA6-BFDD64998996}"/>
          </ac:picMkLst>
        </pc:picChg>
      </pc:sldChg>
      <pc:sldChg chg="del">
        <pc:chgData name="Alexandria Costantino" userId="ff4b01ffcf7c6e64" providerId="LiveId" clId="{C2CCFEF1-B490-415E-9D52-3A0262F2E49A}" dt="2021-10-16T20:43:56.230" v="628" actId="47"/>
        <pc:sldMkLst>
          <pc:docMk/>
          <pc:sldMk cId="3450191572" sldId="501"/>
        </pc:sldMkLst>
      </pc:sldChg>
      <pc:sldChg chg="modSp add mod">
        <pc:chgData name="Alexandria Costantino" userId="ff4b01ffcf7c6e64" providerId="LiveId" clId="{C2CCFEF1-B490-415E-9D52-3A0262F2E49A}" dt="2021-10-19T04:06:55.210" v="4507" actId="20577"/>
        <pc:sldMkLst>
          <pc:docMk/>
          <pc:sldMk cId="1769272986" sldId="502"/>
        </pc:sldMkLst>
        <pc:spChg chg="mod">
          <ac:chgData name="Alexandria Costantino" userId="ff4b01ffcf7c6e64" providerId="LiveId" clId="{C2CCFEF1-B490-415E-9D52-3A0262F2E49A}" dt="2021-10-19T04:06:55.210" v="4507" actId="20577"/>
          <ac:spMkLst>
            <pc:docMk/>
            <pc:sldMk cId="1769272986" sldId="502"/>
            <ac:spMk id="10" creationId="{6CCF568B-DB8D-4D14-A548-3FC69ED93053}"/>
          </ac:spMkLst>
        </pc:spChg>
      </pc:sldChg>
      <pc:sldChg chg="del">
        <pc:chgData name="Alexandria Costantino" userId="ff4b01ffcf7c6e64" providerId="LiveId" clId="{C2CCFEF1-B490-415E-9D52-3A0262F2E49A}" dt="2021-10-16T20:43:56.262" v="629" actId="47"/>
        <pc:sldMkLst>
          <pc:docMk/>
          <pc:sldMk cId="3964192706" sldId="502"/>
        </pc:sldMkLst>
      </pc:sldChg>
      <pc:sldChg chg="del">
        <pc:chgData name="Alexandria Costantino" userId="ff4b01ffcf7c6e64" providerId="LiveId" clId="{C2CCFEF1-B490-415E-9D52-3A0262F2E49A}" dt="2021-10-16T20:43:56.137" v="625" actId="47"/>
        <pc:sldMkLst>
          <pc:docMk/>
          <pc:sldMk cId="294041165" sldId="503"/>
        </pc:sldMkLst>
      </pc:sldChg>
      <pc:sldChg chg="addSp delSp modSp add mod ord">
        <pc:chgData name="Alexandria Costantino" userId="ff4b01ffcf7c6e64" providerId="LiveId" clId="{C2CCFEF1-B490-415E-9D52-3A0262F2E49A}" dt="2021-10-17T22:56:39.229" v="1068" actId="478"/>
        <pc:sldMkLst>
          <pc:docMk/>
          <pc:sldMk cId="3832669339" sldId="503"/>
        </pc:sldMkLst>
        <pc:spChg chg="mod">
          <ac:chgData name="Alexandria Costantino" userId="ff4b01ffcf7c6e64" providerId="LiveId" clId="{C2CCFEF1-B490-415E-9D52-3A0262F2E49A}" dt="2021-10-17T22:21:52.246" v="1040" actId="20577"/>
          <ac:spMkLst>
            <pc:docMk/>
            <pc:sldMk cId="3832669339" sldId="503"/>
            <ac:spMk id="10" creationId="{6CCF568B-DB8D-4D14-A548-3FC69ED93053}"/>
          </ac:spMkLst>
        </pc:spChg>
        <pc:picChg chg="add del mod">
          <ac:chgData name="Alexandria Costantino" userId="ff4b01ffcf7c6e64" providerId="LiveId" clId="{C2CCFEF1-B490-415E-9D52-3A0262F2E49A}" dt="2021-10-17T22:55:25.401" v="1046" actId="478"/>
          <ac:picMkLst>
            <pc:docMk/>
            <pc:sldMk cId="3832669339" sldId="503"/>
            <ac:picMk id="4" creationId="{C3B59BF9-6855-4CD4-96D0-784AE34A1D9F}"/>
          </ac:picMkLst>
        </pc:picChg>
        <pc:picChg chg="add del mod">
          <ac:chgData name="Alexandria Costantino" userId="ff4b01ffcf7c6e64" providerId="LiveId" clId="{C2CCFEF1-B490-415E-9D52-3A0262F2E49A}" dt="2021-10-17T22:56:39.229" v="1068" actId="478"/>
          <ac:picMkLst>
            <pc:docMk/>
            <pc:sldMk cId="3832669339" sldId="503"/>
            <ac:picMk id="6" creationId="{9BECFC11-CABC-4902-A530-7FF4906CF2BA}"/>
          </ac:picMkLst>
        </pc:picChg>
        <pc:picChg chg="del">
          <ac:chgData name="Alexandria Costantino" userId="ff4b01ffcf7c6e64" providerId="LiveId" clId="{C2CCFEF1-B490-415E-9D52-3A0262F2E49A}" dt="2021-10-17T22:55:34.881" v="1049" actId="478"/>
          <ac:picMkLst>
            <pc:docMk/>
            <pc:sldMk cId="3832669339" sldId="503"/>
            <ac:picMk id="11" creationId="{D51B663E-7089-4E25-87D1-47A164938407}"/>
          </ac:picMkLst>
        </pc:picChg>
        <pc:picChg chg="add del mod">
          <ac:chgData name="Alexandria Costantino" userId="ff4b01ffcf7c6e64" providerId="LiveId" clId="{C2CCFEF1-B490-415E-9D52-3A0262F2E49A}" dt="2021-10-17T22:56:17.446" v="1057" actId="478"/>
          <ac:picMkLst>
            <pc:docMk/>
            <pc:sldMk cId="3832669339" sldId="503"/>
            <ac:picMk id="13" creationId="{66199B54-4C49-4190-8F16-ABA8E7A2450B}"/>
          </ac:picMkLst>
        </pc:picChg>
        <pc:picChg chg="add mod">
          <ac:chgData name="Alexandria Costantino" userId="ff4b01ffcf7c6e64" providerId="LiveId" clId="{C2CCFEF1-B490-415E-9D52-3A0262F2E49A}" dt="2021-10-17T22:56:32.192" v="1066" actId="1035"/>
          <ac:picMkLst>
            <pc:docMk/>
            <pc:sldMk cId="3832669339" sldId="503"/>
            <ac:picMk id="16" creationId="{70E57F31-115D-41C3-8A58-D734DA89BB7F}"/>
          </ac:picMkLst>
        </pc:picChg>
      </pc:sldChg>
      <pc:sldChg chg="delSp add mod">
        <pc:chgData name="Alexandria Costantino" userId="ff4b01ffcf7c6e64" providerId="LiveId" clId="{C2CCFEF1-B490-415E-9D52-3A0262F2E49A}" dt="2021-10-17T22:56:40.876" v="1069" actId="478"/>
        <pc:sldMkLst>
          <pc:docMk/>
          <pc:sldMk cId="1496510469" sldId="504"/>
        </pc:sldMkLst>
        <pc:picChg chg="del">
          <ac:chgData name="Alexandria Costantino" userId="ff4b01ffcf7c6e64" providerId="LiveId" clId="{C2CCFEF1-B490-415E-9D52-3A0262F2E49A}" dt="2021-10-17T22:56:40.876" v="1069" actId="478"/>
          <ac:picMkLst>
            <pc:docMk/>
            <pc:sldMk cId="1496510469" sldId="504"/>
            <ac:picMk id="16" creationId="{70E57F31-115D-41C3-8A58-D734DA89BB7F}"/>
          </ac:picMkLst>
        </pc:picChg>
      </pc:sldChg>
      <pc:sldChg chg="del">
        <pc:chgData name="Alexandria Costantino" userId="ff4b01ffcf7c6e64" providerId="LiveId" clId="{C2CCFEF1-B490-415E-9D52-3A0262F2E49A}" dt="2021-10-16T20:43:56.064" v="623" actId="47"/>
        <pc:sldMkLst>
          <pc:docMk/>
          <pc:sldMk cId="3743484350" sldId="504"/>
        </pc:sldMkLst>
      </pc:sldChg>
      <pc:sldChg chg="del">
        <pc:chgData name="Alexandria Costantino" userId="ff4b01ffcf7c6e64" providerId="LiveId" clId="{C2CCFEF1-B490-415E-9D52-3A0262F2E49A}" dt="2021-10-16T20:43:55.998" v="621" actId="47"/>
        <pc:sldMkLst>
          <pc:docMk/>
          <pc:sldMk cId="520962661" sldId="505"/>
        </pc:sldMkLst>
      </pc:sldChg>
      <pc:sldChg chg="addSp modSp add del mod ord">
        <pc:chgData name="Alexandria Costantino" userId="ff4b01ffcf7c6e64" providerId="LiveId" clId="{C2CCFEF1-B490-415E-9D52-3A0262F2E49A}" dt="2021-10-19T03:50:28.526" v="4196" actId="47"/>
        <pc:sldMkLst>
          <pc:docMk/>
          <pc:sldMk cId="4264798455" sldId="505"/>
        </pc:sldMkLst>
        <pc:spChg chg="mod">
          <ac:chgData name="Alexandria Costantino" userId="ff4b01ffcf7c6e64" providerId="LiveId" clId="{C2CCFEF1-B490-415E-9D52-3A0262F2E49A}" dt="2021-10-18T23:39:55.429" v="1653" actId="20577"/>
          <ac:spMkLst>
            <pc:docMk/>
            <pc:sldMk cId="4264798455" sldId="505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7T22:58:13.775" v="1084" actId="20577"/>
          <ac:spMkLst>
            <pc:docMk/>
            <pc:sldMk cId="4264798455" sldId="505"/>
            <ac:spMk id="11" creationId="{1CE3CB83-73E5-464F-88E8-1E5168FB8494}"/>
          </ac:spMkLst>
        </pc:spChg>
      </pc:sldChg>
      <pc:sldChg chg="del">
        <pc:chgData name="Alexandria Costantino" userId="ff4b01ffcf7c6e64" providerId="LiveId" clId="{C2CCFEF1-B490-415E-9D52-3A0262F2E49A}" dt="2021-10-16T20:43:55.940" v="619" actId="47"/>
        <pc:sldMkLst>
          <pc:docMk/>
          <pc:sldMk cId="2202958359" sldId="506"/>
        </pc:sldMkLst>
      </pc:sldChg>
      <pc:sldChg chg="addSp delSp modSp add mod">
        <pc:chgData name="Alexandria Costantino" userId="ff4b01ffcf7c6e64" providerId="LiveId" clId="{C2CCFEF1-B490-415E-9D52-3A0262F2E49A}" dt="2021-10-19T04:07:29.789" v="4517"/>
        <pc:sldMkLst>
          <pc:docMk/>
          <pc:sldMk cId="2784755580" sldId="506"/>
        </pc:sldMkLst>
        <pc:spChg chg="del mod">
          <ac:chgData name="Alexandria Costantino" userId="ff4b01ffcf7c6e64" providerId="LiveId" clId="{C2CCFEF1-B490-415E-9D52-3A0262F2E49A}" dt="2021-10-19T04:07:29.470" v="4516" actId="478"/>
          <ac:spMkLst>
            <pc:docMk/>
            <pc:sldMk cId="2784755580" sldId="506"/>
            <ac:spMk id="10" creationId="{6CCF568B-DB8D-4D14-A548-3FC69ED93053}"/>
          </ac:spMkLst>
        </pc:spChg>
        <pc:spChg chg="del">
          <ac:chgData name="Alexandria Costantino" userId="ff4b01ffcf7c6e64" providerId="LiveId" clId="{C2CCFEF1-B490-415E-9D52-3A0262F2E49A}" dt="2021-10-17T23:01:22.868" v="1107" actId="478"/>
          <ac:spMkLst>
            <pc:docMk/>
            <pc:sldMk cId="2784755580" sldId="506"/>
            <ac:spMk id="11" creationId="{1CE3CB83-73E5-464F-88E8-1E5168FB8494}"/>
          </ac:spMkLst>
        </pc:spChg>
        <pc:spChg chg="add mod">
          <ac:chgData name="Alexandria Costantino" userId="ff4b01ffcf7c6e64" providerId="LiveId" clId="{C2CCFEF1-B490-415E-9D52-3A0262F2E49A}" dt="2021-10-19T04:07:29.789" v="4517"/>
          <ac:spMkLst>
            <pc:docMk/>
            <pc:sldMk cId="2784755580" sldId="506"/>
            <ac:spMk id="11" creationId="{FE40C614-8BFD-4C73-A705-E4DDC879E248}"/>
          </ac:spMkLst>
        </pc:spChg>
        <pc:picChg chg="add del mod">
          <ac:chgData name="Alexandria Costantino" userId="ff4b01ffcf7c6e64" providerId="LiveId" clId="{C2CCFEF1-B490-415E-9D52-3A0262F2E49A}" dt="2021-10-18T20:10:17.008" v="1409" actId="22"/>
          <ac:picMkLst>
            <pc:docMk/>
            <pc:sldMk cId="2784755580" sldId="506"/>
            <ac:picMk id="4" creationId="{111229D0-31F8-4509-A625-F09694ACE263}"/>
          </ac:picMkLst>
        </pc:picChg>
        <pc:picChg chg="add del mod">
          <ac:chgData name="Alexandria Costantino" userId="ff4b01ffcf7c6e64" providerId="LiveId" clId="{C2CCFEF1-B490-415E-9D52-3A0262F2E49A}" dt="2021-10-17T23:27:56.777" v="1113" actId="478"/>
          <ac:picMkLst>
            <pc:docMk/>
            <pc:sldMk cId="2784755580" sldId="506"/>
            <ac:picMk id="4" creationId="{D7DCF0EB-EF55-41DE-9CF3-B8DFCFF5C29E}"/>
          </ac:picMkLst>
        </pc:picChg>
        <pc:picChg chg="add del mod">
          <ac:chgData name="Alexandria Costantino" userId="ff4b01ffcf7c6e64" providerId="LiveId" clId="{C2CCFEF1-B490-415E-9D52-3A0262F2E49A}" dt="2021-10-18T20:12:08.182" v="1413" actId="478"/>
          <ac:picMkLst>
            <pc:docMk/>
            <pc:sldMk cId="2784755580" sldId="506"/>
            <ac:picMk id="6" creationId="{DC5732B2-6342-4A23-8B15-0B54B356D354}"/>
          </ac:picMkLst>
        </pc:picChg>
        <pc:picChg chg="add del mod ord">
          <ac:chgData name="Alexandria Costantino" userId="ff4b01ffcf7c6e64" providerId="LiveId" clId="{C2CCFEF1-B490-415E-9D52-3A0262F2E49A}" dt="2021-10-18T20:12:46.519" v="1417" actId="478"/>
          <ac:picMkLst>
            <pc:docMk/>
            <pc:sldMk cId="2784755580" sldId="506"/>
            <ac:picMk id="8" creationId="{98F0C967-9249-456E-8B32-421F8D3076DF}"/>
          </ac:picMkLst>
        </pc:picChg>
        <pc:picChg chg="add mod">
          <ac:chgData name="Alexandria Costantino" userId="ff4b01ffcf7c6e64" providerId="LiveId" clId="{C2CCFEF1-B490-415E-9D52-3A0262F2E49A}" dt="2021-10-18T20:10:15.986" v="1407" actId="571"/>
          <ac:picMkLst>
            <pc:docMk/>
            <pc:sldMk cId="2784755580" sldId="506"/>
            <ac:picMk id="11" creationId="{2D83817C-B062-4501-9D1F-354B5D6E61D7}"/>
          </ac:picMkLst>
        </pc:picChg>
        <pc:picChg chg="add del mod ord">
          <ac:chgData name="Alexandria Costantino" userId="ff4b01ffcf7c6e64" providerId="LiveId" clId="{C2CCFEF1-B490-415E-9D52-3A0262F2E49A}" dt="2021-10-18T20:36:06.782" v="1424" actId="478"/>
          <ac:picMkLst>
            <pc:docMk/>
            <pc:sldMk cId="2784755580" sldId="506"/>
            <ac:picMk id="15" creationId="{2F941C4E-83BD-445B-B8B3-79A08A5ED013}"/>
          </ac:picMkLst>
        </pc:picChg>
        <pc:picChg chg="del">
          <ac:chgData name="Alexandria Costantino" userId="ff4b01ffcf7c6e64" providerId="LiveId" clId="{C2CCFEF1-B490-415E-9D52-3A0262F2E49A}" dt="2021-10-17T23:01:21.525" v="1106" actId="478"/>
          <ac:picMkLst>
            <pc:docMk/>
            <pc:sldMk cId="2784755580" sldId="506"/>
            <ac:picMk id="16" creationId="{70E57F31-115D-41C3-8A58-D734DA89BB7F}"/>
          </ac:picMkLst>
        </pc:picChg>
        <pc:picChg chg="add del mod">
          <ac:chgData name="Alexandria Costantino" userId="ff4b01ffcf7c6e64" providerId="LiveId" clId="{C2CCFEF1-B490-415E-9D52-3A0262F2E49A}" dt="2021-10-18T20:36:05.891" v="1423" actId="478"/>
          <ac:picMkLst>
            <pc:docMk/>
            <pc:sldMk cId="2784755580" sldId="506"/>
            <ac:picMk id="17" creationId="{04594FB2-D542-48C9-98D3-4110771370B8}"/>
          </ac:picMkLst>
        </pc:picChg>
        <pc:picChg chg="add del mod">
          <ac:chgData name="Alexandria Costantino" userId="ff4b01ffcf7c6e64" providerId="LiveId" clId="{C2CCFEF1-B490-415E-9D52-3A0262F2E49A}" dt="2021-10-18T20:36:05.012" v="1422" actId="478"/>
          <ac:picMkLst>
            <pc:docMk/>
            <pc:sldMk cId="2784755580" sldId="506"/>
            <ac:picMk id="19" creationId="{DF55A26D-A8E2-47E0-9D2C-09C61CA78A56}"/>
          </ac:picMkLst>
        </pc:picChg>
        <pc:picChg chg="add del mod">
          <ac:chgData name="Alexandria Costantino" userId="ff4b01ffcf7c6e64" providerId="LiveId" clId="{C2CCFEF1-B490-415E-9D52-3A0262F2E49A}" dt="2021-10-18T20:37:15.989" v="1436" actId="478"/>
          <ac:picMkLst>
            <pc:docMk/>
            <pc:sldMk cId="2784755580" sldId="506"/>
            <ac:picMk id="21" creationId="{A6FF87F2-D6A5-4503-A7C5-9EAF1FB763CA}"/>
          </ac:picMkLst>
        </pc:picChg>
        <pc:picChg chg="add del mod">
          <ac:chgData name="Alexandria Costantino" userId="ff4b01ffcf7c6e64" providerId="LiveId" clId="{C2CCFEF1-B490-415E-9D52-3A0262F2E49A}" dt="2021-10-18T20:37:14.908" v="1435" actId="478"/>
          <ac:picMkLst>
            <pc:docMk/>
            <pc:sldMk cId="2784755580" sldId="506"/>
            <ac:picMk id="23" creationId="{CE8306D5-D903-4B55-A98F-E28496DB33D3}"/>
          </ac:picMkLst>
        </pc:picChg>
        <pc:picChg chg="add del mod">
          <ac:chgData name="Alexandria Costantino" userId="ff4b01ffcf7c6e64" providerId="LiveId" clId="{C2CCFEF1-B490-415E-9D52-3A0262F2E49A}" dt="2021-10-18T20:37:14.439" v="1434" actId="478"/>
          <ac:picMkLst>
            <pc:docMk/>
            <pc:sldMk cId="2784755580" sldId="506"/>
            <ac:picMk id="25" creationId="{F741E9F8-91F9-4221-A8A2-642A2B0EFBE1}"/>
          </ac:picMkLst>
        </pc:picChg>
        <pc:picChg chg="add mod">
          <ac:chgData name="Alexandria Costantino" userId="ff4b01ffcf7c6e64" providerId="LiveId" clId="{C2CCFEF1-B490-415E-9D52-3A0262F2E49A}" dt="2021-10-18T20:37:08.664" v="1432" actId="1076"/>
          <ac:picMkLst>
            <pc:docMk/>
            <pc:sldMk cId="2784755580" sldId="506"/>
            <ac:picMk id="27" creationId="{3491BC62-F44A-4C9E-BC21-23FB4C6149F5}"/>
          </ac:picMkLst>
        </pc:picChg>
      </pc:sldChg>
      <pc:sldChg chg="del">
        <pc:chgData name="Alexandria Costantino" userId="ff4b01ffcf7c6e64" providerId="LiveId" clId="{C2CCFEF1-B490-415E-9D52-3A0262F2E49A}" dt="2021-10-16T20:43:54.371" v="597" actId="47"/>
        <pc:sldMkLst>
          <pc:docMk/>
          <pc:sldMk cId="883992539" sldId="507"/>
        </pc:sldMkLst>
      </pc:sldChg>
      <pc:sldChg chg="addSp delSp add del mod ord">
        <pc:chgData name="Alexandria Costantino" userId="ff4b01ffcf7c6e64" providerId="LiveId" clId="{C2CCFEF1-B490-415E-9D52-3A0262F2E49A}" dt="2021-10-18T01:55:32.148" v="1136" actId="47"/>
        <pc:sldMkLst>
          <pc:docMk/>
          <pc:sldMk cId="2433136885" sldId="507"/>
        </pc:sldMkLst>
        <pc:picChg chg="add del">
          <ac:chgData name="Alexandria Costantino" userId="ff4b01ffcf7c6e64" providerId="LiveId" clId="{C2CCFEF1-B490-415E-9D52-3A0262F2E49A}" dt="2021-10-18T01:55:22.005" v="1130" actId="22"/>
          <ac:picMkLst>
            <pc:docMk/>
            <pc:sldMk cId="2433136885" sldId="507"/>
            <ac:picMk id="4" creationId="{4F3D6F15-DA50-4159-A5A8-CEDC879C355B}"/>
          </ac:picMkLst>
        </pc:picChg>
      </pc:sldChg>
      <pc:sldChg chg="addSp delSp modSp add mod">
        <pc:chgData name="Alexandria Costantino" userId="ff4b01ffcf7c6e64" providerId="LiveId" clId="{C2CCFEF1-B490-415E-9D52-3A0262F2E49A}" dt="2021-10-18T21:42:02.388" v="1463" actId="478"/>
        <pc:sldMkLst>
          <pc:docMk/>
          <pc:sldMk cId="4021813682" sldId="508"/>
        </pc:sldMkLst>
        <pc:spChg chg="mod">
          <ac:chgData name="Alexandria Costantino" userId="ff4b01ffcf7c6e64" providerId="LiveId" clId="{C2CCFEF1-B490-415E-9D52-3A0262F2E49A}" dt="2021-10-18T02:30:14.775" v="1190" actId="20577"/>
          <ac:spMkLst>
            <pc:docMk/>
            <pc:sldMk cId="4021813682" sldId="508"/>
            <ac:spMk id="10" creationId="{6CCF568B-DB8D-4D14-A548-3FC69ED93053}"/>
          </ac:spMkLst>
        </pc:spChg>
        <pc:picChg chg="add del">
          <ac:chgData name="Alexandria Costantino" userId="ff4b01ffcf7c6e64" providerId="LiveId" clId="{C2CCFEF1-B490-415E-9D52-3A0262F2E49A}" dt="2021-10-18T21:31:44.314" v="1451" actId="478"/>
          <ac:picMkLst>
            <pc:docMk/>
            <pc:sldMk cId="4021813682" sldId="508"/>
            <ac:picMk id="4" creationId="{E25D161E-E85E-4BDA-A9EA-C20CFA7C85E0}"/>
          </ac:picMkLst>
        </pc:picChg>
        <pc:picChg chg="add del mod">
          <ac:chgData name="Alexandria Costantino" userId="ff4b01ffcf7c6e64" providerId="LiveId" clId="{C2CCFEF1-B490-415E-9D52-3A0262F2E49A}" dt="2021-10-18T21:42:01.654" v="1462" actId="478"/>
          <ac:picMkLst>
            <pc:docMk/>
            <pc:sldMk cId="4021813682" sldId="508"/>
            <ac:picMk id="6" creationId="{99731857-B58D-4493-A59B-C797E16EE7DE}"/>
          </ac:picMkLst>
        </pc:picChg>
        <pc:picChg chg="del">
          <ac:chgData name="Alexandria Costantino" userId="ff4b01ffcf7c6e64" providerId="LiveId" clId="{C2CCFEF1-B490-415E-9D52-3A0262F2E49A}" dt="2021-10-17T23:47:43.450" v="1117" actId="478"/>
          <ac:picMkLst>
            <pc:docMk/>
            <pc:sldMk cId="4021813682" sldId="508"/>
            <ac:picMk id="6" creationId="{DC5732B2-6342-4A23-8B15-0B54B356D354}"/>
          </ac:picMkLst>
        </pc:picChg>
        <pc:picChg chg="add del mod">
          <ac:chgData name="Alexandria Costantino" userId="ff4b01ffcf7c6e64" providerId="LiveId" clId="{C2CCFEF1-B490-415E-9D52-3A0262F2E49A}" dt="2021-10-18T21:42:00.969" v="1461" actId="478"/>
          <ac:picMkLst>
            <pc:docMk/>
            <pc:sldMk cId="4021813682" sldId="508"/>
            <ac:picMk id="11" creationId="{B25B6AC4-F106-45B5-8CF8-4879B07ED0DF}"/>
          </ac:picMkLst>
        </pc:picChg>
        <pc:picChg chg="add del mod">
          <ac:chgData name="Alexandria Costantino" userId="ff4b01ffcf7c6e64" providerId="LiveId" clId="{C2CCFEF1-B490-415E-9D52-3A0262F2E49A}" dt="2021-10-18T21:42:02.388" v="1463" actId="478"/>
          <ac:picMkLst>
            <pc:docMk/>
            <pc:sldMk cId="4021813682" sldId="508"/>
            <ac:picMk id="15" creationId="{4EC63B3F-7267-423C-9B3D-2A6006284A70}"/>
          </ac:picMkLst>
        </pc:picChg>
        <pc:picChg chg="add mod">
          <ac:chgData name="Alexandria Costantino" userId="ff4b01ffcf7c6e64" providerId="LiveId" clId="{C2CCFEF1-B490-415E-9D52-3A0262F2E49A}" dt="2021-10-18T21:41:53.104" v="1459" actId="1076"/>
          <ac:picMkLst>
            <pc:docMk/>
            <pc:sldMk cId="4021813682" sldId="508"/>
            <ac:picMk id="17" creationId="{4CE73DB4-2346-4453-81B4-60819135677C}"/>
          </ac:picMkLst>
        </pc:picChg>
      </pc:sldChg>
      <pc:sldChg chg="del">
        <pc:chgData name="Alexandria Costantino" userId="ff4b01ffcf7c6e64" providerId="LiveId" clId="{C2CCFEF1-B490-415E-9D52-3A0262F2E49A}" dt="2021-10-16T20:43:54.339" v="596" actId="47"/>
        <pc:sldMkLst>
          <pc:docMk/>
          <pc:sldMk cId="932294141" sldId="509"/>
        </pc:sldMkLst>
      </pc:sldChg>
      <pc:sldChg chg="addSp delSp modSp add del mod">
        <pc:chgData name="Alexandria Costantino" userId="ff4b01ffcf7c6e64" providerId="LiveId" clId="{C2CCFEF1-B490-415E-9D52-3A0262F2E49A}" dt="2021-10-18T01:56:34.291" v="1145" actId="47"/>
        <pc:sldMkLst>
          <pc:docMk/>
          <pc:sldMk cId="1222336668" sldId="509"/>
        </pc:sldMkLst>
        <pc:picChg chg="add del ord">
          <ac:chgData name="Alexandria Costantino" userId="ff4b01ffcf7c6e64" providerId="LiveId" clId="{C2CCFEF1-B490-415E-9D52-3A0262F2E49A}" dt="2021-10-18T01:55:05.946" v="1127" actId="167"/>
          <ac:picMkLst>
            <pc:docMk/>
            <pc:sldMk cId="1222336668" sldId="509"/>
            <ac:picMk id="4" creationId="{BD93DCAF-014A-4FE6-A560-8A3AEC05FA2C}"/>
          </ac:picMkLst>
        </pc:picChg>
        <pc:picChg chg="add del">
          <ac:chgData name="Alexandria Costantino" userId="ff4b01ffcf7c6e64" providerId="LiveId" clId="{C2CCFEF1-B490-415E-9D52-3A0262F2E49A}" dt="2021-10-18T01:55:23.921" v="1132" actId="478"/>
          <ac:picMkLst>
            <pc:docMk/>
            <pc:sldMk cId="1222336668" sldId="509"/>
            <ac:picMk id="11" creationId="{D51B663E-7089-4E25-87D1-47A164938407}"/>
          </ac:picMkLst>
        </pc:picChg>
      </pc:sldChg>
      <pc:sldChg chg="del">
        <pc:chgData name="Alexandria Costantino" userId="ff4b01ffcf7c6e64" providerId="LiveId" clId="{C2CCFEF1-B490-415E-9D52-3A0262F2E49A}" dt="2021-10-16T20:43:54.133" v="590" actId="47"/>
        <pc:sldMkLst>
          <pc:docMk/>
          <pc:sldMk cId="3446649022" sldId="510"/>
        </pc:sldMkLst>
      </pc:sldChg>
      <pc:sldChg chg="addSp delSp modSp add mod ord">
        <pc:chgData name="Alexandria Costantino" userId="ff4b01ffcf7c6e64" providerId="LiveId" clId="{C2CCFEF1-B490-415E-9D52-3A0262F2E49A}" dt="2021-10-18T01:56:31.634" v="1144"/>
        <pc:sldMkLst>
          <pc:docMk/>
          <pc:sldMk cId="3964545431" sldId="510"/>
        </pc:sldMkLst>
        <pc:picChg chg="del">
          <ac:chgData name="Alexandria Costantino" userId="ff4b01ffcf7c6e64" providerId="LiveId" clId="{C2CCFEF1-B490-415E-9D52-3A0262F2E49A}" dt="2021-10-18T01:56:23.232" v="1141" actId="478"/>
          <ac:picMkLst>
            <pc:docMk/>
            <pc:sldMk cId="3964545431" sldId="510"/>
            <ac:picMk id="4" creationId="{BD93DCAF-014A-4FE6-A560-8A3AEC05FA2C}"/>
          </ac:picMkLst>
        </pc:picChg>
        <pc:picChg chg="add mod ord">
          <ac:chgData name="Alexandria Costantino" userId="ff4b01ffcf7c6e64" providerId="LiveId" clId="{C2CCFEF1-B490-415E-9D52-3A0262F2E49A}" dt="2021-10-18T01:56:20.499" v="1140" actId="167"/>
          <ac:picMkLst>
            <pc:docMk/>
            <pc:sldMk cId="3964545431" sldId="510"/>
            <ac:picMk id="5" creationId="{BDE29019-4461-4D14-ACB5-BCD5CF2FA7B6}"/>
          </ac:picMkLst>
        </pc:picChg>
      </pc:sldChg>
      <pc:sldChg chg="add">
        <pc:chgData name="Alexandria Costantino" userId="ff4b01ffcf7c6e64" providerId="LiveId" clId="{C2CCFEF1-B490-415E-9D52-3A0262F2E49A}" dt="2021-10-18T01:56:26.845" v="1142" actId="2890"/>
        <pc:sldMkLst>
          <pc:docMk/>
          <pc:sldMk cId="2420084850" sldId="511"/>
        </pc:sldMkLst>
      </pc:sldChg>
      <pc:sldChg chg="del">
        <pc:chgData name="Alexandria Costantino" userId="ff4b01ffcf7c6e64" providerId="LiveId" clId="{C2CCFEF1-B490-415E-9D52-3A0262F2E49A}" dt="2021-10-16T20:43:54.195" v="592" actId="47"/>
        <pc:sldMkLst>
          <pc:docMk/>
          <pc:sldMk cId="4255882202" sldId="511"/>
        </pc:sldMkLst>
      </pc:sldChg>
      <pc:sldChg chg="modSp del mod">
        <pc:chgData name="Alexandria Costantino" userId="ff4b01ffcf7c6e64" providerId="LiveId" clId="{C2CCFEF1-B490-415E-9D52-3A0262F2E49A}" dt="2021-10-16T20:43:58.058" v="642" actId="47"/>
        <pc:sldMkLst>
          <pc:docMk/>
          <pc:sldMk cId="3889232942" sldId="512"/>
        </pc:sldMkLst>
        <pc:picChg chg="mod">
          <ac:chgData name="Alexandria Costantino" userId="ff4b01ffcf7c6e64" providerId="LiveId" clId="{C2CCFEF1-B490-415E-9D52-3A0262F2E49A}" dt="2021-10-15T00:11:19.624" v="501" actId="1076"/>
          <ac:picMkLst>
            <pc:docMk/>
            <pc:sldMk cId="3889232942" sldId="512"/>
            <ac:picMk id="5" creationId="{15A8984E-A418-4D14-BA48-E3A5DEB527A4}"/>
          </ac:picMkLst>
        </pc:picChg>
      </pc:sldChg>
      <pc:sldChg chg="addSp delSp modSp add mod">
        <pc:chgData name="Alexandria Costantino" userId="ff4b01ffcf7c6e64" providerId="LiveId" clId="{C2CCFEF1-B490-415E-9D52-3A0262F2E49A}" dt="2021-10-19T03:59:17.575" v="4383" actId="1076"/>
        <pc:sldMkLst>
          <pc:docMk/>
          <pc:sldMk cId="4020918449" sldId="512"/>
        </pc:sldMkLst>
        <pc:spChg chg="del mod">
          <ac:chgData name="Alexandria Costantino" userId="ff4b01ffcf7c6e64" providerId="LiveId" clId="{C2CCFEF1-B490-415E-9D52-3A0262F2E49A}" dt="2021-10-19T03:52:31.487" v="4202" actId="478"/>
          <ac:spMkLst>
            <pc:docMk/>
            <pc:sldMk cId="4020918449" sldId="512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3:52:31.815" v="4203"/>
          <ac:spMkLst>
            <pc:docMk/>
            <pc:sldMk cId="4020918449" sldId="512"/>
            <ac:spMk id="11" creationId="{939E9611-9E96-45E3-A4E1-71889C5CB7A5}"/>
          </ac:spMkLst>
        </pc:spChg>
        <pc:spChg chg="add mod">
          <ac:chgData name="Alexandria Costantino" userId="ff4b01ffcf7c6e64" providerId="LiveId" clId="{C2CCFEF1-B490-415E-9D52-3A0262F2E49A}" dt="2021-10-19T03:59:17.575" v="4383" actId="1076"/>
          <ac:spMkLst>
            <pc:docMk/>
            <pc:sldMk cId="4020918449" sldId="512"/>
            <ac:spMk id="13" creationId="{45F2EAD7-0ABA-4B88-9009-64FF72989113}"/>
          </ac:spMkLst>
        </pc:spChg>
        <pc:picChg chg="add del mod">
          <ac:chgData name="Alexandria Costantino" userId="ff4b01ffcf7c6e64" providerId="LiveId" clId="{C2CCFEF1-B490-415E-9D52-3A0262F2E49A}" dt="2021-10-18T16:19:38.675" v="1220" actId="478"/>
          <ac:picMkLst>
            <pc:docMk/>
            <pc:sldMk cId="4020918449" sldId="512"/>
            <ac:picMk id="4" creationId="{2094AEF0-4BE0-4BBE-A562-9AD29259CDE4}"/>
          </ac:picMkLst>
        </pc:picChg>
        <pc:picChg chg="add del mod">
          <ac:chgData name="Alexandria Costantino" userId="ff4b01ffcf7c6e64" providerId="LiveId" clId="{C2CCFEF1-B490-415E-9D52-3A0262F2E49A}" dt="2021-10-18T16:19:51.330" v="1223" actId="478"/>
          <ac:picMkLst>
            <pc:docMk/>
            <pc:sldMk cId="4020918449" sldId="512"/>
            <ac:picMk id="6" creationId="{7419EF8D-FAAC-4898-A929-D4B5F25CA9FA}"/>
          </ac:picMkLst>
        </pc:picChg>
        <pc:picChg chg="add del mod">
          <ac:chgData name="Alexandria Costantino" userId="ff4b01ffcf7c6e64" providerId="LiveId" clId="{C2CCFEF1-B490-415E-9D52-3A0262F2E49A}" dt="2021-10-18T22:08:22.713" v="1496" actId="478"/>
          <ac:picMkLst>
            <pc:docMk/>
            <pc:sldMk cId="4020918449" sldId="512"/>
            <ac:picMk id="11" creationId="{0C6883D5-818A-4581-97E6-9FC3D265C2D0}"/>
          </ac:picMkLst>
        </pc:picChg>
        <pc:picChg chg="add del mod">
          <ac:chgData name="Alexandria Costantino" userId="ff4b01ffcf7c6e64" providerId="LiveId" clId="{C2CCFEF1-B490-415E-9D52-3A0262F2E49A}" dt="2021-10-18T21:50:31.329" v="1490" actId="478"/>
          <ac:picMkLst>
            <pc:docMk/>
            <pc:sldMk cId="4020918449" sldId="512"/>
            <ac:picMk id="15" creationId="{11BE3476-D077-4BD9-BA97-0F7C58F00FC9}"/>
          </ac:picMkLst>
        </pc:picChg>
        <pc:picChg chg="add del mod">
          <ac:chgData name="Alexandria Costantino" userId="ff4b01ffcf7c6e64" providerId="LiveId" clId="{C2CCFEF1-B490-415E-9D52-3A0262F2E49A}" dt="2021-10-18T22:08:16.701" v="1495" actId="478"/>
          <ac:picMkLst>
            <pc:docMk/>
            <pc:sldMk cId="4020918449" sldId="512"/>
            <ac:picMk id="17" creationId="{04E5797B-25A0-4A3B-8B22-4E56173FE3B8}"/>
          </ac:picMkLst>
        </pc:picChg>
        <pc:picChg chg="add mod">
          <ac:chgData name="Alexandria Costantino" userId="ff4b01ffcf7c6e64" providerId="LiveId" clId="{C2CCFEF1-B490-415E-9D52-3A0262F2E49A}" dt="2021-10-18T22:08:33.479" v="1499" actId="1076"/>
          <ac:picMkLst>
            <pc:docMk/>
            <pc:sldMk cId="4020918449" sldId="512"/>
            <ac:picMk id="19" creationId="{AB365A6A-BDAC-4E2F-8D6D-F8CF5A992A80}"/>
          </ac:picMkLst>
        </pc:picChg>
      </pc:sldChg>
      <pc:sldChg chg="del">
        <pc:chgData name="Alexandria Costantino" userId="ff4b01ffcf7c6e64" providerId="LiveId" clId="{C2CCFEF1-B490-415E-9D52-3A0262F2E49A}" dt="2021-10-16T20:43:57.901" v="641" actId="47"/>
        <pc:sldMkLst>
          <pc:docMk/>
          <pc:sldMk cId="40663992" sldId="513"/>
        </pc:sldMkLst>
      </pc:sldChg>
      <pc:sldChg chg="delSp modSp add del mod">
        <pc:chgData name="Alexandria Costantino" userId="ff4b01ffcf7c6e64" providerId="LiveId" clId="{C2CCFEF1-B490-415E-9D52-3A0262F2E49A}" dt="2021-10-18T02:40:42.434" v="1207" actId="47"/>
        <pc:sldMkLst>
          <pc:docMk/>
          <pc:sldMk cId="1587620607" sldId="513"/>
        </pc:sldMkLst>
        <pc:spChg chg="del mod">
          <ac:chgData name="Alexandria Costantino" userId="ff4b01ffcf7c6e64" providerId="LiveId" clId="{C2CCFEF1-B490-415E-9D52-3A0262F2E49A}" dt="2021-10-18T02:40:39.060" v="1206"/>
          <ac:spMkLst>
            <pc:docMk/>
            <pc:sldMk cId="1587620607" sldId="513"/>
            <ac:spMk id="10" creationId="{6CCF568B-DB8D-4D14-A548-3FC69ED93053}"/>
          </ac:spMkLst>
        </pc:spChg>
      </pc:sldChg>
      <pc:sldChg chg="addSp delSp modSp add mod">
        <pc:chgData name="Alexandria Costantino" userId="ff4b01ffcf7c6e64" providerId="LiveId" clId="{C2CCFEF1-B490-415E-9D52-3A0262F2E49A}" dt="2021-10-19T16:23:28.092" v="4528" actId="20577"/>
        <pc:sldMkLst>
          <pc:docMk/>
          <pc:sldMk cId="3752763215" sldId="513"/>
        </pc:sldMkLst>
        <pc:spChg chg="del">
          <ac:chgData name="Alexandria Costantino" userId="ff4b01ffcf7c6e64" providerId="LiveId" clId="{C2CCFEF1-B490-415E-9D52-3A0262F2E49A}" dt="2021-10-19T03:52:35.467" v="4204" actId="478"/>
          <ac:spMkLst>
            <pc:docMk/>
            <pc:sldMk cId="3752763215" sldId="513"/>
            <ac:spMk id="10" creationId="{6CCF568B-DB8D-4D14-A548-3FC69ED93053}"/>
          </ac:spMkLst>
        </pc:spChg>
        <pc:spChg chg="add del mod">
          <ac:chgData name="Alexandria Costantino" userId="ff4b01ffcf7c6e64" providerId="LiveId" clId="{C2CCFEF1-B490-415E-9D52-3A0262F2E49A}" dt="2021-10-19T03:53:36.427" v="4206" actId="478"/>
          <ac:spMkLst>
            <pc:docMk/>
            <pc:sldMk cId="3752763215" sldId="513"/>
            <ac:spMk id="11" creationId="{72625EEB-40DD-4866-AAF6-FD52CB1AE54D}"/>
          </ac:spMkLst>
        </pc:spChg>
        <pc:spChg chg="add mod">
          <ac:chgData name="Alexandria Costantino" userId="ff4b01ffcf7c6e64" providerId="LiveId" clId="{C2CCFEF1-B490-415E-9D52-3A0262F2E49A}" dt="2021-10-19T03:52:35.764" v="4205"/>
          <ac:spMkLst>
            <pc:docMk/>
            <pc:sldMk cId="3752763215" sldId="513"/>
            <ac:spMk id="15" creationId="{25E8CEB1-3A59-47BE-AB12-7B297BD5D9B0}"/>
          </ac:spMkLst>
        </pc:spChg>
        <pc:spChg chg="add del mod">
          <ac:chgData name="Alexandria Costantino" userId="ff4b01ffcf7c6e64" providerId="LiveId" clId="{C2CCFEF1-B490-415E-9D52-3A0262F2E49A}" dt="2021-10-19T03:59:10.783" v="4380" actId="478"/>
          <ac:spMkLst>
            <pc:docMk/>
            <pc:sldMk cId="3752763215" sldId="513"/>
            <ac:spMk id="16" creationId="{639389E5-5827-4AEE-804F-816A33FD3459}"/>
          </ac:spMkLst>
        </pc:spChg>
        <pc:spChg chg="add mod">
          <ac:chgData name="Alexandria Costantino" userId="ff4b01ffcf7c6e64" providerId="LiveId" clId="{C2CCFEF1-B490-415E-9D52-3A0262F2E49A}" dt="2021-10-19T16:23:28.092" v="4528" actId="20577"/>
          <ac:spMkLst>
            <pc:docMk/>
            <pc:sldMk cId="3752763215" sldId="513"/>
            <ac:spMk id="17" creationId="{80B8A18F-70C1-4D25-B530-65A6FDB15493}"/>
          </ac:spMkLst>
        </pc:spChg>
        <pc:picChg chg="del">
          <ac:chgData name="Alexandria Costantino" userId="ff4b01ffcf7c6e64" providerId="LiveId" clId="{C2CCFEF1-B490-415E-9D52-3A0262F2E49A}" dt="2021-10-18T16:14:54.036" v="1209" actId="478"/>
          <ac:picMkLst>
            <pc:docMk/>
            <pc:sldMk cId="3752763215" sldId="513"/>
            <ac:picMk id="4" creationId="{2094AEF0-4BE0-4BBE-A562-9AD29259CDE4}"/>
          </ac:picMkLst>
        </pc:picChg>
        <pc:picChg chg="add del">
          <ac:chgData name="Alexandria Costantino" userId="ff4b01ffcf7c6e64" providerId="LiveId" clId="{C2CCFEF1-B490-415E-9D52-3A0262F2E49A}" dt="2021-10-18T16:14:55.833" v="1211" actId="478"/>
          <ac:picMkLst>
            <pc:docMk/>
            <pc:sldMk cId="3752763215" sldId="513"/>
            <ac:picMk id="5" creationId="{CA0D1544-A344-4D2D-9407-3528E4A67CE6}"/>
          </ac:picMkLst>
        </pc:picChg>
        <pc:picChg chg="add del mod">
          <ac:chgData name="Alexandria Costantino" userId="ff4b01ffcf7c6e64" providerId="LiveId" clId="{C2CCFEF1-B490-415E-9D52-3A0262F2E49A}" dt="2021-10-18T16:16:18.473" v="1215" actId="478"/>
          <ac:picMkLst>
            <pc:docMk/>
            <pc:sldMk cId="3752763215" sldId="513"/>
            <ac:picMk id="8" creationId="{3FE8A8A8-6072-4340-8302-3E99C471A8FF}"/>
          </ac:picMkLst>
        </pc:picChg>
        <pc:picChg chg="add mod">
          <ac:chgData name="Alexandria Costantino" userId="ff4b01ffcf7c6e64" providerId="LiveId" clId="{C2CCFEF1-B490-415E-9D52-3A0262F2E49A}" dt="2021-10-18T16:16:30.189" v="1219" actId="1076"/>
          <ac:picMkLst>
            <pc:docMk/>
            <pc:sldMk cId="3752763215" sldId="513"/>
            <ac:picMk id="13" creationId="{0375807F-6B35-4F05-B76A-3C5B1809D1C5}"/>
          </ac:picMkLst>
        </pc:picChg>
      </pc:sldChg>
      <pc:sldChg chg="addSp delSp modSp add mod">
        <pc:chgData name="Alexandria Costantino" userId="ff4b01ffcf7c6e64" providerId="LiveId" clId="{C2CCFEF1-B490-415E-9D52-3A0262F2E49A}" dt="2021-10-18T21:31:30.299" v="1449" actId="22"/>
        <pc:sldMkLst>
          <pc:docMk/>
          <pc:sldMk cId="1148724453" sldId="514"/>
        </pc:sldMkLst>
        <pc:spChg chg="mod">
          <ac:chgData name="Alexandria Costantino" userId="ff4b01ffcf7c6e64" providerId="LiveId" clId="{C2CCFEF1-B490-415E-9D52-3A0262F2E49A}" dt="2021-10-18T17:48:26" v="1276" actId="20577"/>
          <ac:spMkLst>
            <pc:docMk/>
            <pc:sldMk cId="1148724453" sldId="514"/>
            <ac:spMk id="10" creationId="{6CCF568B-DB8D-4D14-A548-3FC69ED93053}"/>
          </ac:spMkLst>
        </pc:spChg>
        <pc:picChg chg="add del">
          <ac:chgData name="Alexandria Costantino" userId="ff4b01ffcf7c6e64" providerId="LiveId" clId="{C2CCFEF1-B490-415E-9D52-3A0262F2E49A}" dt="2021-10-18T21:31:30.299" v="1449" actId="22"/>
          <ac:picMkLst>
            <pc:docMk/>
            <pc:sldMk cId="1148724453" sldId="514"/>
            <ac:picMk id="4" creationId="{F88161DF-8DD4-4155-9F3D-AAAE5826DCBB}"/>
          </ac:picMkLst>
        </pc:picChg>
        <pc:picChg chg="del">
          <ac:chgData name="Alexandria Costantino" userId="ff4b01ffcf7c6e64" providerId="LiveId" clId="{C2CCFEF1-B490-415E-9D52-3A0262F2E49A}" dt="2021-10-18T16:29:03.833" v="1239" actId="478"/>
          <ac:picMkLst>
            <pc:docMk/>
            <pc:sldMk cId="1148724453" sldId="514"/>
            <ac:picMk id="13" creationId="{0375807F-6B35-4F05-B76A-3C5B1809D1C5}"/>
          </ac:picMkLst>
        </pc:picChg>
      </pc:sldChg>
      <pc:sldChg chg="del">
        <pc:chgData name="Alexandria Costantino" userId="ff4b01ffcf7c6e64" providerId="LiveId" clId="{C2CCFEF1-B490-415E-9D52-3A0262F2E49A}" dt="2021-10-16T20:43:54.164" v="591" actId="47"/>
        <pc:sldMkLst>
          <pc:docMk/>
          <pc:sldMk cId="1241427652" sldId="514"/>
        </pc:sldMkLst>
      </pc:sldChg>
      <pc:sldChg chg="addSp delSp add del mod">
        <pc:chgData name="Alexandria Costantino" userId="ff4b01ffcf7c6e64" providerId="LiveId" clId="{C2CCFEF1-B490-415E-9D52-3A0262F2E49A}" dt="2021-10-13T00:19:41.679" v="330" actId="2890"/>
        <pc:sldMkLst>
          <pc:docMk/>
          <pc:sldMk cId="404062692" sldId="515"/>
        </pc:sldMkLst>
        <pc:picChg chg="add del">
          <ac:chgData name="Alexandria Costantino" userId="ff4b01ffcf7c6e64" providerId="LiveId" clId="{C2CCFEF1-B490-415E-9D52-3A0262F2E49A}" dt="2021-10-13T00:19:40.471" v="329" actId="478"/>
          <ac:picMkLst>
            <pc:docMk/>
            <pc:sldMk cId="404062692" sldId="515"/>
            <ac:picMk id="3" creationId="{45722AF0-7896-48BE-B8E0-537780145B5E}"/>
          </ac:picMkLst>
        </pc:picChg>
      </pc:sldChg>
      <pc:sldChg chg="addSp delSp modSp add mod">
        <pc:chgData name="Alexandria Costantino" userId="ff4b01ffcf7c6e64" providerId="LiveId" clId="{C2CCFEF1-B490-415E-9D52-3A0262F2E49A}" dt="2021-10-18T18:23:19.366" v="1336" actId="478"/>
        <pc:sldMkLst>
          <pc:docMk/>
          <pc:sldMk cId="891459633" sldId="515"/>
        </pc:sldMkLst>
        <pc:spChg chg="mod">
          <ac:chgData name="Alexandria Costantino" userId="ff4b01ffcf7c6e64" providerId="LiveId" clId="{C2CCFEF1-B490-415E-9D52-3A0262F2E49A}" dt="2021-10-18T17:48:39.947" v="1287" actId="20577"/>
          <ac:spMkLst>
            <pc:docMk/>
            <pc:sldMk cId="891459633" sldId="515"/>
            <ac:spMk id="10" creationId="{6CCF568B-DB8D-4D14-A548-3FC69ED93053}"/>
          </ac:spMkLst>
        </pc:spChg>
        <pc:picChg chg="add del mod">
          <ac:chgData name="Alexandria Costantino" userId="ff4b01ffcf7c6e64" providerId="LiveId" clId="{C2CCFEF1-B490-415E-9D52-3A0262F2E49A}" dt="2021-10-18T17:49:29.273" v="1291" actId="478"/>
          <ac:picMkLst>
            <pc:docMk/>
            <pc:sldMk cId="891459633" sldId="515"/>
            <ac:picMk id="4" creationId="{AC73D06D-AF07-42B5-92C6-1492DFEC8A16}"/>
          </ac:picMkLst>
        </pc:picChg>
        <pc:picChg chg="add del mod">
          <ac:chgData name="Alexandria Costantino" userId="ff4b01ffcf7c6e64" providerId="LiveId" clId="{C2CCFEF1-B490-415E-9D52-3A0262F2E49A}" dt="2021-10-18T18:22:47.415" v="1328" actId="478"/>
          <ac:picMkLst>
            <pc:docMk/>
            <pc:sldMk cId="891459633" sldId="515"/>
            <ac:picMk id="6" creationId="{B3392F77-F1B0-44AD-9104-9C3814F36098}"/>
          </ac:picMkLst>
        </pc:picChg>
        <pc:picChg chg="add del">
          <ac:chgData name="Alexandria Costantino" userId="ff4b01ffcf7c6e64" providerId="LiveId" clId="{C2CCFEF1-B490-415E-9D52-3A0262F2E49A}" dt="2021-10-18T18:23:19.366" v="1336" actId="478"/>
          <ac:picMkLst>
            <pc:docMk/>
            <pc:sldMk cId="891459633" sldId="515"/>
            <ac:picMk id="11" creationId="{55C16AAF-336F-4D0E-AC30-B94D22C8C104}"/>
          </ac:picMkLst>
        </pc:picChg>
        <pc:picChg chg="add mod">
          <ac:chgData name="Alexandria Costantino" userId="ff4b01ffcf7c6e64" providerId="LiveId" clId="{C2CCFEF1-B490-415E-9D52-3A0262F2E49A}" dt="2021-10-18T18:23:10.478" v="1333" actId="1076"/>
          <ac:picMkLst>
            <pc:docMk/>
            <pc:sldMk cId="891459633" sldId="515"/>
            <ac:picMk id="15" creationId="{9E4214A0-E51C-4A48-9E1F-5C11FB49CA11}"/>
          </ac:picMkLst>
        </pc:picChg>
      </pc:sldChg>
      <pc:sldChg chg="delSp modSp add del mod">
        <pc:chgData name="Alexandria Costantino" userId="ff4b01ffcf7c6e64" providerId="LiveId" clId="{C2CCFEF1-B490-415E-9D52-3A0262F2E49A}" dt="2021-10-16T20:43:58.185" v="643" actId="47"/>
        <pc:sldMkLst>
          <pc:docMk/>
          <pc:sldMk cId="2118218994" sldId="515"/>
        </pc:sldMkLst>
        <pc:spChg chg="mod">
          <ac:chgData name="Alexandria Costantino" userId="ff4b01ffcf7c6e64" providerId="LiveId" clId="{C2CCFEF1-B490-415E-9D52-3A0262F2E49A}" dt="2021-10-16T19:46:57.692" v="548" actId="20577"/>
          <ac:spMkLst>
            <pc:docMk/>
            <pc:sldMk cId="2118218994" sldId="515"/>
            <ac:spMk id="17" creationId="{3EE95A4E-2DF5-48E4-93A8-B1A39FD01633}"/>
          </ac:spMkLst>
        </pc:spChg>
        <pc:picChg chg="del">
          <ac:chgData name="Alexandria Costantino" userId="ff4b01ffcf7c6e64" providerId="LiveId" clId="{C2CCFEF1-B490-415E-9D52-3A0262F2E49A}" dt="2021-10-15T00:13:56.477" v="505" actId="478"/>
          <ac:picMkLst>
            <pc:docMk/>
            <pc:sldMk cId="2118218994" sldId="515"/>
            <ac:picMk id="18" creationId="{F5C5D6D2-B022-42A9-ACCE-84EBE9F2F8D0}"/>
          </ac:picMkLst>
        </pc:picChg>
        <pc:picChg chg="del mod">
          <ac:chgData name="Alexandria Costantino" userId="ff4b01ffcf7c6e64" providerId="LiveId" clId="{C2CCFEF1-B490-415E-9D52-3A0262F2E49A}" dt="2021-10-15T00:13:58.413" v="507" actId="478"/>
          <ac:picMkLst>
            <pc:docMk/>
            <pc:sldMk cId="2118218994" sldId="515"/>
            <ac:picMk id="19" creationId="{EB8050D7-EBD8-47CA-A1F1-67C3B7C43291}"/>
          </ac:picMkLst>
        </pc:picChg>
      </pc:sldChg>
      <pc:sldChg chg="new del">
        <pc:chgData name="Alexandria Costantino" userId="ff4b01ffcf7c6e64" providerId="LiveId" clId="{C2CCFEF1-B490-415E-9D52-3A0262F2E49A}" dt="2021-10-15T00:13:51.860" v="503" actId="47"/>
        <pc:sldMkLst>
          <pc:docMk/>
          <pc:sldMk cId="4196801420" sldId="515"/>
        </pc:sldMkLst>
      </pc:sldChg>
      <pc:sldChg chg="add del">
        <pc:chgData name="Alexandria Costantino" userId="ff4b01ffcf7c6e64" providerId="LiveId" clId="{C2CCFEF1-B490-415E-9D52-3A0262F2E49A}" dt="2021-10-16T20:43:59.898" v="650" actId="47"/>
        <pc:sldMkLst>
          <pc:docMk/>
          <pc:sldMk cId="1115411550" sldId="516"/>
        </pc:sldMkLst>
      </pc:sldChg>
      <pc:sldChg chg="addSp delSp modSp add mod">
        <pc:chgData name="Alexandria Costantino" userId="ff4b01ffcf7c6e64" providerId="LiveId" clId="{C2CCFEF1-B490-415E-9D52-3A0262F2E49A}" dt="2021-10-19T04:02:16.695" v="4483" actId="20577"/>
        <pc:sldMkLst>
          <pc:docMk/>
          <pc:sldMk cId="3433033456" sldId="516"/>
        </pc:sldMkLst>
        <pc:spChg chg="mod">
          <ac:chgData name="Alexandria Costantino" userId="ff4b01ffcf7c6e64" providerId="LiveId" clId="{C2CCFEF1-B490-415E-9D52-3A0262F2E49A}" dt="2021-10-18T23:34:21.622" v="1639" actId="14100"/>
          <ac:spMkLst>
            <pc:docMk/>
            <pc:sldMk cId="3433033456" sldId="516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4:02:16.695" v="4483" actId="20577"/>
          <ac:spMkLst>
            <pc:docMk/>
            <pc:sldMk cId="3433033456" sldId="516"/>
            <ac:spMk id="11" creationId="{9C8675F7-F816-4FE8-AB16-AAB6F4F9F4C9}"/>
          </ac:spMkLst>
        </pc:spChg>
        <pc:picChg chg="add del mod">
          <ac:chgData name="Alexandria Costantino" userId="ff4b01ffcf7c6e64" providerId="LiveId" clId="{C2CCFEF1-B490-415E-9D52-3A0262F2E49A}" dt="2021-10-18T23:46:06.396" v="1654" actId="478"/>
          <ac:picMkLst>
            <pc:docMk/>
            <pc:sldMk cId="3433033456" sldId="516"/>
            <ac:picMk id="4" creationId="{128B5880-2A8B-4667-9DDE-44CCB15B1F42}"/>
          </ac:picMkLst>
        </pc:picChg>
        <pc:picChg chg="add mod">
          <ac:chgData name="Alexandria Costantino" userId="ff4b01ffcf7c6e64" providerId="LiveId" clId="{C2CCFEF1-B490-415E-9D52-3A0262F2E49A}" dt="2021-10-18T23:46:13.439" v="1657" actId="1076"/>
          <ac:picMkLst>
            <pc:docMk/>
            <pc:sldMk cId="3433033456" sldId="516"/>
            <ac:picMk id="6" creationId="{3F9996C8-E360-45EF-AC36-9DB7476B2852}"/>
          </ac:picMkLst>
        </pc:picChg>
      </pc:sldChg>
      <pc:sldChg chg="addSp delSp add mod ord">
        <pc:chgData name="Alexandria Costantino" userId="ff4b01ffcf7c6e64" providerId="LiveId" clId="{C2CCFEF1-B490-415E-9D52-3A0262F2E49A}" dt="2021-10-18T19:31:31.028" v="1355"/>
        <pc:sldMkLst>
          <pc:docMk/>
          <pc:sldMk cId="4113452614" sldId="517"/>
        </pc:sldMkLst>
        <pc:picChg chg="add">
          <ac:chgData name="Alexandria Costantino" userId="ff4b01ffcf7c6e64" providerId="LiveId" clId="{C2CCFEF1-B490-415E-9D52-3A0262F2E49A}" dt="2021-10-18T19:31:04.459" v="1350" actId="22"/>
          <ac:picMkLst>
            <pc:docMk/>
            <pc:sldMk cId="4113452614" sldId="517"/>
            <ac:picMk id="4" creationId="{E82AE186-BA3B-4A33-8439-0CDA97DF5199}"/>
          </ac:picMkLst>
        </pc:picChg>
        <pc:picChg chg="add del">
          <ac:chgData name="Alexandria Costantino" userId="ff4b01ffcf7c6e64" providerId="LiveId" clId="{C2CCFEF1-B490-415E-9D52-3A0262F2E49A}" dt="2021-10-18T19:31:28.570" v="1353" actId="478"/>
          <ac:picMkLst>
            <pc:docMk/>
            <pc:sldMk cId="4113452614" sldId="517"/>
            <ac:picMk id="6" creationId="{B8DCCD60-FA7C-4275-909B-8B09B596BE12}"/>
          </ac:picMkLst>
        </pc:picChg>
      </pc:sldChg>
      <pc:sldChg chg="delSp add mod">
        <pc:chgData name="Alexandria Costantino" userId="ff4b01ffcf7c6e64" providerId="LiveId" clId="{C2CCFEF1-B490-415E-9D52-3A0262F2E49A}" dt="2021-10-18T18:23:17.478" v="1335" actId="478"/>
        <pc:sldMkLst>
          <pc:docMk/>
          <pc:sldMk cId="2833292593" sldId="518"/>
        </pc:sldMkLst>
        <pc:picChg chg="del">
          <ac:chgData name="Alexandria Costantino" userId="ff4b01ffcf7c6e64" providerId="LiveId" clId="{C2CCFEF1-B490-415E-9D52-3A0262F2E49A}" dt="2021-10-18T18:23:17.478" v="1335" actId="478"/>
          <ac:picMkLst>
            <pc:docMk/>
            <pc:sldMk cId="2833292593" sldId="518"/>
            <ac:picMk id="15" creationId="{9E4214A0-E51C-4A48-9E1F-5C11FB49CA11}"/>
          </ac:picMkLst>
        </pc:picChg>
      </pc:sldChg>
      <pc:sldChg chg="addSp delSp modSp add del mod ord">
        <pc:chgData name="Alexandria Costantino" userId="ff4b01ffcf7c6e64" providerId="LiveId" clId="{C2CCFEF1-B490-415E-9D52-3A0262F2E49A}" dt="2021-10-18T18:22:55.532" v="1330" actId="2696"/>
        <pc:sldMkLst>
          <pc:docMk/>
          <pc:sldMk cId="3219910204" sldId="518"/>
        </pc:sldMkLst>
        <pc:picChg chg="add mod">
          <ac:chgData name="Alexandria Costantino" userId="ff4b01ffcf7c6e64" providerId="LiveId" clId="{C2CCFEF1-B490-415E-9D52-3A0262F2E49A}" dt="2021-10-18T17:51:07.634" v="1326" actId="1035"/>
          <ac:picMkLst>
            <pc:docMk/>
            <pc:sldMk cId="3219910204" sldId="518"/>
            <ac:picMk id="4" creationId="{FCA30BB4-6207-4435-94B8-54FF9A5361E6}"/>
          </ac:picMkLst>
        </pc:picChg>
        <pc:picChg chg="del">
          <ac:chgData name="Alexandria Costantino" userId="ff4b01ffcf7c6e64" providerId="LiveId" clId="{C2CCFEF1-B490-415E-9D52-3A0262F2E49A}" dt="2021-10-18T17:51:15.718" v="1327" actId="478"/>
          <ac:picMkLst>
            <pc:docMk/>
            <pc:sldMk cId="3219910204" sldId="518"/>
            <ac:picMk id="6" creationId="{B3392F77-F1B0-44AD-9104-9C3814F36098}"/>
          </ac:picMkLst>
        </pc:picChg>
      </pc:sldChg>
      <pc:sldChg chg="delSp modSp add mod">
        <pc:chgData name="Alexandria Costantino" userId="ff4b01ffcf7c6e64" providerId="LiveId" clId="{C2CCFEF1-B490-415E-9D52-3A0262F2E49A}" dt="2021-10-18T19:31:36.207" v="1357" actId="478"/>
        <pc:sldMkLst>
          <pc:docMk/>
          <pc:sldMk cId="221274623" sldId="519"/>
        </pc:sldMkLst>
        <pc:picChg chg="del">
          <ac:chgData name="Alexandria Costantino" userId="ff4b01ffcf7c6e64" providerId="LiveId" clId="{C2CCFEF1-B490-415E-9D52-3A0262F2E49A}" dt="2021-10-18T19:31:36.207" v="1357" actId="478"/>
          <ac:picMkLst>
            <pc:docMk/>
            <pc:sldMk cId="221274623" sldId="519"/>
            <ac:picMk id="4" creationId="{E82AE186-BA3B-4A33-8439-0CDA97DF5199}"/>
          </ac:picMkLst>
        </pc:picChg>
        <pc:picChg chg="ord">
          <ac:chgData name="Alexandria Costantino" userId="ff4b01ffcf7c6e64" providerId="LiveId" clId="{C2CCFEF1-B490-415E-9D52-3A0262F2E49A}" dt="2021-10-18T19:31:35.042" v="1356" actId="167"/>
          <ac:picMkLst>
            <pc:docMk/>
            <pc:sldMk cId="221274623" sldId="519"/>
            <ac:picMk id="6" creationId="{B8DCCD60-FA7C-4275-909B-8B09B596BE12}"/>
          </ac:picMkLst>
        </pc:picChg>
      </pc:sldChg>
      <pc:sldChg chg="addSp delSp modSp add del mod">
        <pc:chgData name="Alexandria Costantino" userId="ff4b01ffcf7c6e64" providerId="LiveId" clId="{C2CCFEF1-B490-415E-9D52-3A0262F2E49A}" dt="2021-10-18T19:31:04.011" v="1349" actId="47"/>
        <pc:sldMkLst>
          <pc:docMk/>
          <pc:sldMk cId="2579053027" sldId="519"/>
        </pc:sldMkLst>
        <pc:picChg chg="add del mod">
          <ac:chgData name="Alexandria Costantino" userId="ff4b01ffcf7c6e64" providerId="LiveId" clId="{C2CCFEF1-B490-415E-9D52-3A0262F2E49A}" dt="2021-10-18T19:30:56.098" v="1345" actId="478"/>
          <ac:picMkLst>
            <pc:docMk/>
            <pc:sldMk cId="2579053027" sldId="519"/>
            <ac:picMk id="4" creationId="{90A72D29-C013-4EC3-B3E3-D1AFC013D271}"/>
          </ac:picMkLst>
        </pc:picChg>
        <pc:picChg chg="add del">
          <ac:chgData name="Alexandria Costantino" userId="ff4b01ffcf7c6e64" providerId="LiveId" clId="{C2CCFEF1-B490-415E-9D52-3A0262F2E49A}" dt="2021-10-18T19:31:00.026" v="1348" actId="22"/>
          <ac:picMkLst>
            <pc:docMk/>
            <pc:sldMk cId="2579053027" sldId="519"/>
            <ac:picMk id="6" creationId="{EAC1B995-2F8A-41E3-972F-BE149B1CBD61}"/>
          </ac:picMkLst>
        </pc:picChg>
        <pc:picChg chg="del">
          <ac:chgData name="Alexandria Costantino" userId="ff4b01ffcf7c6e64" providerId="LiveId" clId="{C2CCFEF1-B490-415E-9D52-3A0262F2E49A}" dt="2021-10-18T19:30:57.647" v="1346" actId="478"/>
          <ac:picMkLst>
            <pc:docMk/>
            <pc:sldMk cId="2579053027" sldId="519"/>
            <ac:picMk id="11" creationId="{55C16AAF-336F-4D0E-AC30-B94D22C8C104}"/>
          </ac:picMkLst>
        </pc:picChg>
      </pc:sldChg>
      <pc:sldChg chg="addSp delSp modSp add mod">
        <pc:chgData name="Alexandria Costantino" userId="ff4b01ffcf7c6e64" providerId="LiveId" clId="{C2CCFEF1-B490-415E-9D52-3A0262F2E49A}" dt="2021-10-19T03:54:56.035" v="4233" actId="20577"/>
        <pc:sldMkLst>
          <pc:docMk/>
          <pc:sldMk cId="3755642790" sldId="520"/>
        </pc:sldMkLst>
        <pc:spChg chg="mod">
          <ac:chgData name="Alexandria Costantino" userId="ff4b01ffcf7c6e64" providerId="LiveId" clId="{C2CCFEF1-B490-415E-9D52-3A0262F2E49A}" dt="2021-10-18T22:50:00.291" v="1509" actId="20577"/>
          <ac:spMkLst>
            <pc:docMk/>
            <pc:sldMk cId="3755642790" sldId="520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3:54:56.035" v="4233" actId="20577"/>
          <ac:spMkLst>
            <pc:docMk/>
            <pc:sldMk cId="3755642790" sldId="520"/>
            <ac:spMk id="11" creationId="{F10DDE4A-6846-4DE4-8932-5FFF9A7CA65F}"/>
          </ac:spMkLst>
        </pc:spChg>
        <pc:picChg chg="del">
          <ac:chgData name="Alexandria Costantino" userId="ff4b01ffcf7c6e64" providerId="LiveId" clId="{C2CCFEF1-B490-415E-9D52-3A0262F2E49A}" dt="2021-10-18T19:37:51.408" v="1359" actId="478"/>
          <ac:picMkLst>
            <pc:docMk/>
            <pc:sldMk cId="3755642790" sldId="520"/>
            <ac:picMk id="4" creationId="{E82AE186-BA3B-4A33-8439-0CDA97DF5199}"/>
          </ac:picMkLst>
        </pc:picChg>
        <pc:picChg chg="add mod">
          <ac:chgData name="Alexandria Costantino" userId="ff4b01ffcf7c6e64" providerId="LiveId" clId="{C2CCFEF1-B490-415E-9D52-3A0262F2E49A}" dt="2021-10-18T22:55:20.726" v="1521" actId="1076"/>
          <ac:picMkLst>
            <pc:docMk/>
            <pc:sldMk cId="3755642790" sldId="520"/>
            <ac:picMk id="5" creationId="{A952533F-E9C2-4F4F-A659-50218DAE4362}"/>
          </ac:picMkLst>
        </pc:picChg>
        <pc:picChg chg="add del mod">
          <ac:chgData name="Alexandria Costantino" userId="ff4b01ffcf7c6e64" providerId="LiveId" clId="{C2CCFEF1-B490-415E-9D52-3A0262F2E49A}" dt="2021-10-18T22:55:28.463" v="1523" actId="478"/>
          <ac:picMkLst>
            <pc:docMk/>
            <pc:sldMk cId="3755642790" sldId="520"/>
            <ac:picMk id="8" creationId="{53429BD5-E7C7-47A9-9EDB-46FF1B3F4F10}"/>
          </ac:picMkLst>
        </pc:picChg>
      </pc:sldChg>
      <pc:sldChg chg="modSp add del mod ord">
        <pc:chgData name="Alexandria Costantino" userId="ff4b01ffcf7c6e64" providerId="LiveId" clId="{C2CCFEF1-B490-415E-9D52-3A0262F2E49A}" dt="2021-10-19T03:50:28.964" v="4197" actId="47"/>
        <pc:sldMkLst>
          <pc:docMk/>
          <pc:sldMk cId="535278271" sldId="521"/>
        </pc:sldMkLst>
        <pc:spChg chg="mod">
          <ac:chgData name="Alexandria Costantino" userId="ff4b01ffcf7c6e64" providerId="LiveId" clId="{C2CCFEF1-B490-415E-9D52-3A0262F2E49A}" dt="2021-10-18T19:48:27.819" v="1387" actId="20577"/>
          <ac:spMkLst>
            <pc:docMk/>
            <pc:sldMk cId="535278271" sldId="521"/>
            <ac:spMk id="10" creationId="{6CCF568B-DB8D-4D14-A548-3FC69ED93053}"/>
          </ac:spMkLst>
        </pc:spChg>
      </pc:sldChg>
      <pc:sldChg chg="new del">
        <pc:chgData name="Alexandria Costantino" userId="ff4b01ffcf7c6e64" providerId="LiveId" clId="{C2CCFEF1-B490-415E-9D52-3A0262F2E49A}" dt="2021-10-18T19:54:59.410" v="1390" actId="680"/>
        <pc:sldMkLst>
          <pc:docMk/>
          <pc:sldMk cId="2570244169" sldId="522"/>
        </pc:sldMkLst>
      </pc:sldChg>
      <pc:sldChg chg="modSp add del mod">
        <pc:chgData name="Alexandria Costantino" userId="ff4b01ffcf7c6e64" providerId="LiveId" clId="{C2CCFEF1-B490-415E-9D52-3A0262F2E49A}" dt="2021-10-18T23:59:24.275" v="2081" actId="47"/>
        <pc:sldMkLst>
          <pc:docMk/>
          <pc:sldMk cId="4188298997" sldId="522"/>
        </pc:sldMkLst>
        <pc:spChg chg="mod">
          <ac:chgData name="Alexandria Costantino" userId="ff4b01ffcf7c6e64" providerId="LiveId" clId="{C2CCFEF1-B490-415E-9D52-3A0262F2E49A}" dt="2021-10-18T19:55:10.337" v="1401" actId="20577"/>
          <ac:spMkLst>
            <pc:docMk/>
            <pc:sldMk cId="4188298997" sldId="522"/>
            <ac:spMk id="10" creationId="{6CCF568B-DB8D-4D14-A548-3FC69ED93053}"/>
          </ac:spMkLst>
        </pc:spChg>
      </pc:sldChg>
      <pc:sldChg chg="addSp delSp modSp add mod">
        <pc:chgData name="Alexandria Costantino" userId="ff4b01ffcf7c6e64" providerId="LiveId" clId="{C2CCFEF1-B490-415E-9D52-3A0262F2E49A}" dt="2021-10-19T04:07:26.574" v="4515"/>
        <pc:sldMkLst>
          <pc:docMk/>
          <pc:sldMk cId="2493223533" sldId="523"/>
        </pc:sldMkLst>
        <pc:spChg chg="del">
          <ac:chgData name="Alexandria Costantino" userId="ff4b01ffcf7c6e64" providerId="LiveId" clId="{C2CCFEF1-B490-415E-9D52-3A0262F2E49A}" dt="2021-10-19T04:07:26.271" v="4514" actId="478"/>
          <ac:spMkLst>
            <pc:docMk/>
            <pc:sldMk cId="2493223533" sldId="523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4:07:26.574" v="4515"/>
          <ac:spMkLst>
            <pc:docMk/>
            <pc:sldMk cId="2493223533" sldId="523"/>
            <ac:spMk id="11" creationId="{91ABCA78-7D0F-4393-838F-CD98021B27EF}"/>
          </ac:spMkLst>
        </pc:spChg>
        <pc:picChg chg="del">
          <ac:chgData name="Alexandria Costantino" userId="ff4b01ffcf7c6e64" providerId="LiveId" clId="{C2CCFEF1-B490-415E-9D52-3A0262F2E49A}" dt="2021-10-18T20:37:29.846" v="1443" actId="478"/>
          <ac:picMkLst>
            <pc:docMk/>
            <pc:sldMk cId="2493223533" sldId="523"/>
            <ac:picMk id="21" creationId="{A6FF87F2-D6A5-4503-A7C5-9EAF1FB763CA}"/>
          </ac:picMkLst>
        </pc:picChg>
        <pc:picChg chg="del ord">
          <ac:chgData name="Alexandria Costantino" userId="ff4b01ffcf7c6e64" providerId="LiveId" clId="{C2CCFEF1-B490-415E-9D52-3A0262F2E49A}" dt="2021-10-18T20:37:40.260" v="1447" actId="478"/>
          <ac:picMkLst>
            <pc:docMk/>
            <pc:sldMk cId="2493223533" sldId="523"/>
            <ac:picMk id="23" creationId="{CE8306D5-D903-4B55-A98F-E28496DB33D3}"/>
          </ac:picMkLst>
        </pc:picChg>
        <pc:picChg chg="ord">
          <ac:chgData name="Alexandria Costantino" userId="ff4b01ffcf7c6e64" providerId="LiveId" clId="{C2CCFEF1-B490-415E-9D52-3A0262F2E49A}" dt="2021-10-18T20:37:38.868" v="1446" actId="167"/>
          <ac:picMkLst>
            <pc:docMk/>
            <pc:sldMk cId="2493223533" sldId="523"/>
            <ac:picMk id="25" creationId="{F741E9F8-91F9-4221-A8A2-642A2B0EFBE1}"/>
          </ac:picMkLst>
        </pc:picChg>
        <pc:picChg chg="del">
          <ac:chgData name="Alexandria Costantino" userId="ff4b01ffcf7c6e64" providerId="LiveId" clId="{C2CCFEF1-B490-415E-9D52-3A0262F2E49A}" dt="2021-10-18T20:37:18.253" v="1437" actId="478"/>
          <ac:picMkLst>
            <pc:docMk/>
            <pc:sldMk cId="2493223533" sldId="523"/>
            <ac:picMk id="27" creationId="{3491BC62-F44A-4C9E-BC21-23FB4C6149F5}"/>
          </ac:picMkLst>
        </pc:picChg>
      </pc:sldChg>
      <pc:sldChg chg="addSp delSp modSp add mod">
        <pc:chgData name="Alexandria Costantino" userId="ff4b01ffcf7c6e64" providerId="LiveId" clId="{C2CCFEF1-B490-415E-9D52-3A0262F2E49A}" dt="2021-10-19T04:07:20.131" v="4511"/>
        <pc:sldMkLst>
          <pc:docMk/>
          <pc:sldMk cId="1634089397" sldId="524"/>
        </pc:sldMkLst>
        <pc:spChg chg="del">
          <ac:chgData name="Alexandria Costantino" userId="ff4b01ffcf7c6e64" providerId="LiveId" clId="{C2CCFEF1-B490-415E-9D52-3A0262F2E49A}" dt="2021-10-19T04:07:19.831" v="4510" actId="478"/>
          <ac:spMkLst>
            <pc:docMk/>
            <pc:sldMk cId="1634089397" sldId="524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4:07:20.131" v="4511"/>
          <ac:spMkLst>
            <pc:docMk/>
            <pc:sldMk cId="1634089397" sldId="524"/>
            <ac:spMk id="11" creationId="{41963430-2B2B-4719-BC89-606A2BA0ACE4}"/>
          </ac:spMkLst>
        </pc:spChg>
        <pc:picChg chg="del">
          <ac:chgData name="Alexandria Costantino" userId="ff4b01ffcf7c6e64" providerId="LiveId" clId="{C2CCFEF1-B490-415E-9D52-3A0262F2E49A}" dt="2021-10-18T20:37:22.638" v="1440" actId="478"/>
          <ac:picMkLst>
            <pc:docMk/>
            <pc:sldMk cId="1634089397" sldId="524"/>
            <ac:picMk id="23" creationId="{CE8306D5-D903-4B55-A98F-E28496DB33D3}"/>
          </ac:picMkLst>
        </pc:picChg>
        <pc:picChg chg="del">
          <ac:chgData name="Alexandria Costantino" userId="ff4b01ffcf7c6e64" providerId="LiveId" clId="{C2CCFEF1-B490-415E-9D52-3A0262F2E49A}" dt="2021-10-18T20:37:21.903" v="1439" actId="478"/>
          <ac:picMkLst>
            <pc:docMk/>
            <pc:sldMk cId="1634089397" sldId="524"/>
            <ac:picMk id="25" creationId="{F741E9F8-91F9-4221-A8A2-642A2B0EFBE1}"/>
          </ac:picMkLst>
        </pc:picChg>
      </pc:sldChg>
      <pc:sldChg chg="addSp delSp modSp add mod">
        <pc:chgData name="Alexandria Costantino" userId="ff4b01ffcf7c6e64" providerId="LiveId" clId="{C2CCFEF1-B490-415E-9D52-3A0262F2E49A}" dt="2021-10-19T04:07:22.885" v="4513"/>
        <pc:sldMkLst>
          <pc:docMk/>
          <pc:sldMk cId="3058007436" sldId="525"/>
        </pc:sldMkLst>
        <pc:spChg chg="del">
          <ac:chgData name="Alexandria Costantino" userId="ff4b01ffcf7c6e64" providerId="LiveId" clId="{C2CCFEF1-B490-415E-9D52-3A0262F2E49A}" dt="2021-10-19T04:07:22.570" v="4512" actId="478"/>
          <ac:spMkLst>
            <pc:docMk/>
            <pc:sldMk cId="3058007436" sldId="525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4:07:22.885" v="4513"/>
          <ac:spMkLst>
            <pc:docMk/>
            <pc:sldMk cId="3058007436" sldId="525"/>
            <ac:spMk id="11" creationId="{D18F55CF-FF2F-4BA9-AFCE-D2D9A043A6C9}"/>
          </ac:spMkLst>
        </pc:spChg>
        <pc:picChg chg="del">
          <ac:chgData name="Alexandria Costantino" userId="ff4b01ffcf7c6e64" providerId="LiveId" clId="{C2CCFEF1-B490-415E-9D52-3A0262F2E49A}" dt="2021-10-18T20:37:35.557" v="1445" actId="478"/>
          <ac:picMkLst>
            <pc:docMk/>
            <pc:sldMk cId="3058007436" sldId="525"/>
            <ac:picMk id="25" creationId="{F741E9F8-91F9-4221-A8A2-642A2B0EFBE1}"/>
          </ac:picMkLst>
        </pc:picChg>
      </pc:sldChg>
      <pc:sldChg chg="delSp add mod ord">
        <pc:chgData name="Alexandria Costantino" userId="ff4b01ffcf7c6e64" providerId="LiveId" clId="{C2CCFEF1-B490-415E-9D52-3A0262F2E49A}" dt="2021-10-18T21:42:13.935" v="1469"/>
        <pc:sldMkLst>
          <pc:docMk/>
          <pc:sldMk cId="1309499606" sldId="526"/>
        </pc:sldMkLst>
        <pc:picChg chg="del">
          <ac:chgData name="Alexandria Costantino" userId="ff4b01ffcf7c6e64" providerId="LiveId" clId="{C2CCFEF1-B490-415E-9D52-3A0262F2E49A}" dt="2021-10-18T21:42:11.232" v="1467" actId="478"/>
          <ac:picMkLst>
            <pc:docMk/>
            <pc:sldMk cId="1309499606" sldId="526"/>
            <ac:picMk id="11" creationId="{B25B6AC4-F106-45B5-8CF8-4879B07ED0DF}"/>
          </ac:picMkLst>
        </pc:picChg>
        <pc:picChg chg="del">
          <ac:chgData name="Alexandria Costantino" userId="ff4b01ffcf7c6e64" providerId="LiveId" clId="{C2CCFEF1-B490-415E-9D52-3A0262F2E49A}" dt="2021-10-18T21:42:10.372" v="1466" actId="478"/>
          <ac:picMkLst>
            <pc:docMk/>
            <pc:sldMk cId="1309499606" sldId="526"/>
            <ac:picMk id="15" creationId="{4EC63B3F-7267-423C-9B3D-2A6006284A70}"/>
          </ac:picMkLst>
        </pc:picChg>
        <pc:picChg chg="del">
          <ac:chgData name="Alexandria Costantino" userId="ff4b01ffcf7c6e64" providerId="LiveId" clId="{C2CCFEF1-B490-415E-9D52-3A0262F2E49A}" dt="2021-10-18T21:42:06.415" v="1464" actId="478"/>
          <ac:picMkLst>
            <pc:docMk/>
            <pc:sldMk cId="1309499606" sldId="526"/>
            <ac:picMk id="17" creationId="{4CE73DB4-2346-4453-81B4-60819135677C}"/>
          </ac:picMkLst>
        </pc:picChg>
      </pc:sldChg>
      <pc:sldChg chg="delSp add mod">
        <pc:chgData name="Alexandria Costantino" userId="ff4b01ffcf7c6e64" providerId="LiveId" clId="{C2CCFEF1-B490-415E-9D52-3A0262F2E49A}" dt="2021-10-18T21:42:21.021" v="1472" actId="478"/>
        <pc:sldMkLst>
          <pc:docMk/>
          <pc:sldMk cId="1399193100" sldId="527"/>
        </pc:sldMkLst>
        <pc:picChg chg="del">
          <ac:chgData name="Alexandria Costantino" userId="ff4b01ffcf7c6e64" providerId="LiveId" clId="{C2CCFEF1-B490-415E-9D52-3A0262F2E49A}" dt="2021-10-18T21:42:16.837" v="1470" actId="478"/>
          <ac:picMkLst>
            <pc:docMk/>
            <pc:sldMk cId="1399193100" sldId="527"/>
            <ac:picMk id="6" creationId="{99731857-B58D-4493-A59B-C797E16EE7DE}"/>
          </ac:picMkLst>
        </pc:picChg>
        <pc:picChg chg="del">
          <ac:chgData name="Alexandria Costantino" userId="ff4b01ffcf7c6e64" providerId="LiveId" clId="{C2CCFEF1-B490-415E-9D52-3A0262F2E49A}" dt="2021-10-18T21:42:21.021" v="1472" actId="478"/>
          <ac:picMkLst>
            <pc:docMk/>
            <pc:sldMk cId="1399193100" sldId="527"/>
            <ac:picMk id="11" creationId="{B25B6AC4-F106-45B5-8CF8-4879B07ED0DF}"/>
          </ac:picMkLst>
        </pc:picChg>
      </pc:sldChg>
      <pc:sldChg chg="addSp delSp modSp add mod ord">
        <pc:chgData name="Alexandria Costantino" userId="ff4b01ffcf7c6e64" providerId="LiveId" clId="{C2CCFEF1-B490-415E-9D52-3A0262F2E49A}" dt="2021-10-18T21:46:15.742" v="1482" actId="478"/>
        <pc:sldMkLst>
          <pc:docMk/>
          <pc:sldMk cId="3100642071" sldId="528"/>
        </pc:sldMkLst>
        <pc:picChg chg="add mod">
          <ac:chgData name="Alexandria Costantino" userId="ff4b01ffcf7c6e64" providerId="LiveId" clId="{C2CCFEF1-B490-415E-9D52-3A0262F2E49A}" dt="2021-10-18T21:46:07.851" v="1479" actId="1076"/>
          <ac:picMkLst>
            <pc:docMk/>
            <pc:sldMk cId="3100642071" sldId="528"/>
            <ac:picMk id="4" creationId="{E9FD281C-41AB-401F-A443-353C5E24899D}"/>
          </ac:picMkLst>
        </pc:picChg>
        <pc:picChg chg="del">
          <ac:chgData name="Alexandria Costantino" userId="ff4b01ffcf7c6e64" providerId="LiveId" clId="{C2CCFEF1-B490-415E-9D52-3A0262F2E49A}" dt="2021-10-18T21:46:15.742" v="1482" actId="478"/>
          <ac:picMkLst>
            <pc:docMk/>
            <pc:sldMk cId="3100642071" sldId="528"/>
            <ac:picMk id="11" creationId="{B25B6AC4-F106-45B5-8CF8-4879B07ED0DF}"/>
          </ac:picMkLst>
        </pc:picChg>
        <pc:picChg chg="del">
          <ac:chgData name="Alexandria Costantino" userId="ff4b01ffcf7c6e64" providerId="LiveId" clId="{C2CCFEF1-B490-415E-9D52-3A0262F2E49A}" dt="2021-10-18T21:42:23.746" v="1473" actId="478"/>
          <ac:picMkLst>
            <pc:docMk/>
            <pc:sldMk cId="3100642071" sldId="528"/>
            <ac:picMk id="15" creationId="{4EC63B3F-7267-423C-9B3D-2A6006284A70}"/>
          </ac:picMkLst>
        </pc:picChg>
      </pc:sldChg>
      <pc:sldChg chg="delSp add mod">
        <pc:chgData name="Alexandria Costantino" userId="ff4b01ffcf7c6e64" providerId="LiveId" clId="{C2CCFEF1-B490-415E-9D52-3A0262F2E49A}" dt="2021-10-18T21:46:13.475" v="1481" actId="478"/>
        <pc:sldMkLst>
          <pc:docMk/>
          <pc:sldMk cId="1334059928" sldId="529"/>
        </pc:sldMkLst>
        <pc:picChg chg="del">
          <ac:chgData name="Alexandria Costantino" userId="ff4b01ffcf7c6e64" providerId="LiveId" clId="{C2CCFEF1-B490-415E-9D52-3A0262F2E49A}" dt="2021-10-18T21:46:13.475" v="1481" actId="478"/>
          <ac:picMkLst>
            <pc:docMk/>
            <pc:sldMk cId="1334059928" sldId="529"/>
            <ac:picMk id="4" creationId="{E9FD281C-41AB-401F-A443-353C5E24899D}"/>
          </ac:picMkLst>
        </pc:picChg>
      </pc:sldChg>
      <pc:sldChg chg="addSp delSp modSp add mod">
        <pc:chgData name="Alexandria Costantino" userId="ff4b01ffcf7c6e64" providerId="LiveId" clId="{C2CCFEF1-B490-415E-9D52-3A0262F2E49A}" dt="2021-10-19T03:55:01.476" v="4234"/>
        <pc:sldMkLst>
          <pc:docMk/>
          <pc:sldMk cId="847603022" sldId="530"/>
        </pc:sldMkLst>
        <pc:spChg chg="add mod">
          <ac:chgData name="Alexandria Costantino" userId="ff4b01ffcf7c6e64" providerId="LiveId" clId="{C2CCFEF1-B490-415E-9D52-3A0262F2E49A}" dt="2021-10-19T03:55:01.476" v="4234"/>
          <ac:spMkLst>
            <pc:docMk/>
            <pc:sldMk cId="847603022" sldId="530"/>
            <ac:spMk id="11" creationId="{BD828A50-84D4-456A-A4EC-13A23DCD9FFC}"/>
          </ac:spMkLst>
        </pc:spChg>
        <pc:picChg chg="del">
          <ac:chgData name="Alexandria Costantino" userId="ff4b01ffcf7c6e64" providerId="LiveId" clId="{C2CCFEF1-B490-415E-9D52-3A0262F2E49A}" dt="2021-10-18T22:55:35.918" v="1527" actId="478"/>
          <ac:picMkLst>
            <pc:docMk/>
            <pc:sldMk cId="847603022" sldId="530"/>
            <ac:picMk id="5" creationId="{A952533F-E9C2-4F4F-A659-50218DAE4362}"/>
          </ac:picMkLst>
        </pc:picChg>
        <pc:picChg chg="add del ord">
          <ac:chgData name="Alexandria Costantino" userId="ff4b01ffcf7c6e64" providerId="LiveId" clId="{C2CCFEF1-B490-415E-9D52-3A0262F2E49A}" dt="2021-10-18T22:55:34.714" v="1526" actId="167"/>
          <ac:picMkLst>
            <pc:docMk/>
            <pc:sldMk cId="847603022" sldId="530"/>
            <ac:picMk id="8" creationId="{53429BD5-E7C7-47A9-9EDB-46FF1B3F4F10}"/>
          </ac:picMkLst>
        </pc:picChg>
      </pc:sldChg>
      <pc:sldChg chg="addSp delSp modSp add mod ord">
        <pc:chgData name="Alexandria Costantino" userId="ff4b01ffcf7c6e64" providerId="LiveId" clId="{C2CCFEF1-B490-415E-9D52-3A0262F2E49A}" dt="2021-10-19T04:09:52.285" v="4526" actId="1076"/>
        <pc:sldMkLst>
          <pc:docMk/>
          <pc:sldMk cId="2077807560" sldId="531"/>
        </pc:sldMkLst>
        <pc:spChg chg="mod">
          <ac:chgData name="Alexandria Costantino" userId="ff4b01ffcf7c6e64" providerId="LiveId" clId="{C2CCFEF1-B490-415E-9D52-3A0262F2E49A}" dt="2021-10-18T23:10:28.812" v="1546" actId="20577"/>
          <ac:spMkLst>
            <pc:docMk/>
            <pc:sldMk cId="2077807560" sldId="531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4:09:52.285" v="4526" actId="1076"/>
          <ac:spMkLst>
            <pc:docMk/>
            <pc:sldMk cId="2077807560" sldId="531"/>
            <ac:spMk id="13" creationId="{7D4D7986-F854-464C-AE6B-FA3504C33CC9}"/>
          </ac:spMkLst>
        </pc:spChg>
        <pc:picChg chg="del mod">
          <ac:chgData name="Alexandria Costantino" userId="ff4b01ffcf7c6e64" providerId="LiveId" clId="{C2CCFEF1-B490-415E-9D52-3A0262F2E49A}" dt="2021-10-18T23:10:41.545" v="1549" actId="478"/>
          <ac:picMkLst>
            <pc:docMk/>
            <pc:sldMk cId="2077807560" sldId="531"/>
            <ac:picMk id="8" creationId="{53429BD5-E7C7-47A9-9EDB-46FF1B3F4F10}"/>
          </ac:picMkLst>
        </pc:picChg>
        <pc:picChg chg="add mod">
          <ac:chgData name="Alexandria Costantino" userId="ff4b01ffcf7c6e64" providerId="LiveId" clId="{C2CCFEF1-B490-415E-9D52-3A0262F2E49A}" dt="2021-10-18T23:10:51.937" v="1552" actId="1076"/>
          <ac:picMkLst>
            <pc:docMk/>
            <pc:sldMk cId="2077807560" sldId="531"/>
            <ac:picMk id="11" creationId="{F5BD28B3-FD63-4DB2-87C4-FE57D27B7F02}"/>
          </ac:picMkLst>
        </pc:picChg>
      </pc:sldChg>
      <pc:sldChg chg="addSp delSp modSp add mod">
        <pc:chgData name="Alexandria Costantino" userId="ff4b01ffcf7c6e64" providerId="LiveId" clId="{C2CCFEF1-B490-415E-9D52-3A0262F2E49A}" dt="2021-10-19T04:02:27.646" v="4484" actId="1076"/>
        <pc:sldMkLst>
          <pc:docMk/>
          <pc:sldMk cId="1935870378" sldId="532"/>
        </pc:sldMkLst>
        <pc:spChg chg="mod">
          <ac:chgData name="Alexandria Costantino" userId="ff4b01ffcf7c6e64" providerId="LiveId" clId="{C2CCFEF1-B490-415E-9D52-3A0262F2E49A}" dt="2021-10-18T23:33:48.758" v="1601" actId="20577"/>
          <ac:spMkLst>
            <pc:docMk/>
            <pc:sldMk cId="1935870378" sldId="532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4:00:36.898" v="4436" actId="1076"/>
          <ac:spMkLst>
            <pc:docMk/>
            <pc:sldMk cId="1935870378" sldId="532"/>
            <ac:spMk id="11" creationId="{1D2B7313-2500-4271-9085-F2D9050E362A}"/>
          </ac:spMkLst>
        </pc:spChg>
        <pc:spChg chg="add del mod">
          <ac:chgData name="Alexandria Costantino" userId="ff4b01ffcf7c6e64" providerId="LiveId" clId="{C2CCFEF1-B490-415E-9D52-3A0262F2E49A}" dt="2021-10-19T04:00:16.066" v="4422"/>
          <ac:spMkLst>
            <pc:docMk/>
            <pc:sldMk cId="1935870378" sldId="532"/>
            <ac:spMk id="13" creationId="{0D5113E9-2227-4175-8111-116A4482810E}"/>
          </ac:spMkLst>
        </pc:spChg>
        <pc:spChg chg="add mod">
          <ac:chgData name="Alexandria Costantino" userId="ff4b01ffcf7c6e64" providerId="LiveId" clId="{C2CCFEF1-B490-415E-9D52-3A0262F2E49A}" dt="2021-10-19T04:02:27.646" v="4484" actId="1076"/>
          <ac:spMkLst>
            <pc:docMk/>
            <pc:sldMk cId="1935870378" sldId="532"/>
            <ac:spMk id="15" creationId="{A9C92CA1-5A5C-4822-A513-834B3143C8DE}"/>
          </ac:spMkLst>
        </pc:spChg>
        <pc:picChg chg="del">
          <ac:chgData name="Alexandria Costantino" userId="ff4b01ffcf7c6e64" providerId="LiveId" clId="{C2CCFEF1-B490-415E-9D52-3A0262F2E49A}" dt="2021-10-18T23:32:53.656" v="1555" actId="478"/>
          <ac:picMkLst>
            <pc:docMk/>
            <pc:sldMk cId="1935870378" sldId="532"/>
            <ac:picMk id="4" creationId="{128B5880-2A8B-4667-9DDE-44CCB15B1F42}"/>
          </ac:picMkLst>
        </pc:picChg>
        <pc:picChg chg="add mod">
          <ac:chgData name="Alexandria Costantino" userId="ff4b01ffcf7c6e64" providerId="LiveId" clId="{C2CCFEF1-B490-415E-9D52-3A0262F2E49A}" dt="2021-10-18T23:32:58.726" v="1557" actId="1076"/>
          <ac:picMkLst>
            <pc:docMk/>
            <pc:sldMk cId="1935870378" sldId="532"/>
            <ac:picMk id="5" creationId="{3E8A79DC-D8A0-4922-99A8-3957FFFF6F5E}"/>
          </ac:picMkLst>
        </pc:picChg>
      </pc:sldChg>
      <pc:sldChg chg="addSp delSp modSp add mod">
        <pc:chgData name="Alexandria Costantino" userId="ff4b01ffcf7c6e64" providerId="LiveId" clId="{C2CCFEF1-B490-415E-9D52-3A0262F2E49A}" dt="2021-10-18T23:34:43.264" v="1643"/>
        <pc:sldMkLst>
          <pc:docMk/>
          <pc:sldMk cId="1451235523" sldId="533"/>
        </pc:sldMkLst>
        <pc:spChg chg="del">
          <ac:chgData name="Alexandria Costantino" userId="ff4b01ffcf7c6e64" providerId="LiveId" clId="{C2CCFEF1-B490-415E-9D52-3A0262F2E49A}" dt="2021-10-18T23:34:42.893" v="1642" actId="478"/>
          <ac:spMkLst>
            <pc:docMk/>
            <pc:sldMk cId="1451235523" sldId="533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8T23:34:43.264" v="1643"/>
          <ac:spMkLst>
            <pc:docMk/>
            <pc:sldMk cId="1451235523" sldId="533"/>
            <ac:spMk id="11" creationId="{916D8375-F661-4B59-9F3C-58B6391D216B}"/>
          </ac:spMkLst>
        </pc:spChg>
        <pc:picChg chg="del">
          <ac:chgData name="Alexandria Costantino" userId="ff4b01ffcf7c6e64" providerId="LiveId" clId="{C2CCFEF1-B490-415E-9D52-3A0262F2E49A}" dt="2021-10-18T23:34:39.987" v="1641" actId="478"/>
          <ac:picMkLst>
            <pc:docMk/>
            <pc:sldMk cId="1451235523" sldId="533"/>
            <ac:picMk id="5" creationId="{3E8A79DC-D8A0-4922-99A8-3957FFFF6F5E}"/>
          </ac:picMkLst>
        </pc:picChg>
      </pc:sldChg>
      <pc:sldChg chg="delSp add mod">
        <pc:chgData name="Alexandria Costantino" userId="ff4b01ffcf7c6e64" providerId="LiveId" clId="{C2CCFEF1-B490-415E-9D52-3A0262F2E49A}" dt="2021-10-18T23:48:01.278" v="1664" actId="478"/>
        <pc:sldMkLst>
          <pc:docMk/>
          <pc:sldMk cId="4864085" sldId="534"/>
        </pc:sldMkLst>
        <pc:spChg chg="del">
          <ac:chgData name="Alexandria Costantino" userId="ff4b01ffcf7c6e64" providerId="LiveId" clId="{C2CCFEF1-B490-415E-9D52-3A0262F2E49A}" dt="2021-10-18T23:48:01.278" v="1664" actId="478"/>
          <ac:spMkLst>
            <pc:docMk/>
            <pc:sldMk cId="4864085" sldId="534"/>
            <ac:spMk id="10" creationId="{6CCF568B-DB8D-4D14-A548-3FC69ED93053}"/>
          </ac:spMkLst>
        </pc:spChg>
        <pc:picChg chg="del">
          <ac:chgData name="Alexandria Costantino" userId="ff4b01ffcf7c6e64" providerId="LiveId" clId="{C2CCFEF1-B490-415E-9D52-3A0262F2E49A}" dt="2021-10-18T23:47:59.040" v="1663" actId="478"/>
          <ac:picMkLst>
            <pc:docMk/>
            <pc:sldMk cId="4864085" sldId="534"/>
            <ac:picMk id="8" creationId="{53429BD5-E7C7-47A9-9EDB-46FF1B3F4F10}"/>
          </ac:picMkLst>
        </pc:picChg>
      </pc:sldChg>
      <pc:sldChg chg="addSp delSp modSp add mod">
        <pc:chgData name="Alexandria Costantino" userId="ff4b01ffcf7c6e64" providerId="LiveId" clId="{C2CCFEF1-B490-415E-9D52-3A0262F2E49A}" dt="2021-10-19T02:39:54.413" v="2539" actId="1076"/>
        <pc:sldMkLst>
          <pc:docMk/>
          <pc:sldMk cId="4226463526" sldId="535"/>
        </pc:sldMkLst>
        <pc:spChg chg="mod">
          <ac:chgData name="Alexandria Costantino" userId="ff4b01ffcf7c6e64" providerId="LiveId" clId="{C2CCFEF1-B490-415E-9D52-3A0262F2E49A}" dt="2021-10-19T01:42:22.831" v="2127" actId="20577"/>
          <ac:spMkLst>
            <pc:docMk/>
            <pc:sldMk cId="4226463526" sldId="535"/>
            <ac:spMk id="10" creationId="{6CCF568B-DB8D-4D14-A548-3FC69ED93053}"/>
          </ac:spMkLst>
        </pc:spChg>
        <pc:spChg chg="add mod">
          <ac:chgData name="Alexandria Costantino" userId="ff4b01ffcf7c6e64" providerId="LiveId" clId="{C2CCFEF1-B490-415E-9D52-3A0262F2E49A}" dt="2021-10-19T02:39:54.413" v="2539" actId="1076"/>
          <ac:spMkLst>
            <pc:docMk/>
            <pc:sldMk cId="4226463526" sldId="535"/>
            <ac:spMk id="11" creationId="{07EEC957-6F23-419E-9D45-08DD131ACD3F}"/>
          </ac:spMkLst>
        </pc:spChg>
        <pc:spChg chg="mod">
          <ac:chgData name="Alexandria Costantino" userId="ff4b01ffcf7c6e64" providerId="LiveId" clId="{C2CCFEF1-B490-415E-9D52-3A0262F2E49A}" dt="2021-10-19T01:55:57.061" v="2137" actId="1076"/>
          <ac:spMkLst>
            <pc:docMk/>
            <pc:sldMk cId="4226463526" sldId="535"/>
            <ac:spMk id="12" creationId="{01E45CA4-D072-47E4-B85F-D9BBC5B95AED}"/>
          </ac:spMkLst>
        </pc:spChg>
        <pc:spChg chg="add del mod">
          <ac:chgData name="Alexandria Costantino" userId="ff4b01ffcf7c6e64" providerId="LiveId" clId="{C2CCFEF1-B490-415E-9D52-3A0262F2E49A}" dt="2021-10-19T02:01:00.783" v="2163" actId="478"/>
          <ac:spMkLst>
            <pc:docMk/>
            <pc:sldMk cId="4226463526" sldId="535"/>
            <ac:spMk id="13" creationId="{BE0F6599-872E-4EDF-9D1A-9677A6F90D5A}"/>
          </ac:spMkLst>
        </pc:spChg>
        <pc:picChg chg="add mod">
          <ac:chgData name="Alexandria Costantino" userId="ff4b01ffcf7c6e64" providerId="LiveId" clId="{C2CCFEF1-B490-415E-9D52-3A0262F2E49A}" dt="2021-10-19T01:58:38.708" v="2143" actId="1076"/>
          <ac:picMkLst>
            <pc:docMk/>
            <pc:sldMk cId="4226463526" sldId="535"/>
            <ac:picMk id="4" creationId="{18E27802-44FE-4CE9-9533-0A050CB2A4B4}"/>
          </ac:picMkLst>
        </pc:picChg>
        <pc:picChg chg="del">
          <ac:chgData name="Alexandria Costantino" userId="ff4b01ffcf7c6e64" providerId="LiveId" clId="{C2CCFEF1-B490-415E-9D52-3A0262F2E49A}" dt="2021-10-19T01:58:17.125" v="2138" actId="478"/>
          <ac:picMkLst>
            <pc:docMk/>
            <pc:sldMk cId="4226463526" sldId="535"/>
            <ac:picMk id="8" creationId="{A6373238-DF65-4438-A037-FE2E19DA3B54}"/>
          </ac:picMkLst>
        </pc:picChg>
      </pc:sldChg>
      <pc:sldChg chg="addSp delSp modSp add mod">
        <pc:chgData name="Alexandria Costantino" userId="ff4b01ffcf7c6e64" providerId="LiveId" clId="{C2CCFEF1-B490-415E-9D52-3A0262F2E49A}" dt="2021-10-19T03:48:38.590" v="4194" actId="20577"/>
        <pc:sldMkLst>
          <pc:docMk/>
          <pc:sldMk cId="2792120663" sldId="536"/>
        </pc:sldMkLst>
        <pc:spChg chg="mod">
          <ac:chgData name="Alexandria Costantino" userId="ff4b01ffcf7c6e64" providerId="LiveId" clId="{C2CCFEF1-B490-415E-9D52-3A0262F2E49A}" dt="2021-10-19T02:40:50.128" v="2604" actId="20577"/>
          <ac:spMkLst>
            <pc:docMk/>
            <pc:sldMk cId="2792120663" sldId="536"/>
            <ac:spMk id="10" creationId="{6CCF568B-DB8D-4D14-A548-3FC69ED93053}"/>
          </ac:spMkLst>
        </pc:spChg>
        <pc:spChg chg="mod">
          <ac:chgData name="Alexandria Costantino" userId="ff4b01ffcf7c6e64" providerId="LiveId" clId="{C2CCFEF1-B490-415E-9D52-3A0262F2E49A}" dt="2021-10-19T03:48:38.590" v="4194" actId="20577"/>
          <ac:spMkLst>
            <pc:docMk/>
            <pc:sldMk cId="2792120663" sldId="536"/>
            <ac:spMk id="11" creationId="{07EEC957-6F23-419E-9D45-08DD131ACD3F}"/>
          </ac:spMkLst>
        </pc:spChg>
        <pc:spChg chg="add del mod">
          <ac:chgData name="Alexandria Costantino" userId="ff4b01ffcf7c6e64" providerId="LiveId" clId="{C2CCFEF1-B490-415E-9D52-3A0262F2E49A}" dt="2021-10-19T02:52:30.928" v="3005" actId="478"/>
          <ac:spMkLst>
            <pc:docMk/>
            <pc:sldMk cId="2792120663" sldId="536"/>
            <ac:spMk id="13" creationId="{ADC28C71-E1F2-433E-BA0D-78922AB27B52}"/>
          </ac:spMkLst>
        </pc:spChg>
        <pc:spChg chg="add del mod">
          <ac:chgData name="Alexandria Costantino" userId="ff4b01ffcf7c6e64" providerId="LiveId" clId="{C2CCFEF1-B490-415E-9D52-3A0262F2E49A}" dt="2021-10-19T02:52:43.940" v="3019"/>
          <ac:spMkLst>
            <pc:docMk/>
            <pc:sldMk cId="2792120663" sldId="536"/>
            <ac:spMk id="15" creationId="{FB35DD2F-A610-4455-B00C-42D8D66F013E}"/>
          </ac:spMkLst>
        </pc:spChg>
        <pc:spChg chg="add del mod">
          <ac:chgData name="Alexandria Costantino" userId="ff4b01ffcf7c6e64" providerId="LiveId" clId="{C2CCFEF1-B490-415E-9D52-3A0262F2E49A}" dt="2021-10-19T03:23:14.360" v="3842" actId="478"/>
          <ac:spMkLst>
            <pc:docMk/>
            <pc:sldMk cId="2792120663" sldId="536"/>
            <ac:spMk id="16" creationId="{F19D4062-0E16-442E-A54A-45D8ABE8D975}"/>
          </ac:spMkLst>
        </pc:spChg>
        <pc:picChg chg="del">
          <ac:chgData name="Alexandria Costantino" userId="ff4b01ffcf7c6e64" providerId="LiveId" clId="{C2CCFEF1-B490-415E-9D52-3A0262F2E49A}" dt="2021-10-19T02:40:53.131" v="2605" actId="478"/>
          <ac:picMkLst>
            <pc:docMk/>
            <pc:sldMk cId="2792120663" sldId="536"/>
            <ac:picMk id="4" creationId="{18E27802-44FE-4CE9-9533-0A050CB2A4B4}"/>
          </ac:picMkLst>
        </pc:picChg>
      </pc:sldChg>
      <pc:sldChg chg="add del ord">
        <pc:chgData name="Alexandria Costantino" userId="ff4b01ffcf7c6e64" providerId="LiveId" clId="{C2CCFEF1-B490-415E-9D52-3A0262F2E49A}" dt="2021-10-19T03:50:27.839" v="4195" actId="47"/>
        <pc:sldMkLst>
          <pc:docMk/>
          <pc:sldMk cId="2615266859" sldId="53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F0DDB-BFF2-4FED-B027-4425CC1B64FA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C958B-6345-4A60-A5CC-D64C52587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09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CC3A8-34E4-4E10-AD25-CD484FD4A7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06EA28-3BA3-474A-9FA6-2B1849CC0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AD54B-0FC1-43ED-B792-4F48B7893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3A2B1-0481-42B4-9106-83BA7EC2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B30EC-B77C-490D-ACF4-7B13C5A50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6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2A2D0-2CE1-4FD9-92D1-EC4320962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7FCC15-8869-4585-BFDA-62CB07B2F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AC8E9-8E20-4FF9-9711-C829A536D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E10DF-F6FA-4FAD-8EB7-C92CA3408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6244B-2AB4-4CE0-B146-43B675014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05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63A337-9020-4071-B143-C162ADDEB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7045C-A379-495E-8901-587BA4E34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A4260-9840-4ADA-8F5F-951AC5536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96F08-417C-44A4-AADD-BB2B30D0B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2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B8842-DD6A-4ABA-9515-F13C4C2B2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E5C55-570B-4B2B-BA75-CD7114A69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B04B5-9284-4EA6-B7B7-C080AEB72A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53871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Yu Gothic UI" panose="020B0500000000000000" pitchFamily="34" charset="-128"/>
                <a:ea typeface="Yu Gothic UI" panose="020B0500000000000000" pitchFamily="34" charset="-128"/>
              </a:defRPr>
            </a:lvl1pPr>
          </a:lstStyle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FE8A1-72BF-45EA-9FC9-167F5A32F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871"/>
            <a:ext cx="41148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Yu Gothic UI" panose="020B0500000000000000" pitchFamily="34" charset="-128"/>
                <a:ea typeface="Yu Gothic UI" panose="020B0500000000000000" pitchFamily="34" charset="-128"/>
              </a:defRPr>
            </a:lvl1pPr>
          </a:lstStyle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C9202-73D8-428A-9FBB-815092465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53871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Yu Gothic UI" panose="020B0500000000000000" pitchFamily="34" charset="-128"/>
                <a:ea typeface="Yu Gothic UI" panose="020B0500000000000000" pitchFamily="34" charset="-128"/>
              </a:defRPr>
            </a:lvl1pPr>
          </a:lstStyle>
          <a:p>
            <a:fld id="{D2D78A22-C25B-44B0-AB4D-9FABC344B655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7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F425B-CA6D-4B73-9EDB-FC0020EC5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73A4FB-5D2F-4053-B781-BEB0D3BEB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31E1C-B3B1-43D9-93D8-F8A4EEB0F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8885A-ACE9-426D-AA8B-038100866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F37BB-06F5-42E7-98ED-7F54234A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6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F12E5-C0CE-42CA-B886-4A2BE4A9C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2D70E-DDF4-4C7F-9105-AD1F9B2E5B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55B17-7AC4-46A1-A334-A63800BB91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09E326-5739-4DBF-9E42-82156F586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96B664-8F19-4370-B389-B053CAB90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3C76E-7C5C-4A60-BF59-260981D15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8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3D58F-EBE3-4FD6-815F-204BB7E5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1AA12D-A9E1-4CA7-832D-A6E2FF446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F74667-D9B1-470B-B990-B3340B0D5A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C34E6B-C1EE-432F-957E-58FF345198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B482FA-CB02-46DC-911A-86FF4D029C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E57EFA-DF7D-4DBF-B378-8D500EAF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896231-F74F-45D2-AA2A-EE58283C5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D5419C-B8BD-4686-8AB0-A31507B93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87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DF0DC-5872-4852-8595-76EC37496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D2FCB4-A4B6-424A-91B3-729C21DB8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20E288-20D3-4F55-86E0-C4626EDE1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851B20-CBFB-4F9D-885F-5C9CFE7B7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2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AC73F0-916E-4CB9-92A3-134AA433F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DC686-9D7B-42D5-AFA2-944F84C04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0CBBE-BFA9-4044-BD21-D028D0762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5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EBEB9-A208-45A6-862D-359182C2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8FA0C-880A-426D-A7EF-05DE2D2FF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BE8E1-8024-4591-B2EC-3641BE110E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B1578-79B9-497B-9504-D10824AC5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4ACADA-456E-4E92-B568-CD4FE7CB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24C614-418B-40AA-AA74-CA5B1A78B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64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B6500-5995-4786-A36C-E0D0CF8F7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7A4FB7-EF5C-4E0D-BA82-81DC5B0764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CDF73-A664-46FD-91B5-EEBF59A54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8636D0-72E0-4522-86E5-C02087E43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F4D2E-8CBB-4FE7-BC79-E54EEB5ED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E8A2C-C287-4384-BFDD-537BA32F5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37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7BD54E-B90C-4129-8A5B-9CA114190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836486-CEF7-4C4A-A8BA-3BE33B10C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40169-811F-4515-BDAB-AEA8D5715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acost007@ucr.edu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79CE0-574D-4A2B-B85B-D15937702D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7E2E3-BF8D-4132-94F5-CA2B8EA6ED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78A22-C25B-44B0-AB4D-9FABC344B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29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285980D-FAB8-485F-B640-D18E0619440A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A036D8-70AE-44B4-A09B-B2AD1072ECE3}"/>
              </a:ext>
            </a:extLst>
          </p:cNvPr>
          <p:cNvSpPr txBox="1"/>
          <p:nvPr/>
        </p:nvSpPr>
        <p:spPr>
          <a:xfrm>
            <a:off x="-1" y="1145857"/>
            <a:ext cx="1219199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Puzzles Regarding the Warping of the EFT Cutoff in </a:t>
            </a:r>
            <a:r>
              <a:rPr lang="en-US" sz="38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endParaRPr lang="en-US" sz="3800" dirty="0"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algn="ctr"/>
            <a:endParaRPr lang="en-US" sz="2400" dirty="0"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algn="ctr"/>
            <a:endParaRPr lang="en-US" sz="2400" dirty="0">
              <a:solidFill>
                <a:schemeClr val="bg1">
                  <a:lumMod val="50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algn="ctr"/>
            <a:r>
              <a:rPr lang="en-US" sz="24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Lexi Costantino (UC Riverside)</a:t>
            </a:r>
          </a:p>
          <a:p>
            <a:pPr algn="ctr"/>
            <a:endParaRPr lang="en-US" sz="2400" dirty="0">
              <a:solidFill>
                <a:schemeClr val="bg1">
                  <a:lumMod val="50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algn="ctr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2002.12335</a:t>
            </a:r>
          </a:p>
          <a:p>
            <a:pPr algn="ctr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2011.06603</a:t>
            </a:r>
          </a:p>
          <a:p>
            <a:pPr algn="ctr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211X.XXXXX</a:t>
            </a:r>
          </a:p>
          <a:p>
            <a:pPr algn="ctr"/>
            <a:endParaRPr lang="en-US" sz="2400" dirty="0">
              <a:solidFill>
                <a:schemeClr val="bg1">
                  <a:lumMod val="50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algn="ctr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w/ Sylvain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(ICTP-SAIFR)</a:t>
            </a:r>
          </a:p>
          <a:p>
            <a:pPr algn="ctr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    Flip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Tanedo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(UC Riverside)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7A924D7-C3AB-4016-A42A-78B4F9930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756" y="4683808"/>
            <a:ext cx="1722244" cy="173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C938C0-791E-42EF-A32B-484347550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acost007@ucr.edu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91B1940-A783-4EF8-8DFF-ED3B9908E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UCR Particle Theory | Department of Physics &amp; Astronomy">
            <a:extLst>
              <a:ext uri="{FF2B5EF4-FFF2-40B4-BE49-F238E27FC236}">
                <a16:creationId xmlns:a16="http://schemas.microsoft.com/office/drawing/2014/main" id="{75DF166F-BF50-4AC0-854B-71F334CF7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" y="4683808"/>
            <a:ext cx="1731059" cy="173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7960DD-73C3-4AD3-A23C-8A9B6694A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BSM Pandemic Delta Series</a:t>
            </a:r>
          </a:p>
        </p:txBody>
      </p:sp>
    </p:spTree>
    <p:extLst>
      <p:ext uri="{BB962C8B-B14F-4D97-AF65-F5344CB8AC3E}">
        <p14:creationId xmlns:p14="http://schemas.microsoft.com/office/powerpoint/2010/main" val="4258157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529FFE-7B63-4857-AB05-1010D4B09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05" y="1338524"/>
            <a:ext cx="11676190" cy="30571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Toy EFT in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AA6FEC-70EC-4D7F-A35E-C7CDC17C7C25}"/>
              </a:ext>
            </a:extLst>
          </p:cNvPr>
          <p:cNvSpPr txBox="1"/>
          <p:nvPr/>
        </p:nvSpPr>
        <p:spPr>
          <a:xfrm>
            <a:off x="8473440" y="5768536"/>
            <a:ext cx="3718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For details on naïve dimensional analysis, see</a:t>
            </a: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hep-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ph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/9909248 by Chacko,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Luty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and Ponton.</a:t>
            </a: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Also, see the Ponton TASI lectures.</a:t>
            </a:r>
          </a:p>
        </p:txBody>
      </p:sp>
    </p:spTree>
    <p:extLst>
      <p:ext uri="{BB962C8B-B14F-4D97-AF65-F5344CB8AC3E}">
        <p14:creationId xmlns:p14="http://schemas.microsoft.com/office/powerpoint/2010/main" val="680735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3516EF-9E43-410A-A8AD-3E2C38586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05" y="1338524"/>
            <a:ext cx="11676190" cy="41809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Toy EFT in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C84EA6-4A43-4CE0-8AF6-68C21AFE583F}"/>
              </a:ext>
            </a:extLst>
          </p:cNvPr>
          <p:cNvSpPr txBox="1"/>
          <p:nvPr/>
        </p:nvSpPr>
        <p:spPr>
          <a:xfrm>
            <a:off x="8473440" y="5768536"/>
            <a:ext cx="3718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For details on naïve dimensional analysis, see</a:t>
            </a: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hep-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ph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/9909248 by Chacko,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Luty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and Ponton.</a:t>
            </a: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Also, see the Ponton TASI lectures.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DDDA48-AEEF-4C97-B9C4-0F077D940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05" y="1338523"/>
            <a:ext cx="11676190" cy="3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587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Puzzle #1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2753A2C-14F8-452C-8BCC-9647FE074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71039"/>
            <a:ext cx="5670344" cy="423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59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CA7E8E0-8B8F-492A-B6BF-34493520A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71039"/>
            <a:ext cx="10972800" cy="423633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Puzzle #1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28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E29019-4461-4D14-ACB5-BCD5CF2FA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51625"/>
            <a:ext cx="10972800" cy="426411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Puzzle #1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545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81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Standard Model Analogy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49823A0-544A-4DAF-BFA6-BFDD64998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95" y="2597577"/>
            <a:ext cx="3552381" cy="22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272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FD0A6A9-83CF-4F91-84EC-1DF572EAE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95" y="2278530"/>
            <a:ext cx="10723809" cy="28857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A53439-8D39-4C58-BF4C-AADCC484288B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Standard Model Analogy</a:t>
            </a:r>
          </a:p>
        </p:txBody>
      </p:sp>
    </p:spTree>
    <p:extLst>
      <p:ext uri="{BB962C8B-B14F-4D97-AF65-F5344CB8AC3E}">
        <p14:creationId xmlns:p14="http://schemas.microsoft.com/office/powerpoint/2010/main" val="2361436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E29019-4461-4D14-ACB5-BCD5CF2FA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51625"/>
            <a:ext cx="10972800" cy="426411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Puzzle #1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084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Possible Resolution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0E57F31-115D-41C3-8A58-D734DA89B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33" y="2763007"/>
            <a:ext cx="3933333" cy="1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669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359C9C8-4E92-49A4-847B-869DFCB8C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887" y="1027907"/>
            <a:ext cx="9303206" cy="535838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Anti-de Sitter Spacetime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525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Possible Resolution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ECFC11-CABC-4902-A530-7FF4906CF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33" y="1565396"/>
            <a:ext cx="10133333" cy="4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510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491BC62-F44A-4C9E-BC21-23FB4C614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619" y="1826149"/>
            <a:ext cx="9704762" cy="12190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E40C614-8BFD-4C73-A705-E4DDC879E248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</p:spTree>
    <p:extLst>
      <p:ext uri="{BB962C8B-B14F-4D97-AF65-F5344CB8AC3E}">
        <p14:creationId xmlns:p14="http://schemas.microsoft.com/office/powerpoint/2010/main" val="2784755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F741E9F8-91F9-4221-A8A2-642A2B0EF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619" y="1826149"/>
            <a:ext cx="9704762" cy="379047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ABCA78-7D0F-4393-838F-CD98021B27EF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</p:spTree>
    <p:extLst>
      <p:ext uri="{BB962C8B-B14F-4D97-AF65-F5344CB8AC3E}">
        <p14:creationId xmlns:p14="http://schemas.microsoft.com/office/powerpoint/2010/main" val="2493223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E8306D5-D903-4B55-A98F-E28496DB3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619" y="1826149"/>
            <a:ext cx="9704762" cy="42666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8F55CF-FF2F-4BA9-AFCE-D2D9A043A6C9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</p:spTree>
    <p:extLst>
      <p:ext uri="{BB962C8B-B14F-4D97-AF65-F5344CB8AC3E}">
        <p14:creationId xmlns:p14="http://schemas.microsoft.com/office/powerpoint/2010/main" val="3058007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6FF87F2-D6A5-4503-A7C5-9EAF1FB76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619" y="1826149"/>
            <a:ext cx="9704762" cy="37904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1963430-2B2B-4719-BC89-606A2BA0ACE4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</p:spTree>
    <p:extLst>
      <p:ext uri="{BB962C8B-B14F-4D97-AF65-F5344CB8AC3E}">
        <p14:creationId xmlns:p14="http://schemas.microsoft.com/office/powerpoint/2010/main" val="16340893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CE73DB4-2346-4453-81B4-608191356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903" y="1569006"/>
            <a:ext cx="9704762" cy="8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13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C63B3F-7267-423C-9B3D-2A6006284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332" y="1569006"/>
            <a:ext cx="9733333" cy="25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1931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FD281C-41AB-401F-A443-353C5E248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331" y="1569006"/>
            <a:ext cx="9733333" cy="2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42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5B6AC4-F106-45B5-8CF8-4879B07ED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332" y="1569006"/>
            <a:ext cx="9733333" cy="34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599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731857-B58D-4493-A59B-C797E16EE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333" y="1569006"/>
            <a:ext cx="9733333" cy="4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99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Why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E27802-44FE-4CE9-9533-0A050CB2A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566" y="1751789"/>
            <a:ext cx="6582434" cy="39391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7EEC957-6F23-419E-9D45-08DD131ACD3F}"/>
              </a:ext>
            </a:extLst>
          </p:cNvPr>
          <p:cNvSpPr txBox="1"/>
          <p:nvPr/>
        </p:nvSpPr>
        <p:spPr>
          <a:xfrm>
            <a:off x="308946" y="2459504"/>
            <a:ext cx="50466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/CFT correspondence tells us that the theory in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is dual to a CFT via holography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(hep-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th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/9711200 by Maldacena, hep-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th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/9802109 by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Gubser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et al., hep-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th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/9802150 by Witten)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Lots of interesting physics that has not yet been fully explored!</a:t>
            </a:r>
          </a:p>
        </p:txBody>
      </p:sp>
    </p:spTree>
    <p:extLst>
      <p:ext uri="{BB962C8B-B14F-4D97-AF65-F5344CB8AC3E}">
        <p14:creationId xmlns:p14="http://schemas.microsoft.com/office/powerpoint/2010/main" val="4226463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B365A6A-BDAC-4E2F-8D6D-F8CF5A992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266" y="734752"/>
            <a:ext cx="8219467" cy="53884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9E9611-9E96-45E3-A4E1-71889C5CB7A5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F2EAD7-0ABA-4B88-9009-64FF72989113}"/>
              </a:ext>
            </a:extLst>
          </p:cNvPr>
          <p:cNvSpPr txBox="1"/>
          <p:nvPr/>
        </p:nvSpPr>
        <p:spPr>
          <a:xfrm>
            <a:off x="8473440" y="5399204"/>
            <a:ext cx="37185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 very early version of this idea was sketched by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in 1905.05779</a:t>
            </a:r>
          </a:p>
          <a:p>
            <a:pPr algn="r"/>
            <a:endParaRPr lang="en-US" sz="1200" dirty="0">
              <a:solidFill>
                <a:schemeClr val="bg1">
                  <a:lumMod val="50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See also hep-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th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/0012148, in which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Arkani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-Hamed</a:t>
            </a: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et al. hinted at a large z censorship property.</a:t>
            </a:r>
          </a:p>
        </p:txBody>
      </p:sp>
    </p:spTree>
    <p:extLst>
      <p:ext uri="{BB962C8B-B14F-4D97-AF65-F5344CB8AC3E}">
        <p14:creationId xmlns:p14="http://schemas.microsoft.com/office/powerpoint/2010/main" val="40209184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375807F-6B35-4F05-B76A-3C5B1809D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46676"/>
            <a:ext cx="11887200" cy="45494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5E8CEB1-3A59-47BE-AB12-7B297BD5D9B0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Resummed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Propagator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B8A18F-70C1-4D25-B530-65A6FDB15493}"/>
              </a:ext>
            </a:extLst>
          </p:cNvPr>
          <p:cNvSpPr txBox="1"/>
          <p:nvPr/>
        </p:nvSpPr>
        <p:spPr>
          <a:xfrm>
            <a:off x="8473440" y="5418706"/>
            <a:ext cx="37185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An early version of this idea was sketched by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in 1905.05779</a:t>
            </a:r>
          </a:p>
          <a:p>
            <a:pPr algn="r"/>
            <a:endParaRPr lang="en-US" sz="1200" dirty="0">
              <a:solidFill>
                <a:schemeClr val="bg1">
                  <a:lumMod val="50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See also hep-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th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/0012148, in which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Arkani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-Hamed</a:t>
            </a: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et al. hinted at a large z censorship property.</a:t>
            </a:r>
          </a:p>
        </p:txBody>
      </p:sp>
    </p:spTree>
    <p:extLst>
      <p:ext uri="{BB962C8B-B14F-4D97-AF65-F5344CB8AC3E}">
        <p14:creationId xmlns:p14="http://schemas.microsoft.com/office/powerpoint/2010/main" val="37527632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724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IR Brane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4214A0-E51C-4A48-9E1F-5C11FB49C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8201"/>
            <a:ext cx="6379694" cy="424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4596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IR Brane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C16AAF-336F-4D0E-AC30-B94D22C8C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8201"/>
            <a:ext cx="12192000" cy="424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925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8DCCD60-FA7C-4275-909B-8B09B596B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283"/>
            <a:ext cx="12192000" cy="431743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Puzzle #2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746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Puzzle #2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2AE186-BA3B-4A33-8439-0CDA97DF51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1484"/>
            <a:ext cx="12192000" cy="431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4526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Resolution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52533F-E9C2-4F4F-A659-50218DAE4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177" y="1471039"/>
            <a:ext cx="7207623" cy="457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10DDE4A-6846-4DE4-8932-5FFF9A7CA65F}"/>
              </a:ext>
            </a:extLst>
          </p:cNvPr>
          <p:cNvSpPr txBox="1"/>
          <p:nvPr/>
        </p:nvSpPr>
        <p:spPr>
          <a:xfrm>
            <a:off x="8473440" y="5953202"/>
            <a:ext cx="3718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Details will appear in an upcoming paper</a:t>
            </a: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by AC and Sylvain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211X.XXXXX</a:t>
            </a:r>
          </a:p>
        </p:txBody>
      </p:sp>
    </p:spTree>
    <p:extLst>
      <p:ext uri="{BB962C8B-B14F-4D97-AF65-F5344CB8AC3E}">
        <p14:creationId xmlns:p14="http://schemas.microsoft.com/office/powerpoint/2010/main" val="37556427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3429BD5-E7C7-47A9-9EDB-46FF1B3F4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301" y="1471039"/>
            <a:ext cx="7627172" cy="4572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Resolution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828A50-84D4-456A-A4EC-13A23DCD9FFC}"/>
              </a:ext>
            </a:extLst>
          </p:cNvPr>
          <p:cNvSpPr txBox="1"/>
          <p:nvPr/>
        </p:nvSpPr>
        <p:spPr>
          <a:xfrm>
            <a:off x="8473440" y="5953202"/>
            <a:ext cx="3718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Details will appear in an upcoming paper</a:t>
            </a:r>
          </a:p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by AC and Sylvain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211X.XXXXX</a:t>
            </a:r>
          </a:p>
        </p:txBody>
      </p:sp>
    </p:spTree>
    <p:extLst>
      <p:ext uri="{BB962C8B-B14F-4D97-AF65-F5344CB8AC3E}">
        <p14:creationId xmlns:p14="http://schemas.microsoft.com/office/powerpoint/2010/main" val="8476030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An (Incomplete) List of Related 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EEC957-6F23-419E-9D45-08DD131ACD3F}"/>
              </a:ext>
            </a:extLst>
          </p:cNvPr>
          <p:cNvSpPr txBox="1"/>
          <p:nvPr/>
        </p:nvSpPr>
        <p:spPr>
          <a:xfrm>
            <a:off x="1048552" y="1528479"/>
            <a:ext cx="996488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Spherical jets (“Soft Bombs”)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Knapen</a:t>
            </a: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et al., 1612.00850, “Triggering Soft Bombs 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at the LHC”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Csaki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Reece, </a:t>
            </a:r>
            <a:r>
              <a:rPr lang="en-US" sz="15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Terning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0811.3001 “</a:t>
            </a:r>
            <a:r>
              <a:rPr lang="en-US" sz="15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/QCD, Still Undelivered”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…</a:t>
            </a:r>
          </a:p>
          <a:p>
            <a:pPr lvl="1"/>
            <a:endParaRPr lang="en-US" sz="15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Warped dark sectors / continuum mediated dark sectors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von 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Harling and McDonald, 1203.6646, “Secluded DM Coupled to a Hidden CFT”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McDonald and Morrissey, 1010.5999 and 1002.3361, “Low Energy Probes of Warped Hidden Sector/Extra Dimension”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Dienes et al., 1912.10588 and 1610.04112, “Partially Composite Dynamical Dark Matter”/ “Dark Matter From Strongly Coupled Dark Sectors”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Brax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</a:t>
            </a:r>
            <a:r>
              <a:rPr lang="en-US" sz="15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</a:t>
            </a:r>
            <a:r>
              <a:rPr lang="en-US" sz="15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Tanedo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1906.02199, “The Warped Dark Sector”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Chaffey, </a:t>
            </a:r>
            <a:r>
              <a:rPr lang="en-US" sz="15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</a:t>
            </a:r>
            <a:r>
              <a:rPr lang="en-US" sz="15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Tanedo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2102.05674, “</a:t>
            </a:r>
            <a:r>
              <a:rPr lang="en-US" sz="1500" dirty="0" err="1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Cotinuum</a:t>
            </a: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Mediated Self-Interacting Dark Matter”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Bernal et al., 2004.14403, “KK FIMP Dark Matter in Warped Extra Dimensions”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500" dirty="0"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500" dirty="0"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See also: Randall–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Sundrum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 models, hidden valley models, unparticles, …</a:t>
            </a:r>
            <a:endParaRPr lang="en-US" sz="1500" dirty="0"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1206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0" y="443132"/>
            <a:ext cx="8717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Other Research – Cascade Decay Recursion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9996C8-E360-45EF-AC36-9DB7476B2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2163387"/>
            <a:ext cx="10312400" cy="25312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8675F7-F816-4FE8-AB16-AAB6F4F9F4C9}"/>
              </a:ext>
            </a:extLst>
          </p:cNvPr>
          <p:cNvSpPr txBox="1"/>
          <p:nvPr/>
        </p:nvSpPr>
        <p:spPr>
          <a:xfrm>
            <a:off x="8473440" y="6137868"/>
            <a:ext cx="37185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AC,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Tanedo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2002.12335</a:t>
            </a:r>
          </a:p>
        </p:txBody>
      </p:sp>
    </p:spTree>
    <p:extLst>
      <p:ext uri="{BB962C8B-B14F-4D97-AF65-F5344CB8AC3E}">
        <p14:creationId xmlns:p14="http://schemas.microsoft.com/office/powerpoint/2010/main" val="34330334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Other Research – Exotic Forces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8A79DC-D8A0-4922-99A8-3957FFFF6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809" y="1759483"/>
            <a:ext cx="10552381" cy="39238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2B7313-2500-4271-9085-F2D9050E362A}"/>
              </a:ext>
            </a:extLst>
          </p:cNvPr>
          <p:cNvSpPr txBox="1"/>
          <p:nvPr/>
        </p:nvSpPr>
        <p:spPr>
          <a:xfrm>
            <a:off x="-310" y="6137869"/>
            <a:ext cx="37185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AC,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Tanedo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1910.02972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C92CA1-5A5C-4822-A513-834B3143C8DE}"/>
              </a:ext>
            </a:extLst>
          </p:cNvPr>
          <p:cNvSpPr txBox="1"/>
          <p:nvPr/>
        </p:nvSpPr>
        <p:spPr>
          <a:xfrm>
            <a:off x="8473440" y="6137868"/>
            <a:ext cx="37185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AC,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Fichet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, 2003.11032</a:t>
            </a:r>
          </a:p>
        </p:txBody>
      </p:sp>
    </p:spTree>
    <p:extLst>
      <p:ext uri="{BB962C8B-B14F-4D97-AF65-F5344CB8AC3E}">
        <p14:creationId xmlns:p14="http://schemas.microsoft.com/office/powerpoint/2010/main" val="19358703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Open Questions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BD28B3-FD63-4DB2-87C4-FE57D27B7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08" y="1601280"/>
            <a:ext cx="5762692" cy="36554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4D7986-F854-464C-AE6B-FA3504C33CC9}"/>
              </a:ext>
            </a:extLst>
          </p:cNvPr>
          <p:cNvSpPr txBox="1"/>
          <p:nvPr/>
        </p:nvSpPr>
        <p:spPr>
          <a:xfrm>
            <a:off x="6096000" y="2028616"/>
            <a:ext cx="52999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Narrow modes at one energy scale, continuum at a different scale. How does this model behave differently than the other continuum models?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How is the interacting continuum different than the continuum of an unbroken CFT?</a:t>
            </a:r>
          </a:p>
        </p:txBody>
      </p:sp>
    </p:spTree>
    <p:extLst>
      <p:ext uri="{BB962C8B-B14F-4D97-AF65-F5344CB8AC3E}">
        <p14:creationId xmlns:p14="http://schemas.microsoft.com/office/powerpoint/2010/main" val="20778075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6D8375-F661-4B59-9F3C-58B6391D216B}"/>
              </a:ext>
            </a:extLst>
          </p:cNvPr>
          <p:cNvSpPr txBox="1"/>
          <p:nvPr/>
        </p:nvSpPr>
        <p:spPr>
          <a:xfrm>
            <a:off x="2377751" y="313661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145123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Wave Operator in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135F62-DEBD-4070-ACA3-EAFA3598C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386" y="2472472"/>
            <a:ext cx="3817728" cy="350585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CD50C74-0174-45D5-8771-0BCBCDACC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994" y="1233263"/>
            <a:ext cx="6922008" cy="79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15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Wave Operator in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135F62-DEBD-4070-ACA3-EAFA3598C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386" y="2472472"/>
            <a:ext cx="3817728" cy="350585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25B1818-82BB-448A-81D4-AB66FFAE6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995" y="1233263"/>
            <a:ext cx="7677246" cy="23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223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Wave Operator in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135F62-DEBD-4070-ACA3-EAFA3598C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386" y="2472472"/>
            <a:ext cx="3817728" cy="350585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80CE2D4-B8AE-4CD1-84C3-A1AC08A03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995" y="1233263"/>
            <a:ext cx="8255108" cy="355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693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Wave Operator in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51AAC2-675C-4606-94E1-5E1C33DB1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995" y="1233263"/>
            <a:ext cx="8255108" cy="47769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135F62-DEBD-4070-ACA3-EAFA3598C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386" y="2472472"/>
            <a:ext cx="3817728" cy="350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931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9CE2C9-0176-453C-A2B9-06296F6FEC8B}"/>
              </a:ext>
            </a:extLst>
          </p:cNvPr>
          <p:cNvSpPr/>
          <p:nvPr/>
        </p:nvSpPr>
        <p:spPr>
          <a:xfrm>
            <a:off x="0" y="0"/>
            <a:ext cx="12192000" cy="4431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F568B-DB8D-4D14-A548-3FC69ED93053}"/>
              </a:ext>
            </a:extLst>
          </p:cNvPr>
          <p:cNvSpPr txBox="1"/>
          <p:nvPr/>
        </p:nvSpPr>
        <p:spPr>
          <a:xfrm>
            <a:off x="1" y="443132"/>
            <a:ext cx="743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Toy EFT in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Quire Sans" panose="020B0502040400020003" pitchFamily="34" charset="0"/>
              </a:rPr>
              <a:t>AdS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Quire Sans" panose="020B05020404000200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E45CA4-D072-47E4-B85F-D9BBC5B95AED}"/>
              </a:ext>
            </a:extLst>
          </p:cNvPr>
          <p:cNvSpPr/>
          <p:nvPr/>
        </p:nvSpPr>
        <p:spPr>
          <a:xfrm>
            <a:off x="0" y="6414868"/>
            <a:ext cx="12192000" cy="4431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D022228-B732-4219-B4CB-089C90C5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acost007@ucr.edu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56C9584-BBF9-4828-85BA-95E7BA66F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8A22-C25B-44B0-AB4D-9FABC344B655}" type="slidenum">
              <a:rPr lang="en-US" smtClean="0"/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AC4D12-6CA0-42FF-9B90-DBA0A6848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BSM Pandemic Delta Series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0EBF77-631D-4133-8C92-AF05B55DC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05" y="1338524"/>
            <a:ext cx="11676190" cy="14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86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1003</Words>
  <Application>Microsoft Office PowerPoint</Application>
  <PresentationFormat>Widescreen</PresentationFormat>
  <Paragraphs>222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Yu Gothic UI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Alexandria Costantino</dc:creator>
  <cp:lastModifiedBy>Alexandria Costantino</cp:lastModifiedBy>
  <cp:revision>28</cp:revision>
  <cp:lastPrinted>2020-09-10T00:34:43Z</cp:lastPrinted>
  <dcterms:created xsi:type="dcterms:W3CDTF">2020-08-17T20:04:22Z</dcterms:created>
  <dcterms:modified xsi:type="dcterms:W3CDTF">2021-10-19T16:27:39Z</dcterms:modified>
</cp:coreProperties>
</file>