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2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35551-1BA5-4A53-8BF0-B9769B93861D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22410-9300-4A2A-8939-064B21A87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80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A17F9-8F2E-4856-A727-8BFB81052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F26DD8-C8ED-41DD-B632-C9A251D64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B7E68-BF49-468F-B19B-8F1C3946B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7D26B-2330-4E7B-8901-F8A35DAC2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315C4-4051-494F-92DD-4F200F94E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FBB9-67A8-49C7-8DF3-17D686F5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1AE0D-46FF-47B3-9480-D44103E77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BFC6B-28E5-4702-9573-C883A4E7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DCFAA-F632-475D-B545-958E03F2A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99188-0B0C-4E64-BA78-EB73D7B9D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4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4972EC-6A8A-4274-853A-7D8BA6D694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4FCD8-2CDD-44E8-88A1-2109AB1DA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4FD9E-0018-43A2-94DE-FD923F06C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FACC4-12B0-412A-A76D-9F0E1747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3A01D-FE50-4A24-A97E-FDE46DCE7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4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BF6D-8D35-4420-A53B-BF12E15BC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35BBF-6013-4990-8238-3945CDBF6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B3D1D-177C-45EF-A2EA-64DD509B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0A6D9-D2E5-418C-8A5E-C3C73E27D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6B110-BBAC-49AA-878C-D0D31F083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18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0D25D-9F9D-4C4F-8C5D-FC9B4F916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60C37-015F-46D4-8957-DFD13FB06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BCA93-0A5A-4F31-9547-D21985FB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11DBD-51ED-4A91-BAA4-9B67A15A8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33D7D-D504-4CAB-82A7-57AC14CA0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8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DBFD-2D8C-4254-9EE2-6A1EA016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6906F-857E-4301-9F97-6EC8CF4D65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08BB8A-A181-451A-BADE-49926A075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982E8-F103-4511-8108-D6ECD9F05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C75FE-9C2E-4B96-9A10-67B4A266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0B846-17BA-404E-B162-714B9F46E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09FBF-BA7B-44F6-940E-0F7D5CDA1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76D9A-6C8C-4BC2-BBAF-6D753770C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21120A-7BC9-40BA-A303-ADAD28C32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9F06C9-6500-4494-9F13-13BA840369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2927BE-9CFA-4FA3-8937-AFCE6060C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E41F09-9155-4A0D-A6E4-CD6AA95D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E74A6-C66D-4E75-A884-947AF5958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B41EED-48FE-402C-8DBF-64DA8316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3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C2B3-B16E-42F3-AEDA-560CB65DD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462" y="96197"/>
            <a:ext cx="9446782" cy="6244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2D968-D008-4C21-B274-589120063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60536"/>
            <a:ext cx="2743200" cy="365125"/>
          </a:xfrm>
        </p:spPr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E0EFE-93F1-4F2A-8133-2370AF93E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535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5102BD-D5F5-44ED-8B0A-3E039050F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0535"/>
            <a:ext cx="2743200" cy="365125"/>
          </a:xfrm>
        </p:spPr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5128CFD-65F2-4CA9-8DC3-FA1CA12D24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950" y="53977"/>
            <a:ext cx="985266" cy="9715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24C4E34-5B83-4CB7-9A1D-CAE4785C0476}"/>
              </a:ext>
            </a:extLst>
          </p:cNvPr>
          <p:cNvSpPr/>
          <p:nvPr userDrawn="1"/>
        </p:nvSpPr>
        <p:spPr>
          <a:xfrm>
            <a:off x="108784" y="96197"/>
            <a:ext cx="1071262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Cal</a:t>
            </a:r>
          </a:p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Vision</a:t>
            </a:r>
          </a:p>
        </p:txBody>
      </p:sp>
    </p:spTree>
    <p:extLst>
      <p:ext uri="{BB962C8B-B14F-4D97-AF65-F5344CB8AC3E}">
        <p14:creationId xmlns:p14="http://schemas.microsoft.com/office/powerpoint/2010/main" val="25569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AD0FC7-C91F-4542-B37B-A1FBD8A25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FEA6D4-4379-4A4B-95DF-DAA9A2D21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F2D05-FEEE-4BFF-AF65-53CBD81C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8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39FE-9905-471D-8CBA-4C0C2930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A7E53-7070-40D2-B317-1A87B7C28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5DD05-F052-4379-8D1C-A07A57230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0401F-AB51-4628-9A04-352438129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16A57-C2C9-4863-827F-9BEC2D394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D623A3-DF29-4DC4-80F0-C4B1C7102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5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AB084-446B-4B06-9104-1B49F7D37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10765-610D-4617-9165-A9706C3634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72042E-A141-495E-BD7C-6DF425A15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816682-B7EF-4675-A32A-F6F6D4B72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47E2E-847C-40E6-9B59-B4C874A2A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961E7-7099-483A-817E-7D4940EDC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4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6ED29F-DECE-43D2-AABC-E9D41256E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58498-248B-4460-8BBA-7D83028F6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8B10E-3E95-479C-8D93-60E238C66D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7/29/2021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0B802-7078-4646-A76A-8AFD85CBD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6E89-1D01-43BC-A9A2-1DEB0C26F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E9F4F-3172-4178-8F44-3FAE55993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3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5299-BD72-45E7-AE57-2E250BF741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Bluebox</a:t>
            </a:r>
            <a:r>
              <a:rPr lang="en-US" dirty="0"/>
              <a:t> 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D774F-193E-4D11-BE26-1FF9A91F90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Sarah Eno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ED818-97D7-41F3-BE24-30F66DCBF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A1331-746D-445A-87C2-05725CA01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6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512E82-736B-4401-BAC2-5D76414D9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Blue box 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FB797-176E-4EFD-B0FB-EA4D7049E7DB}"/>
              </a:ext>
            </a:extLst>
          </p:cNvPr>
          <p:cNvSpPr txBox="1"/>
          <p:nvPr/>
        </p:nvSpPr>
        <p:spPr>
          <a:xfrm>
            <a:off x="477122" y="1265978"/>
            <a:ext cx="106104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Strengthen our recruitment and training of young people</a:t>
            </a:r>
          </a:p>
          <a:p>
            <a:endParaRPr lang="en-US" dirty="0"/>
          </a:p>
          <a:p>
            <a:r>
              <a:rPr lang="en-US" dirty="0"/>
              <a:t>Suggest that we ask for funding that will be awarded for graduate students of faculty members who do not yet have their final promotion (“full professor”) to spend X months (where X is maybe 3) working at one of the </a:t>
            </a:r>
            <a:r>
              <a:rPr lang="en-US" dirty="0" err="1"/>
              <a:t>CalVision</a:t>
            </a:r>
            <a:r>
              <a:rPr lang="en-US" dirty="0"/>
              <a:t> institutions on our project.  The advisor would have to agree to attend a weekly meeting with the host institution and the monthly </a:t>
            </a:r>
            <a:r>
              <a:rPr lang="en-US" dirty="0" err="1"/>
              <a:t>CalVision</a:t>
            </a:r>
            <a:r>
              <a:rPr lang="en-US" dirty="0"/>
              <a:t> meeting during </a:t>
            </a:r>
            <a:r>
              <a:rPr lang="en-US"/>
              <a:t>this time.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531DE2-B7A2-47CA-982C-DD1B093F0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7/29/2021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92278-ABE0-42A3-8EDB-B8BD39DBC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E9F4F-3172-4178-8F44-3FAE559935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7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93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Bluebox 5</vt:lpstr>
      <vt:lpstr>Blue box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Eno</dc:creator>
  <cp:lastModifiedBy>Sarah Eno</cp:lastModifiedBy>
  <cp:revision>56</cp:revision>
  <dcterms:created xsi:type="dcterms:W3CDTF">2021-07-21T15:46:19Z</dcterms:created>
  <dcterms:modified xsi:type="dcterms:W3CDTF">2021-07-29T12:37:32Z</dcterms:modified>
</cp:coreProperties>
</file>