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9.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78" r:id="rId2"/>
    <p:sldMasterId id="2147483690" r:id="rId3"/>
    <p:sldMasterId id="2147484662" r:id="rId4"/>
    <p:sldMasterId id="2147484675" r:id="rId5"/>
    <p:sldMasterId id="2147484716" r:id="rId6"/>
    <p:sldMasterId id="2147484729" r:id="rId7"/>
    <p:sldMasterId id="2147484755" r:id="rId8"/>
    <p:sldMasterId id="2147484773" r:id="rId9"/>
    <p:sldMasterId id="2147484786" r:id="rId10"/>
    <p:sldMasterId id="2147484798" r:id="rId11"/>
  </p:sldMasterIdLst>
  <p:notesMasterIdLst>
    <p:notesMasterId r:id="rId42"/>
  </p:notesMasterIdLst>
  <p:sldIdLst>
    <p:sldId id="257" r:id="rId12"/>
    <p:sldId id="1757" r:id="rId13"/>
    <p:sldId id="1733" r:id="rId14"/>
    <p:sldId id="1754" r:id="rId15"/>
    <p:sldId id="1744" r:id="rId16"/>
    <p:sldId id="1758" r:id="rId17"/>
    <p:sldId id="1742" r:id="rId18"/>
    <p:sldId id="1743" r:id="rId19"/>
    <p:sldId id="1745" r:id="rId20"/>
    <p:sldId id="1736" r:id="rId21"/>
    <p:sldId id="1746" r:id="rId22"/>
    <p:sldId id="256" r:id="rId23"/>
    <p:sldId id="258" r:id="rId24"/>
    <p:sldId id="1737" r:id="rId25"/>
    <p:sldId id="1738" r:id="rId26"/>
    <p:sldId id="1731" r:id="rId27"/>
    <p:sldId id="1735" r:id="rId28"/>
    <p:sldId id="1740" r:id="rId29"/>
    <p:sldId id="1756" r:id="rId30"/>
    <p:sldId id="1755" r:id="rId31"/>
    <p:sldId id="1732" r:id="rId32"/>
    <p:sldId id="1695" r:id="rId33"/>
    <p:sldId id="1748" r:id="rId34"/>
    <p:sldId id="631" r:id="rId35"/>
    <p:sldId id="1734" r:id="rId36"/>
    <p:sldId id="1753" r:id="rId37"/>
    <p:sldId id="1750" r:id="rId38"/>
    <p:sldId id="1751" r:id="rId39"/>
    <p:sldId id="1752" r:id="rId40"/>
    <p:sldId id="1749" r:id="rId41"/>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vey Newman" initials="HN" lastIdx="2" clrIdx="0">
    <p:extLst>
      <p:ext uri="{19B8F6BF-5375-455C-9EA6-DF929625EA0E}">
        <p15:presenceInfo xmlns:p15="http://schemas.microsoft.com/office/powerpoint/2012/main" userId="1fa33a6f5769d29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031A6D"/>
    <a:srgbClr val="66FF66"/>
    <a:srgbClr val="FFFF00"/>
    <a:srgbClr val="A7FDFB"/>
    <a:srgbClr val="3333FF"/>
    <a:srgbClr val="800000"/>
    <a:srgbClr val="00003E"/>
    <a:srgbClr val="000066"/>
    <a:srgbClr val="010A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4160" autoAdjust="0"/>
    <p:restoredTop sz="96673" autoAdjust="0"/>
  </p:normalViewPr>
  <p:slideViewPr>
    <p:cSldViewPr snapToGrid="0">
      <p:cViewPr varScale="1">
        <p:scale>
          <a:sx n="56" d="100"/>
          <a:sy n="56" d="100"/>
        </p:scale>
        <p:origin x="68" y="896"/>
      </p:cViewPr>
      <p:guideLst/>
    </p:cSldViewPr>
  </p:slid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commentAuthors" Target="commentAuthor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theme" Target="theme/theme1.xml"/><Relationship Id="rId20" Type="http://schemas.openxmlformats.org/officeDocument/2006/relationships/slide" Target="slides/slide9.xml"/><Relationship Id="rId41"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E795AA-06A9-4054-9AAA-5684146E3BA5}" type="datetimeFigureOut">
              <a:rPr lang="en-US" smtClean="0"/>
              <a:t>7/30/2021</a:t>
            </a:fld>
            <a:endParaRPr lang="en-US"/>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E82300-9E82-49D0-8973-8C000C114ED0}" type="slidenum">
              <a:rPr lang="en-US" smtClean="0"/>
              <a:t>‹#›</a:t>
            </a:fld>
            <a:endParaRPr lang="en-US"/>
          </a:p>
        </p:txBody>
      </p:sp>
    </p:spTree>
    <p:extLst>
      <p:ext uri="{BB962C8B-B14F-4D97-AF65-F5344CB8AC3E}">
        <p14:creationId xmlns:p14="http://schemas.microsoft.com/office/powerpoint/2010/main" val="3723225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913B783-1437-4855-82EE-A30CE9A7D924}"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2885988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0628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5333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0713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9428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6709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7444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1614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9596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5123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0451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5092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F721672-7434-4FCB-94A7-A91570EA1AC4}"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024141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3828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75252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343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F721672-7434-4FCB-94A7-A91570EA1AC4}"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059539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9736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5709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927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054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0393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06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0D0867-F36A-480D-BE37-DE4D91194A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986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029"/>
          <p:cNvSpPr>
            <a:spLocks noChangeShapeType="1"/>
          </p:cNvSpPr>
          <p:nvPr/>
        </p:nvSpPr>
        <p:spPr bwMode="auto">
          <a:xfrm>
            <a:off x="742950" y="1295400"/>
            <a:ext cx="8420100" cy="0"/>
          </a:xfrm>
          <a:prstGeom prst="line">
            <a:avLst/>
          </a:prstGeom>
          <a:noFill/>
          <a:ln w="25400">
            <a:solidFill>
              <a:schemeClr val="tx1"/>
            </a:solidFill>
            <a:round/>
            <a:headEnd/>
            <a:tailEnd/>
          </a:ln>
          <a:effectLst/>
        </p:spPr>
        <p:txBody>
          <a:bodyPr/>
          <a:lstStyle/>
          <a:p>
            <a:pPr>
              <a:lnSpc>
                <a:spcPct val="95000"/>
              </a:lnSpc>
              <a:spcBef>
                <a:spcPct val="20000"/>
              </a:spcBef>
              <a:buFont typeface="Wingdings" pitchFamily="2" charset="2"/>
              <a:buChar char="r"/>
              <a:defRPr/>
            </a:pPr>
            <a:endParaRPr lang="en-US" sz="2000" b="1">
              <a:solidFill>
                <a:srgbClr val="FFFFFF"/>
              </a:solidFill>
              <a:latin typeface="Arial"/>
              <a:cs typeface="Arial" pitchFamily="34" charset="0"/>
            </a:endParaRPr>
          </a:p>
        </p:txBody>
      </p:sp>
      <p:sp>
        <p:nvSpPr>
          <p:cNvPr id="5" name="Text Box 1031"/>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a:defRPr/>
            </a:pPr>
            <a:endParaRPr lang="en-US" sz="6600">
              <a:solidFill>
                <a:srgbClr val="FFFFFF"/>
              </a:solidFill>
              <a:latin typeface="FermiLgo" pitchFamily="2" charset="0"/>
              <a:cs typeface="Arial" pitchFamily="34" charset="0"/>
            </a:endParaRPr>
          </a:p>
        </p:txBody>
      </p:sp>
      <p:sp>
        <p:nvSpPr>
          <p:cNvPr id="579586" name="Rectangle 1026"/>
          <p:cNvSpPr>
            <a:spLocks noGrp="1" noChangeArrowheads="1"/>
          </p:cNvSpPr>
          <p:nvPr>
            <p:ph type="ctrTitle"/>
          </p:nvPr>
        </p:nvSpPr>
        <p:spPr>
          <a:xfrm>
            <a:off x="742950" y="2286000"/>
            <a:ext cx="8420100" cy="1143000"/>
          </a:xfrm>
        </p:spPr>
        <p:txBody>
          <a:bodyPr/>
          <a:lstStyle>
            <a:lvl1pPr>
              <a:defRPr/>
            </a:lvl1pPr>
          </a:lstStyle>
          <a:p>
            <a:r>
              <a:rPr lang="en-US"/>
              <a:t>Click to edit Master title style</a:t>
            </a:r>
          </a:p>
        </p:txBody>
      </p:sp>
      <p:sp>
        <p:nvSpPr>
          <p:cNvPr id="579587" name="Rectangle 1027"/>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en-US"/>
              <a:t>Click to edit Master subtitle style</a:t>
            </a:r>
          </a:p>
        </p:txBody>
      </p:sp>
      <p:sp>
        <p:nvSpPr>
          <p:cNvPr id="6" name="Rectangle 1028"/>
          <p:cNvSpPr>
            <a:spLocks noGrp="1" noChangeArrowheads="1"/>
          </p:cNvSpPr>
          <p:nvPr>
            <p:ph type="sldNum" sz="quarter" idx="10"/>
          </p:nvPr>
        </p:nvSpPr>
        <p:spPr>
          <a:xfrm>
            <a:off x="7099300" y="6248400"/>
            <a:ext cx="2063750" cy="457200"/>
          </a:xfrm>
        </p:spPr>
        <p:txBody>
          <a:bodyPr/>
          <a:lstStyle>
            <a:lvl1pPr>
              <a:defRPr/>
            </a:lvl1pPr>
          </a:lstStyle>
          <a:p>
            <a:pPr>
              <a:defRPr/>
            </a:pPr>
            <a:fld id="{4A31F26B-CFAC-4E9D-98E7-CC4A5867AA6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903098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CBF6966-5062-4D98-B5C1-DCB72FE3ACB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5346720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10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sz="half" idx="1"/>
          </p:nvPr>
        </p:nvSpPr>
        <p:spPr>
          <a:xfrm>
            <a:off x="16510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2"/>
          </p:nvPr>
        </p:nvSpPr>
        <p:spPr>
          <a:xfrm>
            <a:off x="503555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6"/>
          <p:cNvSpPr>
            <a:spLocks noGrp="1"/>
          </p:cNvSpPr>
          <p:nvPr>
            <p:ph type="sldNum" sz="quarter" idx="10"/>
          </p:nvPr>
        </p:nvSpPr>
        <p:spPr>
          <a:xfrm>
            <a:off x="9410700" y="75"/>
            <a:ext cx="495300" cy="365125"/>
          </a:xfrm>
        </p:spPr>
        <p:txBody>
          <a:bodyPr/>
          <a:lstStyle/>
          <a:p>
            <a:fld id="{72AC53DF-4216-466D-99A7-94400E6C2A25}" type="slidenum">
              <a:rPr lang="en-US" smtClean="0">
                <a:solidFill>
                  <a:srgbClr val="FFFFFF"/>
                </a:solidFill>
              </a:rPr>
              <a:pPr/>
              <a:t>‹#›</a:t>
            </a:fld>
            <a:endParaRPr lang="en-US">
              <a:solidFill>
                <a:srgbClr val="FFFFFF"/>
              </a:solidFill>
            </a:endParaRPr>
          </a:p>
        </p:txBody>
      </p:sp>
      <p:sp>
        <p:nvSpPr>
          <p:cNvPr id="8" name="Content Placeholder 2"/>
          <p:cNvSpPr>
            <a:spLocks noGrp="1"/>
          </p:cNvSpPr>
          <p:nvPr>
            <p:ph sz="half" idx="13"/>
          </p:nvPr>
        </p:nvSpPr>
        <p:spPr>
          <a:xfrm>
            <a:off x="200472" y="5551905"/>
            <a:ext cx="9577064" cy="1117455"/>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897679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6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1AD93096-5B34-4342-9326-69289CEAE4C2}"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7851110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4629150"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1AD93096-5B34-4342-9326-69289CEAE4C2}" type="slidenum">
              <a:rPr lang="en-US" smtClean="0">
                <a:solidFill>
                  <a:srgbClr val="FFFFFF"/>
                </a:solidFill>
              </a:rPr>
              <a:pPr/>
              <a:t>‹#›</a:t>
            </a:fld>
            <a:endParaRPr lang="en-US">
              <a:solidFill>
                <a:srgbClr val="FFFFFF"/>
              </a:solidFill>
            </a:endParaRPr>
          </a:p>
        </p:txBody>
      </p:sp>
      <p:sp>
        <p:nvSpPr>
          <p:cNvPr id="7" name="Title Placeholder 28"/>
          <p:cNvSpPr>
            <a:spLocks noGrp="1"/>
          </p:cNvSpPr>
          <p:nvPr>
            <p:ph type="title"/>
          </p:nvPr>
        </p:nvSpPr>
        <p:spPr>
          <a:xfrm>
            <a:off x="908050" y="0"/>
            <a:ext cx="8255000" cy="914400"/>
          </a:xfrm>
          <a:prstGeom prst="rect">
            <a:avLst/>
          </a:prstGeom>
        </p:spPr>
        <p:txBody>
          <a:bodyPr vert="horz" lIns="91407" tIns="45704" rIns="91407" bIns="45704" rtlCol="0" anchor="ctr">
            <a:normAutofit/>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5" name="Content Placeholder 2"/>
          <p:cNvSpPr>
            <a:spLocks noGrp="1"/>
          </p:cNvSpPr>
          <p:nvPr>
            <p:ph idx="13"/>
          </p:nvPr>
        </p:nvSpPr>
        <p:spPr>
          <a:xfrm>
            <a:off x="4953000" y="990600"/>
            <a:ext cx="4629150"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99031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177946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61"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62" name="PlaceHolder 2"/>
          <p:cNvSpPr>
            <a:spLocks noGrp="1"/>
          </p:cNvSpPr>
          <p:nvPr>
            <p:ph type="subTitle"/>
          </p:nvPr>
        </p:nvSpPr>
        <p:spPr>
          <a:xfrm>
            <a:off x="495300" y="1359000"/>
            <a:ext cx="9070230" cy="499320"/>
          </a:xfrm>
          <a:prstGeom prst="rect">
            <a:avLst/>
          </a:prstGeom>
        </p:spPr>
        <p:txBody>
          <a:bodyPr lIns="0" tIns="0" rIns="0" bIns="0" anchor="ctr">
            <a:noAutofit/>
          </a:bodyPr>
          <a:lstStyle/>
          <a:p>
            <a:pPr algn="ctr"/>
            <a:endParaRPr lang="en-US" sz="3200" b="0" strike="noStrike" spc="-1">
              <a:latin typeface="Arial"/>
            </a:endParaRPr>
          </a:p>
        </p:txBody>
      </p:sp>
    </p:spTree>
    <p:extLst>
      <p:ext uri="{BB962C8B-B14F-4D97-AF65-F5344CB8AC3E}">
        <p14:creationId xmlns:p14="http://schemas.microsoft.com/office/powerpoint/2010/main" val="219084257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64" name="PlaceHolder 2"/>
          <p:cNvSpPr>
            <a:spLocks noGrp="1"/>
          </p:cNvSpPr>
          <p:nvPr>
            <p:ph type="body"/>
          </p:nvPr>
        </p:nvSpPr>
        <p:spPr>
          <a:xfrm>
            <a:off x="495300" y="1359000"/>
            <a:ext cx="9070230" cy="499320"/>
          </a:xfrm>
          <a:prstGeom prst="rect">
            <a:avLst/>
          </a:prstGeom>
        </p:spPr>
        <p:txBody>
          <a:bodyPr lIns="0" tIns="0" rIns="0" bIns="0">
            <a:normAutofit/>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73642950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66" name="PlaceHolder 2"/>
          <p:cNvSpPr>
            <a:spLocks noGrp="1"/>
          </p:cNvSpPr>
          <p:nvPr>
            <p:ph type="body"/>
          </p:nvPr>
        </p:nvSpPr>
        <p:spPr>
          <a:xfrm>
            <a:off x="495300" y="1359000"/>
            <a:ext cx="4426110" cy="499320"/>
          </a:xfrm>
          <a:prstGeom prst="rect">
            <a:avLst/>
          </a:prstGeom>
        </p:spPr>
        <p:txBody>
          <a:bodyPr lIns="0" tIns="0" rIns="0" bIns="0">
            <a:normAutofit/>
          </a:bodyPr>
          <a:lstStyle/>
          <a:p>
            <a:endParaRPr lang="en-US" sz="2400" b="0" strike="noStrike" spc="-1">
              <a:solidFill>
                <a:srgbClr val="232425"/>
              </a:solidFill>
              <a:latin typeface="Arial"/>
            </a:endParaRPr>
          </a:p>
        </p:txBody>
      </p:sp>
      <p:sp>
        <p:nvSpPr>
          <p:cNvPr id="267" name="PlaceHolder 3"/>
          <p:cNvSpPr>
            <a:spLocks noGrp="1"/>
          </p:cNvSpPr>
          <p:nvPr>
            <p:ph type="body"/>
          </p:nvPr>
        </p:nvSpPr>
        <p:spPr>
          <a:xfrm>
            <a:off x="5143320" y="1359000"/>
            <a:ext cx="4426110" cy="499320"/>
          </a:xfrm>
          <a:prstGeom prst="rect">
            <a:avLst/>
          </a:prstGeom>
        </p:spPr>
        <p:txBody>
          <a:bodyPr lIns="0" tIns="0" rIns="0" bIns="0">
            <a:normAutofit/>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11506969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8"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Tree>
    <p:extLst>
      <p:ext uri="{BB962C8B-B14F-4D97-AF65-F5344CB8AC3E}">
        <p14:creationId xmlns:p14="http://schemas.microsoft.com/office/powerpoint/2010/main" val="62856099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9" name="PlaceHolder 1"/>
          <p:cNvSpPr>
            <a:spLocks noGrp="1"/>
          </p:cNvSpPr>
          <p:nvPr>
            <p:ph type="subTitle"/>
          </p:nvPr>
        </p:nvSpPr>
        <p:spPr>
          <a:xfrm>
            <a:off x="495300" y="490320"/>
            <a:ext cx="9070230" cy="3841200"/>
          </a:xfrm>
          <a:prstGeom prst="rect">
            <a:avLst/>
          </a:prstGeom>
        </p:spPr>
        <p:txBody>
          <a:bodyPr lIns="0" tIns="0" rIns="0" bIns="0" anchor="ctr">
            <a:noAutofit/>
          </a:bodyPr>
          <a:lstStyle/>
          <a:p>
            <a:pPr algn="ctr"/>
            <a:endParaRPr lang="en-US" sz="3200" b="0" strike="noStrike" spc="-1">
              <a:latin typeface="Arial"/>
            </a:endParaRPr>
          </a:p>
        </p:txBody>
      </p:sp>
    </p:spTree>
    <p:extLst>
      <p:ext uri="{BB962C8B-B14F-4D97-AF65-F5344CB8AC3E}">
        <p14:creationId xmlns:p14="http://schemas.microsoft.com/office/powerpoint/2010/main" val="385528982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70"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71" name="PlaceHolder 2"/>
          <p:cNvSpPr>
            <a:spLocks noGrp="1"/>
          </p:cNvSpPr>
          <p:nvPr>
            <p:ph type="body"/>
          </p:nvPr>
        </p:nvSpPr>
        <p:spPr>
          <a:xfrm>
            <a:off x="49530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72" name="PlaceHolder 3"/>
          <p:cNvSpPr>
            <a:spLocks noGrp="1"/>
          </p:cNvSpPr>
          <p:nvPr>
            <p:ph type="body"/>
          </p:nvPr>
        </p:nvSpPr>
        <p:spPr>
          <a:xfrm>
            <a:off x="5143320" y="1359000"/>
            <a:ext cx="4426110" cy="499320"/>
          </a:xfrm>
          <a:prstGeom prst="rect">
            <a:avLst/>
          </a:prstGeom>
        </p:spPr>
        <p:txBody>
          <a:bodyPr lIns="0" tIns="0" rIns="0" bIns="0">
            <a:normAutofit/>
          </a:bodyPr>
          <a:lstStyle/>
          <a:p>
            <a:endParaRPr lang="en-US" sz="2400" b="0" strike="noStrike" spc="-1">
              <a:solidFill>
                <a:srgbClr val="232425"/>
              </a:solidFill>
              <a:latin typeface="Arial"/>
            </a:endParaRPr>
          </a:p>
        </p:txBody>
      </p:sp>
      <p:sp>
        <p:nvSpPr>
          <p:cNvPr id="273" name="PlaceHolder 4"/>
          <p:cNvSpPr>
            <a:spLocks noGrp="1"/>
          </p:cNvSpPr>
          <p:nvPr>
            <p:ph type="body"/>
          </p:nvPr>
        </p:nvSpPr>
        <p:spPr>
          <a:xfrm>
            <a:off x="495300" y="1620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391361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8"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4"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BDFC430-2866-41E7-BF30-CD820338DD6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2042021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75" name="PlaceHolder 2"/>
          <p:cNvSpPr>
            <a:spLocks noGrp="1"/>
          </p:cNvSpPr>
          <p:nvPr>
            <p:ph type="body"/>
          </p:nvPr>
        </p:nvSpPr>
        <p:spPr>
          <a:xfrm>
            <a:off x="495300" y="1359000"/>
            <a:ext cx="4426110" cy="499320"/>
          </a:xfrm>
          <a:prstGeom prst="rect">
            <a:avLst/>
          </a:prstGeom>
        </p:spPr>
        <p:txBody>
          <a:bodyPr lIns="0" tIns="0" rIns="0" bIns="0">
            <a:normAutofit/>
          </a:bodyPr>
          <a:lstStyle/>
          <a:p>
            <a:endParaRPr lang="en-US" sz="2400" b="0" strike="noStrike" spc="-1">
              <a:solidFill>
                <a:srgbClr val="232425"/>
              </a:solidFill>
              <a:latin typeface="Arial"/>
            </a:endParaRPr>
          </a:p>
        </p:txBody>
      </p:sp>
      <p:sp>
        <p:nvSpPr>
          <p:cNvPr id="276" name="PlaceHolder 3"/>
          <p:cNvSpPr>
            <a:spLocks noGrp="1"/>
          </p:cNvSpPr>
          <p:nvPr>
            <p:ph type="body"/>
          </p:nvPr>
        </p:nvSpPr>
        <p:spPr>
          <a:xfrm>
            <a:off x="514332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77" name="PlaceHolder 4"/>
          <p:cNvSpPr>
            <a:spLocks noGrp="1"/>
          </p:cNvSpPr>
          <p:nvPr>
            <p:ph type="body"/>
          </p:nvPr>
        </p:nvSpPr>
        <p:spPr>
          <a:xfrm>
            <a:off x="5143320" y="1620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113053426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79" name="PlaceHolder 2"/>
          <p:cNvSpPr>
            <a:spLocks noGrp="1"/>
          </p:cNvSpPr>
          <p:nvPr>
            <p:ph type="body"/>
          </p:nvPr>
        </p:nvSpPr>
        <p:spPr>
          <a:xfrm>
            <a:off x="49530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0" name="PlaceHolder 3"/>
          <p:cNvSpPr>
            <a:spLocks noGrp="1"/>
          </p:cNvSpPr>
          <p:nvPr>
            <p:ph type="body"/>
          </p:nvPr>
        </p:nvSpPr>
        <p:spPr>
          <a:xfrm>
            <a:off x="514332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1" name="PlaceHolder 4"/>
          <p:cNvSpPr>
            <a:spLocks noGrp="1"/>
          </p:cNvSpPr>
          <p:nvPr>
            <p:ph type="body"/>
          </p:nvPr>
        </p:nvSpPr>
        <p:spPr>
          <a:xfrm>
            <a:off x="495300" y="1620000"/>
            <a:ext cx="907023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8992047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83" name="PlaceHolder 2"/>
          <p:cNvSpPr>
            <a:spLocks noGrp="1"/>
          </p:cNvSpPr>
          <p:nvPr>
            <p:ph type="body"/>
          </p:nvPr>
        </p:nvSpPr>
        <p:spPr>
          <a:xfrm>
            <a:off x="495300" y="1359000"/>
            <a:ext cx="907023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4" name="PlaceHolder 3"/>
          <p:cNvSpPr>
            <a:spLocks noGrp="1"/>
          </p:cNvSpPr>
          <p:nvPr>
            <p:ph type="body"/>
          </p:nvPr>
        </p:nvSpPr>
        <p:spPr>
          <a:xfrm>
            <a:off x="495300" y="1620000"/>
            <a:ext cx="907023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86974572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86" name="PlaceHolder 2"/>
          <p:cNvSpPr>
            <a:spLocks noGrp="1"/>
          </p:cNvSpPr>
          <p:nvPr>
            <p:ph type="body"/>
          </p:nvPr>
        </p:nvSpPr>
        <p:spPr>
          <a:xfrm>
            <a:off x="49530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7" name="PlaceHolder 3"/>
          <p:cNvSpPr>
            <a:spLocks noGrp="1"/>
          </p:cNvSpPr>
          <p:nvPr>
            <p:ph type="body"/>
          </p:nvPr>
        </p:nvSpPr>
        <p:spPr>
          <a:xfrm>
            <a:off x="5143320" y="1359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8" name="PlaceHolder 4"/>
          <p:cNvSpPr>
            <a:spLocks noGrp="1"/>
          </p:cNvSpPr>
          <p:nvPr>
            <p:ph type="body"/>
          </p:nvPr>
        </p:nvSpPr>
        <p:spPr>
          <a:xfrm>
            <a:off x="495300" y="1620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89" name="PlaceHolder 5"/>
          <p:cNvSpPr>
            <a:spLocks noGrp="1"/>
          </p:cNvSpPr>
          <p:nvPr>
            <p:ph type="body"/>
          </p:nvPr>
        </p:nvSpPr>
        <p:spPr>
          <a:xfrm>
            <a:off x="5143320" y="1620000"/>
            <a:ext cx="442611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5215514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495300" y="490320"/>
            <a:ext cx="9070230" cy="828360"/>
          </a:xfrm>
          <a:prstGeom prst="rect">
            <a:avLst/>
          </a:prstGeom>
        </p:spPr>
        <p:txBody>
          <a:bodyPr lIns="0" tIns="0" rIns="0" bIns="0" anchor="ctr">
            <a:noAutofit/>
          </a:bodyPr>
          <a:lstStyle/>
          <a:p>
            <a:endParaRPr lang="en-US" sz="2180" b="0" strike="noStrike" spc="-1">
              <a:solidFill>
                <a:srgbClr val="47484A"/>
              </a:solidFill>
              <a:latin typeface="Arial"/>
            </a:endParaRPr>
          </a:p>
        </p:txBody>
      </p:sp>
      <p:sp>
        <p:nvSpPr>
          <p:cNvPr id="291" name="PlaceHolder 2"/>
          <p:cNvSpPr>
            <a:spLocks noGrp="1"/>
          </p:cNvSpPr>
          <p:nvPr>
            <p:ph type="body"/>
          </p:nvPr>
        </p:nvSpPr>
        <p:spPr>
          <a:xfrm>
            <a:off x="495300" y="1359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92" name="PlaceHolder 3"/>
          <p:cNvSpPr>
            <a:spLocks noGrp="1"/>
          </p:cNvSpPr>
          <p:nvPr>
            <p:ph type="body"/>
          </p:nvPr>
        </p:nvSpPr>
        <p:spPr>
          <a:xfrm>
            <a:off x="3561870" y="1359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93" name="PlaceHolder 4"/>
          <p:cNvSpPr>
            <a:spLocks noGrp="1"/>
          </p:cNvSpPr>
          <p:nvPr>
            <p:ph type="body"/>
          </p:nvPr>
        </p:nvSpPr>
        <p:spPr>
          <a:xfrm>
            <a:off x="6628830" y="1359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94" name="PlaceHolder 5"/>
          <p:cNvSpPr>
            <a:spLocks noGrp="1"/>
          </p:cNvSpPr>
          <p:nvPr>
            <p:ph type="body"/>
          </p:nvPr>
        </p:nvSpPr>
        <p:spPr>
          <a:xfrm>
            <a:off x="495300" y="1620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95" name="PlaceHolder 6"/>
          <p:cNvSpPr>
            <a:spLocks noGrp="1"/>
          </p:cNvSpPr>
          <p:nvPr>
            <p:ph type="body"/>
          </p:nvPr>
        </p:nvSpPr>
        <p:spPr>
          <a:xfrm>
            <a:off x="3561870" y="1620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
        <p:nvSpPr>
          <p:cNvPr id="296" name="PlaceHolder 7"/>
          <p:cNvSpPr>
            <a:spLocks noGrp="1"/>
          </p:cNvSpPr>
          <p:nvPr>
            <p:ph type="body"/>
          </p:nvPr>
        </p:nvSpPr>
        <p:spPr>
          <a:xfrm>
            <a:off x="6628830" y="1620000"/>
            <a:ext cx="2920320" cy="237960"/>
          </a:xfrm>
          <a:prstGeom prst="rect">
            <a:avLst/>
          </a:prstGeom>
        </p:spPr>
        <p:txBody>
          <a:bodyPr lIns="0" tIns="0" rIns="0" bIns="0">
            <a:normAutofit fontScale="51000"/>
          </a:bodyPr>
          <a:lstStyle/>
          <a:p>
            <a:endParaRPr lang="en-US" sz="2400" b="0" strike="noStrike" spc="-1">
              <a:solidFill>
                <a:srgbClr val="232425"/>
              </a:solidFill>
              <a:latin typeface="Arial"/>
            </a:endParaRPr>
          </a:p>
        </p:txBody>
      </p:sp>
    </p:spTree>
    <p:extLst>
      <p:ext uri="{BB962C8B-B14F-4D97-AF65-F5344CB8AC3E}">
        <p14:creationId xmlns:p14="http://schemas.microsoft.com/office/powerpoint/2010/main" val="42679256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CA738-7A9E-7845-A442-69CFEFEF7104}"/>
              </a:ext>
            </a:extLst>
          </p:cNvPr>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p>
        </p:txBody>
      </p:sp>
      <p:sp>
        <p:nvSpPr>
          <p:cNvPr id="3" name="Subtitle 2">
            <a:extLst>
              <a:ext uri="{FF2B5EF4-FFF2-40B4-BE49-F238E27FC236}">
                <a16:creationId xmlns:a16="http://schemas.microsoft.com/office/drawing/2014/main" id="{B13BAF87-07A3-854D-9CBD-E93D01486F61}"/>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p>
        </p:txBody>
      </p:sp>
      <p:sp>
        <p:nvSpPr>
          <p:cNvPr id="4" name="Date Placeholder 3">
            <a:extLst>
              <a:ext uri="{FF2B5EF4-FFF2-40B4-BE49-F238E27FC236}">
                <a16:creationId xmlns:a16="http://schemas.microsoft.com/office/drawing/2014/main" id="{D231DF65-0DC1-2543-AE46-69B4CE6A9FFD}"/>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511E3F44-A0BA-AD46-88E2-A842284F8E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ED15CD-8FD4-B345-9CEF-F4254326EC5E}"/>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68649596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E0D13-8C64-1449-9AE3-18A0004FF4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29AEE0-157D-AF48-BC45-27C51C6E6A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0D33F9-D9AF-7949-A94B-7BE67E9354B3}"/>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F1C4E9A8-285A-D74A-AC9D-E447D9C6B8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F7BB30-D322-914C-8460-AD42CE2C30F1}"/>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88461120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B95B2-DCE4-EC4D-83CD-6F6BDF645C0B}"/>
              </a:ext>
            </a:extLst>
          </p:cNvPr>
          <p:cNvSpPr>
            <a:spLocks noGrp="1"/>
          </p:cNvSpPr>
          <p:nvPr>
            <p:ph type="title"/>
          </p:nvPr>
        </p:nvSpPr>
        <p:spPr>
          <a:xfrm>
            <a:off x="675878" y="1709739"/>
            <a:ext cx="8543925" cy="2852737"/>
          </a:xfrm>
        </p:spPr>
        <p:txBody>
          <a:bodyPr anchor="b"/>
          <a:lstStyle>
            <a:lvl1pPr>
              <a:defRPr sz="4875"/>
            </a:lvl1pPr>
          </a:lstStyle>
          <a:p>
            <a:r>
              <a:rPr lang="en-US"/>
              <a:t>Click to edit Master title style</a:t>
            </a:r>
          </a:p>
        </p:txBody>
      </p:sp>
      <p:sp>
        <p:nvSpPr>
          <p:cNvPr id="3" name="Text Placeholder 2">
            <a:extLst>
              <a:ext uri="{FF2B5EF4-FFF2-40B4-BE49-F238E27FC236}">
                <a16:creationId xmlns:a16="http://schemas.microsoft.com/office/drawing/2014/main" id="{302A7813-C6D0-2745-8DC0-4C154CF5E0C9}"/>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24C816-415D-974D-8080-B0C45F8F16A6}"/>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DC33B42C-687B-5144-AFF0-BD1FCBA020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4BE0B4-1A10-4F41-8AEA-03CCEC14B3A0}"/>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43031583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46E55-EF9E-BF49-91B0-DB76C0915B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539C70-3F6E-5845-9DC7-8CD6C59F9EA3}"/>
              </a:ext>
            </a:extLst>
          </p:cNvPr>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7C74DF-D30F-E34A-B60D-C3E602157D82}"/>
              </a:ext>
            </a:extLst>
          </p:cNvPr>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F72CE0-2B0B-4540-A6CC-61765C292B40}"/>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6" name="Footer Placeholder 5">
            <a:extLst>
              <a:ext uri="{FF2B5EF4-FFF2-40B4-BE49-F238E27FC236}">
                <a16:creationId xmlns:a16="http://schemas.microsoft.com/office/drawing/2014/main" id="{212DC434-EDA9-7049-8D9D-64F65C6A92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1AA115-FD53-044B-A76D-3FB82122763B}"/>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9648136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591C1-73DF-1243-A310-DA7B6622CD59}"/>
              </a:ext>
            </a:extLst>
          </p:cNvPr>
          <p:cNvSpPr>
            <a:spLocks noGrp="1"/>
          </p:cNvSpPr>
          <p:nvPr>
            <p:ph type="title"/>
          </p:nvPr>
        </p:nvSpPr>
        <p:spPr>
          <a:xfrm>
            <a:off x="682328" y="365126"/>
            <a:ext cx="8543925"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1255DF-297A-E449-BAA3-D8F0E5B4BD08}"/>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4" name="Content Placeholder 3">
            <a:extLst>
              <a:ext uri="{FF2B5EF4-FFF2-40B4-BE49-F238E27FC236}">
                <a16:creationId xmlns:a16="http://schemas.microsoft.com/office/drawing/2014/main" id="{6F504710-08E0-054E-807F-FA3F299C54AB}"/>
              </a:ext>
            </a:extLst>
          </p:cNvPr>
          <p:cNvSpPr>
            <a:spLocks noGrp="1"/>
          </p:cNvSpPr>
          <p:nvPr>
            <p:ph sz="half" idx="2"/>
          </p:nvPr>
        </p:nvSpPr>
        <p:spPr>
          <a:xfrm>
            <a:off x="682328"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C06E4F-D854-0644-82D3-F7BD78CF08B6}"/>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6" name="Content Placeholder 5">
            <a:extLst>
              <a:ext uri="{FF2B5EF4-FFF2-40B4-BE49-F238E27FC236}">
                <a16:creationId xmlns:a16="http://schemas.microsoft.com/office/drawing/2014/main" id="{CCE31363-1CD4-D743-AB5D-E090C02D4C24}"/>
              </a:ext>
            </a:extLst>
          </p:cNvPr>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6CF843-632D-604B-82BF-216231631080}"/>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8" name="Footer Placeholder 7">
            <a:extLst>
              <a:ext uri="{FF2B5EF4-FFF2-40B4-BE49-F238E27FC236}">
                <a16:creationId xmlns:a16="http://schemas.microsoft.com/office/drawing/2014/main" id="{6F0E3A38-8275-6846-A7F7-8CCBC169F9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085ADB-1A8B-D64B-B8BF-B2F57C09B431}"/>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2261515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304800"/>
            <a:ext cx="7797800" cy="1143000"/>
          </a:xfrm>
        </p:spPr>
        <p:txBody>
          <a:bodyPr/>
          <a:lstStyle/>
          <a:p>
            <a:r>
              <a:rPr lang="en-US"/>
              <a:t>Click to edit Master title style</a:t>
            </a:r>
          </a:p>
        </p:txBody>
      </p:sp>
      <p:sp>
        <p:nvSpPr>
          <p:cNvPr id="3" name="Content Placeholder 2"/>
          <p:cNvSpPr>
            <a:spLocks noGrp="1"/>
          </p:cNvSpPr>
          <p:nvPr>
            <p:ph sz="half" idx="1"/>
          </p:nvPr>
        </p:nvSpPr>
        <p:spPr>
          <a:xfrm>
            <a:off x="742954"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00"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AC7F2396-2445-4649-AFC8-394EB037A60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9398979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2B6AA-E19E-A74D-B5A9-DC1B9A60AB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BE93A08-F582-F241-90C1-AFDB3F3BA48C}"/>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4" name="Footer Placeholder 3">
            <a:extLst>
              <a:ext uri="{FF2B5EF4-FFF2-40B4-BE49-F238E27FC236}">
                <a16:creationId xmlns:a16="http://schemas.microsoft.com/office/drawing/2014/main" id="{495D627B-D087-7847-9D76-64D05A35EE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E88D43-0EC1-3748-BE0F-63F259C352DA}"/>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57365495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46D82B-AE8F-1D49-9F0D-C28F60E766E9}"/>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3" name="Footer Placeholder 2">
            <a:extLst>
              <a:ext uri="{FF2B5EF4-FFF2-40B4-BE49-F238E27FC236}">
                <a16:creationId xmlns:a16="http://schemas.microsoft.com/office/drawing/2014/main" id="{AD842F2E-9C04-134F-A2BB-D0CB001D8F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D254C1-8864-1147-AACA-DD6A8BA179E0}"/>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81044468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14464-F43F-DB40-BF11-5694044E1E6E}"/>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Content Placeholder 2">
            <a:extLst>
              <a:ext uri="{FF2B5EF4-FFF2-40B4-BE49-F238E27FC236}">
                <a16:creationId xmlns:a16="http://schemas.microsoft.com/office/drawing/2014/main" id="{DFDE6007-0F9E-884D-8068-BE8314334D57}"/>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70C394-18CB-4544-9E0B-8CCA924A227A}"/>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a:extLst>
              <a:ext uri="{FF2B5EF4-FFF2-40B4-BE49-F238E27FC236}">
                <a16:creationId xmlns:a16="http://schemas.microsoft.com/office/drawing/2014/main" id="{EE4CB36A-465E-604B-A493-4A2728528DDE}"/>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6" name="Footer Placeholder 5">
            <a:extLst>
              <a:ext uri="{FF2B5EF4-FFF2-40B4-BE49-F238E27FC236}">
                <a16:creationId xmlns:a16="http://schemas.microsoft.com/office/drawing/2014/main" id="{770319C7-4ED1-C241-9D2D-C3A843DBFA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A86986-F39F-2A40-8F90-E833A831909A}"/>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88835503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B2213-0506-0844-96E3-D7591F26F9B0}"/>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Picture Placeholder 2">
            <a:extLst>
              <a:ext uri="{FF2B5EF4-FFF2-40B4-BE49-F238E27FC236}">
                <a16:creationId xmlns:a16="http://schemas.microsoft.com/office/drawing/2014/main" id="{5C96888B-8253-4C47-8450-9B69175A98B5}"/>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a:extLst>
              <a:ext uri="{FF2B5EF4-FFF2-40B4-BE49-F238E27FC236}">
                <a16:creationId xmlns:a16="http://schemas.microsoft.com/office/drawing/2014/main" id="{B086438C-F964-2143-9F2F-B914A695A89F}"/>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a:extLst>
              <a:ext uri="{FF2B5EF4-FFF2-40B4-BE49-F238E27FC236}">
                <a16:creationId xmlns:a16="http://schemas.microsoft.com/office/drawing/2014/main" id="{98A4E7BA-1517-5D44-9073-CD8192C5ED19}"/>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6" name="Footer Placeholder 5">
            <a:extLst>
              <a:ext uri="{FF2B5EF4-FFF2-40B4-BE49-F238E27FC236}">
                <a16:creationId xmlns:a16="http://schemas.microsoft.com/office/drawing/2014/main" id="{05C7D21D-C5CC-F04F-8A57-BBD6FC7718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6B68CB-8DAE-F340-A8E8-55D3A64E80C7}"/>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234462986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F269D-FBBB-0544-A280-7FB07AF558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DC3683B-91C1-2C44-A5F0-ABDE92EA74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1E1424-33E8-7F4C-946E-70B87E1AA035}"/>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D3699796-04C2-EA42-A13B-7A3E61B56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8BD04E-FC58-6C4C-9AA7-6C7D7042D239}"/>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24823552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4E166-5FBE-7D4C-B0E7-6FB102958FB0}"/>
              </a:ext>
            </a:extLst>
          </p:cNvPr>
          <p:cNvSpPr>
            <a:spLocks noGrp="1"/>
          </p:cNvSpPr>
          <p:nvPr>
            <p:ph type="title" orient="vert"/>
          </p:nvPr>
        </p:nvSpPr>
        <p:spPr>
          <a:xfrm>
            <a:off x="7088981" y="365125"/>
            <a:ext cx="2135981"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96A850-D08B-5D49-B52E-32E4C8564F87}"/>
              </a:ext>
            </a:extLst>
          </p:cNvPr>
          <p:cNvSpPr>
            <a:spLocks noGrp="1"/>
          </p:cNvSpPr>
          <p:nvPr>
            <p:ph type="body" orient="vert" idx="1"/>
          </p:nvPr>
        </p:nvSpPr>
        <p:spPr>
          <a:xfrm>
            <a:off x="681037"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DDBDE2-3FFA-7840-B7E0-FB7807DB9A7D}"/>
              </a:ext>
            </a:extLst>
          </p:cNvPr>
          <p:cNvSpPr>
            <a:spLocks noGrp="1"/>
          </p:cNvSpPr>
          <p:nvPr>
            <p:ph type="dt" sz="half" idx="10"/>
          </p:nvPr>
        </p:nvSpPr>
        <p:spPr/>
        <p:txBody>
          <a:body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2287F0A6-4288-9A40-A20A-C6C15DCF52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2312B4-F60F-BD4F-8592-1C766A085EB6}"/>
              </a:ext>
            </a:extLst>
          </p:cNvPr>
          <p:cNvSpPr>
            <a:spLocks noGrp="1"/>
          </p:cNvSpPr>
          <p:nvPr>
            <p:ph type="sldNum" sz="quarter" idx="12"/>
          </p:nvPr>
        </p:nvSpPr>
        <p:spPr/>
        <p:txBody>
          <a:bodyPr/>
          <a:lstStyle/>
          <a:p>
            <a:fld id="{C1213427-2844-814F-A942-EA603D056C1A}" type="slidenum">
              <a:rPr lang="en-US" smtClean="0"/>
              <a:t>‹#›</a:t>
            </a:fld>
            <a:endParaRPr lang="en-US"/>
          </a:p>
        </p:txBody>
      </p:sp>
    </p:spTree>
    <p:extLst>
      <p:ext uri="{BB962C8B-B14F-4D97-AF65-F5344CB8AC3E}">
        <p14:creationId xmlns:p14="http://schemas.microsoft.com/office/powerpoint/2010/main" val="19992097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1202" name="Rectangle 2"/>
          <p:cNvSpPr>
            <a:spLocks noGrp="1" noChangeArrowheads="1"/>
          </p:cNvSpPr>
          <p:nvPr>
            <p:ph type="ctrTitle" sz="quarter"/>
          </p:nvPr>
        </p:nvSpPr>
        <p:spPr>
          <a:xfrm>
            <a:off x="742950" y="1676400"/>
            <a:ext cx="8420100" cy="1828800"/>
          </a:xfrm>
        </p:spPr>
        <p:txBody>
          <a:bodyPr/>
          <a:lstStyle>
            <a:lvl1pPr>
              <a:defRPr/>
            </a:lvl1pPr>
          </a:lstStyle>
          <a:p>
            <a:pPr lvl="0"/>
            <a:r>
              <a:rPr lang="en-US" altLang="en-US" noProof="0"/>
              <a:t>Click to edit Master title style</a:t>
            </a:r>
          </a:p>
        </p:txBody>
      </p:sp>
      <p:sp>
        <p:nvSpPr>
          <p:cNvPr id="51203" name="Rectangle 3"/>
          <p:cNvSpPr>
            <a:spLocks noGrp="1" noChangeArrowheads="1"/>
          </p:cNvSpPr>
          <p:nvPr>
            <p:ph type="subTitle" sz="quarter" idx="1"/>
          </p:nvPr>
        </p:nvSpPr>
        <p:spPr>
          <a:xfrm>
            <a:off x="1485900" y="3886200"/>
            <a:ext cx="6934200" cy="1752600"/>
          </a:xfrm>
        </p:spPr>
        <p:txBody>
          <a:bodyPr/>
          <a:lstStyle>
            <a:lvl1pPr marL="0" indent="0" algn="ctr">
              <a:buFont typeface="Wingdings" pitchFamily="2" charset="2"/>
              <a:buNone/>
              <a:defRPr/>
            </a:lvl1pPr>
          </a:lstStyle>
          <a:p>
            <a:pPr lvl="0"/>
            <a:r>
              <a:rPr lang="en-US" altLang="en-US" noProof="0"/>
              <a:t>Click to edit Master subtitle style</a:t>
            </a:r>
          </a:p>
        </p:txBody>
      </p:sp>
      <p:sp>
        <p:nvSpPr>
          <p:cNvPr id="4" name="Rectangle 4">
            <a:extLst>
              <a:ext uri="{FF2B5EF4-FFF2-40B4-BE49-F238E27FC236}">
                <a16:creationId xmlns:a16="http://schemas.microsoft.com/office/drawing/2014/main" id="{25CF3306-4CEB-4EF7-B537-BDAFC4098197}"/>
              </a:ext>
            </a:extLst>
          </p:cNvPr>
          <p:cNvSpPr>
            <a:spLocks noGrp="1" noChangeArrowheads="1"/>
          </p:cNvSpPr>
          <p:nvPr>
            <p:ph type="dt" sz="half" idx="10"/>
          </p:nvPr>
        </p:nvSpPr>
        <p:spPr>
          <a:ln/>
        </p:spPr>
        <p:txBody>
          <a:bodyPr/>
          <a:lstStyle>
            <a:lvl1pPr>
              <a:defRPr/>
            </a:lvl1pPr>
          </a:lstStyle>
          <a:p>
            <a:pPr>
              <a:defRPr/>
            </a:pPr>
            <a:fld id="{BE811DCC-BF55-423D-8A54-AE195B4BEFA1}" type="datetime1">
              <a:rPr lang="en-US" altLang="en-US"/>
              <a:pPr>
                <a:defRPr/>
              </a:pPr>
              <a:t>7/30/2021</a:t>
            </a:fld>
            <a:endParaRPr lang="en-US" altLang="en-US"/>
          </a:p>
        </p:txBody>
      </p:sp>
      <p:sp>
        <p:nvSpPr>
          <p:cNvPr id="5" name="Rectangle 5">
            <a:extLst>
              <a:ext uri="{FF2B5EF4-FFF2-40B4-BE49-F238E27FC236}">
                <a16:creationId xmlns:a16="http://schemas.microsoft.com/office/drawing/2014/main" id="{BBA9780C-7792-4FAE-8B69-8F795EE87AD3}"/>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6" name="Rectangle 6">
            <a:extLst>
              <a:ext uri="{FF2B5EF4-FFF2-40B4-BE49-F238E27FC236}">
                <a16:creationId xmlns:a16="http://schemas.microsoft.com/office/drawing/2014/main" id="{7E8AEA71-F3C0-44D0-9DAE-0293B3D3F256}"/>
              </a:ext>
            </a:extLst>
          </p:cNvPr>
          <p:cNvSpPr>
            <a:spLocks noGrp="1" noChangeArrowheads="1"/>
          </p:cNvSpPr>
          <p:nvPr>
            <p:ph type="sldNum" sz="quarter" idx="12"/>
          </p:nvPr>
        </p:nvSpPr>
        <p:spPr>
          <a:ln/>
        </p:spPr>
        <p:txBody>
          <a:bodyPr/>
          <a:lstStyle>
            <a:lvl1pPr>
              <a:defRPr/>
            </a:lvl1pPr>
          </a:lstStyle>
          <a:p>
            <a:pPr>
              <a:defRPr/>
            </a:pPr>
            <a:fld id="{5E659A93-2590-4E2A-894E-D567B0AF8725}" type="slidenum">
              <a:rPr lang="en-US" altLang="en-US"/>
              <a:pPr>
                <a:defRPr/>
              </a:pPr>
              <a:t>‹#›</a:t>
            </a:fld>
            <a:endParaRPr lang="en-US" altLang="en-US"/>
          </a:p>
        </p:txBody>
      </p:sp>
    </p:spTree>
    <p:extLst>
      <p:ext uri="{BB962C8B-B14F-4D97-AF65-F5344CB8AC3E}">
        <p14:creationId xmlns:p14="http://schemas.microsoft.com/office/powerpoint/2010/main" val="141694337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3B4E22C-1E10-4537-95B2-1EA4C91235AC}"/>
              </a:ext>
            </a:extLst>
          </p:cNvPr>
          <p:cNvSpPr>
            <a:spLocks noGrp="1" noChangeArrowheads="1"/>
          </p:cNvSpPr>
          <p:nvPr>
            <p:ph type="dt" sz="half" idx="10"/>
          </p:nvPr>
        </p:nvSpPr>
        <p:spPr>
          <a:ln/>
        </p:spPr>
        <p:txBody>
          <a:bodyPr/>
          <a:lstStyle>
            <a:lvl1pPr>
              <a:defRPr/>
            </a:lvl1pPr>
          </a:lstStyle>
          <a:p>
            <a:pPr>
              <a:defRPr/>
            </a:pPr>
            <a:fld id="{5AB0E775-6F8A-41F2-B944-C163F9BF605F}" type="datetime1">
              <a:rPr lang="en-US" altLang="en-US"/>
              <a:pPr>
                <a:defRPr/>
              </a:pPr>
              <a:t>7/30/2021</a:t>
            </a:fld>
            <a:endParaRPr lang="en-US" altLang="en-US"/>
          </a:p>
        </p:txBody>
      </p:sp>
      <p:sp>
        <p:nvSpPr>
          <p:cNvPr id="5" name="Rectangle 5">
            <a:extLst>
              <a:ext uri="{FF2B5EF4-FFF2-40B4-BE49-F238E27FC236}">
                <a16:creationId xmlns:a16="http://schemas.microsoft.com/office/drawing/2014/main" id="{FC6B5F3C-661F-4885-83CD-C88706F7BC19}"/>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6" name="Rectangle 6">
            <a:extLst>
              <a:ext uri="{FF2B5EF4-FFF2-40B4-BE49-F238E27FC236}">
                <a16:creationId xmlns:a16="http://schemas.microsoft.com/office/drawing/2014/main" id="{54377391-0556-4547-8C16-C361C11FDA73}"/>
              </a:ext>
            </a:extLst>
          </p:cNvPr>
          <p:cNvSpPr>
            <a:spLocks noGrp="1" noChangeArrowheads="1"/>
          </p:cNvSpPr>
          <p:nvPr>
            <p:ph type="sldNum" sz="quarter" idx="12"/>
          </p:nvPr>
        </p:nvSpPr>
        <p:spPr>
          <a:ln/>
        </p:spPr>
        <p:txBody>
          <a:bodyPr/>
          <a:lstStyle>
            <a:lvl1pPr>
              <a:defRPr/>
            </a:lvl1pPr>
          </a:lstStyle>
          <a:p>
            <a:pPr>
              <a:defRPr/>
            </a:pPr>
            <a:fld id="{9560035E-B8C1-435E-AC5C-FD62A4A24DC5}" type="slidenum">
              <a:rPr lang="en-US" altLang="en-US"/>
              <a:pPr>
                <a:defRPr/>
              </a:pPr>
              <a:t>‹#›</a:t>
            </a:fld>
            <a:endParaRPr lang="en-US" altLang="en-US"/>
          </a:p>
        </p:txBody>
      </p:sp>
    </p:spTree>
    <p:extLst>
      <p:ext uri="{BB962C8B-B14F-4D97-AF65-F5344CB8AC3E}">
        <p14:creationId xmlns:p14="http://schemas.microsoft.com/office/powerpoint/2010/main" val="349347736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39"/>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4"/>
            <a:ext cx="8543925"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8D6E8756-1CAC-459C-9E7B-4140C4A1B450}"/>
              </a:ext>
            </a:extLst>
          </p:cNvPr>
          <p:cNvSpPr>
            <a:spLocks noGrp="1" noChangeArrowheads="1"/>
          </p:cNvSpPr>
          <p:nvPr>
            <p:ph type="dt" sz="half" idx="10"/>
          </p:nvPr>
        </p:nvSpPr>
        <p:spPr>
          <a:ln/>
        </p:spPr>
        <p:txBody>
          <a:bodyPr/>
          <a:lstStyle>
            <a:lvl1pPr>
              <a:defRPr/>
            </a:lvl1pPr>
          </a:lstStyle>
          <a:p>
            <a:pPr>
              <a:defRPr/>
            </a:pPr>
            <a:fld id="{01D5465A-88BF-4CCD-A03E-08977124DC52}" type="datetime1">
              <a:rPr lang="en-US" altLang="en-US"/>
              <a:pPr>
                <a:defRPr/>
              </a:pPr>
              <a:t>7/30/2021</a:t>
            </a:fld>
            <a:endParaRPr lang="en-US" altLang="en-US"/>
          </a:p>
        </p:txBody>
      </p:sp>
      <p:sp>
        <p:nvSpPr>
          <p:cNvPr id="5" name="Rectangle 5">
            <a:extLst>
              <a:ext uri="{FF2B5EF4-FFF2-40B4-BE49-F238E27FC236}">
                <a16:creationId xmlns:a16="http://schemas.microsoft.com/office/drawing/2014/main" id="{56E90481-0EE5-4BA5-AC79-015258F2B7E0}"/>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6" name="Rectangle 6">
            <a:extLst>
              <a:ext uri="{FF2B5EF4-FFF2-40B4-BE49-F238E27FC236}">
                <a16:creationId xmlns:a16="http://schemas.microsoft.com/office/drawing/2014/main" id="{4C069425-8E72-4C8B-A333-0BE0685EC210}"/>
              </a:ext>
            </a:extLst>
          </p:cNvPr>
          <p:cNvSpPr>
            <a:spLocks noGrp="1" noChangeArrowheads="1"/>
          </p:cNvSpPr>
          <p:nvPr>
            <p:ph type="sldNum" sz="quarter" idx="12"/>
          </p:nvPr>
        </p:nvSpPr>
        <p:spPr>
          <a:ln/>
        </p:spPr>
        <p:txBody>
          <a:bodyPr/>
          <a:lstStyle>
            <a:lvl1pPr>
              <a:defRPr/>
            </a:lvl1pPr>
          </a:lstStyle>
          <a:p>
            <a:pPr>
              <a:defRPr/>
            </a:pPr>
            <a:fld id="{65781CDC-5C9E-4AFB-8380-DF5AF98C607F}" type="slidenum">
              <a:rPr lang="en-US" altLang="en-US"/>
              <a:pPr>
                <a:defRPr/>
              </a:pPr>
              <a:t>‹#›</a:t>
            </a:fld>
            <a:endParaRPr lang="en-US" altLang="en-US"/>
          </a:p>
        </p:txBody>
      </p:sp>
    </p:spTree>
    <p:extLst>
      <p:ext uri="{BB962C8B-B14F-4D97-AF65-F5344CB8AC3E}">
        <p14:creationId xmlns:p14="http://schemas.microsoft.com/office/powerpoint/2010/main" val="223227321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981200"/>
            <a:ext cx="43751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981200"/>
            <a:ext cx="43751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587788B-07C7-46E1-91D8-E9B4A4DF5C86}"/>
              </a:ext>
            </a:extLst>
          </p:cNvPr>
          <p:cNvSpPr>
            <a:spLocks noGrp="1" noChangeArrowheads="1"/>
          </p:cNvSpPr>
          <p:nvPr>
            <p:ph type="dt" sz="half" idx="10"/>
          </p:nvPr>
        </p:nvSpPr>
        <p:spPr>
          <a:ln/>
        </p:spPr>
        <p:txBody>
          <a:bodyPr/>
          <a:lstStyle>
            <a:lvl1pPr>
              <a:defRPr/>
            </a:lvl1pPr>
          </a:lstStyle>
          <a:p>
            <a:pPr>
              <a:defRPr/>
            </a:pPr>
            <a:fld id="{6C5718C2-0F10-483D-9217-AD2B8AB297C6}" type="datetime1">
              <a:rPr lang="en-US" altLang="en-US"/>
              <a:pPr>
                <a:defRPr/>
              </a:pPr>
              <a:t>7/30/2021</a:t>
            </a:fld>
            <a:endParaRPr lang="en-US" altLang="en-US"/>
          </a:p>
        </p:txBody>
      </p:sp>
      <p:sp>
        <p:nvSpPr>
          <p:cNvPr id="6" name="Rectangle 5">
            <a:extLst>
              <a:ext uri="{FF2B5EF4-FFF2-40B4-BE49-F238E27FC236}">
                <a16:creationId xmlns:a16="http://schemas.microsoft.com/office/drawing/2014/main" id="{1066DED3-F5EA-4BDE-8AB3-B468B624D174}"/>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7" name="Rectangle 6">
            <a:extLst>
              <a:ext uri="{FF2B5EF4-FFF2-40B4-BE49-F238E27FC236}">
                <a16:creationId xmlns:a16="http://schemas.microsoft.com/office/drawing/2014/main" id="{0DDBE25D-120C-42E7-95B3-02E715C38FBB}"/>
              </a:ext>
            </a:extLst>
          </p:cNvPr>
          <p:cNvSpPr>
            <a:spLocks noGrp="1" noChangeArrowheads="1"/>
          </p:cNvSpPr>
          <p:nvPr>
            <p:ph type="sldNum" sz="quarter" idx="12"/>
          </p:nvPr>
        </p:nvSpPr>
        <p:spPr>
          <a:ln/>
        </p:spPr>
        <p:txBody>
          <a:bodyPr/>
          <a:lstStyle>
            <a:lvl1pPr>
              <a:defRPr/>
            </a:lvl1pPr>
          </a:lstStyle>
          <a:p>
            <a:pPr>
              <a:defRPr/>
            </a:pPr>
            <a:fld id="{92C7E3BA-B50A-464A-A0FC-A0D719B18C27}" type="slidenum">
              <a:rPr lang="en-US" altLang="en-US"/>
              <a:pPr>
                <a:defRPr/>
              </a:pPr>
              <a:t>‹#›</a:t>
            </a:fld>
            <a:endParaRPr lang="en-US" altLang="en-US"/>
          </a:p>
        </p:txBody>
      </p:sp>
    </p:spTree>
    <p:extLst>
      <p:ext uri="{BB962C8B-B14F-4D97-AF65-F5344CB8AC3E}">
        <p14:creationId xmlns:p14="http://schemas.microsoft.com/office/powerpoint/2010/main" val="645001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304800"/>
            <a:ext cx="7797800" cy="1143000"/>
          </a:xfrm>
        </p:spPr>
        <p:txBody>
          <a:bodyPr/>
          <a:lstStyle/>
          <a:p>
            <a:r>
              <a:rPr lang="en-US"/>
              <a:t>Click to edit Master title style</a:t>
            </a:r>
          </a:p>
        </p:txBody>
      </p:sp>
      <p:sp>
        <p:nvSpPr>
          <p:cNvPr id="3" name="Text Placeholder 2"/>
          <p:cNvSpPr>
            <a:spLocks noGrp="1"/>
          </p:cNvSpPr>
          <p:nvPr>
            <p:ph type="body" sz="half" idx="1"/>
          </p:nvPr>
        </p:nvSpPr>
        <p:spPr>
          <a:xfrm>
            <a:off x="742954"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BC7B75B-2A53-464E-8A55-151944A26FE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2504160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758" y="365126"/>
            <a:ext cx="8543925" cy="1325563"/>
          </a:xfrm>
        </p:spPr>
        <p:txBody>
          <a:bodyPr/>
          <a:lstStyle/>
          <a:p>
            <a:r>
              <a:rPr lang="en-US"/>
              <a:t>Click to edit Master title style</a:t>
            </a:r>
          </a:p>
        </p:txBody>
      </p:sp>
      <p:sp>
        <p:nvSpPr>
          <p:cNvPr id="3" name="Text Placeholder 2"/>
          <p:cNvSpPr>
            <a:spLocks noGrp="1"/>
          </p:cNvSpPr>
          <p:nvPr>
            <p:ph type="body" idx="1"/>
          </p:nvPr>
        </p:nvSpPr>
        <p:spPr>
          <a:xfrm>
            <a:off x="682758" y="1681163"/>
            <a:ext cx="419113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758" y="2505075"/>
            <a:ext cx="419113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77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77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32678DF1-D46F-4A00-9776-9C9A0DE0EFDC}"/>
              </a:ext>
            </a:extLst>
          </p:cNvPr>
          <p:cNvSpPr>
            <a:spLocks noGrp="1" noChangeArrowheads="1"/>
          </p:cNvSpPr>
          <p:nvPr>
            <p:ph type="dt" sz="half" idx="10"/>
          </p:nvPr>
        </p:nvSpPr>
        <p:spPr>
          <a:ln/>
        </p:spPr>
        <p:txBody>
          <a:bodyPr/>
          <a:lstStyle>
            <a:lvl1pPr>
              <a:defRPr/>
            </a:lvl1pPr>
          </a:lstStyle>
          <a:p>
            <a:pPr>
              <a:defRPr/>
            </a:pPr>
            <a:fld id="{9078AC1F-E969-4BD1-B794-6517561E4925}" type="datetime1">
              <a:rPr lang="en-US" altLang="en-US"/>
              <a:pPr>
                <a:defRPr/>
              </a:pPr>
              <a:t>7/30/2021</a:t>
            </a:fld>
            <a:endParaRPr lang="en-US" altLang="en-US"/>
          </a:p>
        </p:txBody>
      </p:sp>
      <p:sp>
        <p:nvSpPr>
          <p:cNvPr id="8" name="Rectangle 5">
            <a:extLst>
              <a:ext uri="{FF2B5EF4-FFF2-40B4-BE49-F238E27FC236}">
                <a16:creationId xmlns:a16="http://schemas.microsoft.com/office/drawing/2014/main" id="{17CBFFB5-6C42-492F-AFAE-BB7D76133C36}"/>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9" name="Rectangle 6">
            <a:extLst>
              <a:ext uri="{FF2B5EF4-FFF2-40B4-BE49-F238E27FC236}">
                <a16:creationId xmlns:a16="http://schemas.microsoft.com/office/drawing/2014/main" id="{C5570CDD-BC51-4E5A-BB0F-B5380E665480}"/>
              </a:ext>
            </a:extLst>
          </p:cNvPr>
          <p:cNvSpPr>
            <a:spLocks noGrp="1" noChangeArrowheads="1"/>
          </p:cNvSpPr>
          <p:nvPr>
            <p:ph type="sldNum" sz="quarter" idx="12"/>
          </p:nvPr>
        </p:nvSpPr>
        <p:spPr>
          <a:ln/>
        </p:spPr>
        <p:txBody>
          <a:bodyPr/>
          <a:lstStyle>
            <a:lvl1pPr>
              <a:defRPr/>
            </a:lvl1pPr>
          </a:lstStyle>
          <a:p>
            <a:pPr>
              <a:defRPr/>
            </a:pPr>
            <a:fld id="{194E5CE4-A891-463B-8862-E41B84B10A9B}" type="slidenum">
              <a:rPr lang="en-US" altLang="en-US"/>
              <a:pPr>
                <a:defRPr/>
              </a:pPr>
              <a:t>‹#›</a:t>
            </a:fld>
            <a:endParaRPr lang="en-US" altLang="en-US"/>
          </a:p>
        </p:txBody>
      </p:sp>
    </p:spTree>
    <p:extLst>
      <p:ext uri="{BB962C8B-B14F-4D97-AF65-F5344CB8AC3E}">
        <p14:creationId xmlns:p14="http://schemas.microsoft.com/office/powerpoint/2010/main" val="158457592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E4C0ABC-7F30-40E3-B6C1-94C87917B00C}"/>
              </a:ext>
            </a:extLst>
          </p:cNvPr>
          <p:cNvSpPr>
            <a:spLocks noGrp="1" noChangeArrowheads="1"/>
          </p:cNvSpPr>
          <p:nvPr>
            <p:ph type="dt" sz="half" idx="10"/>
          </p:nvPr>
        </p:nvSpPr>
        <p:spPr>
          <a:ln/>
        </p:spPr>
        <p:txBody>
          <a:bodyPr/>
          <a:lstStyle>
            <a:lvl1pPr>
              <a:defRPr/>
            </a:lvl1pPr>
          </a:lstStyle>
          <a:p>
            <a:pPr>
              <a:defRPr/>
            </a:pPr>
            <a:fld id="{C172E71A-361E-4186-9C4F-FF73361A125E}" type="datetime1">
              <a:rPr lang="en-US" altLang="en-US"/>
              <a:pPr>
                <a:defRPr/>
              </a:pPr>
              <a:t>7/30/2021</a:t>
            </a:fld>
            <a:endParaRPr lang="en-US" altLang="en-US"/>
          </a:p>
        </p:txBody>
      </p:sp>
      <p:sp>
        <p:nvSpPr>
          <p:cNvPr id="4" name="Rectangle 5">
            <a:extLst>
              <a:ext uri="{FF2B5EF4-FFF2-40B4-BE49-F238E27FC236}">
                <a16:creationId xmlns:a16="http://schemas.microsoft.com/office/drawing/2014/main" id="{F4962DDA-6E9D-467B-8CDE-BA4AF4C7CBF2}"/>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5" name="Rectangle 6">
            <a:extLst>
              <a:ext uri="{FF2B5EF4-FFF2-40B4-BE49-F238E27FC236}">
                <a16:creationId xmlns:a16="http://schemas.microsoft.com/office/drawing/2014/main" id="{9C346BA8-C9C2-4409-88B8-9C6D6F383545}"/>
              </a:ext>
            </a:extLst>
          </p:cNvPr>
          <p:cNvSpPr>
            <a:spLocks noGrp="1" noChangeArrowheads="1"/>
          </p:cNvSpPr>
          <p:nvPr>
            <p:ph type="sldNum" sz="quarter" idx="12"/>
          </p:nvPr>
        </p:nvSpPr>
        <p:spPr>
          <a:ln/>
        </p:spPr>
        <p:txBody>
          <a:bodyPr/>
          <a:lstStyle>
            <a:lvl1pPr>
              <a:defRPr/>
            </a:lvl1pPr>
          </a:lstStyle>
          <a:p>
            <a:pPr>
              <a:defRPr/>
            </a:pPr>
            <a:fld id="{0388186F-7911-4D22-A83F-898FF46D54A4}" type="slidenum">
              <a:rPr lang="en-US" altLang="en-US"/>
              <a:pPr>
                <a:defRPr/>
              </a:pPr>
              <a:t>‹#›</a:t>
            </a:fld>
            <a:endParaRPr lang="en-US" altLang="en-US"/>
          </a:p>
        </p:txBody>
      </p:sp>
    </p:spTree>
    <p:extLst>
      <p:ext uri="{BB962C8B-B14F-4D97-AF65-F5344CB8AC3E}">
        <p14:creationId xmlns:p14="http://schemas.microsoft.com/office/powerpoint/2010/main" val="86322705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5B1D650-4BFF-454D-A12D-CA42E029BB9F}"/>
              </a:ext>
            </a:extLst>
          </p:cNvPr>
          <p:cNvSpPr>
            <a:spLocks noGrp="1" noChangeArrowheads="1"/>
          </p:cNvSpPr>
          <p:nvPr>
            <p:ph type="dt" sz="half" idx="10"/>
          </p:nvPr>
        </p:nvSpPr>
        <p:spPr>
          <a:ln/>
        </p:spPr>
        <p:txBody>
          <a:bodyPr/>
          <a:lstStyle>
            <a:lvl1pPr>
              <a:defRPr/>
            </a:lvl1pPr>
          </a:lstStyle>
          <a:p>
            <a:pPr>
              <a:defRPr/>
            </a:pPr>
            <a:fld id="{4D2F5594-6E0C-4DF3-A96D-F34F9C81E0EB}" type="datetime1">
              <a:rPr lang="en-US" altLang="en-US"/>
              <a:pPr>
                <a:defRPr/>
              </a:pPr>
              <a:t>7/30/2021</a:t>
            </a:fld>
            <a:endParaRPr lang="en-US" altLang="en-US"/>
          </a:p>
        </p:txBody>
      </p:sp>
      <p:sp>
        <p:nvSpPr>
          <p:cNvPr id="3" name="Rectangle 5">
            <a:extLst>
              <a:ext uri="{FF2B5EF4-FFF2-40B4-BE49-F238E27FC236}">
                <a16:creationId xmlns:a16="http://schemas.microsoft.com/office/drawing/2014/main" id="{8622FDA0-340D-4186-BAA6-F643E29D7A97}"/>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4" name="Rectangle 6">
            <a:extLst>
              <a:ext uri="{FF2B5EF4-FFF2-40B4-BE49-F238E27FC236}">
                <a16:creationId xmlns:a16="http://schemas.microsoft.com/office/drawing/2014/main" id="{EBA47C83-2B2E-4C28-89B5-9E976085B93F}"/>
              </a:ext>
            </a:extLst>
          </p:cNvPr>
          <p:cNvSpPr>
            <a:spLocks noGrp="1" noChangeArrowheads="1"/>
          </p:cNvSpPr>
          <p:nvPr>
            <p:ph type="sldNum" sz="quarter" idx="12"/>
          </p:nvPr>
        </p:nvSpPr>
        <p:spPr>
          <a:ln/>
        </p:spPr>
        <p:txBody>
          <a:bodyPr/>
          <a:lstStyle>
            <a:lvl1pPr>
              <a:defRPr/>
            </a:lvl1pPr>
          </a:lstStyle>
          <a:p>
            <a:pPr>
              <a:defRPr/>
            </a:pPr>
            <a:fld id="{88B925DF-62AA-4E43-BCE6-81E1C0C8A22D}" type="slidenum">
              <a:rPr lang="en-US" altLang="en-US"/>
              <a:pPr>
                <a:defRPr/>
              </a:pPr>
              <a:t>‹#›</a:t>
            </a:fld>
            <a:endParaRPr lang="en-US" altLang="en-US"/>
          </a:p>
        </p:txBody>
      </p:sp>
    </p:spTree>
    <p:extLst>
      <p:ext uri="{BB962C8B-B14F-4D97-AF65-F5344CB8AC3E}">
        <p14:creationId xmlns:p14="http://schemas.microsoft.com/office/powerpoint/2010/main" val="166135217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758" y="457200"/>
            <a:ext cx="319537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77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758" y="2057400"/>
            <a:ext cx="31953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8C668AA4-E127-4B1E-AFA2-7EB23C6C95F8}"/>
              </a:ext>
            </a:extLst>
          </p:cNvPr>
          <p:cNvSpPr>
            <a:spLocks noGrp="1" noChangeArrowheads="1"/>
          </p:cNvSpPr>
          <p:nvPr>
            <p:ph type="dt" sz="half" idx="10"/>
          </p:nvPr>
        </p:nvSpPr>
        <p:spPr>
          <a:ln/>
        </p:spPr>
        <p:txBody>
          <a:bodyPr/>
          <a:lstStyle>
            <a:lvl1pPr>
              <a:defRPr/>
            </a:lvl1pPr>
          </a:lstStyle>
          <a:p>
            <a:pPr>
              <a:defRPr/>
            </a:pPr>
            <a:fld id="{FC7650FF-45F9-407D-8029-B4FE45DAB79B}" type="datetime1">
              <a:rPr lang="en-US" altLang="en-US"/>
              <a:pPr>
                <a:defRPr/>
              </a:pPr>
              <a:t>7/30/2021</a:t>
            </a:fld>
            <a:endParaRPr lang="en-US" altLang="en-US"/>
          </a:p>
        </p:txBody>
      </p:sp>
      <p:sp>
        <p:nvSpPr>
          <p:cNvPr id="6" name="Rectangle 5">
            <a:extLst>
              <a:ext uri="{FF2B5EF4-FFF2-40B4-BE49-F238E27FC236}">
                <a16:creationId xmlns:a16="http://schemas.microsoft.com/office/drawing/2014/main" id="{7E4029A4-D47C-4FF5-A036-415A277CCA2C}"/>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7" name="Rectangle 6">
            <a:extLst>
              <a:ext uri="{FF2B5EF4-FFF2-40B4-BE49-F238E27FC236}">
                <a16:creationId xmlns:a16="http://schemas.microsoft.com/office/drawing/2014/main" id="{1F2B8B33-4B40-40C9-BCDF-F754AE24F044}"/>
              </a:ext>
            </a:extLst>
          </p:cNvPr>
          <p:cNvSpPr>
            <a:spLocks noGrp="1" noChangeArrowheads="1"/>
          </p:cNvSpPr>
          <p:nvPr>
            <p:ph type="sldNum" sz="quarter" idx="12"/>
          </p:nvPr>
        </p:nvSpPr>
        <p:spPr>
          <a:ln/>
        </p:spPr>
        <p:txBody>
          <a:bodyPr/>
          <a:lstStyle>
            <a:lvl1pPr>
              <a:defRPr/>
            </a:lvl1pPr>
          </a:lstStyle>
          <a:p>
            <a:pPr>
              <a:defRPr/>
            </a:pPr>
            <a:fld id="{1F85CD4B-B641-4F9D-932D-D48E9FE90C81}" type="slidenum">
              <a:rPr lang="en-US" altLang="en-US"/>
              <a:pPr>
                <a:defRPr/>
              </a:pPr>
              <a:t>‹#›</a:t>
            </a:fld>
            <a:endParaRPr lang="en-US" altLang="en-US"/>
          </a:p>
        </p:txBody>
      </p:sp>
    </p:spTree>
    <p:extLst>
      <p:ext uri="{BB962C8B-B14F-4D97-AF65-F5344CB8AC3E}">
        <p14:creationId xmlns:p14="http://schemas.microsoft.com/office/powerpoint/2010/main" val="8036068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758" y="457200"/>
            <a:ext cx="3195373"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1177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82758" y="2057400"/>
            <a:ext cx="31953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383D2A31-F207-44BB-B90F-CDFE783704DC}"/>
              </a:ext>
            </a:extLst>
          </p:cNvPr>
          <p:cNvSpPr>
            <a:spLocks noGrp="1" noChangeArrowheads="1"/>
          </p:cNvSpPr>
          <p:nvPr>
            <p:ph type="dt" sz="half" idx="10"/>
          </p:nvPr>
        </p:nvSpPr>
        <p:spPr>
          <a:ln/>
        </p:spPr>
        <p:txBody>
          <a:bodyPr/>
          <a:lstStyle>
            <a:lvl1pPr>
              <a:defRPr/>
            </a:lvl1pPr>
          </a:lstStyle>
          <a:p>
            <a:pPr>
              <a:defRPr/>
            </a:pPr>
            <a:fld id="{8A4E109C-5AC8-451D-BC3F-2030C745CC84}" type="datetime1">
              <a:rPr lang="en-US" altLang="en-US"/>
              <a:pPr>
                <a:defRPr/>
              </a:pPr>
              <a:t>7/30/2021</a:t>
            </a:fld>
            <a:endParaRPr lang="en-US" altLang="en-US"/>
          </a:p>
        </p:txBody>
      </p:sp>
      <p:sp>
        <p:nvSpPr>
          <p:cNvPr id="6" name="Rectangle 5">
            <a:extLst>
              <a:ext uri="{FF2B5EF4-FFF2-40B4-BE49-F238E27FC236}">
                <a16:creationId xmlns:a16="http://schemas.microsoft.com/office/drawing/2014/main" id="{FFF541BE-29FB-4589-B51E-A629B19AE021}"/>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7" name="Rectangle 6">
            <a:extLst>
              <a:ext uri="{FF2B5EF4-FFF2-40B4-BE49-F238E27FC236}">
                <a16:creationId xmlns:a16="http://schemas.microsoft.com/office/drawing/2014/main" id="{B9C7F746-91B9-4F98-B794-EEFB1959BCD1}"/>
              </a:ext>
            </a:extLst>
          </p:cNvPr>
          <p:cNvSpPr>
            <a:spLocks noGrp="1" noChangeArrowheads="1"/>
          </p:cNvSpPr>
          <p:nvPr>
            <p:ph type="sldNum" sz="quarter" idx="12"/>
          </p:nvPr>
        </p:nvSpPr>
        <p:spPr>
          <a:ln/>
        </p:spPr>
        <p:txBody>
          <a:bodyPr/>
          <a:lstStyle>
            <a:lvl1pPr>
              <a:defRPr/>
            </a:lvl1pPr>
          </a:lstStyle>
          <a:p>
            <a:pPr>
              <a:defRPr/>
            </a:pPr>
            <a:fld id="{EB89DE34-F2EE-4A29-9FAA-9D64F8B011BC}" type="slidenum">
              <a:rPr lang="en-US" altLang="en-US"/>
              <a:pPr>
                <a:defRPr/>
              </a:pPr>
              <a:t>‹#›</a:t>
            </a:fld>
            <a:endParaRPr lang="en-US" altLang="en-US"/>
          </a:p>
        </p:txBody>
      </p:sp>
    </p:spTree>
    <p:extLst>
      <p:ext uri="{BB962C8B-B14F-4D97-AF65-F5344CB8AC3E}">
        <p14:creationId xmlns:p14="http://schemas.microsoft.com/office/powerpoint/2010/main" val="89863992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44E6A08-1E06-4E79-A5FC-18CD4ECCE8DE}"/>
              </a:ext>
            </a:extLst>
          </p:cNvPr>
          <p:cNvSpPr>
            <a:spLocks noGrp="1" noChangeArrowheads="1"/>
          </p:cNvSpPr>
          <p:nvPr>
            <p:ph type="dt" sz="half" idx="10"/>
          </p:nvPr>
        </p:nvSpPr>
        <p:spPr>
          <a:ln/>
        </p:spPr>
        <p:txBody>
          <a:bodyPr/>
          <a:lstStyle>
            <a:lvl1pPr>
              <a:defRPr/>
            </a:lvl1pPr>
          </a:lstStyle>
          <a:p>
            <a:pPr>
              <a:defRPr/>
            </a:pPr>
            <a:fld id="{AC432148-E7B6-473A-96DD-00E6C71BC24E}" type="datetime1">
              <a:rPr lang="en-US" altLang="en-US"/>
              <a:pPr>
                <a:defRPr/>
              </a:pPr>
              <a:t>7/30/2021</a:t>
            </a:fld>
            <a:endParaRPr lang="en-US" altLang="en-US"/>
          </a:p>
        </p:txBody>
      </p:sp>
      <p:sp>
        <p:nvSpPr>
          <p:cNvPr id="5" name="Rectangle 5">
            <a:extLst>
              <a:ext uri="{FF2B5EF4-FFF2-40B4-BE49-F238E27FC236}">
                <a16:creationId xmlns:a16="http://schemas.microsoft.com/office/drawing/2014/main" id="{7C11E7B6-D16F-4384-989C-3734C7FCB558}"/>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6" name="Rectangle 6">
            <a:extLst>
              <a:ext uri="{FF2B5EF4-FFF2-40B4-BE49-F238E27FC236}">
                <a16:creationId xmlns:a16="http://schemas.microsoft.com/office/drawing/2014/main" id="{69CCE00B-6C59-4AA7-87DD-6E7891FD3678}"/>
              </a:ext>
            </a:extLst>
          </p:cNvPr>
          <p:cNvSpPr>
            <a:spLocks noGrp="1" noChangeArrowheads="1"/>
          </p:cNvSpPr>
          <p:nvPr>
            <p:ph type="sldNum" sz="quarter" idx="12"/>
          </p:nvPr>
        </p:nvSpPr>
        <p:spPr>
          <a:ln/>
        </p:spPr>
        <p:txBody>
          <a:bodyPr/>
          <a:lstStyle>
            <a:lvl1pPr>
              <a:defRPr/>
            </a:lvl1pPr>
          </a:lstStyle>
          <a:p>
            <a:pPr>
              <a:defRPr/>
            </a:pPr>
            <a:fld id="{1F706BBC-5515-4BFC-BA41-BFC348025257}" type="slidenum">
              <a:rPr lang="en-US" altLang="en-US"/>
              <a:pPr>
                <a:defRPr/>
              </a:pPr>
              <a:t>‹#›</a:t>
            </a:fld>
            <a:endParaRPr lang="en-US" altLang="en-US"/>
          </a:p>
        </p:txBody>
      </p:sp>
    </p:spTree>
    <p:extLst>
      <p:ext uri="{BB962C8B-B14F-4D97-AF65-F5344CB8AC3E}">
        <p14:creationId xmlns:p14="http://schemas.microsoft.com/office/powerpoint/2010/main" val="414443671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81000"/>
            <a:ext cx="222885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381000"/>
            <a:ext cx="652145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5B793B8-912E-48DB-BB25-453D5812E90E}"/>
              </a:ext>
            </a:extLst>
          </p:cNvPr>
          <p:cNvSpPr>
            <a:spLocks noGrp="1" noChangeArrowheads="1"/>
          </p:cNvSpPr>
          <p:nvPr>
            <p:ph type="dt" sz="half" idx="10"/>
          </p:nvPr>
        </p:nvSpPr>
        <p:spPr>
          <a:ln/>
        </p:spPr>
        <p:txBody>
          <a:bodyPr/>
          <a:lstStyle>
            <a:lvl1pPr>
              <a:defRPr/>
            </a:lvl1pPr>
          </a:lstStyle>
          <a:p>
            <a:pPr>
              <a:defRPr/>
            </a:pPr>
            <a:fld id="{83D49992-14DE-48FD-9F50-997FCA0D20FA}" type="datetime1">
              <a:rPr lang="en-US" altLang="en-US"/>
              <a:pPr>
                <a:defRPr/>
              </a:pPr>
              <a:t>7/30/2021</a:t>
            </a:fld>
            <a:endParaRPr lang="en-US" altLang="en-US"/>
          </a:p>
        </p:txBody>
      </p:sp>
      <p:sp>
        <p:nvSpPr>
          <p:cNvPr id="5" name="Rectangle 5">
            <a:extLst>
              <a:ext uri="{FF2B5EF4-FFF2-40B4-BE49-F238E27FC236}">
                <a16:creationId xmlns:a16="http://schemas.microsoft.com/office/drawing/2014/main" id="{06FF190F-D4C0-474B-BB44-448DFD5469F6}"/>
              </a:ext>
            </a:extLst>
          </p:cNvPr>
          <p:cNvSpPr>
            <a:spLocks noGrp="1" noChangeArrowheads="1"/>
          </p:cNvSpPr>
          <p:nvPr>
            <p:ph type="ftr" sz="quarter" idx="11"/>
          </p:nvPr>
        </p:nvSpPr>
        <p:spPr>
          <a:ln/>
        </p:spPr>
        <p:txBody>
          <a:bodyPr/>
          <a:lstStyle>
            <a:lvl1pPr>
              <a:defRPr/>
            </a:lvl1pPr>
          </a:lstStyle>
          <a:p>
            <a:pPr>
              <a:defRPr/>
            </a:pPr>
            <a:r>
              <a:rPr lang="en-US" altLang="en-US"/>
              <a:t>CALOR 2010</a:t>
            </a:r>
          </a:p>
        </p:txBody>
      </p:sp>
      <p:sp>
        <p:nvSpPr>
          <p:cNvPr id="6" name="Rectangle 6">
            <a:extLst>
              <a:ext uri="{FF2B5EF4-FFF2-40B4-BE49-F238E27FC236}">
                <a16:creationId xmlns:a16="http://schemas.microsoft.com/office/drawing/2014/main" id="{3FDA69BB-074A-4542-94A1-CFC1C34E2B33}"/>
              </a:ext>
            </a:extLst>
          </p:cNvPr>
          <p:cNvSpPr>
            <a:spLocks noGrp="1" noChangeArrowheads="1"/>
          </p:cNvSpPr>
          <p:nvPr>
            <p:ph type="sldNum" sz="quarter" idx="12"/>
          </p:nvPr>
        </p:nvSpPr>
        <p:spPr>
          <a:ln/>
        </p:spPr>
        <p:txBody>
          <a:bodyPr/>
          <a:lstStyle>
            <a:lvl1pPr>
              <a:defRPr/>
            </a:lvl1pPr>
          </a:lstStyle>
          <a:p>
            <a:pPr>
              <a:defRPr/>
            </a:pPr>
            <a:fld id="{89DBA4C3-DC9B-4D09-99AD-64CC8F14F81D}" type="slidenum">
              <a:rPr lang="en-US" altLang="en-US"/>
              <a:pPr>
                <a:defRPr/>
              </a:pPr>
              <a:t>‹#›</a:t>
            </a:fld>
            <a:endParaRPr lang="en-US" altLang="en-US"/>
          </a:p>
        </p:txBody>
      </p:sp>
    </p:spTree>
    <p:extLst>
      <p:ext uri="{BB962C8B-B14F-4D97-AF65-F5344CB8AC3E}">
        <p14:creationId xmlns:p14="http://schemas.microsoft.com/office/powerpoint/2010/main" val="1360874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4267200"/>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9249696" y="6520261"/>
            <a:ext cx="660400" cy="365125"/>
          </a:xfrm>
        </p:spPr>
        <p:txBody>
          <a:bodyPr/>
          <a:lstStyle/>
          <a:p>
            <a:fld id="{1AD93096-5B34-4342-9326-69289CEAE4C2}" type="slidenum">
              <a:rPr lang="en-US" smtClean="0">
                <a:solidFill>
                  <a:srgbClr val="FFFFFF"/>
                </a:solidFill>
              </a:rPr>
              <a:pPr/>
              <a:t>‹#›</a:t>
            </a:fld>
            <a:endParaRPr lang="en-US">
              <a:solidFill>
                <a:srgbClr val="FFFFFF"/>
              </a:solidFill>
            </a:endParaRPr>
          </a:p>
        </p:txBody>
      </p:sp>
      <p:sp>
        <p:nvSpPr>
          <p:cNvPr id="7" name="Title Placeholder 28"/>
          <p:cNvSpPr>
            <a:spLocks noGrp="1"/>
          </p:cNvSpPr>
          <p:nvPr>
            <p:ph type="title"/>
          </p:nvPr>
        </p:nvSpPr>
        <p:spPr>
          <a:xfrm>
            <a:off x="908050" y="0"/>
            <a:ext cx="8255000" cy="914400"/>
          </a:xfrm>
          <a:prstGeom prst="rect">
            <a:avLst/>
          </a:prstGeom>
        </p:spPr>
        <p:txBody>
          <a:bodyPr vert="horz" lIns="91407" tIns="45704" rIns="91407" bIns="45704" rtlCol="0" anchor="ctr">
            <a:normAutofit/>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8" name="Content Placeholder 2"/>
          <p:cNvSpPr>
            <a:spLocks noGrp="1"/>
          </p:cNvSpPr>
          <p:nvPr>
            <p:ph idx="13"/>
          </p:nvPr>
        </p:nvSpPr>
        <p:spPr>
          <a:xfrm>
            <a:off x="228600" y="5410200"/>
            <a:ext cx="9410700" cy="14478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539328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sz="half" idx="1"/>
          </p:nvPr>
        </p:nvSpPr>
        <p:spPr>
          <a:xfrm>
            <a:off x="16510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2"/>
          </p:nvPr>
        </p:nvSpPr>
        <p:spPr>
          <a:xfrm>
            <a:off x="503555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6"/>
          <p:cNvSpPr>
            <a:spLocks noGrp="1"/>
          </p:cNvSpPr>
          <p:nvPr>
            <p:ph type="sldNum" sz="quarter" idx="10"/>
          </p:nvPr>
        </p:nvSpPr>
        <p:spPr>
          <a:xfrm>
            <a:off x="9410700" y="77"/>
            <a:ext cx="495300" cy="365125"/>
          </a:xfrm>
        </p:spPr>
        <p:txBody>
          <a:bodyPr/>
          <a:lstStyle/>
          <a:p>
            <a:fld id="{72AC53DF-4216-466D-99A7-94400E6C2A25}" type="slidenum">
              <a:rPr lang="en-US" smtClean="0">
                <a:solidFill>
                  <a:srgbClr val="FFFFFF"/>
                </a:solidFill>
              </a:rPr>
              <a:pPr/>
              <a:t>‹#›</a:t>
            </a:fld>
            <a:endParaRPr lang="en-US">
              <a:solidFill>
                <a:srgbClr val="FFFFFF"/>
              </a:solidFill>
            </a:endParaRPr>
          </a:p>
        </p:txBody>
      </p:sp>
      <p:sp>
        <p:nvSpPr>
          <p:cNvPr id="8" name="Content Placeholder 2"/>
          <p:cNvSpPr>
            <a:spLocks noGrp="1"/>
          </p:cNvSpPr>
          <p:nvPr>
            <p:ph sz="half" idx="13"/>
          </p:nvPr>
        </p:nvSpPr>
        <p:spPr>
          <a:xfrm>
            <a:off x="200472" y="5551907"/>
            <a:ext cx="9577064" cy="1117455"/>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0853496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1AD93096-5B34-4342-9326-69289CEAE4C2}"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5337841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4629150"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1AD93096-5B34-4342-9326-69289CEAE4C2}" type="slidenum">
              <a:rPr lang="en-US" smtClean="0">
                <a:solidFill>
                  <a:srgbClr val="FFFFFF"/>
                </a:solidFill>
              </a:rPr>
              <a:pPr/>
              <a:t>‹#›</a:t>
            </a:fld>
            <a:endParaRPr lang="en-US">
              <a:solidFill>
                <a:srgbClr val="FFFFFF"/>
              </a:solidFill>
            </a:endParaRPr>
          </a:p>
        </p:txBody>
      </p:sp>
      <p:sp>
        <p:nvSpPr>
          <p:cNvPr id="7" name="Title Placeholder 28"/>
          <p:cNvSpPr>
            <a:spLocks noGrp="1"/>
          </p:cNvSpPr>
          <p:nvPr>
            <p:ph type="title"/>
          </p:nvPr>
        </p:nvSpPr>
        <p:spPr>
          <a:xfrm>
            <a:off x="908050" y="0"/>
            <a:ext cx="8255000" cy="914400"/>
          </a:xfrm>
          <a:prstGeom prst="rect">
            <a:avLst/>
          </a:prstGeom>
        </p:spPr>
        <p:txBody>
          <a:bodyPr vert="horz" lIns="91407" tIns="45704" rIns="91407" bIns="45704" rtlCol="0" anchor="ctr">
            <a:normAutofit/>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5" name="Content Placeholder 2"/>
          <p:cNvSpPr>
            <a:spLocks noGrp="1"/>
          </p:cNvSpPr>
          <p:nvPr>
            <p:ph idx="13"/>
          </p:nvPr>
        </p:nvSpPr>
        <p:spPr>
          <a:xfrm>
            <a:off x="4953000" y="990600"/>
            <a:ext cx="4629150"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8466063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1"/>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pPr>
              <a:defRPr/>
            </a:pPr>
            <a:fld id="{EFF29AFF-2CC0-4B8C-8135-DFABF937F5D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93189762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idx="1"/>
          </p:nvPr>
        </p:nvSpPr>
        <p:spPr/>
        <p:txBody>
          <a:bodyPr/>
          <a:lstStyle>
            <a:lvl1pPr>
              <a:spcBef>
                <a:spcPts val="300"/>
              </a:spcBef>
              <a:defRPr sz="2000"/>
            </a:lvl1pPr>
            <a:lvl2pPr>
              <a:spcBef>
                <a:spcPts val="300"/>
              </a:spcBef>
              <a:defRPr b="1"/>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2D0FA482-2D62-4AF0-A071-13C1CF560BE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3452187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318C9F2-55A8-454F-A9AF-DE445D65144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698285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8EF6935E-2FBB-4254-9CC7-8D538E5953D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517043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sz="half" idx="1"/>
          </p:nvPr>
        </p:nvSpPr>
        <p:spPr>
          <a:xfrm>
            <a:off x="228601" y="1295400"/>
            <a:ext cx="4648202"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29200" y="1295400"/>
            <a:ext cx="4724401"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p:txBody>
          <a:bodyPr/>
          <a:lstStyle>
            <a:lvl1pPr>
              <a:defRPr/>
            </a:lvl1pPr>
          </a:lstStyle>
          <a:p>
            <a:pPr>
              <a:defRPr/>
            </a:pPr>
            <a:fld id="{87653CC0-4C92-49B2-B6AB-9A8B7FC8E4E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7509857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68362"/>
          </a:xfrm>
        </p:spPr>
        <p:txBody>
          <a:bodyPr/>
          <a:lstStyle>
            <a:lvl1pPr algn="l">
              <a:defRPr sz="2800"/>
            </a:lvl1pPr>
          </a:lstStyle>
          <a:p>
            <a:r>
              <a:rPr lang="en-US" dirty="0"/>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pPr>
              <a:defRPr/>
            </a:pPr>
            <a:fld id="{53AB978C-D577-4BF9-A113-31B9EC0AE30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6292856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2340FAA2-8C91-410B-874F-482B9F331C2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19796679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71D1676B-D094-404A-9E92-B45DA11BF56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7613986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5E3151D3-08F5-4815-B512-72ED44AF0CA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2329583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1478564A-E9FE-428A-996E-BFB43FCBC5E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2898516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50615A63-B02A-435A-8BA1-69E4D43770A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2144134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8"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2"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32A4E150-099C-44A2-8A25-EF227CB5C6D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0961584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1"/>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pPr>
              <a:defRPr/>
            </a:pPr>
            <a:fld id="{EFF29AFF-2CC0-4B8C-8135-DFABF937F5D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4716232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6"/>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18B5CFA-00A9-4077-AFCA-CFE96195254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7091090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idx="1"/>
          </p:nvPr>
        </p:nvSpPr>
        <p:spPr/>
        <p:txBody>
          <a:bodyPr/>
          <a:lstStyle>
            <a:lvl1pPr>
              <a:spcBef>
                <a:spcPts val="300"/>
              </a:spcBef>
              <a:defRPr sz="2000"/>
            </a:lvl1pPr>
            <a:lvl2pPr>
              <a:spcBef>
                <a:spcPts val="300"/>
              </a:spcBef>
              <a:defRPr b="1"/>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2D0FA482-2D62-4AF0-A071-13C1CF560BE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7991338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8EF6935E-2FBB-4254-9CC7-8D538E5953D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5395121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sz="half" idx="1"/>
          </p:nvPr>
        </p:nvSpPr>
        <p:spPr>
          <a:xfrm>
            <a:off x="228601" y="1295400"/>
            <a:ext cx="4648202"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29200" y="1295400"/>
            <a:ext cx="4724401"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p:txBody>
          <a:bodyPr/>
          <a:lstStyle>
            <a:lvl1pPr>
              <a:defRPr/>
            </a:lvl1pPr>
          </a:lstStyle>
          <a:p>
            <a:pPr>
              <a:defRPr/>
            </a:pPr>
            <a:fld id="{87653CC0-4C92-49B2-B6AB-9A8B7FC8E4E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5181741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68362"/>
          </a:xfrm>
        </p:spPr>
        <p:txBody>
          <a:bodyPr/>
          <a:lstStyle>
            <a:lvl1pPr algn="l">
              <a:defRPr sz="2800"/>
            </a:lvl1pPr>
          </a:lstStyle>
          <a:p>
            <a:r>
              <a:rPr lang="en-US" dirty="0"/>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pPr>
              <a:defRPr/>
            </a:pPr>
            <a:fld id="{53AB978C-D577-4BF9-A113-31B9EC0AE30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4128611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2340FAA2-8C91-410B-874F-482B9F331C2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6721512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71D1676B-D094-404A-9E92-B45DA11BF56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1272036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5E3151D3-08F5-4815-B512-72ED44AF0CA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1631211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1478564A-E9FE-428A-996E-BFB43FCBC5E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1787314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50615A63-B02A-435A-8BA1-69E4D43770A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92860550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8"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2"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32A4E150-099C-44A2-8A25-EF227CB5C6D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7685867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4"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40C72C6-FBCD-47EB-901A-D1CCB7D20B9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98520771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77"/>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3D5E2D4-B14A-41E4-8067-B634B62E2B61}"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27269365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p>
        </p:txBody>
      </p:sp>
      <p:sp>
        <p:nvSpPr>
          <p:cNvPr id="3" name="Content Placeholder 2"/>
          <p:cNvSpPr>
            <a:spLocks noGrp="1"/>
          </p:cNvSpPr>
          <p:nvPr>
            <p:ph idx="1"/>
          </p:nvPr>
        </p:nvSpPr>
        <p:spPr/>
        <p:txBody>
          <a:bodyPr/>
          <a:lstStyle>
            <a:lvl1pPr>
              <a:spcBef>
                <a:spcPts val="300"/>
              </a:spcBef>
              <a:defRPr/>
            </a:lvl1pPr>
            <a:lvl2pPr>
              <a:spcBef>
                <a:spcPts val="300"/>
              </a:spcBef>
              <a:defRPr/>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1B3AD46F-EF61-415A-9AD5-5B53AD99604B}"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13503293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A04605B0-E793-42BD-B9F6-10C34B7AACAB}"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5756864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4"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95F31815-9DDB-4AA6-8CBB-16B88B9E5995}"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23126685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403"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403"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F8B60B0F-AE5D-411F-9DAE-9D4C6E8676DF}"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61247856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8337CAC-F1C4-4F50-82CA-A9A27202CB0C}"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95878897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366AEFC4-E1B3-4274-96E1-00B3405A6ED7}"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73519045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9"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10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9"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FA99EB6-45BC-4D15-B55D-0C0EFEF5A14E}"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9431743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E1E4C2B5-425F-4C61-B045-B9F477EC47F2}"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766887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F05D071E-2A67-49CE-B315-6592279D7CF3}"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0303402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84"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84"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B8857D3F-CA82-4497-8771-A592E02CC9A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2525396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8"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4"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448780D4-0DE5-4A5F-BAFB-C1E84EB5A027}"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0976992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ext, full screen bullets">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950" y="1189037"/>
            <a:ext cx="8667750" cy="4525963"/>
          </a:xfrm>
        </p:spPr>
        <p:txBody>
          <a:bodyPr>
            <a:normAutofit/>
          </a:bodyPr>
          <a:lstStyle>
            <a:lvl1pPr>
              <a:buClr>
                <a:srgbClr val="FFC000"/>
              </a:buClr>
              <a:buFont typeface="Wingdings" pitchFamily="2" charset="2"/>
              <a:buChar char="u"/>
              <a:defRPr sz="2200">
                <a:solidFill>
                  <a:srgbClr val="FFD54F"/>
                </a:solidFill>
              </a:defRPr>
            </a:lvl1pPr>
            <a:lvl2pPr>
              <a:buClr>
                <a:srgbClr val="FFC000"/>
              </a:buClr>
              <a:buFont typeface="Wingdings" pitchFamily="2" charset="2"/>
              <a:buChar char="r"/>
              <a:defRPr sz="2000" b="1">
                <a:solidFill>
                  <a:srgbClr val="FFD54F"/>
                </a:solidFill>
              </a:defRPr>
            </a:lvl2pPr>
            <a:lvl3pPr>
              <a:buClr>
                <a:srgbClr val="FFC000"/>
              </a:buClr>
              <a:buFont typeface="Wingdings" pitchFamily="2" charset="2"/>
              <a:buChar char="r"/>
              <a:defRPr sz="2000" b="1">
                <a:solidFill>
                  <a:srgbClr val="FFD54F"/>
                </a:solidFill>
              </a:defRPr>
            </a:lvl3pPr>
            <a:lvl4pPr>
              <a:buClr>
                <a:srgbClr val="FFC000"/>
              </a:buClr>
              <a:buFont typeface="Wingdings" pitchFamily="2" charset="2"/>
              <a:buChar char="r"/>
              <a:defRPr sz="2000" b="1">
                <a:solidFill>
                  <a:srgbClr val="FFD54F"/>
                </a:solidFill>
              </a:defRPr>
            </a:lvl4pPr>
            <a:lvl5pPr>
              <a:buClr>
                <a:srgbClr val="FFC000"/>
              </a:buClr>
              <a:buFont typeface="Wingdings" pitchFamily="2" charset="2"/>
              <a:buChar char="r"/>
              <a:defRPr sz="2000" b="1">
                <a:solidFill>
                  <a:srgbClr val="FFD54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992560" y="260698"/>
            <a:ext cx="7704856" cy="715089"/>
          </a:xfrm>
        </p:spPr>
        <p:txBody>
          <a:bodyPr>
            <a:normAutofit/>
          </a:bodyPr>
          <a:lstStyle>
            <a:lvl1pPr marL="57150" indent="0" algn="ctr">
              <a:defRPr sz="3600">
                <a:solidFill>
                  <a:srgbClr val="FFD54F"/>
                </a:solidFill>
              </a:defRPr>
            </a:lvl1pPr>
          </a:lstStyle>
          <a:p>
            <a:r>
              <a:rPr lang="en-US" dirty="0"/>
              <a:t>Click to edit Master title style</a:t>
            </a:r>
          </a:p>
        </p:txBody>
      </p:sp>
      <p:sp>
        <p:nvSpPr>
          <p:cNvPr id="4" name="Date Placeholder 3"/>
          <p:cNvSpPr>
            <a:spLocks noGrp="1"/>
          </p:cNvSpPr>
          <p:nvPr>
            <p:ph type="dt" sz="half" idx="10"/>
          </p:nvPr>
        </p:nvSpPr>
        <p:spPr>
          <a:xfrm>
            <a:off x="495300" y="6356394"/>
            <a:ext cx="3136900" cy="365125"/>
          </a:xfrm>
          <a:prstGeom prst="rect">
            <a:avLst/>
          </a:prstGeom>
        </p:spPr>
        <p:txBody>
          <a:bodyPr/>
          <a:lstStyle>
            <a:lvl1pPr>
              <a:defRPr>
                <a:solidFill>
                  <a:srgbClr val="FFFFFF"/>
                </a:solidFill>
                <a:latin typeface="+mn-lt"/>
                <a:cs typeface="+mn-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3FC19E2F-681F-4B20-895A-926C390EA838}" type="slidenum">
              <a:rPr kumimoji="0" lang="en-US" sz="1800" b="0" i="0" u="none" strike="noStrike" kern="1200" cap="none" spc="0" normalizeH="0" baseline="0" noProof="0">
                <a:ln>
                  <a:noFill/>
                </a:ln>
                <a:solidFill>
                  <a:srgbClr val="FFFFFF"/>
                </a:solidFill>
                <a:effectLst/>
                <a:uLnTx/>
                <a:uFillTx/>
                <a:latin typeface="Arial"/>
                <a:ea typeface="+mn-ea"/>
                <a:cs typeface="Arial"/>
              </a:rPr>
              <a:pPr marL="0" marR="0" lvl="0" indent="0" algn="l" defTabSz="914400" rtl="0" eaLnBrk="1" fontAlgn="base" latinLnBrk="0" hangingPunct="1">
                <a:lnSpc>
                  <a:spcPct val="100000"/>
                </a:lnSpc>
                <a:spcBef>
                  <a:spcPct val="0"/>
                </a:spcBef>
                <a:spcAft>
                  <a:spcPct val="0"/>
                </a:spcAft>
                <a:buClrTx/>
                <a:buSzTx/>
                <a:buFontTx/>
                <a:buNone/>
                <a:tabLst/>
                <a:defRPr/>
              </a:pPr>
              <a:t>‹#›</a:t>
            </a:fld>
            <a:r>
              <a:rPr kumimoji="0" lang="en-US" sz="1800" b="0" i="0" u="none" strike="noStrike" kern="1200" cap="none" spc="0" normalizeH="0" baseline="0" noProof="0">
                <a:ln>
                  <a:noFill/>
                </a:ln>
                <a:solidFill>
                  <a:srgbClr val="FFFFFF"/>
                </a:solidFill>
                <a:effectLst/>
                <a:uLnTx/>
                <a:uFillTx/>
                <a:latin typeface="Arial"/>
                <a:ea typeface="+mn-ea"/>
                <a:cs typeface="Arial"/>
              </a:rPr>
              <a:t> – </a:t>
            </a:r>
            <a:fld id="{5A0B35D2-FBEF-4171-B389-326B3C4AB542}" type="datetime1">
              <a:rPr kumimoji="0" lang="en-US" sz="1800" b="0" i="0" u="none" strike="noStrike" kern="1200" cap="none" spc="0" normalizeH="0" baseline="0" noProof="0">
                <a:ln>
                  <a:noFill/>
                </a:ln>
                <a:solidFill>
                  <a:srgbClr val="FFFFFF"/>
                </a:solidFill>
                <a:effectLst/>
                <a:uLnTx/>
                <a:uFillTx/>
                <a:latin typeface="Arial"/>
                <a:ea typeface="+mn-ea"/>
                <a:cs typeface="Arial"/>
              </a:rPr>
              <a:pPr marL="0" marR="0" lvl="0" indent="0" algn="l" defTabSz="914400" rtl="0" eaLnBrk="1" fontAlgn="base" latinLnBrk="0" hangingPunct="1">
                <a:lnSpc>
                  <a:spcPct val="100000"/>
                </a:lnSpc>
                <a:spcBef>
                  <a:spcPct val="0"/>
                </a:spcBef>
                <a:spcAft>
                  <a:spcPct val="0"/>
                </a:spcAft>
                <a:buClrTx/>
                <a:buSzTx/>
                <a:buFontTx/>
                <a:buNone/>
                <a:tabLst/>
                <a:defRPr/>
              </a:pPr>
              <a:t>7/30/2021</a:t>
            </a:fld>
            <a:r>
              <a:rPr kumimoji="0" lang="en-US" sz="1800" b="0" i="0" u="none" strike="noStrike" kern="1200" cap="none" spc="0" normalizeH="0" baseline="0" noProof="0">
                <a:ln>
                  <a:noFill/>
                </a:ln>
                <a:solidFill>
                  <a:srgbClr val="FFFFFF"/>
                </a:solidFill>
                <a:effectLst/>
                <a:uLnTx/>
                <a:uFillTx/>
                <a:latin typeface="Arial"/>
                <a:ea typeface="+mn-ea"/>
                <a:cs typeface="Arial"/>
              </a:rPr>
              <a:t>, © 2009 Internet2</a:t>
            </a:r>
          </a:p>
        </p:txBody>
      </p:sp>
    </p:spTree>
    <p:extLst>
      <p:ext uri="{BB962C8B-B14F-4D97-AF65-F5344CB8AC3E}">
        <p14:creationId xmlns:p14="http://schemas.microsoft.com/office/powerpoint/2010/main" val="174941353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3"/>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EFF29AFF-2CC0-4B8C-8135-DFABF937F5D1}"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91491691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idx="1"/>
          </p:nvPr>
        </p:nvSpPr>
        <p:spPr/>
        <p:txBody>
          <a:bodyPr/>
          <a:lstStyle>
            <a:lvl1pPr>
              <a:spcBef>
                <a:spcPts val="300"/>
              </a:spcBef>
              <a:defRPr sz="2000"/>
            </a:lvl1pPr>
            <a:lvl2pPr>
              <a:spcBef>
                <a:spcPts val="300"/>
              </a:spcBef>
              <a:defRPr b="1"/>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D0FA482-2D62-4AF0-A071-13C1CF560BE6}"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59005702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8EF6935E-2FBB-4254-9CC7-8D538E5953D6}"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35441208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sz="half" idx="1"/>
          </p:nvPr>
        </p:nvSpPr>
        <p:spPr>
          <a:xfrm>
            <a:off x="228601" y="1295400"/>
            <a:ext cx="4648202"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29201" y="1295400"/>
            <a:ext cx="4724401" cy="5181600"/>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87653CC0-4C92-49B2-B6AB-9A8B7FC8E4E8}"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63253859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68362"/>
          </a:xfrm>
        </p:spPr>
        <p:txBody>
          <a:bodyPr/>
          <a:lstStyle>
            <a:lvl1pPr algn="l">
              <a:defRPr sz="2800"/>
            </a:lvl1pPr>
          </a:lstStyle>
          <a:p>
            <a:r>
              <a:rPr lang="en-US" dirty="0"/>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3AB978C-D577-4BF9-A113-31B9EC0AE302}"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47009969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340FAA2-8C91-410B-874F-482B9F331C2A}"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35972687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71D1676B-D094-404A-9E92-B45DA11BF565}"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97747234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1"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E3151D3-08F5-4815-B512-72ED44AF0CAC}"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34361323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A9153FB9-AACB-447C-917A-032EAB60B20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8598289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1478564A-E9FE-428A-996E-BFB43FCBC5E6}"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424618574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0615A63-B02A-435A-8BA1-69E4D43770A8}"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95089296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9"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3"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32A4E150-099C-44A2-8A25-EF227CB5C6D9}"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03443854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200" b="1">
                <a:solidFill>
                  <a:srgbClr val="D3F3F9"/>
                </a:solidFill>
              </a:defRPr>
            </a:lvl1pPr>
          </a:lstStyle>
          <a:p>
            <a:r>
              <a:rPr lang="en-US" dirty="0"/>
              <a:t>Click to edit Master title style</a:t>
            </a:r>
          </a:p>
        </p:txBody>
      </p:sp>
      <p:sp>
        <p:nvSpPr>
          <p:cNvPr id="3" name="Content Placeholder 2"/>
          <p:cNvSpPr>
            <a:spLocks noGrp="1"/>
          </p:cNvSpPr>
          <p:nvPr>
            <p:ph idx="1" hasCustomPrompt="1"/>
          </p:nvPr>
        </p:nvSpPr>
        <p:spPr/>
        <p:txBody>
          <a:bodyPr/>
          <a:lstStyle>
            <a:lvl1pPr marL="257175" indent="-257175">
              <a:spcBef>
                <a:spcPts val="225"/>
              </a:spcBef>
              <a:buClr>
                <a:srgbClr val="FFFF00"/>
              </a:buClr>
              <a:buFont typeface="Wingdings" panose="05000000000000000000" pitchFamily="2" charset="2"/>
              <a:buChar char=""/>
              <a:defRPr sz="2200">
                <a:solidFill>
                  <a:srgbClr val="D3F3F9"/>
                </a:solidFill>
              </a:defRPr>
            </a:lvl1pPr>
            <a:lvl2pPr marL="557213" indent="-214313">
              <a:spcBef>
                <a:spcPts val="225"/>
              </a:spcBef>
              <a:buClr>
                <a:srgbClr val="FFFF00"/>
              </a:buClr>
              <a:buFont typeface="Wingdings" panose="05000000000000000000" pitchFamily="2" charset="2"/>
              <a:buChar char=""/>
              <a:defRPr sz="2200" b="1">
                <a:solidFill>
                  <a:srgbClr val="FFED13"/>
                </a:solidFill>
              </a:defRPr>
            </a:lvl2pPr>
            <a:lvl3pPr marL="857250" indent="-171450">
              <a:spcBef>
                <a:spcPts val="225"/>
              </a:spcBef>
              <a:buClr>
                <a:srgbClr val="FFFF00"/>
              </a:buClr>
              <a:buFont typeface="Wingdings" panose="05000000000000000000" pitchFamily="2" charset="2"/>
              <a:buChar char=""/>
              <a:defRPr sz="2000">
                <a:solidFill>
                  <a:srgbClr val="FFED13"/>
                </a:solidFill>
              </a:defRPr>
            </a:lvl3pPr>
            <a:lvl4pPr>
              <a:spcBef>
                <a:spcPts val="225"/>
              </a:spcBef>
              <a:defRPr sz="2000">
                <a:solidFill>
                  <a:srgbClr val="D3F3F9"/>
                </a:solidFill>
              </a:defRPr>
            </a:lvl4pPr>
            <a:lvl5pPr>
              <a:spcBef>
                <a:spcPts val="225"/>
              </a:spcBef>
              <a:defRPr sz="2000">
                <a:solidFill>
                  <a:srgbClr val="D3F3F9"/>
                </a:solidFill>
              </a:defRPr>
            </a:lvl5pPr>
          </a:lstStyle>
          <a:p>
            <a:pPr lvl="0"/>
            <a:r>
              <a:rPr lang="en-US" dirty="0"/>
              <a:t> Click to edit Master text styles</a:t>
            </a:r>
          </a:p>
          <a:p>
            <a:pPr lvl="1"/>
            <a:r>
              <a:rPr lang="en-US" dirty="0"/>
              <a:t> Second level</a:t>
            </a:r>
          </a:p>
          <a:p>
            <a:pPr lvl="2"/>
            <a:r>
              <a:rPr lang="en-US" dirty="0"/>
              <a:t> 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D0FA482-2D62-4AF0-A071-13C1CF560BE6}"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0490718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8"/>
            <a:ext cx="8420100" cy="1470025"/>
          </a:xfrm>
        </p:spPr>
        <p:txBody>
          <a:bodyPr/>
          <a:lstStyle>
            <a:lvl1pPr>
              <a:defRPr sz="3200"/>
            </a:lvl1pPr>
          </a:lstStyle>
          <a:p>
            <a:r>
              <a:rPr lang="en-US" dirty="0"/>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dirty="0"/>
              <a:t>Click to edit Master subtitle style</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EFF29AFF-2CC0-4B8C-8135-DFABF937F5D1}"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01777272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8EF6935E-2FBB-4254-9CC7-8D538E5953D6}"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96851248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800"/>
            </a:lvl1pPr>
          </a:lstStyle>
          <a:p>
            <a:r>
              <a:rPr lang="en-US" dirty="0"/>
              <a:t>Click to edit Master title style</a:t>
            </a:r>
          </a:p>
        </p:txBody>
      </p:sp>
      <p:sp>
        <p:nvSpPr>
          <p:cNvPr id="3" name="Content Placeholder 2"/>
          <p:cNvSpPr>
            <a:spLocks noGrp="1"/>
          </p:cNvSpPr>
          <p:nvPr>
            <p:ph sz="half" idx="1"/>
          </p:nvPr>
        </p:nvSpPr>
        <p:spPr>
          <a:xfrm>
            <a:off x="228601" y="1295400"/>
            <a:ext cx="4648202" cy="5181600"/>
          </a:xfrm>
        </p:spPr>
        <p:txBody>
          <a:bodyPr/>
          <a:lstStyle>
            <a:lvl1pPr>
              <a:defRPr sz="2000"/>
            </a:lvl1pPr>
            <a:lvl2pPr>
              <a:defRPr sz="2000"/>
            </a:lvl2pPr>
            <a:lvl3pPr>
              <a:defRPr sz="2000"/>
            </a:lvl3pPr>
            <a:lvl4pPr>
              <a:defRPr sz="2000"/>
            </a:lvl4pPr>
            <a:lvl5pPr>
              <a:defRPr sz="18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29204" y="1295400"/>
            <a:ext cx="4724400" cy="5181600"/>
          </a:xfrm>
        </p:spPr>
        <p:txBody>
          <a:bodyPr/>
          <a:lstStyle>
            <a:lvl1pPr>
              <a:defRPr sz="2000"/>
            </a:lvl1pPr>
            <a:lvl2pPr>
              <a:defRPr sz="2000"/>
            </a:lvl2pPr>
            <a:lvl3pPr>
              <a:defRPr sz="2000"/>
            </a:lvl3pPr>
            <a:lvl4pPr>
              <a:defRPr sz="1800"/>
            </a:lvl4pPr>
            <a:lvl5pPr>
              <a:defRPr sz="18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87653CC0-4C92-49B2-B6AB-9A8B7FC8E4E8}"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23423842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68362"/>
          </a:xfrm>
        </p:spPr>
        <p:txBody>
          <a:bodyPr/>
          <a:lstStyle>
            <a:lvl1pPr algn="l">
              <a:defRPr sz="2100"/>
            </a:lvl1pPr>
          </a:lstStyle>
          <a:p>
            <a:r>
              <a:rPr lang="en-US" dirty="0"/>
              <a:t>Click to edit Master title style</a:t>
            </a:r>
          </a:p>
        </p:txBody>
      </p:sp>
      <p:sp>
        <p:nvSpPr>
          <p:cNvPr id="3" name="Text Placeholder 2"/>
          <p:cNvSpPr>
            <a:spLocks noGrp="1"/>
          </p:cNvSpPr>
          <p:nvPr>
            <p:ph type="body" idx="1"/>
          </p:nvPr>
        </p:nvSpPr>
        <p:spPr>
          <a:xfrm>
            <a:off x="495301" y="1535113"/>
            <a:ext cx="437673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95301" y="2174875"/>
            <a:ext cx="437673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81" y="1535113"/>
            <a:ext cx="437832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5032381" y="2174875"/>
            <a:ext cx="437832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3AB978C-D577-4BF9-A113-31B9EC0AE302}"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81991926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2100"/>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340FAA2-8C91-410B-874F-482B9F331C2A}"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0614522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71D1676B-D094-404A-9E92-B45DA11BF565}"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41075200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2D267DE-9859-4CAE-9F20-FFE70E3D53F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7622001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5" y="273050"/>
            <a:ext cx="3259138"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873502" y="273063"/>
            <a:ext cx="5537202"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5" y="1435103"/>
            <a:ext cx="3259138"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E3151D3-08F5-4815-B512-72ED44AF0CAC}"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86908012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1478564A-E9FE-428A-996E-BFB43FCBC5E6}"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83036917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0615A63-B02A-435A-8BA1-69E4D43770A8}"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17494930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90" y="304800"/>
            <a:ext cx="2125664"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5" y="304800"/>
            <a:ext cx="622459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32A4E150-099C-44A2-8A25-EF227CB5C6D9}"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70448289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77"/>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3D5E2D4-B14A-41E4-8067-B634B62E2B61}"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56437167"/>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p>
        </p:txBody>
      </p:sp>
      <p:sp>
        <p:nvSpPr>
          <p:cNvPr id="3" name="Content Placeholder 2"/>
          <p:cNvSpPr>
            <a:spLocks noGrp="1"/>
          </p:cNvSpPr>
          <p:nvPr>
            <p:ph idx="1"/>
          </p:nvPr>
        </p:nvSpPr>
        <p:spPr/>
        <p:txBody>
          <a:bodyPr/>
          <a:lstStyle>
            <a:lvl1pPr>
              <a:spcBef>
                <a:spcPts val="300"/>
              </a:spcBef>
              <a:defRPr/>
            </a:lvl1pPr>
            <a:lvl2pPr>
              <a:spcBef>
                <a:spcPts val="300"/>
              </a:spcBef>
              <a:defRPr/>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1B3AD46F-EF61-415A-9AD5-5B53AD99604B}"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3019188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2895600"/>
            <a:ext cx="8420100" cy="1676399"/>
          </a:xfrm>
        </p:spPr>
        <p:txBody>
          <a:bodyPr anchor="t"/>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82638" y="4572000"/>
            <a:ext cx="8420100" cy="1295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A04605B0-E793-42BD-B9F6-10C34B7AACAB}"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92731220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4"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95F31815-9DDB-4AA6-8CBB-16B88B9E5995}"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1262406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403"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403"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F8B60B0F-AE5D-411F-9DAE-9D4C6E8676DF}"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9533106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58337CAC-F1C4-4F50-82CA-A9A27202CB0C}"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6597004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8"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65"/>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8"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3875311-8DBF-4AC7-B91A-917D014D0F8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8145770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366AEFC4-E1B3-4274-96E1-00B3405A6ED7}"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117052400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9"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10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9"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2FA99EB6-45BC-4D15-B55D-0C0EFEF5A14E}"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58880425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E1E4C2B5-425F-4C61-B045-B9F477EC47F2}"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15539997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F05D071E-2A67-49CE-B315-6592279D7CF3}"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29898500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8"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4"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fontAlgn="auto">
              <a:spcAft>
                <a:spcPts val="0"/>
              </a:spcAft>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448780D4-0DE5-4A5F-BAFB-C1E84EB5A027}"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89818728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ext, full screen bullets">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950" y="1189037"/>
            <a:ext cx="8667750" cy="4525963"/>
          </a:xfrm>
        </p:spPr>
        <p:txBody>
          <a:bodyPr>
            <a:normAutofit/>
          </a:bodyPr>
          <a:lstStyle>
            <a:lvl1pPr>
              <a:buClr>
                <a:srgbClr val="FFC000"/>
              </a:buClr>
              <a:buFont typeface="Wingdings" pitchFamily="2" charset="2"/>
              <a:buChar char="u"/>
              <a:defRPr sz="2200">
                <a:solidFill>
                  <a:srgbClr val="FFD54F"/>
                </a:solidFill>
              </a:defRPr>
            </a:lvl1pPr>
            <a:lvl2pPr>
              <a:buClr>
                <a:srgbClr val="FFC000"/>
              </a:buClr>
              <a:buFont typeface="Wingdings" pitchFamily="2" charset="2"/>
              <a:buChar char="r"/>
              <a:defRPr sz="2000" b="1">
                <a:solidFill>
                  <a:srgbClr val="FFD54F"/>
                </a:solidFill>
              </a:defRPr>
            </a:lvl2pPr>
            <a:lvl3pPr>
              <a:buClr>
                <a:srgbClr val="FFC000"/>
              </a:buClr>
              <a:buFont typeface="Wingdings" pitchFamily="2" charset="2"/>
              <a:buChar char="r"/>
              <a:defRPr sz="2000" b="1">
                <a:solidFill>
                  <a:srgbClr val="FFD54F"/>
                </a:solidFill>
              </a:defRPr>
            </a:lvl3pPr>
            <a:lvl4pPr>
              <a:buClr>
                <a:srgbClr val="FFC000"/>
              </a:buClr>
              <a:buFont typeface="Wingdings" pitchFamily="2" charset="2"/>
              <a:buChar char="r"/>
              <a:defRPr sz="2000" b="1">
                <a:solidFill>
                  <a:srgbClr val="FFD54F"/>
                </a:solidFill>
              </a:defRPr>
            </a:lvl4pPr>
            <a:lvl5pPr>
              <a:buClr>
                <a:srgbClr val="FFC000"/>
              </a:buClr>
              <a:buFont typeface="Wingdings" pitchFamily="2" charset="2"/>
              <a:buChar char="r"/>
              <a:defRPr sz="2000" b="1">
                <a:solidFill>
                  <a:srgbClr val="FFD54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992560" y="260698"/>
            <a:ext cx="7704856" cy="715089"/>
          </a:xfrm>
        </p:spPr>
        <p:txBody>
          <a:bodyPr>
            <a:normAutofit/>
          </a:bodyPr>
          <a:lstStyle>
            <a:lvl1pPr marL="57150" indent="0" algn="ctr">
              <a:defRPr sz="3600">
                <a:solidFill>
                  <a:srgbClr val="FFD54F"/>
                </a:solidFill>
              </a:defRPr>
            </a:lvl1pPr>
          </a:lstStyle>
          <a:p>
            <a:r>
              <a:rPr lang="en-US" dirty="0"/>
              <a:t>Click to edit Master title style</a:t>
            </a:r>
          </a:p>
        </p:txBody>
      </p:sp>
      <p:sp>
        <p:nvSpPr>
          <p:cNvPr id="4" name="Date Placeholder 3"/>
          <p:cNvSpPr>
            <a:spLocks noGrp="1"/>
          </p:cNvSpPr>
          <p:nvPr>
            <p:ph type="dt" sz="half" idx="10"/>
          </p:nvPr>
        </p:nvSpPr>
        <p:spPr>
          <a:xfrm>
            <a:off x="495300" y="6356394"/>
            <a:ext cx="3136900" cy="365125"/>
          </a:xfrm>
          <a:prstGeom prst="rect">
            <a:avLst/>
          </a:prstGeom>
        </p:spPr>
        <p:txBody>
          <a:bodyPr/>
          <a:lstStyle>
            <a:lvl1pPr>
              <a:defRPr>
                <a:solidFill>
                  <a:srgbClr val="FFFFFF"/>
                </a:solidFill>
                <a:latin typeface="+mn-lt"/>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FC19E2F-681F-4B20-895A-926C390EA838}" type="slidenum">
              <a:rPr kumimoji="0" lang="en-US" sz="1800" b="0" i="0" u="none" strike="noStrike" kern="1200" cap="none" spc="0" normalizeH="0" baseline="0" noProof="0">
                <a:ln>
                  <a:noFill/>
                </a:ln>
                <a:solidFill>
                  <a:srgbClr val="FFFFFF"/>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r>
              <a:rPr kumimoji="0" lang="en-US" sz="1800" b="0" i="0" u="none" strike="noStrike" kern="1200" cap="none" spc="0" normalizeH="0" baseline="0" noProof="0">
                <a:ln>
                  <a:noFill/>
                </a:ln>
                <a:solidFill>
                  <a:srgbClr val="FFFFFF"/>
                </a:solidFill>
                <a:effectLst/>
                <a:uLnTx/>
                <a:uFillTx/>
                <a:latin typeface="Arial"/>
                <a:ea typeface="+mn-ea"/>
                <a:cs typeface="Arial"/>
              </a:rPr>
              <a:t> – </a:t>
            </a:r>
            <a:fld id="{5A0B35D2-FBEF-4171-B389-326B3C4AB542}" type="datetime1">
              <a:rPr kumimoji="0" lang="en-US" sz="1800" b="0" i="0" u="none" strike="noStrike" kern="1200" cap="none" spc="0" normalizeH="0" baseline="0" noProof="0">
                <a:ln>
                  <a:noFill/>
                </a:ln>
                <a:solidFill>
                  <a:srgbClr val="FFFFFF"/>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7/30/2021</a:t>
            </a:fld>
            <a:r>
              <a:rPr kumimoji="0" lang="en-US" sz="1800" b="0" i="0" u="none" strike="noStrike" kern="1200" cap="none" spc="0" normalizeH="0" baseline="0" noProof="0">
                <a:ln>
                  <a:noFill/>
                </a:ln>
                <a:solidFill>
                  <a:srgbClr val="FFFFFF"/>
                </a:solidFill>
                <a:effectLst/>
                <a:uLnTx/>
                <a:uFillTx/>
                <a:latin typeface="Arial"/>
                <a:ea typeface="+mn-ea"/>
                <a:cs typeface="Arial"/>
              </a:rPr>
              <a:t>, © 2009 Internet2</a:t>
            </a:r>
          </a:p>
        </p:txBody>
      </p:sp>
    </p:spTree>
    <p:extLst>
      <p:ext uri="{BB962C8B-B14F-4D97-AF65-F5344CB8AC3E}">
        <p14:creationId xmlns:p14="http://schemas.microsoft.com/office/powerpoint/2010/main" val="114504838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029"/>
          <p:cNvSpPr>
            <a:spLocks noChangeShapeType="1"/>
          </p:cNvSpPr>
          <p:nvPr/>
        </p:nvSpPr>
        <p:spPr bwMode="auto">
          <a:xfrm>
            <a:off x="742950" y="1295400"/>
            <a:ext cx="8420100" cy="0"/>
          </a:xfrm>
          <a:prstGeom prst="line">
            <a:avLst/>
          </a:prstGeom>
          <a:noFill/>
          <a:ln w="25400">
            <a:solidFill>
              <a:schemeClr val="tx1"/>
            </a:solidFill>
            <a:round/>
            <a:headEnd/>
            <a:tailEnd/>
          </a:ln>
          <a:effectLst/>
        </p:spPr>
        <p:txBody>
          <a:bodyPr/>
          <a:lstStyle/>
          <a:p>
            <a:pPr fontAlgn="base">
              <a:lnSpc>
                <a:spcPct val="95000"/>
              </a:lnSpc>
              <a:spcBef>
                <a:spcPct val="20000"/>
              </a:spcBef>
              <a:spcAft>
                <a:spcPct val="0"/>
              </a:spcAft>
              <a:buFont typeface="Wingdings" pitchFamily="2" charset="2"/>
              <a:buChar char="r"/>
              <a:defRPr/>
            </a:pPr>
            <a:endParaRPr lang="en-US" sz="2000" b="1">
              <a:solidFill>
                <a:srgbClr val="FFFFFF"/>
              </a:solidFill>
              <a:cs typeface="Arial" pitchFamily="34" charset="0"/>
            </a:endParaRPr>
          </a:p>
        </p:txBody>
      </p:sp>
      <p:sp>
        <p:nvSpPr>
          <p:cNvPr id="5" name="Text Box 1031"/>
          <p:cNvSpPr txBox="1">
            <a:spLocks noChangeArrowheads="1"/>
          </p:cNvSpPr>
          <p:nvPr/>
        </p:nvSpPr>
        <p:spPr bwMode="auto">
          <a:xfrm>
            <a:off x="8331199" y="120650"/>
            <a:ext cx="914401" cy="1098550"/>
          </a:xfrm>
          <a:prstGeom prst="rect">
            <a:avLst/>
          </a:prstGeom>
          <a:noFill/>
          <a:ln w="9525">
            <a:noFill/>
            <a:miter lim="800000"/>
            <a:headEnd/>
            <a:tailEnd/>
          </a:ln>
          <a:effectLst/>
        </p:spPr>
        <p:txBody>
          <a:bodyPr>
            <a:spAutoFit/>
          </a:bodyPr>
          <a:lstStyle/>
          <a:p>
            <a:pPr fontAlgn="base">
              <a:spcBef>
                <a:spcPct val="0"/>
              </a:spcBef>
              <a:spcAft>
                <a:spcPct val="0"/>
              </a:spcAft>
              <a:defRPr/>
            </a:pPr>
            <a:endParaRPr lang="en-US" sz="6600">
              <a:solidFill>
                <a:srgbClr val="FFFFFF"/>
              </a:solidFill>
              <a:latin typeface="FermiLgo" pitchFamily="2" charset="0"/>
              <a:cs typeface="Arial" pitchFamily="34" charset="0"/>
            </a:endParaRPr>
          </a:p>
        </p:txBody>
      </p:sp>
      <p:sp>
        <p:nvSpPr>
          <p:cNvPr id="579586" name="Rectangle 1026"/>
          <p:cNvSpPr>
            <a:spLocks noGrp="1" noChangeArrowheads="1"/>
          </p:cNvSpPr>
          <p:nvPr>
            <p:ph type="ctrTitle"/>
          </p:nvPr>
        </p:nvSpPr>
        <p:spPr>
          <a:xfrm>
            <a:off x="742950" y="2286000"/>
            <a:ext cx="8420100" cy="1143000"/>
          </a:xfrm>
        </p:spPr>
        <p:txBody>
          <a:bodyPr/>
          <a:lstStyle>
            <a:lvl1pPr>
              <a:defRPr/>
            </a:lvl1pPr>
          </a:lstStyle>
          <a:p>
            <a:r>
              <a:rPr lang="en-US"/>
              <a:t>Click to edit Master title style</a:t>
            </a:r>
          </a:p>
        </p:txBody>
      </p:sp>
      <p:sp>
        <p:nvSpPr>
          <p:cNvPr id="579587" name="Rectangle 1027"/>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en-US"/>
              <a:t>Click to edit Master subtitle style</a:t>
            </a:r>
          </a:p>
        </p:txBody>
      </p:sp>
      <p:sp>
        <p:nvSpPr>
          <p:cNvPr id="6" name="Rectangle 1028"/>
          <p:cNvSpPr>
            <a:spLocks noGrp="1" noChangeArrowheads="1"/>
          </p:cNvSpPr>
          <p:nvPr>
            <p:ph type="sldNum" sz="quarter" idx="10"/>
          </p:nvPr>
        </p:nvSpPr>
        <p:spPr>
          <a:xfrm>
            <a:off x="7099300" y="6248400"/>
            <a:ext cx="2063750" cy="457200"/>
          </a:xfrm>
        </p:spPr>
        <p:txBody>
          <a:bodyPr/>
          <a:lstStyle>
            <a:lvl1pPr>
              <a:defRPr/>
            </a:lvl1pPr>
          </a:lstStyle>
          <a:p>
            <a:pPr>
              <a:defRPr/>
            </a:pPr>
            <a:fld id="{4A31F26B-CFAC-4E9D-98E7-CC4A5867AA6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14478430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solidFill>
                  <a:srgbClr val="CCFFFF"/>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F11F"/>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318C9F2-55A8-454F-A9AF-DE445D65144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1331050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4"/>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18B5CFA-00A9-4077-AFCA-CFE96195254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9972095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3"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199" y="1600200"/>
            <a:ext cx="4133851"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40C72C6-FBCD-47EB-901A-D1CCB7D20B9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7464206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73474F7-5718-486C-801D-5B7FBD8BC3B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6119415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83"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83"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B8857D3F-CA82-4497-8771-A592E02CC9A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2873937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A9153FB9-AACB-447C-917A-032EAB60B20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6626699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2D267DE-9859-4CAE-9F20-FFE70E3D53F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1862659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7"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499" y="273063"/>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7"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3875311-8DBF-4AC7-B91A-917D014D0F8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9840491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73474F7-5718-486C-801D-5B7FBD8BC3B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8926038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CBF6966-5062-4D98-B5C1-DCB72FE3ACB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9267262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7387" y="304800"/>
            <a:ext cx="2125663"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0403" y="304800"/>
            <a:ext cx="6224589"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BDFC430-2866-41E7-BF30-CD820338DD6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7113505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304800"/>
            <a:ext cx="7797800" cy="1143000"/>
          </a:xfrm>
        </p:spPr>
        <p:txBody>
          <a:bodyPr/>
          <a:lstStyle/>
          <a:p>
            <a:r>
              <a:rPr lang="en-US"/>
              <a:t>Click to edit Master title style</a:t>
            </a:r>
          </a:p>
        </p:txBody>
      </p:sp>
      <p:sp>
        <p:nvSpPr>
          <p:cNvPr id="3" name="Content Placeholder 2"/>
          <p:cNvSpPr>
            <a:spLocks noGrp="1"/>
          </p:cNvSpPr>
          <p:nvPr>
            <p:ph sz="half" idx="1"/>
          </p:nvPr>
        </p:nvSpPr>
        <p:spPr>
          <a:xfrm>
            <a:off x="742953"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199"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AC7F2396-2445-4649-AFC8-394EB037A60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4017064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304800"/>
            <a:ext cx="7797800" cy="1143000"/>
          </a:xfrm>
        </p:spPr>
        <p:txBody>
          <a:bodyPr/>
          <a:lstStyle/>
          <a:p>
            <a:r>
              <a:rPr lang="en-US"/>
              <a:t>Click to edit Master title style</a:t>
            </a:r>
          </a:p>
        </p:txBody>
      </p:sp>
      <p:sp>
        <p:nvSpPr>
          <p:cNvPr id="3" name="Text Placeholder 2"/>
          <p:cNvSpPr>
            <a:spLocks noGrp="1"/>
          </p:cNvSpPr>
          <p:nvPr>
            <p:ph type="body" sz="half" idx="1"/>
          </p:nvPr>
        </p:nvSpPr>
        <p:spPr>
          <a:xfrm>
            <a:off x="742953"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199" y="1600200"/>
            <a:ext cx="4133851"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BC7B75B-2A53-464E-8A55-151944A26FE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2909366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4267200"/>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9249696" y="6520259"/>
            <a:ext cx="660400" cy="365125"/>
          </a:xfrm>
        </p:spPr>
        <p:txBody>
          <a:bodyPr/>
          <a:lstStyle/>
          <a:p>
            <a:fld id="{1AD93096-5B34-4342-9326-69289CEAE4C2}" type="slidenum">
              <a:rPr lang="en-US" smtClean="0">
                <a:solidFill>
                  <a:srgbClr val="FFFFFF"/>
                </a:solidFill>
              </a:rPr>
              <a:pPr/>
              <a:t>‹#›</a:t>
            </a:fld>
            <a:endParaRPr lang="en-US">
              <a:solidFill>
                <a:srgbClr val="FFFFFF"/>
              </a:solidFill>
            </a:endParaRPr>
          </a:p>
        </p:txBody>
      </p:sp>
      <p:sp>
        <p:nvSpPr>
          <p:cNvPr id="7" name="Title Placeholder 28"/>
          <p:cNvSpPr>
            <a:spLocks noGrp="1"/>
          </p:cNvSpPr>
          <p:nvPr>
            <p:ph type="title"/>
          </p:nvPr>
        </p:nvSpPr>
        <p:spPr>
          <a:xfrm>
            <a:off x="908050" y="0"/>
            <a:ext cx="8255000" cy="914400"/>
          </a:xfrm>
          <a:prstGeom prst="rect">
            <a:avLst/>
          </a:prstGeom>
        </p:spPr>
        <p:txBody>
          <a:bodyPr vert="horz" lIns="91407" tIns="45704" rIns="91407" bIns="45704" rtlCol="0" anchor="ctr">
            <a:normAutofit/>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8" name="Content Placeholder 2"/>
          <p:cNvSpPr>
            <a:spLocks noGrp="1"/>
          </p:cNvSpPr>
          <p:nvPr>
            <p:ph idx="13"/>
          </p:nvPr>
        </p:nvSpPr>
        <p:spPr>
          <a:xfrm>
            <a:off x="228600" y="5410200"/>
            <a:ext cx="9410700" cy="14478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6653571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0.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image" Target="../media/image7.jpeg"/><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theme" Target="../theme/theme11.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image" Target="../media/image3.png"/><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7.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4.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theme" Target="../theme/theme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theme" Target="../theme/theme9.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image" Target="../media/image6.png"/><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1D3A"/>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660400" y="304800"/>
            <a:ext cx="7797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a:t>
            </a:r>
          </a:p>
        </p:txBody>
      </p:sp>
      <p:sp>
        <p:nvSpPr>
          <p:cNvPr id="24579" name="Rectangle 3"/>
          <p:cNvSpPr>
            <a:spLocks noGrp="1" noChangeArrowheads="1"/>
          </p:cNvSpPr>
          <p:nvPr>
            <p:ph type="body" idx="1"/>
          </p:nvPr>
        </p:nvSpPr>
        <p:spPr bwMode="auto">
          <a:xfrm>
            <a:off x="742950" y="1600200"/>
            <a:ext cx="84201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3766" name="Rectangle 6"/>
          <p:cNvSpPr>
            <a:spLocks noGrp="1" noChangeArrowheads="1"/>
          </p:cNvSpPr>
          <p:nvPr>
            <p:ph type="sldNum" sz="quarter" idx="4"/>
          </p:nvPr>
        </p:nvSpPr>
        <p:spPr bwMode="auto">
          <a:xfrm>
            <a:off x="8077200" y="64008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a:latin typeface="Arial" pitchFamily="34" charset="0"/>
              </a:defRPr>
            </a:lvl1pPr>
          </a:lstStyle>
          <a:p>
            <a:pPr>
              <a:defRPr/>
            </a:pPr>
            <a:fld id="{0B5C3069-23AC-4463-853C-506EA0EFE42B}" type="slidenum">
              <a:rPr lang="en-US">
                <a:solidFill>
                  <a:srgbClr val="FFFFFF"/>
                </a:solidFill>
                <a:cs typeface="Arial" pitchFamily="34" charset="0"/>
              </a:rPr>
              <a:pPr>
                <a:defRPr/>
              </a:pPr>
              <a:t>‹#›</a:t>
            </a:fld>
            <a:endParaRPr lang="en-US">
              <a:solidFill>
                <a:srgbClr val="FFFFFF"/>
              </a:solidFill>
              <a:cs typeface="Arial" pitchFamily="34" charset="0"/>
            </a:endParaRPr>
          </a:p>
        </p:txBody>
      </p:sp>
      <p:sp>
        <p:nvSpPr>
          <p:cNvPr id="373767" name="Line 7"/>
          <p:cNvSpPr>
            <a:spLocks noChangeShapeType="1"/>
          </p:cNvSpPr>
          <p:nvPr/>
        </p:nvSpPr>
        <p:spPr bwMode="auto">
          <a:xfrm>
            <a:off x="742950" y="1295400"/>
            <a:ext cx="8420100" cy="0"/>
          </a:xfrm>
          <a:prstGeom prst="line">
            <a:avLst/>
          </a:prstGeom>
          <a:noFill/>
          <a:ln w="25400">
            <a:solidFill>
              <a:schemeClr val="tx1"/>
            </a:solidFill>
            <a:round/>
            <a:headEnd/>
            <a:tailEnd/>
          </a:ln>
          <a:effectLst/>
        </p:spPr>
        <p:txBody>
          <a:bodyPr/>
          <a:lstStyle/>
          <a:p>
            <a:pPr>
              <a:lnSpc>
                <a:spcPct val="95000"/>
              </a:lnSpc>
              <a:spcBef>
                <a:spcPct val="20000"/>
              </a:spcBef>
              <a:buFont typeface="Wingdings" pitchFamily="2" charset="2"/>
              <a:buChar char="r"/>
              <a:defRPr/>
            </a:pPr>
            <a:endParaRPr lang="en-US" sz="2000" b="1">
              <a:solidFill>
                <a:srgbClr val="FFFFFF"/>
              </a:solidFill>
              <a:latin typeface="Arial"/>
              <a:cs typeface="Arial" pitchFamily="34" charset="0"/>
            </a:endParaRPr>
          </a:p>
        </p:txBody>
      </p:sp>
      <p:sp>
        <p:nvSpPr>
          <p:cNvPr id="373768" name="Line 8"/>
          <p:cNvSpPr>
            <a:spLocks noChangeShapeType="1"/>
          </p:cNvSpPr>
          <p:nvPr/>
        </p:nvSpPr>
        <p:spPr bwMode="auto">
          <a:xfrm>
            <a:off x="742950" y="6400800"/>
            <a:ext cx="8420100" cy="0"/>
          </a:xfrm>
          <a:prstGeom prst="line">
            <a:avLst/>
          </a:prstGeom>
          <a:noFill/>
          <a:ln w="9525">
            <a:solidFill>
              <a:schemeClr val="tx1"/>
            </a:solidFill>
            <a:round/>
            <a:headEnd/>
            <a:tailEnd/>
          </a:ln>
          <a:effectLst/>
        </p:spPr>
        <p:txBody>
          <a:bodyPr/>
          <a:lstStyle/>
          <a:p>
            <a:pPr>
              <a:lnSpc>
                <a:spcPct val="95000"/>
              </a:lnSpc>
              <a:spcBef>
                <a:spcPct val="20000"/>
              </a:spcBef>
              <a:buFont typeface="Wingdings" pitchFamily="2" charset="2"/>
              <a:buChar char="r"/>
              <a:defRPr/>
            </a:pPr>
            <a:endParaRPr lang="en-US" sz="2000" b="1">
              <a:solidFill>
                <a:srgbClr val="FFFFFF"/>
              </a:solidFill>
              <a:latin typeface="Arial"/>
              <a:cs typeface="Arial" pitchFamily="34" charset="0"/>
            </a:endParaRPr>
          </a:p>
        </p:txBody>
      </p:sp>
      <p:sp>
        <p:nvSpPr>
          <p:cNvPr id="373769" name="Text Box 9"/>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a:defRPr/>
            </a:pPr>
            <a:endParaRPr lang="en-US" sz="6600">
              <a:solidFill>
                <a:srgbClr val="FFFFFF"/>
              </a:solidFill>
              <a:latin typeface="FermiLgo" pitchFamily="2" charset="0"/>
              <a:cs typeface="Arial" pitchFamily="34" charset="0"/>
            </a:endParaRPr>
          </a:p>
        </p:txBody>
      </p:sp>
    </p:spTree>
    <p:extLst>
      <p:ext uri="{BB962C8B-B14F-4D97-AF65-F5344CB8AC3E}">
        <p14:creationId xmlns:p14="http://schemas.microsoft.com/office/powerpoint/2010/main" val="901266393"/>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l" rtl="0" eaLnBrk="0" fontAlgn="base" hangingPunct="0">
        <a:spcBef>
          <a:spcPct val="0"/>
        </a:spcBef>
        <a:spcAft>
          <a:spcPct val="0"/>
        </a:spcAft>
        <a:defRPr sz="3600" b="1">
          <a:solidFill>
            <a:srgbClr val="FFCC00"/>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p:titleStyle>
    <p:bodyStyle>
      <a:lvl1pPr marL="342900" indent="-342900" algn="l" rtl="0" eaLnBrk="0" fontAlgn="base" hangingPunct="0">
        <a:spcBef>
          <a:spcPct val="20000"/>
        </a:spcBef>
        <a:spcAft>
          <a:spcPct val="0"/>
        </a:spcAft>
        <a:buChar char="•"/>
        <a:defRPr sz="28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defRPr>
      </a:lvl5pPr>
      <a:lvl6pPr marL="2514600" indent="-228600" algn="l" rtl="0" fontAlgn="base">
        <a:spcBef>
          <a:spcPct val="20000"/>
        </a:spcBef>
        <a:spcAft>
          <a:spcPct val="0"/>
        </a:spcAft>
        <a:buChar char="»"/>
        <a:defRPr sz="2000">
          <a:solidFill>
            <a:schemeClr val="tx1"/>
          </a:solidFill>
          <a:latin typeface="Arial Unicode MS" pitchFamily="34" charset="-128"/>
        </a:defRPr>
      </a:lvl6pPr>
      <a:lvl7pPr marL="2971800" indent="-228600" algn="l" rtl="0" fontAlgn="base">
        <a:spcBef>
          <a:spcPct val="20000"/>
        </a:spcBef>
        <a:spcAft>
          <a:spcPct val="0"/>
        </a:spcAft>
        <a:buChar char="»"/>
        <a:defRPr sz="2000">
          <a:solidFill>
            <a:schemeClr val="tx1"/>
          </a:solidFill>
          <a:latin typeface="Arial Unicode MS" pitchFamily="34" charset="-128"/>
        </a:defRPr>
      </a:lvl7pPr>
      <a:lvl8pPr marL="3429000" indent="-228600" algn="l" rtl="0" fontAlgn="base">
        <a:spcBef>
          <a:spcPct val="20000"/>
        </a:spcBef>
        <a:spcAft>
          <a:spcPct val="0"/>
        </a:spcAft>
        <a:buChar char="»"/>
        <a:defRPr sz="2000">
          <a:solidFill>
            <a:schemeClr val="tx1"/>
          </a:solidFill>
          <a:latin typeface="Arial Unicode MS" pitchFamily="34" charset="-128"/>
        </a:defRPr>
      </a:lvl8pPr>
      <a:lvl9pPr marL="3886200" indent="-228600" algn="l" rtl="0" fontAlgn="base">
        <a:spcBef>
          <a:spcPct val="20000"/>
        </a:spcBef>
        <a:spcAft>
          <a:spcPct val="0"/>
        </a:spcAft>
        <a:buChar char="»"/>
        <a:defRPr sz="2000">
          <a:solidFill>
            <a:schemeClr val="tx1"/>
          </a:solidFill>
          <a:latin typeface="Arial Unicode MS" pitchFamily="34" charset="-128"/>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74AAF5-7984-D547-803B-124A51A4D109}"/>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E6B394-0BA7-F444-97EC-B63AE1A221B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58F72F-05BB-0347-A74F-A865B9F0B7C0}"/>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8EE66A63-925D-694B-9C8A-58D2EF2D80D8}" type="datetimeFigureOut">
              <a:rPr lang="en-US" smtClean="0"/>
              <a:t>7/30/2021</a:t>
            </a:fld>
            <a:endParaRPr lang="en-US"/>
          </a:p>
        </p:txBody>
      </p:sp>
      <p:sp>
        <p:nvSpPr>
          <p:cNvPr id="5" name="Footer Placeholder 4">
            <a:extLst>
              <a:ext uri="{FF2B5EF4-FFF2-40B4-BE49-F238E27FC236}">
                <a16:creationId xmlns:a16="http://schemas.microsoft.com/office/drawing/2014/main" id="{3E02D1F9-EB3E-224D-9536-D9E1958A088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BF682DB-565C-674D-B756-36867EA8AFB0}"/>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C1213427-2844-814F-A942-EA603D056C1A}" type="slidenum">
              <a:rPr lang="en-US" smtClean="0"/>
              <a:t>‹#›</a:t>
            </a:fld>
            <a:endParaRPr lang="en-US"/>
          </a:p>
        </p:txBody>
      </p:sp>
    </p:spTree>
    <p:extLst>
      <p:ext uri="{BB962C8B-B14F-4D97-AF65-F5344CB8AC3E}">
        <p14:creationId xmlns:p14="http://schemas.microsoft.com/office/powerpoint/2010/main" val="439778942"/>
      </p:ext>
    </p:extLst>
  </p:cSld>
  <p:clrMap bg1="lt1" tx1="dk1" bg2="lt2" tx2="dk2" accent1="accent1" accent2="accent2" accent3="accent3" accent4="accent4" accent5="accent5" accent6="accent6" hlink="hlink" folHlink="folHlink"/>
  <p:sldLayoutIdLst>
    <p:sldLayoutId id="2147484787" r:id="rId1"/>
    <p:sldLayoutId id="2147484788" r:id="rId2"/>
    <p:sldLayoutId id="2147484789" r:id="rId3"/>
    <p:sldLayoutId id="2147484790" r:id="rId4"/>
    <p:sldLayoutId id="2147484791" r:id="rId5"/>
    <p:sldLayoutId id="2147484792" r:id="rId6"/>
    <p:sldLayoutId id="2147484793" r:id="rId7"/>
    <p:sldLayoutId id="2147484794" r:id="rId8"/>
    <p:sldLayoutId id="2147484795" r:id="rId9"/>
    <p:sldLayoutId id="2147484796" r:id="rId10"/>
    <p:sldLayoutId id="2147484797"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58161A8A-D35D-4B1C-8C3F-A9C90EDBD088}"/>
              </a:ext>
            </a:extLst>
          </p:cNvPr>
          <p:cNvSpPr>
            <a:spLocks noGrp="1" noChangeArrowheads="1"/>
          </p:cNvSpPr>
          <p:nvPr>
            <p:ph type="title"/>
          </p:nvPr>
        </p:nvSpPr>
        <p:spPr bwMode="auto">
          <a:xfrm>
            <a:off x="495300" y="381000"/>
            <a:ext cx="8915400" cy="13716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0179" name="Rectangle 3">
            <a:extLst>
              <a:ext uri="{FF2B5EF4-FFF2-40B4-BE49-F238E27FC236}">
                <a16:creationId xmlns:a16="http://schemas.microsoft.com/office/drawing/2014/main" id="{15FF5947-F95D-4665-907A-39B5424EFF2A}"/>
              </a:ext>
            </a:extLst>
          </p:cNvPr>
          <p:cNvSpPr>
            <a:spLocks noGrp="1" noChangeArrowheads="1"/>
          </p:cNvSpPr>
          <p:nvPr>
            <p:ph type="body" idx="1"/>
          </p:nvPr>
        </p:nvSpPr>
        <p:spPr bwMode="auto">
          <a:xfrm>
            <a:off x="495300" y="1981200"/>
            <a:ext cx="8915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0180" name="Rectangle 4">
            <a:extLst>
              <a:ext uri="{FF2B5EF4-FFF2-40B4-BE49-F238E27FC236}">
                <a16:creationId xmlns:a16="http://schemas.microsoft.com/office/drawing/2014/main" id="{C2F75246-C6B6-4DC0-8FDE-FDEFB474456F}"/>
              </a:ext>
            </a:extLst>
          </p:cNvPr>
          <p:cNvSpPr>
            <a:spLocks noGrp="1" noChangeArrowheads="1"/>
          </p:cNvSpPr>
          <p:nvPr>
            <p:ph type="dt" sz="half" idx="2"/>
          </p:nvPr>
        </p:nvSpPr>
        <p:spPr bwMode="auto">
          <a:xfrm>
            <a:off x="495300" y="6245225"/>
            <a:ext cx="23114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panose="020B0604020202020204" pitchFamily="34" charset="0"/>
              </a:defRPr>
            </a:lvl1pPr>
          </a:lstStyle>
          <a:p>
            <a:pPr>
              <a:defRPr/>
            </a:pPr>
            <a:fld id="{AFDB5BE0-E3A7-48FA-8137-7BAA241802BB}" type="datetime1">
              <a:rPr lang="en-US" altLang="en-US"/>
              <a:pPr>
                <a:defRPr/>
              </a:pPr>
              <a:t>7/30/2021</a:t>
            </a:fld>
            <a:endParaRPr lang="en-US" altLang="en-US"/>
          </a:p>
        </p:txBody>
      </p:sp>
      <p:sp>
        <p:nvSpPr>
          <p:cNvPr id="50181" name="Rectangle 5">
            <a:extLst>
              <a:ext uri="{FF2B5EF4-FFF2-40B4-BE49-F238E27FC236}">
                <a16:creationId xmlns:a16="http://schemas.microsoft.com/office/drawing/2014/main" id="{DE4D522D-943F-4FA3-8237-E34516651670}"/>
              </a:ext>
            </a:extLst>
          </p:cNvPr>
          <p:cNvSpPr>
            <a:spLocks noGrp="1" noChangeArrowheads="1"/>
          </p:cNvSpPr>
          <p:nvPr>
            <p:ph type="ftr" sz="quarter" idx="3"/>
          </p:nvPr>
        </p:nvSpPr>
        <p:spPr bwMode="auto">
          <a:xfrm>
            <a:off x="3384550" y="6245225"/>
            <a:ext cx="31369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panose="020B0604020202020204" pitchFamily="34" charset="0"/>
              </a:defRPr>
            </a:lvl1pPr>
          </a:lstStyle>
          <a:p>
            <a:pPr>
              <a:defRPr/>
            </a:pPr>
            <a:r>
              <a:rPr lang="en-US" altLang="en-US"/>
              <a:t>CALOR 2010</a:t>
            </a:r>
          </a:p>
        </p:txBody>
      </p:sp>
      <p:sp>
        <p:nvSpPr>
          <p:cNvPr id="50182" name="Rectangle 6">
            <a:extLst>
              <a:ext uri="{FF2B5EF4-FFF2-40B4-BE49-F238E27FC236}">
                <a16:creationId xmlns:a16="http://schemas.microsoft.com/office/drawing/2014/main" id="{04ED7269-80B3-422E-99A4-7AF61BE4A408}"/>
              </a:ext>
            </a:extLst>
          </p:cNvPr>
          <p:cNvSpPr>
            <a:spLocks noGrp="1" noChangeArrowheads="1"/>
          </p:cNvSpPr>
          <p:nvPr>
            <p:ph type="sldNum" sz="quarter" idx="4"/>
          </p:nvPr>
        </p:nvSpPr>
        <p:spPr bwMode="auto">
          <a:xfrm>
            <a:off x="7099300" y="6245225"/>
            <a:ext cx="23114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panose="020B0604020202020204" pitchFamily="34" charset="0"/>
              </a:defRPr>
            </a:lvl1pPr>
          </a:lstStyle>
          <a:p>
            <a:pPr>
              <a:defRPr/>
            </a:pPr>
            <a:fld id="{B57C5752-A383-48E0-89F5-F4006A7BCFE7}" type="slidenum">
              <a:rPr lang="en-US" altLang="en-US"/>
              <a:pPr>
                <a:defRPr/>
              </a:pPr>
              <a:t>‹#›</a:t>
            </a:fld>
            <a:endParaRPr lang="en-US" altLang="en-US"/>
          </a:p>
        </p:txBody>
      </p:sp>
    </p:spTree>
    <p:extLst>
      <p:ext uri="{BB962C8B-B14F-4D97-AF65-F5344CB8AC3E}">
        <p14:creationId xmlns:p14="http://schemas.microsoft.com/office/powerpoint/2010/main" val="4248489133"/>
      </p:ext>
    </p:extLst>
  </p:cSld>
  <p:clrMap bg1="dk2" tx1="lt1" bg2="dk1" tx2="lt2" accent1="accent1" accent2="accent2" accent3="accent3" accent4="accent4" accent5="accent5" accent6="accent6" hlink="hlink" folHlink="folHlink"/>
  <p:sldLayoutIdLst>
    <p:sldLayoutId id="2147484799" r:id="rId1"/>
    <p:sldLayoutId id="2147484800" r:id="rId2"/>
    <p:sldLayoutId id="2147484801" r:id="rId3"/>
    <p:sldLayoutId id="2147484802" r:id="rId4"/>
    <p:sldLayoutId id="2147484803" r:id="rId5"/>
    <p:sldLayoutId id="2147484804" r:id="rId6"/>
    <p:sldLayoutId id="2147484805" r:id="rId7"/>
    <p:sldLayoutId id="2147484806" r:id="rId8"/>
    <p:sldLayoutId id="2147484807" r:id="rId9"/>
    <p:sldLayoutId id="2147484808" r:id="rId10"/>
    <p:sldLayoutId id="2147484809" r:id="rId11"/>
  </p:sldLayoutIdLst>
  <p:hf hdr="0" ftr="0"/>
  <p:txStyles>
    <p:title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117602" y="0"/>
            <a:ext cx="7137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a:t>
            </a:r>
          </a:p>
        </p:txBody>
      </p:sp>
      <p:sp>
        <p:nvSpPr>
          <p:cNvPr id="6147" name="Rectangle 3"/>
          <p:cNvSpPr>
            <a:spLocks noGrp="1" noChangeArrowheads="1"/>
          </p:cNvSpPr>
          <p:nvPr>
            <p:ph type="body" idx="1"/>
          </p:nvPr>
        </p:nvSpPr>
        <p:spPr bwMode="auto">
          <a:xfrm>
            <a:off x="76201" y="1143000"/>
            <a:ext cx="97536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smtClean="0">
                <a:latin typeface="+mn-lt"/>
                <a:cs typeface="+mn-cs"/>
              </a:defRPr>
            </a:lvl1pPr>
          </a:lstStyle>
          <a:p>
            <a:pPr>
              <a:defRPr/>
            </a:pPr>
            <a:fld id="{18DAF25F-D335-49FF-87D5-21A6FF280749}" type="slidenum">
              <a:rPr lang="en-US">
                <a:solidFill>
                  <a:srgbClr val="FFFFFF"/>
                </a:solidFill>
              </a:rPr>
              <a:pPr>
                <a:defRPr/>
              </a:pPr>
              <a:t>‹#›</a:t>
            </a:fld>
            <a:endParaRPr lang="en-US">
              <a:solidFill>
                <a:srgbClr val="FFFFFF"/>
              </a:solidFil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a:lnSpc>
                <a:spcPct val="95000"/>
              </a:lnSpc>
              <a:spcBef>
                <a:spcPct val="20000"/>
              </a:spcBef>
              <a:buFont typeface="Wingdings" pitchFamily="2" charset="2"/>
              <a:buChar char="r"/>
              <a:defRPr/>
            </a:pPr>
            <a:endParaRPr lang="en-US" sz="2000" b="1">
              <a:solidFill>
                <a:srgbClr val="FFFFFF"/>
              </a:solidFill>
              <a:latin typeface="Arial" pitchFamily="34" charset="0"/>
              <a:cs typeface="Arial"/>
            </a:endParaRPr>
          </a:p>
        </p:txBody>
      </p:sp>
      <p:sp>
        <p:nvSpPr>
          <p:cNvPr id="373769" name="Text Box 9"/>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a:defRPr/>
            </a:pPr>
            <a:endParaRPr lang="en-US" sz="6600">
              <a:solidFill>
                <a:srgbClr val="FFFFFF"/>
              </a:solidFill>
              <a:latin typeface="FermiLgo" pitchFamily="2" charset="0"/>
              <a:cs typeface="Arial"/>
            </a:endParaRPr>
          </a:p>
        </p:txBody>
      </p:sp>
    </p:spTree>
    <p:extLst>
      <p:ext uri="{BB962C8B-B14F-4D97-AF65-F5344CB8AC3E}">
        <p14:creationId xmlns:p14="http://schemas.microsoft.com/office/powerpoint/2010/main" val="4042559436"/>
      </p:ext>
    </p:extLst>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fontAlgn="base">
        <a:spcBef>
          <a:spcPct val="0"/>
        </a:spcBef>
        <a:spcAft>
          <a:spcPct val="0"/>
        </a:spcAft>
        <a:defRPr sz="3200" b="1">
          <a:solidFill>
            <a:srgbClr val="FFCC00"/>
          </a:solidFill>
          <a:latin typeface="+mj-lt"/>
          <a:ea typeface="+mj-ea"/>
          <a:cs typeface="+mj-cs"/>
        </a:defRPr>
      </a:lvl1pPr>
      <a:lvl2pPr algn="l" rtl="0" fontAlgn="base">
        <a:spcBef>
          <a:spcPct val="0"/>
        </a:spcBef>
        <a:spcAft>
          <a:spcPct val="0"/>
        </a:spcAft>
        <a:defRPr sz="3600" b="1">
          <a:solidFill>
            <a:srgbClr val="FFCC00"/>
          </a:solidFill>
          <a:latin typeface="Arial" charset="0"/>
          <a:cs typeface="Arial" charset="0"/>
        </a:defRPr>
      </a:lvl2pPr>
      <a:lvl3pPr algn="l" rtl="0" fontAlgn="base">
        <a:spcBef>
          <a:spcPct val="0"/>
        </a:spcBef>
        <a:spcAft>
          <a:spcPct val="0"/>
        </a:spcAft>
        <a:defRPr sz="3600" b="1">
          <a:solidFill>
            <a:srgbClr val="FFCC00"/>
          </a:solidFill>
          <a:latin typeface="Arial" charset="0"/>
          <a:cs typeface="Arial" charset="0"/>
        </a:defRPr>
      </a:lvl3pPr>
      <a:lvl4pPr algn="l" rtl="0" fontAlgn="base">
        <a:spcBef>
          <a:spcPct val="0"/>
        </a:spcBef>
        <a:spcAft>
          <a:spcPct val="0"/>
        </a:spcAft>
        <a:defRPr sz="3600" b="1">
          <a:solidFill>
            <a:srgbClr val="FFCC00"/>
          </a:solidFill>
          <a:latin typeface="Arial" charset="0"/>
          <a:cs typeface="Arial" charset="0"/>
        </a:defRPr>
      </a:lvl4pPr>
      <a:lvl5pPr algn="l" rtl="0" fontAlgn="base">
        <a:spcBef>
          <a:spcPct val="0"/>
        </a:spcBef>
        <a:spcAft>
          <a:spcPct val="0"/>
        </a:spcAft>
        <a:defRPr sz="3600" b="1">
          <a:solidFill>
            <a:srgbClr val="FFCC00"/>
          </a:solidFill>
          <a:latin typeface="Arial" charset="0"/>
          <a:cs typeface="Arial" charset="0"/>
        </a:defRPr>
      </a:lvl5pPr>
      <a:lvl6pPr marL="457200" algn="l" rtl="0" fontAlgn="base">
        <a:spcBef>
          <a:spcPct val="0"/>
        </a:spcBef>
        <a:spcAft>
          <a:spcPct val="0"/>
        </a:spcAft>
        <a:defRPr sz="3600" b="1">
          <a:solidFill>
            <a:srgbClr val="FFCC00"/>
          </a:solidFill>
          <a:latin typeface="Arial" charset="0"/>
          <a:cs typeface="Arial" charset="0"/>
        </a:defRPr>
      </a:lvl6pPr>
      <a:lvl7pPr marL="914400" algn="l" rtl="0" fontAlgn="base">
        <a:spcBef>
          <a:spcPct val="0"/>
        </a:spcBef>
        <a:spcAft>
          <a:spcPct val="0"/>
        </a:spcAft>
        <a:defRPr sz="3600" b="1">
          <a:solidFill>
            <a:srgbClr val="FFCC00"/>
          </a:solidFill>
          <a:latin typeface="Arial" charset="0"/>
          <a:cs typeface="Arial" charset="0"/>
        </a:defRPr>
      </a:lvl7pPr>
      <a:lvl8pPr marL="1371600" algn="l" rtl="0" fontAlgn="base">
        <a:spcBef>
          <a:spcPct val="0"/>
        </a:spcBef>
        <a:spcAft>
          <a:spcPct val="0"/>
        </a:spcAft>
        <a:defRPr sz="3600" b="1">
          <a:solidFill>
            <a:srgbClr val="FFCC00"/>
          </a:solidFill>
          <a:latin typeface="Arial" charset="0"/>
          <a:cs typeface="Arial" charset="0"/>
        </a:defRPr>
      </a:lvl8pPr>
      <a:lvl9pPr marL="1828800" algn="l" rtl="0" fontAlgn="base">
        <a:spcBef>
          <a:spcPct val="0"/>
        </a:spcBef>
        <a:spcAft>
          <a:spcPct val="0"/>
        </a:spcAft>
        <a:defRPr sz="3600" b="1">
          <a:solidFill>
            <a:srgbClr val="FFCC00"/>
          </a:solidFill>
          <a:latin typeface="Arial" charset="0"/>
          <a:cs typeface="Arial" charset="0"/>
        </a:defRPr>
      </a:lvl9pPr>
    </p:titleStyle>
    <p:bodyStyle>
      <a:lvl1pPr marL="342900" indent="-342900" algn="l" rtl="0" fontAlgn="base">
        <a:spcBef>
          <a:spcPct val="20000"/>
        </a:spcBef>
        <a:spcAft>
          <a:spcPct val="0"/>
        </a:spcAft>
        <a:buChar char="•"/>
        <a:defRPr sz="2000" b="1">
          <a:solidFill>
            <a:schemeClr val="accent2"/>
          </a:solidFill>
          <a:latin typeface="+mn-lt"/>
          <a:ea typeface="+mn-ea"/>
          <a:cs typeface="+mn-cs"/>
        </a:defRPr>
      </a:lvl1pPr>
      <a:lvl2pPr marL="742950" indent="-285750" algn="l" rtl="0" fontAlgn="base">
        <a:spcBef>
          <a:spcPct val="20000"/>
        </a:spcBef>
        <a:spcAft>
          <a:spcPct val="0"/>
        </a:spcAft>
        <a:buChar char="–"/>
        <a:defRPr sz="2000" b="1">
          <a:solidFill>
            <a:schemeClr val="tx1"/>
          </a:solidFill>
          <a:latin typeface="+mn-lt"/>
          <a:cs typeface="+mn-cs"/>
        </a:defRPr>
      </a:lvl2pPr>
      <a:lvl3pPr marL="1143000" indent="-228600" algn="l" rtl="0" fontAlgn="base">
        <a:spcBef>
          <a:spcPct val="20000"/>
        </a:spcBef>
        <a:spcAft>
          <a:spcPct val="0"/>
        </a:spcAft>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Arial Unicode MS" pitchFamily="34" charset="-128"/>
          <a:cs typeface="+mn-cs"/>
        </a:defRPr>
      </a:lvl4pPr>
      <a:lvl5pPr marL="2057400" indent="-228600" algn="l" rtl="0" fontAlgn="base">
        <a:spcBef>
          <a:spcPct val="200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117602" y="0"/>
            <a:ext cx="7137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a:t>
            </a:r>
          </a:p>
        </p:txBody>
      </p:sp>
      <p:sp>
        <p:nvSpPr>
          <p:cNvPr id="6147" name="Rectangle 3"/>
          <p:cNvSpPr>
            <a:spLocks noGrp="1" noChangeArrowheads="1"/>
          </p:cNvSpPr>
          <p:nvPr>
            <p:ph type="body" idx="1"/>
          </p:nvPr>
        </p:nvSpPr>
        <p:spPr bwMode="auto">
          <a:xfrm>
            <a:off x="76201" y="1143000"/>
            <a:ext cx="97536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smtClean="0">
                <a:latin typeface="+mn-lt"/>
                <a:cs typeface="+mn-cs"/>
              </a:defRPr>
            </a:lvl1pPr>
          </a:lstStyle>
          <a:p>
            <a:pPr>
              <a:defRPr/>
            </a:pPr>
            <a:fld id="{18DAF25F-D335-49FF-87D5-21A6FF280749}" type="slidenum">
              <a:rPr lang="en-US">
                <a:solidFill>
                  <a:srgbClr val="FFFFFF"/>
                </a:solidFill>
              </a:rPr>
              <a:pPr>
                <a:defRPr/>
              </a:pPr>
              <a:t>‹#›</a:t>
            </a:fld>
            <a:endParaRPr lang="en-US">
              <a:solidFill>
                <a:srgbClr val="FFFFFF"/>
              </a:solidFil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algn="l">
              <a:lnSpc>
                <a:spcPct val="95000"/>
              </a:lnSpc>
              <a:spcBef>
                <a:spcPct val="20000"/>
              </a:spcBef>
              <a:buFont typeface="Wingdings" pitchFamily="2" charset="2"/>
              <a:buChar char="r"/>
              <a:defRPr/>
            </a:pPr>
            <a:endParaRPr lang="en-US" sz="2000" b="1">
              <a:solidFill>
                <a:srgbClr val="FFFFFF"/>
              </a:solidFill>
              <a:cs typeface="Arial"/>
            </a:endParaRPr>
          </a:p>
        </p:txBody>
      </p:sp>
      <p:sp>
        <p:nvSpPr>
          <p:cNvPr id="373769" name="Text Box 9"/>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algn="l">
              <a:defRPr/>
            </a:pPr>
            <a:endParaRPr lang="en-US" sz="6600">
              <a:solidFill>
                <a:srgbClr val="FFFFFF"/>
              </a:solidFill>
              <a:latin typeface="FermiLgo" pitchFamily="2" charset="0"/>
              <a:cs typeface="Arial"/>
            </a:endParaRPr>
          </a:p>
        </p:txBody>
      </p:sp>
    </p:spTree>
    <p:extLst>
      <p:ext uri="{BB962C8B-B14F-4D97-AF65-F5344CB8AC3E}">
        <p14:creationId xmlns:p14="http://schemas.microsoft.com/office/powerpoint/2010/main" val="2417600594"/>
      </p:ext>
    </p:extLst>
  </p:cSld>
  <p:clrMap bg1="dk2" tx1="lt1" bg2="dk1"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fontAlgn="base">
        <a:spcBef>
          <a:spcPct val="0"/>
        </a:spcBef>
        <a:spcAft>
          <a:spcPct val="0"/>
        </a:spcAft>
        <a:defRPr sz="3200" b="1">
          <a:solidFill>
            <a:srgbClr val="FFCC00"/>
          </a:solidFill>
          <a:latin typeface="+mj-lt"/>
          <a:ea typeface="+mj-ea"/>
          <a:cs typeface="+mj-cs"/>
        </a:defRPr>
      </a:lvl1pPr>
      <a:lvl2pPr algn="l" rtl="0" fontAlgn="base">
        <a:spcBef>
          <a:spcPct val="0"/>
        </a:spcBef>
        <a:spcAft>
          <a:spcPct val="0"/>
        </a:spcAft>
        <a:defRPr sz="3600" b="1">
          <a:solidFill>
            <a:srgbClr val="FFCC00"/>
          </a:solidFill>
          <a:latin typeface="Arial" charset="0"/>
          <a:cs typeface="Arial" charset="0"/>
        </a:defRPr>
      </a:lvl2pPr>
      <a:lvl3pPr algn="l" rtl="0" fontAlgn="base">
        <a:spcBef>
          <a:spcPct val="0"/>
        </a:spcBef>
        <a:spcAft>
          <a:spcPct val="0"/>
        </a:spcAft>
        <a:defRPr sz="3600" b="1">
          <a:solidFill>
            <a:srgbClr val="FFCC00"/>
          </a:solidFill>
          <a:latin typeface="Arial" charset="0"/>
          <a:cs typeface="Arial" charset="0"/>
        </a:defRPr>
      </a:lvl3pPr>
      <a:lvl4pPr algn="l" rtl="0" fontAlgn="base">
        <a:spcBef>
          <a:spcPct val="0"/>
        </a:spcBef>
        <a:spcAft>
          <a:spcPct val="0"/>
        </a:spcAft>
        <a:defRPr sz="3600" b="1">
          <a:solidFill>
            <a:srgbClr val="FFCC00"/>
          </a:solidFill>
          <a:latin typeface="Arial" charset="0"/>
          <a:cs typeface="Arial" charset="0"/>
        </a:defRPr>
      </a:lvl4pPr>
      <a:lvl5pPr algn="l" rtl="0" fontAlgn="base">
        <a:spcBef>
          <a:spcPct val="0"/>
        </a:spcBef>
        <a:spcAft>
          <a:spcPct val="0"/>
        </a:spcAft>
        <a:defRPr sz="3600" b="1">
          <a:solidFill>
            <a:srgbClr val="FFCC00"/>
          </a:solidFill>
          <a:latin typeface="Arial" charset="0"/>
          <a:cs typeface="Arial" charset="0"/>
        </a:defRPr>
      </a:lvl5pPr>
      <a:lvl6pPr marL="457200" algn="l" rtl="0" fontAlgn="base">
        <a:spcBef>
          <a:spcPct val="0"/>
        </a:spcBef>
        <a:spcAft>
          <a:spcPct val="0"/>
        </a:spcAft>
        <a:defRPr sz="3600" b="1">
          <a:solidFill>
            <a:srgbClr val="FFCC00"/>
          </a:solidFill>
          <a:latin typeface="Arial" charset="0"/>
          <a:cs typeface="Arial" charset="0"/>
        </a:defRPr>
      </a:lvl6pPr>
      <a:lvl7pPr marL="914400" algn="l" rtl="0" fontAlgn="base">
        <a:spcBef>
          <a:spcPct val="0"/>
        </a:spcBef>
        <a:spcAft>
          <a:spcPct val="0"/>
        </a:spcAft>
        <a:defRPr sz="3600" b="1">
          <a:solidFill>
            <a:srgbClr val="FFCC00"/>
          </a:solidFill>
          <a:latin typeface="Arial" charset="0"/>
          <a:cs typeface="Arial" charset="0"/>
        </a:defRPr>
      </a:lvl7pPr>
      <a:lvl8pPr marL="1371600" algn="l" rtl="0" fontAlgn="base">
        <a:spcBef>
          <a:spcPct val="0"/>
        </a:spcBef>
        <a:spcAft>
          <a:spcPct val="0"/>
        </a:spcAft>
        <a:defRPr sz="3600" b="1">
          <a:solidFill>
            <a:srgbClr val="FFCC00"/>
          </a:solidFill>
          <a:latin typeface="Arial" charset="0"/>
          <a:cs typeface="Arial" charset="0"/>
        </a:defRPr>
      </a:lvl8pPr>
      <a:lvl9pPr marL="1828800" algn="l" rtl="0" fontAlgn="base">
        <a:spcBef>
          <a:spcPct val="0"/>
        </a:spcBef>
        <a:spcAft>
          <a:spcPct val="0"/>
        </a:spcAft>
        <a:defRPr sz="3600" b="1">
          <a:solidFill>
            <a:srgbClr val="FFCC00"/>
          </a:solidFill>
          <a:latin typeface="Arial" charset="0"/>
          <a:cs typeface="Arial" charset="0"/>
        </a:defRPr>
      </a:lvl9pPr>
    </p:titleStyle>
    <p:bodyStyle>
      <a:lvl1pPr marL="342900" indent="-342900" algn="l" rtl="0" fontAlgn="base">
        <a:spcBef>
          <a:spcPct val="20000"/>
        </a:spcBef>
        <a:spcAft>
          <a:spcPct val="0"/>
        </a:spcAft>
        <a:buChar char="•"/>
        <a:defRPr sz="2000" b="1">
          <a:solidFill>
            <a:schemeClr val="accent2"/>
          </a:solidFill>
          <a:latin typeface="+mn-lt"/>
          <a:ea typeface="+mn-ea"/>
          <a:cs typeface="+mn-cs"/>
        </a:defRPr>
      </a:lvl1pPr>
      <a:lvl2pPr marL="742950" indent="-285750" algn="l" rtl="0" fontAlgn="base">
        <a:spcBef>
          <a:spcPct val="20000"/>
        </a:spcBef>
        <a:spcAft>
          <a:spcPct val="0"/>
        </a:spcAft>
        <a:buChar char="–"/>
        <a:defRPr sz="2000" b="1">
          <a:solidFill>
            <a:schemeClr val="tx1"/>
          </a:solidFill>
          <a:latin typeface="+mn-lt"/>
          <a:cs typeface="+mn-cs"/>
        </a:defRPr>
      </a:lvl2pPr>
      <a:lvl3pPr marL="1143000" indent="-228600" algn="l" rtl="0" fontAlgn="base">
        <a:spcBef>
          <a:spcPct val="20000"/>
        </a:spcBef>
        <a:spcAft>
          <a:spcPct val="0"/>
        </a:spcAft>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Arial Unicode MS" pitchFamily="34" charset="-128"/>
          <a:cs typeface="+mn-cs"/>
        </a:defRPr>
      </a:lvl4pPr>
      <a:lvl5pPr marL="2057400" indent="-228600" algn="l" rtl="0" fontAlgn="base">
        <a:spcBef>
          <a:spcPct val="200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1117606" y="0"/>
            <a:ext cx="755015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a:t>
            </a:r>
          </a:p>
        </p:txBody>
      </p:sp>
      <p:sp>
        <p:nvSpPr>
          <p:cNvPr id="23555" name="Rectangle 3"/>
          <p:cNvSpPr>
            <a:spLocks noGrp="1" noChangeArrowheads="1"/>
          </p:cNvSpPr>
          <p:nvPr>
            <p:ph type="body" idx="1"/>
          </p:nvPr>
        </p:nvSpPr>
        <p:spPr bwMode="auto">
          <a:xfrm>
            <a:off x="247650" y="1219200"/>
            <a:ext cx="949325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a:solidFill>
                  <a:srgbClr val="FFFFFF"/>
                </a:solidFill>
                <a:latin typeface="+mn-lt"/>
                <a:cs typeface="+mn-cs"/>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D9D0598-C4DB-4777-AD2C-307DA99AE4C2}"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marL="0" marR="0" lvl="0" indent="0" algn="l" defTabSz="914400" rtl="0" eaLnBrk="1" fontAlgn="base" latinLnBrk="0" hangingPunct="1">
              <a:lnSpc>
                <a:spcPct val="95000"/>
              </a:lnSpc>
              <a:spcBef>
                <a:spcPct val="20000"/>
              </a:spcBef>
              <a:spcAft>
                <a:spcPct val="0"/>
              </a:spcAft>
              <a:buClrTx/>
              <a:buSzTx/>
              <a:buFont typeface="Wingdings" pitchFamily="2" charset="2"/>
              <a:buChar char="r"/>
              <a:tabLst/>
              <a:defRPr/>
            </a:pPr>
            <a:endParaRPr kumimoji="0" lang="en-US" sz="2000" b="1" i="0" u="none" strike="noStrike" kern="1200" cap="none" spc="0" normalizeH="0" baseline="0" noProof="0">
              <a:ln>
                <a:noFill/>
              </a:ln>
              <a:solidFill>
                <a:srgbClr val="FFFFFF"/>
              </a:solidFill>
              <a:effectLst/>
              <a:uLnTx/>
              <a:uFillTx/>
              <a:latin typeface="Arial"/>
              <a:ea typeface="+mn-ea"/>
              <a:cs typeface="Arial"/>
            </a:endParaRPr>
          </a:p>
        </p:txBody>
      </p:sp>
      <p:sp>
        <p:nvSpPr>
          <p:cNvPr id="373768" name="Line 8"/>
          <p:cNvSpPr>
            <a:spLocks noChangeShapeType="1"/>
          </p:cNvSpPr>
          <p:nvPr/>
        </p:nvSpPr>
        <p:spPr bwMode="auto">
          <a:xfrm>
            <a:off x="742950" y="6553200"/>
            <a:ext cx="8420100" cy="0"/>
          </a:xfrm>
          <a:prstGeom prst="line">
            <a:avLst/>
          </a:prstGeom>
          <a:noFill/>
          <a:ln w="9525">
            <a:solidFill>
              <a:schemeClr val="tx1"/>
            </a:solidFill>
            <a:round/>
            <a:headEnd/>
            <a:tailEnd/>
          </a:ln>
          <a:effectLst/>
        </p:spPr>
        <p:txBody>
          <a:bodyPr/>
          <a:lstStyle/>
          <a:p>
            <a:pPr marL="0" marR="0" lvl="0" indent="0" algn="l" defTabSz="914400" rtl="0" eaLnBrk="1" fontAlgn="base" latinLnBrk="0" hangingPunct="1">
              <a:lnSpc>
                <a:spcPct val="95000"/>
              </a:lnSpc>
              <a:spcBef>
                <a:spcPct val="20000"/>
              </a:spcBef>
              <a:spcAft>
                <a:spcPct val="0"/>
              </a:spcAft>
              <a:buClrTx/>
              <a:buSzTx/>
              <a:buFont typeface="Wingdings" pitchFamily="2" charset="2"/>
              <a:buChar char="r"/>
              <a:tabLst/>
              <a:defRPr/>
            </a:pPr>
            <a:endParaRPr kumimoji="0" lang="en-US" sz="2000" b="1" i="0" u="none" strike="noStrike" kern="1200" cap="none" spc="0" normalizeH="0" baseline="0" noProof="0">
              <a:ln>
                <a:noFill/>
              </a:ln>
              <a:solidFill>
                <a:srgbClr val="FFFFFF"/>
              </a:solidFill>
              <a:effectLst/>
              <a:uLnTx/>
              <a:uFillTx/>
              <a:latin typeface="Arial"/>
              <a:ea typeface="+mn-ea"/>
              <a:cs typeface="Arial"/>
            </a:endParaRPr>
          </a:p>
        </p:txBody>
      </p:sp>
      <p:sp>
        <p:nvSpPr>
          <p:cNvPr id="373769" name="Text Box 9"/>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6600" b="0" i="0" u="none" strike="noStrike" kern="1200" cap="none" spc="0" normalizeH="0" baseline="0" noProof="0">
              <a:ln>
                <a:noFill/>
              </a:ln>
              <a:solidFill>
                <a:srgbClr val="FFFFFF"/>
              </a:solidFill>
              <a:effectLst/>
              <a:uLnTx/>
              <a:uFillTx/>
              <a:latin typeface="FermiLgo" pitchFamily="2" charset="0"/>
              <a:ea typeface="+mn-ea"/>
              <a:cs typeface="Arial"/>
            </a:endParaRPr>
          </a:p>
        </p:txBody>
      </p:sp>
      <p:pic>
        <p:nvPicPr>
          <p:cNvPr id="23560" name="Picture 16"/>
          <p:cNvPicPr>
            <a:picLocks noChangeAspect="1" noChangeArrowheads="1"/>
          </p:cNvPicPr>
          <p:nvPr/>
        </p:nvPicPr>
        <p:blipFill>
          <a:blip r:embed="rId14" cstate="print"/>
          <a:srcRect/>
          <a:stretch>
            <a:fillRect/>
          </a:stretch>
        </p:blipFill>
        <p:spPr bwMode="auto">
          <a:xfrm>
            <a:off x="24" y="0"/>
            <a:ext cx="1122363" cy="1066800"/>
          </a:xfrm>
          <a:prstGeom prst="rect">
            <a:avLst/>
          </a:prstGeom>
          <a:noFill/>
          <a:ln w="9525">
            <a:noFill/>
            <a:miter lim="800000"/>
            <a:headEnd/>
            <a:tailEnd/>
          </a:ln>
        </p:spPr>
      </p:pic>
      <p:pic>
        <p:nvPicPr>
          <p:cNvPr id="23561" name="Picture 5" descr="icfalogo"/>
          <p:cNvPicPr>
            <a:picLocks noChangeAspect="1" noChangeArrowheads="1"/>
          </p:cNvPicPr>
          <p:nvPr/>
        </p:nvPicPr>
        <p:blipFill>
          <a:blip r:embed="rId15" cstate="print"/>
          <a:srcRect l="28235" r="28235" b="28799"/>
          <a:stretch>
            <a:fillRect/>
          </a:stretch>
        </p:blipFill>
        <p:spPr bwMode="auto">
          <a:xfrm>
            <a:off x="8886835" y="269576"/>
            <a:ext cx="854065" cy="568625"/>
          </a:xfrm>
          <a:prstGeom prst="rect">
            <a:avLst/>
          </a:prstGeom>
          <a:noFill/>
          <a:ln w="9525">
            <a:noFill/>
            <a:miter lim="800000"/>
            <a:headEnd/>
            <a:tailEnd/>
          </a:ln>
        </p:spPr>
      </p:pic>
    </p:spTree>
    <p:extLst>
      <p:ext uri="{BB962C8B-B14F-4D97-AF65-F5344CB8AC3E}">
        <p14:creationId xmlns:p14="http://schemas.microsoft.com/office/powerpoint/2010/main" val="2515048653"/>
      </p:ext>
    </p:extLst>
  </p:cSld>
  <p:clrMap bg1="dk2" tx1="lt1" bg2="dk1" tx2="lt2" accent1="accent1" accent2="accent2" accent3="accent3" accent4="accent4" accent5="accent5" accent6="accent6" hlink="hlink" folHlink="folHlink"/>
  <p:sldLayoutIdLst>
    <p:sldLayoutId id="2147484663" r:id="rId1"/>
    <p:sldLayoutId id="2147484664" r:id="rId2"/>
    <p:sldLayoutId id="2147484665" r:id="rId3"/>
    <p:sldLayoutId id="2147484666" r:id="rId4"/>
    <p:sldLayoutId id="2147484667" r:id="rId5"/>
    <p:sldLayoutId id="2147484668" r:id="rId6"/>
    <p:sldLayoutId id="2147484669" r:id="rId7"/>
    <p:sldLayoutId id="2147484670" r:id="rId8"/>
    <p:sldLayoutId id="2147484671" r:id="rId9"/>
    <p:sldLayoutId id="2147484672" r:id="rId10"/>
    <p:sldLayoutId id="2147484673" r:id="rId11"/>
    <p:sldLayoutId id="2147484674" r:id="rId12"/>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eaLnBrk="0" fontAlgn="base" hangingPunct="0">
        <a:spcBef>
          <a:spcPct val="0"/>
        </a:spcBef>
        <a:spcAft>
          <a:spcPct val="0"/>
        </a:spcAft>
        <a:defRPr sz="3600" b="1">
          <a:solidFill>
            <a:srgbClr val="FFCC00"/>
          </a:solidFill>
          <a:latin typeface="+mj-lt"/>
          <a:ea typeface="+mj-ea"/>
          <a:cs typeface="+mj-cs"/>
        </a:defRPr>
      </a:lvl1pPr>
      <a:lvl2pPr algn="ctr" rtl="0" eaLnBrk="0" fontAlgn="base" hangingPunct="0">
        <a:spcBef>
          <a:spcPct val="0"/>
        </a:spcBef>
        <a:spcAft>
          <a:spcPct val="0"/>
        </a:spcAft>
        <a:defRPr sz="3600" b="1">
          <a:solidFill>
            <a:srgbClr val="FFCC00"/>
          </a:solidFill>
          <a:latin typeface="Arial" charset="0"/>
          <a:cs typeface="Arial" charset="0"/>
        </a:defRPr>
      </a:lvl2pPr>
      <a:lvl3pPr algn="ctr" rtl="0" eaLnBrk="0" fontAlgn="base" hangingPunct="0">
        <a:spcBef>
          <a:spcPct val="0"/>
        </a:spcBef>
        <a:spcAft>
          <a:spcPct val="0"/>
        </a:spcAft>
        <a:defRPr sz="3600" b="1">
          <a:solidFill>
            <a:srgbClr val="FFCC00"/>
          </a:solidFill>
          <a:latin typeface="Arial" charset="0"/>
          <a:cs typeface="Arial" charset="0"/>
        </a:defRPr>
      </a:lvl3pPr>
      <a:lvl4pPr algn="ctr" rtl="0" eaLnBrk="0" fontAlgn="base" hangingPunct="0">
        <a:spcBef>
          <a:spcPct val="0"/>
        </a:spcBef>
        <a:spcAft>
          <a:spcPct val="0"/>
        </a:spcAft>
        <a:defRPr sz="3600" b="1">
          <a:solidFill>
            <a:srgbClr val="FFCC00"/>
          </a:solidFill>
          <a:latin typeface="Arial" charset="0"/>
          <a:cs typeface="Arial" charset="0"/>
        </a:defRPr>
      </a:lvl4pPr>
      <a:lvl5pPr algn="ctr" rtl="0" eaLnBrk="0" fontAlgn="base" hangingPunct="0">
        <a:spcBef>
          <a:spcPct val="0"/>
        </a:spcBef>
        <a:spcAft>
          <a:spcPct val="0"/>
        </a:spcAft>
        <a:defRPr sz="3600" b="1">
          <a:solidFill>
            <a:srgbClr val="FFCC00"/>
          </a:solidFill>
          <a:latin typeface="Arial" charset="0"/>
          <a:cs typeface="Arial" charset="0"/>
        </a:defRPr>
      </a:lvl5pPr>
      <a:lvl6pPr marL="457200" algn="l" rtl="0" fontAlgn="base">
        <a:spcBef>
          <a:spcPct val="0"/>
        </a:spcBef>
        <a:spcAft>
          <a:spcPct val="0"/>
        </a:spcAft>
        <a:defRPr sz="3600" b="1">
          <a:solidFill>
            <a:srgbClr val="FFCC00"/>
          </a:solidFill>
          <a:latin typeface="Arial" charset="0"/>
          <a:cs typeface="Arial" charset="0"/>
        </a:defRPr>
      </a:lvl6pPr>
      <a:lvl7pPr marL="914400" algn="l" rtl="0" fontAlgn="base">
        <a:spcBef>
          <a:spcPct val="0"/>
        </a:spcBef>
        <a:spcAft>
          <a:spcPct val="0"/>
        </a:spcAft>
        <a:defRPr sz="3600" b="1">
          <a:solidFill>
            <a:srgbClr val="FFCC00"/>
          </a:solidFill>
          <a:latin typeface="Arial" charset="0"/>
          <a:cs typeface="Arial" charset="0"/>
        </a:defRPr>
      </a:lvl7pPr>
      <a:lvl8pPr marL="1371600" algn="l" rtl="0" fontAlgn="base">
        <a:spcBef>
          <a:spcPct val="0"/>
        </a:spcBef>
        <a:spcAft>
          <a:spcPct val="0"/>
        </a:spcAft>
        <a:defRPr sz="3600" b="1">
          <a:solidFill>
            <a:srgbClr val="FFCC00"/>
          </a:solidFill>
          <a:latin typeface="Arial" charset="0"/>
          <a:cs typeface="Arial" charset="0"/>
        </a:defRPr>
      </a:lvl8pPr>
      <a:lvl9pPr marL="1828800" algn="l" rtl="0" fontAlgn="base">
        <a:spcBef>
          <a:spcPct val="0"/>
        </a:spcBef>
        <a:spcAft>
          <a:spcPct val="0"/>
        </a:spcAft>
        <a:defRPr sz="3600" b="1">
          <a:solidFill>
            <a:srgbClr val="FFCC00"/>
          </a:solidFill>
          <a:latin typeface="Arial" charset="0"/>
          <a:cs typeface="Arial" charset="0"/>
        </a:defRPr>
      </a:lvl9pPr>
    </p:titleStyle>
    <p:bodyStyle>
      <a:lvl1pPr marL="342900" indent="-342900" algn="l" rtl="0" eaLnBrk="0" fontAlgn="base" hangingPunct="0">
        <a:spcBef>
          <a:spcPct val="20000"/>
        </a:spcBef>
        <a:spcAft>
          <a:spcPct val="0"/>
        </a:spcAft>
        <a:buChar char="•"/>
        <a:defRPr sz="24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cs typeface="+mn-cs"/>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117602" y="0"/>
            <a:ext cx="7137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a:t>
            </a:r>
          </a:p>
        </p:txBody>
      </p:sp>
      <p:sp>
        <p:nvSpPr>
          <p:cNvPr id="6147" name="Rectangle 3"/>
          <p:cNvSpPr>
            <a:spLocks noGrp="1" noChangeArrowheads="1"/>
          </p:cNvSpPr>
          <p:nvPr>
            <p:ph type="body" idx="1"/>
          </p:nvPr>
        </p:nvSpPr>
        <p:spPr bwMode="auto">
          <a:xfrm>
            <a:off x="76202" y="1143000"/>
            <a:ext cx="97536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smtClean="0">
                <a:latin typeface="+mn-lt"/>
                <a:cs typeface="+mn-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18DAF25F-D335-49FF-87D5-21A6FF280749}"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marL="0" marR="0" lvl="0" indent="0" algn="l" defTabSz="914400" rtl="0" eaLnBrk="1" fontAlgn="auto" latinLnBrk="0" hangingPunct="1">
              <a:lnSpc>
                <a:spcPct val="95000"/>
              </a:lnSpc>
              <a:spcBef>
                <a:spcPct val="20000"/>
              </a:spcBef>
              <a:spcAft>
                <a:spcPts val="0"/>
              </a:spcAft>
              <a:buClrTx/>
              <a:buSzTx/>
              <a:buFont typeface="Wingdings" pitchFamily="2" charset="2"/>
              <a:buChar char="r"/>
              <a:tabLst/>
              <a:defRPr/>
            </a:pPr>
            <a:endParaRPr kumimoji="0" lang="en-US" sz="2000" b="1" i="0" u="none" strike="noStrike" kern="1200" cap="none" spc="0" normalizeH="0" baseline="0" noProof="0">
              <a:ln>
                <a:noFill/>
              </a:ln>
              <a:solidFill>
                <a:srgbClr val="FFFFFF"/>
              </a:solidFill>
              <a:effectLst/>
              <a:uLnTx/>
              <a:uFillTx/>
              <a:latin typeface="Arial"/>
              <a:ea typeface="+mn-ea"/>
              <a:cs typeface="Arial"/>
            </a:endParaRPr>
          </a:p>
        </p:txBody>
      </p:sp>
      <p:sp>
        <p:nvSpPr>
          <p:cNvPr id="373769" name="Text Box 9"/>
          <p:cNvSpPr txBox="1">
            <a:spLocks noChangeArrowheads="1"/>
          </p:cNvSpPr>
          <p:nvPr/>
        </p:nvSpPr>
        <p:spPr bwMode="auto">
          <a:xfrm>
            <a:off x="8331201" y="120650"/>
            <a:ext cx="914401" cy="1098550"/>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600" b="0" i="0" u="none" strike="noStrike" kern="1200" cap="none" spc="0" normalizeH="0" baseline="0" noProof="0">
              <a:ln>
                <a:noFill/>
              </a:ln>
              <a:solidFill>
                <a:srgbClr val="FFFFFF"/>
              </a:solidFill>
              <a:effectLst/>
              <a:uLnTx/>
              <a:uFillTx/>
              <a:latin typeface="FermiLgo" pitchFamily="2" charset="0"/>
              <a:ea typeface="+mn-ea"/>
              <a:cs typeface="Arial"/>
            </a:endParaRPr>
          </a:p>
        </p:txBody>
      </p:sp>
    </p:spTree>
    <p:extLst>
      <p:ext uri="{BB962C8B-B14F-4D97-AF65-F5344CB8AC3E}">
        <p14:creationId xmlns:p14="http://schemas.microsoft.com/office/powerpoint/2010/main" val="1326894775"/>
      </p:ext>
    </p:extLst>
  </p:cSld>
  <p:clrMap bg1="dk2" tx1="lt1" bg2="dk1" tx2="lt2" accent1="accent1" accent2="accent2" accent3="accent3" accent4="accent4" accent5="accent5" accent6="accent6" hlink="hlink" folHlink="folHlink"/>
  <p:sldLayoutIdLst>
    <p:sldLayoutId id="2147484676" r:id="rId1"/>
    <p:sldLayoutId id="2147484677" r:id="rId2"/>
    <p:sldLayoutId id="2147484678" r:id="rId3"/>
    <p:sldLayoutId id="2147484679" r:id="rId4"/>
    <p:sldLayoutId id="2147484680" r:id="rId5"/>
    <p:sldLayoutId id="2147484681" r:id="rId6"/>
    <p:sldLayoutId id="2147484682" r:id="rId7"/>
    <p:sldLayoutId id="2147484683" r:id="rId8"/>
    <p:sldLayoutId id="2147484684" r:id="rId9"/>
    <p:sldLayoutId id="2147484685" r:id="rId10"/>
    <p:sldLayoutId id="2147484686" r:id="rId11"/>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fontAlgn="base">
        <a:spcBef>
          <a:spcPct val="0"/>
        </a:spcBef>
        <a:spcAft>
          <a:spcPct val="0"/>
        </a:spcAft>
        <a:defRPr sz="3200" b="1">
          <a:solidFill>
            <a:srgbClr val="FFCC00"/>
          </a:solidFill>
          <a:latin typeface="+mj-lt"/>
          <a:ea typeface="+mj-ea"/>
          <a:cs typeface="+mj-cs"/>
        </a:defRPr>
      </a:lvl1pPr>
      <a:lvl2pPr algn="l" rtl="0" fontAlgn="base">
        <a:spcBef>
          <a:spcPct val="0"/>
        </a:spcBef>
        <a:spcAft>
          <a:spcPct val="0"/>
        </a:spcAft>
        <a:defRPr sz="3600" b="1">
          <a:solidFill>
            <a:srgbClr val="FFCC00"/>
          </a:solidFill>
          <a:latin typeface="Arial" charset="0"/>
          <a:cs typeface="Arial" charset="0"/>
        </a:defRPr>
      </a:lvl2pPr>
      <a:lvl3pPr algn="l" rtl="0" fontAlgn="base">
        <a:spcBef>
          <a:spcPct val="0"/>
        </a:spcBef>
        <a:spcAft>
          <a:spcPct val="0"/>
        </a:spcAft>
        <a:defRPr sz="3600" b="1">
          <a:solidFill>
            <a:srgbClr val="FFCC00"/>
          </a:solidFill>
          <a:latin typeface="Arial" charset="0"/>
          <a:cs typeface="Arial" charset="0"/>
        </a:defRPr>
      </a:lvl3pPr>
      <a:lvl4pPr algn="l" rtl="0" fontAlgn="base">
        <a:spcBef>
          <a:spcPct val="0"/>
        </a:spcBef>
        <a:spcAft>
          <a:spcPct val="0"/>
        </a:spcAft>
        <a:defRPr sz="3600" b="1">
          <a:solidFill>
            <a:srgbClr val="FFCC00"/>
          </a:solidFill>
          <a:latin typeface="Arial" charset="0"/>
          <a:cs typeface="Arial" charset="0"/>
        </a:defRPr>
      </a:lvl4pPr>
      <a:lvl5pPr algn="l" rtl="0" fontAlgn="base">
        <a:spcBef>
          <a:spcPct val="0"/>
        </a:spcBef>
        <a:spcAft>
          <a:spcPct val="0"/>
        </a:spcAft>
        <a:defRPr sz="3600" b="1">
          <a:solidFill>
            <a:srgbClr val="FFCC00"/>
          </a:solidFill>
          <a:latin typeface="Arial" charset="0"/>
          <a:cs typeface="Arial" charset="0"/>
        </a:defRPr>
      </a:lvl5pPr>
      <a:lvl6pPr marL="457200" algn="l" rtl="0" fontAlgn="base">
        <a:spcBef>
          <a:spcPct val="0"/>
        </a:spcBef>
        <a:spcAft>
          <a:spcPct val="0"/>
        </a:spcAft>
        <a:defRPr sz="3600" b="1">
          <a:solidFill>
            <a:srgbClr val="FFCC00"/>
          </a:solidFill>
          <a:latin typeface="Arial" charset="0"/>
          <a:cs typeface="Arial" charset="0"/>
        </a:defRPr>
      </a:lvl6pPr>
      <a:lvl7pPr marL="914400" algn="l" rtl="0" fontAlgn="base">
        <a:spcBef>
          <a:spcPct val="0"/>
        </a:spcBef>
        <a:spcAft>
          <a:spcPct val="0"/>
        </a:spcAft>
        <a:defRPr sz="3600" b="1">
          <a:solidFill>
            <a:srgbClr val="FFCC00"/>
          </a:solidFill>
          <a:latin typeface="Arial" charset="0"/>
          <a:cs typeface="Arial" charset="0"/>
        </a:defRPr>
      </a:lvl7pPr>
      <a:lvl8pPr marL="1371600" algn="l" rtl="0" fontAlgn="base">
        <a:spcBef>
          <a:spcPct val="0"/>
        </a:spcBef>
        <a:spcAft>
          <a:spcPct val="0"/>
        </a:spcAft>
        <a:defRPr sz="3600" b="1">
          <a:solidFill>
            <a:srgbClr val="FFCC00"/>
          </a:solidFill>
          <a:latin typeface="Arial" charset="0"/>
          <a:cs typeface="Arial" charset="0"/>
        </a:defRPr>
      </a:lvl8pPr>
      <a:lvl9pPr marL="1828800" algn="l" rtl="0" fontAlgn="base">
        <a:spcBef>
          <a:spcPct val="0"/>
        </a:spcBef>
        <a:spcAft>
          <a:spcPct val="0"/>
        </a:spcAft>
        <a:defRPr sz="3600" b="1">
          <a:solidFill>
            <a:srgbClr val="FFCC00"/>
          </a:solidFill>
          <a:latin typeface="Arial" charset="0"/>
          <a:cs typeface="Arial" charset="0"/>
        </a:defRPr>
      </a:lvl9pPr>
    </p:titleStyle>
    <p:bodyStyle>
      <a:lvl1pPr marL="342900" indent="-342900" algn="l" rtl="0" fontAlgn="base">
        <a:spcBef>
          <a:spcPct val="20000"/>
        </a:spcBef>
        <a:spcAft>
          <a:spcPct val="0"/>
        </a:spcAft>
        <a:buChar char="•"/>
        <a:defRPr sz="2000" b="1">
          <a:solidFill>
            <a:schemeClr val="accent2"/>
          </a:solidFill>
          <a:latin typeface="+mn-lt"/>
          <a:ea typeface="+mn-ea"/>
          <a:cs typeface="+mn-cs"/>
        </a:defRPr>
      </a:lvl1pPr>
      <a:lvl2pPr marL="742950" indent="-285750" algn="l" rtl="0" fontAlgn="base">
        <a:spcBef>
          <a:spcPct val="20000"/>
        </a:spcBef>
        <a:spcAft>
          <a:spcPct val="0"/>
        </a:spcAft>
        <a:buChar char="–"/>
        <a:defRPr sz="2000" b="1">
          <a:solidFill>
            <a:schemeClr val="tx1"/>
          </a:solidFill>
          <a:latin typeface="+mn-lt"/>
          <a:cs typeface="+mn-cs"/>
        </a:defRPr>
      </a:lvl2pPr>
      <a:lvl3pPr marL="1143000" indent="-228600" algn="l" rtl="0" fontAlgn="base">
        <a:spcBef>
          <a:spcPct val="20000"/>
        </a:spcBef>
        <a:spcAft>
          <a:spcPct val="0"/>
        </a:spcAft>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Arial Unicode MS" pitchFamily="34" charset="-128"/>
          <a:cs typeface="+mn-cs"/>
        </a:defRPr>
      </a:lvl4pPr>
      <a:lvl5pPr marL="2057400" indent="-228600" algn="l" rtl="0" fontAlgn="base">
        <a:spcBef>
          <a:spcPct val="200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117603" y="0"/>
            <a:ext cx="7137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a:t>
            </a:r>
          </a:p>
        </p:txBody>
      </p:sp>
      <p:sp>
        <p:nvSpPr>
          <p:cNvPr id="6147" name="Rectangle 3"/>
          <p:cNvSpPr>
            <a:spLocks noGrp="1" noChangeArrowheads="1"/>
          </p:cNvSpPr>
          <p:nvPr>
            <p:ph type="body" idx="1"/>
          </p:nvPr>
        </p:nvSpPr>
        <p:spPr bwMode="auto">
          <a:xfrm>
            <a:off x="76203" y="1143000"/>
            <a:ext cx="97536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 Click to edit Master text styles</a:t>
            </a:r>
          </a:p>
          <a:p>
            <a:pPr lvl="1"/>
            <a:r>
              <a:rPr lang="en-US" dirty="0"/>
              <a:t> Second level</a:t>
            </a:r>
          </a:p>
          <a:p>
            <a:pPr lvl="2"/>
            <a:r>
              <a:rPr lang="en-US" dirty="0"/>
              <a:t>Third level</a:t>
            </a:r>
          </a:p>
          <a:p>
            <a:pPr lvl="3"/>
            <a:r>
              <a:rPr lang="en-US" dirty="0"/>
              <a:t>Fourth level</a:t>
            </a:r>
          </a:p>
          <a:p>
            <a:pPr lvl="4"/>
            <a:r>
              <a:rPr lang="en-US" dirty="0"/>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050" b="0" smtClean="0">
                <a:latin typeface="+mn-lt"/>
                <a:cs typeface="+mn-cs"/>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8DAF25F-D335-49FF-87D5-21A6FF280749}" type="slidenum">
              <a:rPr kumimoji="0" lang="en-US" sz="105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50" b="0" i="0" u="none" strike="noStrike" kern="1200" cap="none" spc="0" normalizeH="0" baseline="0" noProof="0">
              <a:ln>
                <a:noFill/>
              </a:ln>
              <a:solidFill>
                <a:srgbClr val="FFFFFF"/>
              </a:solidFill>
              <a:effectLst/>
              <a:uLnTx/>
              <a:uFillTx/>
              <a:latin typeface="Arial"/>
              <a:ea typeface="+mn-ea"/>
              <a:cs typeface="Aria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marL="0" marR="0" lvl="0" indent="0" algn="l" defTabSz="914400" rtl="0" eaLnBrk="1" fontAlgn="base" latinLnBrk="0" hangingPunct="1">
              <a:lnSpc>
                <a:spcPct val="95000"/>
              </a:lnSpc>
              <a:spcBef>
                <a:spcPct val="20000"/>
              </a:spcBef>
              <a:spcAft>
                <a:spcPct val="0"/>
              </a:spcAft>
              <a:buClrTx/>
              <a:buSzTx/>
              <a:buFont typeface="Wingdings" pitchFamily="2" charset="2"/>
              <a:buChar char="r"/>
              <a:tabLst/>
              <a:defRPr/>
            </a:pPr>
            <a:endParaRPr kumimoji="0" lang="en-US" sz="1500" b="1" i="0" u="none" strike="noStrike" kern="1200" cap="none" spc="0" normalizeH="0" baseline="0" noProof="0">
              <a:ln>
                <a:noFill/>
              </a:ln>
              <a:solidFill>
                <a:srgbClr val="FFFFFF"/>
              </a:solidFill>
              <a:effectLst/>
              <a:uLnTx/>
              <a:uFillTx/>
              <a:latin typeface="Arial"/>
              <a:ea typeface="+mn-ea"/>
              <a:cs typeface="Arial"/>
            </a:endParaRPr>
          </a:p>
        </p:txBody>
      </p:sp>
      <p:sp>
        <p:nvSpPr>
          <p:cNvPr id="373769" name="Text Box 9"/>
          <p:cNvSpPr txBox="1">
            <a:spLocks noChangeArrowheads="1"/>
          </p:cNvSpPr>
          <p:nvPr/>
        </p:nvSpPr>
        <p:spPr bwMode="auto">
          <a:xfrm>
            <a:off x="8331202" y="120650"/>
            <a:ext cx="914402" cy="854080"/>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950" b="0" i="0" u="none" strike="noStrike" kern="1200" cap="none" spc="0" normalizeH="0" baseline="0" noProof="0">
              <a:ln>
                <a:noFill/>
              </a:ln>
              <a:solidFill>
                <a:srgbClr val="FFFFFF"/>
              </a:solidFill>
              <a:effectLst/>
              <a:uLnTx/>
              <a:uFillTx/>
              <a:latin typeface="FermiLgo" pitchFamily="2" charset="0"/>
              <a:ea typeface="+mn-ea"/>
              <a:cs typeface="Arial"/>
            </a:endParaRPr>
          </a:p>
        </p:txBody>
      </p:sp>
    </p:spTree>
    <p:extLst>
      <p:ext uri="{BB962C8B-B14F-4D97-AF65-F5344CB8AC3E}">
        <p14:creationId xmlns:p14="http://schemas.microsoft.com/office/powerpoint/2010/main" val="487657624"/>
      </p:ext>
    </p:extLst>
  </p:cSld>
  <p:clrMap bg1="dk2" tx1="lt1" bg2="dk1" tx2="lt2" accent1="accent1" accent2="accent2" accent3="accent3" accent4="accent4" accent5="accent5" accent6="accent6" hlink="hlink" folHlink="folHlink"/>
  <p:sldLayoutIdLst>
    <p:sldLayoutId id="2147484717" r:id="rId1"/>
    <p:sldLayoutId id="2147484718" r:id="rId2"/>
    <p:sldLayoutId id="2147484719" r:id="rId3"/>
    <p:sldLayoutId id="2147484720" r:id="rId4"/>
    <p:sldLayoutId id="2147484721" r:id="rId5"/>
    <p:sldLayoutId id="2147484722" r:id="rId6"/>
    <p:sldLayoutId id="2147484723" r:id="rId7"/>
    <p:sldLayoutId id="2147484724" r:id="rId8"/>
    <p:sldLayoutId id="2147484725" r:id="rId9"/>
    <p:sldLayoutId id="2147484726" r:id="rId10"/>
    <p:sldLayoutId id="2147484727" r:id="rId11"/>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fontAlgn="base">
        <a:spcBef>
          <a:spcPct val="0"/>
        </a:spcBef>
        <a:spcAft>
          <a:spcPct val="0"/>
        </a:spcAft>
        <a:defRPr sz="3200" b="1">
          <a:solidFill>
            <a:srgbClr val="D3F3F9"/>
          </a:solidFill>
          <a:latin typeface="+mj-lt"/>
          <a:ea typeface="+mj-ea"/>
          <a:cs typeface="+mj-cs"/>
        </a:defRPr>
      </a:lvl1pPr>
      <a:lvl2pPr algn="l" rtl="0" fontAlgn="base">
        <a:spcBef>
          <a:spcPct val="0"/>
        </a:spcBef>
        <a:spcAft>
          <a:spcPct val="0"/>
        </a:spcAft>
        <a:defRPr sz="2700" b="1">
          <a:solidFill>
            <a:srgbClr val="FFCC00"/>
          </a:solidFill>
          <a:latin typeface="Arial" charset="0"/>
          <a:cs typeface="Arial" charset="0"/>
        </a:defRPr>
      </a:lvl2pPr>
      <a:lvl3pPr algn="l" rtl="0" fontAlgn="base">
        <a:spcBef>
          <a:spcPct val="0"/>
        </a:spcBef>
        <a:spcAft>
          <a:spcPct val="0"/>
        </a:spcAft>
        <a:defRPr sz="2700" b="1">
          <a:solidFill>
            <a:srgbClr val="FFCC00"/>
          </a:solidFill>
          <a:latin typeface="Arial" charset="0"/>
          <a:cs typeface="Arial" charset="0"/>
        </a:defRPr>
      </a:lvl3pPr>
      <a:lvl4pPr algn="l" rtl="0" fontAlgn="base">
        <a:spcBef>
          <a:spcPct val="0"/>
        </a:spcBef>
        <a:spcAft>
          <a:spcPct val="0"/>
        </a:spcAft>
        <a:defRPr sz="2700" b="1">
          <a:solidFill>
            <a:srgbClr val="FFCC00"/>
          </a:solidFill>
          <a:latin typeface="Arial" charset="0"/>
          <a:cs typeface="Arial" charset="0"/>
        </a:defRPr>
      </a:lvl4pPr>
      <a:lvl5pPr algn="l" rtl="0" fontAlgn="base">
        <a:spcBef>
          <a:spcPct val="0"/>
        </a:spcBef>
        <a:spcAft>
          <a:spcPct val="0"/>
        </a:spcAft>
        <a:defRPr sz="2700" b="1">
          <a:solidFill>
            <a:srgbClr val="FFCC00"/>
          </a:solidFill>
          <a:latin typeface="Arial" charset="0"/>
          <a:cs typeface="Arial" charset="0"/>
        </a:defRPr>
      </a:lvl5pPr>
      <a:lvl6pPr marL="342900" algn="l" rtl="0" fontAlgn="base">
        <a:spcBef>
          <a:spcPct val="0"/>
        </a:spcBef>
        <a:spcAft>
          <a:spcPct val="0"/>
        </a:spcAft>
        <a:defRPr sz="2700" b="1">
          <a:solidFill>
            <a:srgbClr val="FFCC00"/>
          </a:solidFill>
          <a:latin typeface="Arial" charset="0"/>
          <a:cs typeface="Arial" charset="0"/>
        </a:defRPr>
      </a:lvl6pPr>
      <a:lvl7pPr marL="685800" algn="l" rtl="0" fontAlgn="base">
        <a:spcBef>
          <a:spcPct val="0"/>
        </a:spcBef>
        <a:spcAft>
          <a:spcPct val="0"/>
        </a:spcAft>
        <a:defRPr sz="2700" b="1">
          <a:solidFill>
            <a:srgbClr val="FFCC00"/>
          </a:solidFill>
          <a:latin typeface="Arial" charset="0"/>
          <a:cs typeface="Arial" charset="0"/>
        </a:defRPr>
      </a:lvl7pPr>
      <a:lvl8pPr marL="1028700" algn="l" rtl="0" fontAlgn="base">
        <a:spcBef>
          <a:spcPct val="0"/>
        </a:spcBef>
        <a:spcAft>
          <a:spcPct val="0"/>
        </a:spcAft>
        <a:defRPr sz="2700" b="1">
          <a:solidFill>
            <a:srgbClr val="FFCC00"/>
          </a:solidFill>
          <a:latin typeface="Arial" charset="0"/>
          <a:cs typeface="Arial" charset="0"/>
        </a:defRPr>
      </a:lvl8pPr>
      <a:lvl9pPr marL="1371600" algn="l" rtl="0" fontAlgn="base">
        <a:spcBef>
          <a:spcPct val="0"/>
        </a:spcBef>
        <a:spcAft>
          <a:spcPct val="0"/>
        </a:spcAft>
        <a:defRPr sz="2700" b="1">
          <a:solidFill>
            <a:srgbClr val="FFCC00"/>
          </a:solidFill>
          <a:latin typeface="Arial" charset="0"/>
          <a:cs typeface="Arial" charset="0"/>
        </a:defRPr>
      </a:lvl9pPr>
    </p:titleStyle>
    <p:bodyStyle>
      <a:lvl1pPr marL="257175" indent="-257175" algn="l" rtl="0" fontAlgn="base">
        <a:spcBef>
          <a:spcPct val="20000"/>
        </a:spcBef>
        <a:spcAft>
          <a:spcPct val="0"/>
        </a:spcAft>
        <a:buClr>
          <a:srgbClr val="FFFF00"/>
        </a:buClr>
        <a:buFont typeface="Wingdings" panose="05000000000000000000" pitchFamily="2" charset="2"/>
        <a:buChar char=""/>
        <a:defRPr sz="2200" b="1">
          <a:solidFill>
            <a:srgbClr val="D3F3F9"/>
          </a:solidFill>
          <a:latin typeface="+mn-lt"/>
          <a:ea typeface="+mn-ea"/>
          <a:cs typeface="+mn-cs"/>
        </a:defRPr>
      </a:lvl1pPr>
      <a:lvl2pPr marL="557213" indent="-214313" algn="l" rtl="0" fontAlgn="base">
        <a:spcBef>
          <a:spcPct val="20000"/>
        </a:spcBef>
        <a:spcAft>
          <a:spcPct val="0"/>
        </a:spcAft>
        <a:buClr>
          <a:srgbClr val="FFFF00"/>
        </a:buClr>
        <a:buFont typeface="Wingdings" panose="05000000000000000000" pitchFamily="2" charset="2"/>
        <a:buChar char=""/>
        <a:defRPr sz="2200" b="1">
          <a:solidFill>
            <a:srgbClr val="FFED13"/>
          </a:solidFill>
          <a:latin typeface="+mn-lt"/>
          <a:cs typeface="+mn-cs"/>
        </a:defRPr>
      </a:lvl2pPr>
      <a:lvl3pPr marL="857250" indent="-171450" algn="l" rtl="0" fontAlgn="base">
        <a:spcBef>
          <a:spcPct val="20000"/>
        </a:spcBef>
        <a:spcAft>
          <a:spcPct val="0"/>
        </a:spcAft>
        <a:buClr>
          <a:srgbClr val="FFFF00"/>
        </a:buClr>
        <a:buFont typeface="Wingdings" panose="05000000000000000000" pitchFamily="2" charset="2"/>
        <a:buChar char=""/>
        <a:defRPr lang="en-US" sz="2200" b="1" dirty="0" smtClean="0">
          <a:solidFill>
            <a:srgbClr val="FFED13"/>
          </a:solidFill>
          <a:latin typeface="+mn-lt"/>
          <a:cs typeface="+mn-cs"/>
        </a:defRPr>
      </a:lvl3pPr>
      <a:lvl4pPr marL="1200150" indent="-171450" algn="l" rtl="0" fontAlgn="base">
        <a:spcBef>
          <a:spcPct val="20000"/>
        </a:spcBef>
        <a:spcAft>
          <a:spcPct val="0"/>
        </a:spcAft>
        <a:buChar char="–"/>
        <a:defRPr sz="2000">
          <a:solidFill>
            <a:srgbClr val="D3F3F9"/>
          </a:solidFill>
          <a:latin typeface="Arial Unicode MS" pitchFamily="34" charset="-128"/>
          <a:cs typeface="+mn-cs"/>
        </a:defRPr>
      </a:lvl4pPr>
      <a:lvl5pPr marL="1543050" indent="-171450" algn="l" rtl="0" fontAlgn="base">
        <a:spcBef>
          <a:spcPct val="20000"/>
        </a:spcBef>
        <a:spcAft>
          <a:spcPct val="0"/>
        </a:spcAft>
        <a:buChar char="»"/>
        <a:defRPr sz="2000">
          <a:solidFill>
            <a:srgbClr val="D3F3F9"/>
          </a:solidFill>
          <a:latin typeface="Arial Unicode MS" pitchFamily="34" charset="-128"/>
          <a:cs typeface="+mn-cs"/>
        </a:defRPr>
      </a:lvl5pPr>
      <a:lvl6pPr marL="1885950" indent="-171450" algn="l" rtl="0" fontAlgn="base">
        <a:spcBef>
          <a:spcPct val="20000"/>
        </a:spcBef>
        <a:spcAft>
          <a:spcPct val="0"/>
        </a:spcAft>
        <a:buChar char="»"/>
        <a:defRPr sz="1500">
          <a:solidFill>
            <a:schemeClr val="tx1"/>
          </a:solidFill>
          <a:latin typeface="Arial Unicode MS" pitchFamily="34" charset="-128"/>
          <a:cs typeface="+mn-cs"/>
        </a:defRPr>
      </a:lvl6pPr>
      <a:lvl7pPr marL="2228850" indent="-171450" algn="l" rtl="0" fontAlgn="base">
        <a:spcBef>
          <a:spcPct val="20000"/>
        </a:spcBef>
        <a:spcAft>
          <a:spcPct val="0"/>
        </a:spcAft>
        <a:buChar char="»"/>
        <a:defRPr sz="1500">
          <a:solidFill>
            <a:schemeClr val="tx1"/>
          </a:solidFill>
          <a:latin typeface="Arial Unicode MS" pitchFamily="34" charset="-128"/>
          <a:cs typeface="+mn-cs"/>
        </a:defRPr>
      </a:lvl7pPr>
      <a:lvl8pPr marL="2571750" indent="-171450" algn="l" rtl="0" fontAlgn="base">
        <a:spcBef>
          <a:spcPct val="20000"/>
        </a:spcBef>
        <a:spcAft>
          <a:spcPct val="0"/>
        </a:spcAft>
        <a:buChar char="»"/>
        <a:defRPr sz="1500">
          <a:solidFill>
            <a:schemeClr val="tx1"/>
          </a:solidFill>
          <a:latin typeface="Arial Unicode MS" pitchFamily="34" charset="-128"/>
          <a:cs typeface="+mn-cs"/>
        </a:defRPr>
      </a:lvl8pPr>
      <a:lvl9pPr marL="2914650" indent="-171450" algn="l" rtl="0" fontAlgn="base">
        <a:spcBef>
          <a:spcPct val="20000"/>
        </a:spcBef>
        <a:spcAft>
          <a:spcPct val="0"/>
        </a:spcAft>
        <a:buChar char="»"/>
        <a:defRPr sz="1500">
          <a:solidFill>
            <a:schemeClr val="tx1"/>
          </a:solidFill>
          <a:latin typeface="Arial Unicode MS" pitchFamily="34" charset="-128"/>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1D3A"/>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1117606" y="0"/>
            <a:ext cx="755015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a:t>
            </a:r>
          </a:p>
        </p:txBody>
      </p:sp>
      <p:sp>
        <p:nvSpPr>
          <p:cNvPr id="23555" name="Rectangle 3"/>
          <p:cNvSpPr>
            <a:spLocks noGrp="1" noChangeArrowheads="1"/>
          </p:cNvSpPr>
          <p:nvPr>
            <p:ph type="body" idx="1"/>
          </p:nvPr>
        </p:nvSpPr>
        <p:spPr bwMode="auto">
          <a:xfrm>
            <a:off x="247650" y="1219200"/>
            <a:ext cx="949325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3766" name="Rectangle 6"/>
          <p:cNvSpPr>
            <a:spLocks noGrp="1" noChangeArrowheads="1"/>
          </p:cNvSpPr>
          <p:nvPr>
            <p:ph type="sldNum" sz="quarter" idx="4"/>
          </p:nvPr>
        </p:nvSpPr>
        <p:spPr bwMode="auto">
          <a:xfrm>
            <a:off x="8585200" y="65532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a:solidFill>
                  <a:srgbClr val="FFFFFF"/>
                </a:solidFill>
                <a:latin typeface="+mn-lt"/>
                <a:cs typeface="+mn-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fld id="{FD9D0598-C4DB-4777-AD2C-307DA99AE4C2}" type="slidenum">
              <a:rPr kumimoji="0" lang="en-US" sz="1400" b="0" i="0" u="none" strike="noStrike" kern="1200" cap="none" spc="0" normalizeH="0" baseline="0" noProof="0">
                <a:ln>
                  <a:noFill/>
                </a:ln>
                <a:solidFill>
                  <a:srgbClr val="FFFFFF"/>
                </a:solidFill>
                <a:effectLst/>
                <a:uLnTx/>
                <a:uFillTx/>
                <a:latin typeface="Arial"/>
                <a:ea typeface="+mn-ea"/>
                <a:cs typeface="Arial"/>
              </a:rPr>
              <a:pPr marL="0" marR="0" lvl="0" indent="0" algn="r" defTabSz="914400" rtl="0" eaLnBrk="1" fontAlgn="auto" latinLnBrk="0" hangingPunct="1">
                <a:lnSpc>
                  <a:spcPct val="100000"/>
                </a:lnSpc>
                <a:spcBef>
                  <a:spcPct val="0"/>
                </a:spcBef>
                <a:spcAft>
                  <a:spcPts val="0"/>
                </a:spcAft>
                <a:buClrTx/>
                <a:buSzTx/>
                <a:buFontTx/>
                <a:buNone/>
                <a:tabLst/>
                <a:defRPr/>
              </a:pPr>
              <a:t>‹#›</a:t>
            </a:fld>
            <a:endParaRPr kumimoji="0" lang="en-US" sz="1400" b="0" i="0" u="none" strike="noStrike" kern="1200" cap="none" spc="0" normalizeH="0" baseline="0" noProof="0">
              <a:ln>
                <a:noFill/>
              </a:ln>
              <a:solidFill>
                <a:srgbClr val="FFFFFF"/>
              </a:solidFill>
              <a:effectLst/>
              <a:uLnTx/>
              <a:uFillTx/>
              <a:latin typeface="Arial"/>
              <a:ea typeface="+mn-ea"/>
              <a:cs typeface="Arial"/>
            </a:endParaRPr>
          </a:p>
        </p:txBody>
      </p:sp>
      <p:sp>
        <p:nvSpPr>
          <p:cNvPr id="373767" name="Line 7"/>
          <p:cNvSpPr>
            <a:spLocks noChangeShapeType="1"/>
          </p:cNvSpPr>
          <p:nvPr/>
        </p:nvSpPr>
        <p:spPr bwMode="auto">
          <a:xfrm>
            <a:off x="742950" y="1143000"/>
            <a:ext cx="8420100" cy="0"/>
          </a:xfrm>
          <a:prstGeom prst="line">
            <a:avLst/>
          </a:prstGeom>
          <a:noFill/>
          <a:ln w="25400">
            <a:solidFill>
              <a:schemeClr val="tx1"/>
            </a:solidFill>
            <a:round/>
            <a:headEnd/>
            <a:tailEnd/>
          </a:ln>
          <a:effectLst/>
        </p:spPr>
        <p:txBody>
          <a:bodyPr/>
          <a:lstStyle/>
          <a:p>
            <a:pPr marL="0" marR="0" lvl="0" indent="0" algn="l" defTabSz="914400" rtl="0" eaLnBrk="1" fontAlgn="auto" latinLnBrk="0" hangingPunct="1">
              <a:lnSpc>
                <a:spcPct val="95000"/>
              </a:lnSpc>
              <a:spcBef>
                <a:spcPct val="20000"/>
              </a:spcBef>
              <a:spcAft>
                <a:spcPts val="0"/>
              </a:spcAft>
              <a:buClrTx/>
              <a:buSzTx/>
              <a:buFont typeface="Wingdings" pitchFamily="2" charset="2"/>
              <a:buChar char="r"/>
              <a:tabLst/>
              <a:defRPr/>
            </a:pPr>
            <a:endParaRPr kumimoji="0" lang="en-US" sz="2000" b="1" i="0" u="none" strike="noStrike" kern="1200" cap="none" spc="0" normalizeH="0" baseline="0" noProof="0">
              <a:ln>
                <a:noFill/>
              </a:ln>
              <a:solidFill>
                <a:srgbClr val="FFFFFF"/>
              </a:solidFill>
              <a:effectLst/>
              <a:uLnTx/>
              <a:uFillTx/>
              <a:latin typeface="Arial"/>
              <a:ea typeface="+mn-ea"/>
              <a:cs typeface="Arial"/>
            </a:endParaRPr>
          </a:p>
        </p:txBody>
      </p:sp>
      <p:sp>
        <p:nvSpPr>
          <p:cNvPr id="373768" name="Line 8"/>
          <p:cNvSpPr>
            <a:spLocks noChangeShapeType="1"/>
          </p:cNvSpPr>
          <p:nvPr/>
        </p:nvSpPr>
        <p:spPr bwMode="auto">
          <a:xfrm>
            <a:off x="742950" y="6553200"/>
            <a:ext cx="8420100" cy="0"/>
          </a:xfrm>
          <a:prstGeom prst="line">
            <a:avLst/>
          </a:prstGeom>
          <a:noFill/>
          <a:ln w="9525">
            <a:solidFill>
              <a:schemeClr val="tx1"/>
            </a:solidFill>
            <a:round/>
            <a:headEnd/>
            <a:tailEnd/>
          </a:ln>
          <a:effectLst/>
        </p:spPr>
        <p:txBody>
          <a:bodyPr/>
          <a:lstStyle/>
          <a:p>
            <a:pPr marL="0" marR="0" lvl="0" indent="0" algn="l" defTabSz="914400" rtl="0" eaLnBrk="1" fontAlgn="auto" latinLnBrk="0" hangingPunct="1">
              <a:lnSpc>
                <a:spcPct val="95000"/>
              </a:lnSpc>
              <a:spcBef>
                <a:spcPct val="20000"/>
              </a:spcBef>
              <a:spcAft>
                <a:spcPts val="0"/>
              </a:spcAft>
              <a:buClrTx/>
              <a:buSzTx/>
              <a:buFont typeface="Wingdings" pitchFamily="2" charset="2"/>
              <a:buChar char="r"/>
              <a:tabLst/>
              <a:defRPr/>
            </a:pPr>
            <a:endParaRPr kumimoji="0" lang="en-US" sz="2000" b="1" i="0" u="none" strike="noStrike" kern="1200" cap="none" spc="0" normalizeH="0" baseline="0" noProof="0">
              <a:ln>
                <a:noFill/>
              </a:ln>
              <a:solidFill>
                <a:srgbClr val="FFFFFF"/>
              </a:solidFill>
              <a:effectLst/>
              <a:uLnTx/>
              <a:uFillTx/>
              <a:latin typeface="Arial"/>
              <a:ea typeface="+mn-ea"/>
              <a:cs typeface="Arial"/>
            </a:endParaRPr>
          </a:p>
        </p:txBody>
      </p:sp>
      <p:sp>
        <p:nvSpPr>
          <p:cNvPr id="373769" name="Text Box 9"/>
          <p:cNvSpPr txBox="1">
            <a:spLocks noChangeArrowheads="1"/>
          </p:cNvSpPr>
          <p:nvPr/>
        </p:nvSpPr>
        <p:spPr bwMode="auto">
          <a:xfrm>
            <a:off x="8331200" y="120650"/>
            <a:ext cx="914401" cy="1098550"/>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600" b="0" i="0" u="none" strike="noStrike" kern="1200" cap="none" spc="0" normalizeH="0" baseline="0" noProof="0">
              <a:ln>
                <a:noFill/>
              </a:ln>
              <a:solidFill>
                <a:srgbClr val="FFFFFF"/>
              </a:solidFill>
              <a:effectLst/>
              <a:uLnTx/>
              <a:uFillTx/>
              <a:latin typeface="FermiLgo" pitchFamily="2" charset="0"/>
              <a:ea typeface="+mn-ea"/>
              <a:cs typeface="Arial"/>
            </a:endParaRPr>
          </a:p>
        </p:txBody>
      </p:sp>
      <p:pic>
        <p:nvPicPr>
          <p:cNvPr id="23560" name="Picture 16"/>
          <p:cNvPicPr>
            <a:picLocks noChangeAspect="1" noChangeArrowheads="1"/>
          </p:cNvPicPr>
          <p:nvPr/>
        </p:nvPicPr>
        <p:blipFill>
          <a:blip r:embed="rId14" cstate="print"/>
          <a:srcRect/>
          <a:stretch>
            <a:fillRect/>
          </a:stretch>
        </p:blipFill>
        <p:spPr bwMode="auto">
          <a:xfrm>
            <a:off x="222230" y="152470"/>
            <a:ext cx="881858" cy="838201"/>
          </a:xfrm>
          <a:prstGeom prst="rect">
            <a:avLst/>
          </a:prstGeom>
          <a:noFill/>
          <a:ln w="9525">
            <a:noFill/>
            <a:miter lim="800000"/>
            <a:headEnd/>
            <a:tailEnd/>
          </a:ln>
        </p:spPr>
      </p:pic>
      <p:pic>
        <p:nvPicPr>
          <p:cNvPr id="2" name="Picture 1"/>
          <p:cNvPicPr>
            <a:picLocks noChangeAspect="1"/>
          </p:cNvPicPr>
          <p:nvPr userDrawn="1"/>
        </p:nvPicPr>
        <p:blipFill>
          <a:blip r:embed="rId15"/>
          <a:stretch>
            <a:fillRect/>
          </a:stretch>
        </p:blipFill>
        <p:spPr>
          <a:xfrm>
            <a:off x="8788399" y="120649"/>
            <a:ext cx="876300" cy="876300"/>
          </a:xfrm>
          <a:prstGeom prst="rect">
            <a:avLst/>
          </a:prstGeom>
        </p:spPr>
      </p:pic>
    </p:spTree>
    <p:extLst>
      <p:ext uri="{BB962C8B-B14F-4D97-AF65-F5344CB8AC3E}">
        <p14:creationId xmlns:p14="http://schemas.microsoft.com/office/powerpoint/2010/main" val="1591920964"/>
      </p:ext>
    </p:extLst>
  </p:cSld>
  <p:clrMap bg1="dk2" tx1="lt1" bg2="dk1" tx2="lt2" accent1="accent1" accent2="accent2" accent3="accent3" accent4="accent4" accent5="accent5" accent6="accent6" hlink="hlink" folHlink="folHlink"/>
  <p:sldLayoutIdLst>
    <p:sldLayoutId id="2147484730" r:id="rId1"/>
    <p:sldLayoutId id="2147484731" r:id="rId2"/>
    <p:sldLayoutId id="2147484732" r:id="rId3"/>
    <p:sldLayoutId id="2147484733" r:id="rId4"/>
    <p:sldLayoutId id="2147484734" r:id="rId5"/>
    <p:sldLayoutId id="2147484735" r:id="rId6"/>
    <p:sldLayoutId id="2147484736" r:id="rId7"/>
    <p:sldLayoutId id="2147484737" r:id="rId8"/>
    <p:sldLayoutId id="2147484738" r:id="rId9"/>
    <p:sldLayoutId id="2147484739" r:id="rId10"/>
    <p:sldLayoutId id="2147484740" r:id="rId11"/>
    <p:sldLayoutId id="2147484741" r:id="rId12"/>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ctr" rtl="0" eaLnBrk="0" fontAlgn="base" hangingPunct="0">
        <a:spcBef>
          <a:spcPct val="0"/>
        </a:spcBef>
        <a:spcAft>
          <a:spcPct val="0"/>
        </a:spcAft>
        <a:defRPr sz="3600" b="1">
          <a:solidFill>
            <a:srgbClr val="CFFDFD"/>
          </a:solidFill>
          <a:latin typeface="+mj-lt"/>
          <a:ea typeface="+mj-ea"/>
          <a:cs typeface="+mj-cs"/>
        </a:defRPr>
      </a:lvl1pPr>
      <a:lvl2pPr algn="ctr" rtl="0" eaLnBrk="0" fontAlgn="base" hangingPunct="0">
        <a:spcBef>
          <a:spcPct val="0"/>
        </a:spcBef>
        <a:spcAft>
          <a:spcPct val="0"/>
        </a:spcAft>
        <a:defRPr sz="3600" b="1">
          <a:solidFill>
            <a:srgbClr val="FFCC00"/>
          </a:solidFill>
          <a:latin typeface="Arial" charset="0"/>
          <a:cs typeface="Arial" charset="0"/>
        </a:defRPr>
      </a:lvl2pPr>
      <a:lvl3pPr algn="ctr" rtl="0" eaLnBrk="0" fontAlgn="base" hangingPunct="0">
        <a:spcBef>
          <a:spcPct val="0"/>
        </a:spcBef>
        <a:spcAft>
          <a:spcPct val="0"/>
        </a:spcAft>
        <a:defRPr sz="3600" b="1">
          <a:solidFill>
            <a:srgbClr val="FFCC00"/>
          </a:solidFill>
          <a:latin typeface="Arial" charset="0"/>
          <a:cs typeface="Arial" charset="0"/>
        </a:defRPr>
      </a:lvl3pPr>
      <a:lvl4pPr algn="ctr" rtl="0" eaLnBrk="0" fontAlgn="base" hangingPunct="0">
        <a:spcBef>
          <a:spcPct val="0"/>
        </a:spcBef>
        <a:spcAft>
          <a:spcPct val="0"/>
        </a:spcAft>
        <a:defRPr sz="3600" b="1">
          <a:solidFill>
            <a:srgbClr val="FFCC00"/>
          </a:solidFill>
          <a:latin typeface="Arial" charset="0"/>
          <a:cs typeface="Arial" charset="0"/>
        </a:defRPr>
      </a:lvl4pPr>
      <a:lvl5pPr algn="ctr" rtl="0" eaLnBrk="0" fontAlgn="base" hangingPunct="0">
        <a:spcBef>
          <a:spcPct val="0"/>
        </a:spcBef>
        <a:spcAft>
          <a:spcPct val="0"/>
        </a:spcAft>
        <a:defRPr sz="3600" b="1">
          <a:solidFill>
            <a:srgbClr val="FFCC00"/>
          </a:solidFill>
          <a:latin typeface="Arial" charset="0"/>
          <a:cs typeface="Arial" charset="0"/>
        </a:defRPr>
      </a:lvl5pPr>
      <a:lvl6pPr marL="457200" algn="l" rtl="0" fontAlgn="base">
        <a:spcBef>
          <a:spcPct val="0"/>
        </a:spcBef>
        <a:spcAft>
          <a:spcPct val="0"/>
        </a:spcAft>
        <a:defRPr sz="3600" b="1">
          <a:solidFill>
            <a:srgbClr val="FFCC00"/>
          </a:solidFill>
          <a:latin typeface="Arial" charset="0"/>
          <a:cs typeface="Arial" charset="0"/>
        </a:defRPr>
      </a:lvl6pPr>
      <a:lvl7pPr marL="914400" algn="l" rtl="0" fontAlgn="base">
        <a:spcBef>
          <a:spcPct val="0"/>
        </a:spcBef>
        <a:spcAft>
          <a:spcPct val="0"/>
        </a:spcAft>
        <a:defRPr sz="3600" b="1">
          <a:solidFill>
            <a:srgbClr val="FFCC00"/>
          </a:solidFill>
          <a:latin typeface="Arial" charset="0"/>
          <a:cs typeface="Arial" charset="0"/>
        </a:defRPr>
      </a:lvl7pPr>
      <a:lvl8pPr marL="1371600" algn="l" rtl="0" fontAlgn="base">
        <a:spcBef>
          <a:spcPct val="0"/>
        </a:spcBef>
        <a:spcAft>
          <a:spcPct val="0"/>
        </a:spcAft>
        <a:defRPr sz="3600" b="1">
          <a:solidFill>
            <a:srgbClr val="FFCC00"/>
          </a:solidFill>
          <a:latin typeface="Arial" charset="0"/>
          <a:cs typeface="Arial" charset="0"/>
        </a:defRPr>
      </a:lvl8pPr>
      <a:lvl9pPr marL="1828800" algn="l" rtl="0" fontAlgn="base">
        <a:spcBef>
          <a:spcPct val="0"/>
        </a:spcBef>
        <a:spcAft>
          <a:spcPct val="0"/>
        </a:spcAft>
        <a:defRPr sz="3600" b="1">
          <a:solidFill>
            <a:srgbClr val="FFCC00"/>
          </a:solidFill>
          <a:latin typeface="Arial" charset="0"/>
          <a:cs typeface="Arial" charset="0"/>
        </a:defRPr>
      </a:lvl9pPr>
    </p:titleStyle>
    <p:bodyStyle>
      <a:lvl1pPr marL="342900" indent="-342900" algn="l" rtl="0" eaLnBrk="0" fontAlgn="base" hangingPunct="0">
        <a:spcBef>
          <a:spcPct val="20000"/>
        </a:spcBef>
        <a:spcAft>
          <a:spcPct val="0"/>
        </a:spcAft>
        <a:buChar char="•"/>
        <a:defRPr sz="24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cs typeface="+mn-cs"/>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01D3A"/>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660400" y="304800"/>
            <a:ext cx="7797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a:t>
            </a:r>
          </a:p>
        </p:txBody>
      </p:sp>
      <p:sp>
        <p:nvSpPr>
          <p:cNvPr id="24579" name="Rectangle 3"/>
          <p:cNvSpPr>
            <a:spLocks noGrp="1" noChangeArrowheads="1"/>
          </p:cNvSpPr>
          <p:nvPr>
            <p:ph type="body" idx="1"/>
          </p:nvPr>
        </p:nvSpPr>
        <p:spPr bwMode="auto">
          <a:xfrm>
            <a:off x="742950" y="1600200"/>
            <a:ext cx="84201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3766" name="Rectangle 6"/>
          <p:cNvSpPr>
            <a:spLocks noGrp="1" noChangeArrowheads="1"/>
          </p:cNvSpPr>
          <p:nvPr>
            <p:ph type="sldNum" sz="quarter" idx="4"/>
          </p:nvPr>
        </p:nvSpPr>
        <p:spPr bwMode="auto">
          <a:xfrm>
            <a:off x="8077200" y="6400800"/>
            <a:ext cx="12382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a:latin typeface="Arial" pitchFamily="34" charset="0"/>
              </a:defRPr>
            </a:lvl1pPr>
          </a:lstStyle>
          <a:p>
            <a:pPr fontAlgn="base">
              <a:spcAft>
                <a:spcPct val="0"/>
              </a:spcAft>
              <a:defRPr/>
            </a:pPr>
            <a:fld id="{0B5C3069-23AC-4463-853C-506EA0EFE42B}" type="slidenum">
              <a:rPr lang="en-US">
                <a:solidFill>
                  <a:srgbClr val="FFFFFF"/>
                </a:solidFill>
                <a:cs typeface="Arial" pitchFamily="34" charset="0"/>
              </a:rPr>
              <a:pPr fontAlgn="base">
                <a:spcAft>
                  <a:spcPct val="0"/>
                </a:spcAft>
                <a:defRPr/>
              </a:pPr>
              <a:t>‹#›</a:t>
            </a:fld>
            <a:endParaRPr lang="en-US">
              <a:solidFill>
                <a:srgbClr val="FFFFFF"/>
              </a:solidFill>
              <a:cs typeface="Arial" pitchFamily="34" charset="0"/>
            </a:endParaRPr>
          </a:p>
        </p:txBody>
      </p:sp>
      <p:sp>
        <p:nvSpPr>
          <p:cNvPr id="373767" name="Line 7"/>
          <p:cNvSpPr>
            <a:spLocks noChangeShapeType="1"/>
          </p:cNvSpPr>
          <p:nvPr/>
        </p:nvSpPr>
        <p:spPr bwMode="auto">
          <a:xfrm>
            <a:off x="742950" y="1295400"/>
            <a:ext cx="8420100" cy="0"/>
          </a:xfrm>
          <a:prstGeom prst="line">
            <a:avLst/>
          </a:prstGeom>
          <a:noFill/>
          <a:ln w="25400">
            <a:solidFill>
              <a:schemeClr val="tx1"/>
            </a:solidFill>
            <a:round/>
            <a:headEnd/>
            <a:tailEnd/>
          </a:ln>
          <a:effectLst/>
        </p:spPr>
        <p:txBody>
          <a:bodyPr/>
          <a:lstStyle/>
          <a:p>
            <a:pPr fontAlgn="base">
              <a:lnSpc>
                <a:spcPct val="95000"/>
              </a:lnSpc>
              <a:spcBef>
                <a:spcPct val="20000"/>
              </a:spcBef>
              <a:spcAft>
                <a:spcPct val="0"/>
              </a:spcAft>
              <a:buFont typeface="Wingdings" pitchFamily="2" charset="2"/>
              <a:buChar char="r"/>
              <a:defRPr/>
            </a:pPr>
            <a:endParaRPr lang="en-US" sz="2000" b="1">
              <a:solidFill>
                <a:srgbClr val="FFFFFF"/>
              </a:solidFill>
              <a:cs typeface="Arial" pitchFamily="34" charset="0"/>
            </a:endParaRPr>
          </a:p>
        </p:txBody>
      </p:sp>
      <p:sp>
        <p:nvSpPr>
          <p:cNvPr id="373768" name="Line 8"/>
          <p:cNvSpPr>
            <a:spLocks noChangeShapeType="1"/>
          </p:cNvSpPr>
          <p:nvPr/>
        </p:nvSpPr>
        <p:spPr bwMode="auto">
          <a:xfrm>
            <a:off x="742950" y="6400800"/>
            <a:ext cx="8420100" cy="0"/>
          </a:xfrm>
          <a:prstGeom prst="line">
            <a:avLst/>
          </a:prstGeom>
          <a:noFill/>
          <a:ln w="9525">
            <a:solidFill>
              <a:schemeClr val="tx1"/>
            </a:solidFill>
            <a:round/>
            <a:headEnd/>
            <a:tailEnd/>
          </a:ln>
          <a:effectLst/>
        </p:spPr>
        <p:txBody>
          <a:bodyPr/>
          <a:lstStyle/>
          <a:p>
            <a:pPr fontAlgn="base">
              <a:lnSpc>
                <a:spcPct val="95000"/>
              </a:lnSpc>
              <a:spcBef>
                <a:spcPct val="20000"/>
              </a:spcBef>
              <a:spcAft>
                <a:spcPct val="0"/>
              </a:spcAft>
              <a:buFont typeface="Wingdings" pitchFamily="2" charset="2"/>
              <a:buChar char="r"/>
              <a:defRPr/>
            </a:pPr>
            <a:endParaRPr lang="en-US" sz="2000" b="1">
              <a:solidFill>
                <a:srgbClr val="FFFFFF"/>
              </a:solidFill>
              <a:cs typeface="Arial" pitchFamily="34" charset="0"/>
            </a:endParaRPr>
          </a:p>
        </p:txBody>
      </p:sp>
      <p:sp>
        <p:nvSpPr>
          <p:cNvPr id="373769" name="Text Box 9"/>
          <p:cNvSpPr txBox="1">
            <a:spLocks noChangeArrowheads="1"/>
          </p:cNvSpPr>
          <p:nvPr/>
        </p:nvSpPr>
        <p:spPr bwMode="auto">
          <a:xfrm>
            <a:off x="8331199" y="120650"/>
            <a:ext cx="914401" cy="1098550"/>
          </a:xfrm>
          <a:prstGeom prst="rect">
            <a:avLst/>
          </a:prstGeom>
          <a:noFill/>
          <a:ln w="9525">
            <a:noFill/>
            <a:miter lim="800000"/>
            <a:headEnd/>
            <a:tailEnd/>
          </a:ln>
          <a:effectLst/>
        </p:spPr>
        <p:txBody>
          <a:bodyPr>
            <a:spAutoFit/>
          </a:bodyPr>
          <a:lstStyle/>
          <a:p>
            <a:pPr fontAlgn="base">
              <a:spcBef>
                <a:spcPct val="0"/>
              </a:spcBef>
              <a:spcAft>
                <a:spcPct val="0"/>
              </a:spcAft>
              <a:defRPr/>
            </a:pPr>
            <a:endParaRPr lang="en-US" sz="6600">
              <a:solidFill>
                <a:srgbClr val="FFFFFF"/>
              </a:solidFill>
              <a:latin typeface="FermiLgo" pitchFamily="2" charset="0"/>
              <a:cs typeface="Arial" pitchFamily="34" charset="0"/>
            </a:endParaRPr>
          </a:p>
        </p:txBody>
      </p:sp>
    </p:spTree>
    <p:extLst>
      <p:ext uri="{BB962C8B-B14F-4D97-AF65-F5344CB8AC3E}">
        <p14:creationId xmlns:p14="http://schemas.microsoft.com/office/powerpoint/2010/main" val="2948325454"/>
      </p:ext>
    </p:extLst>
  </p:cSld>
  <p:clrMap bg1="dk2" tx1="lt1" bg2="dk1" tx2="lt2" accent1="accent1" accent2="accent2" accent3="accent3" accent4="accent4" accent5="accent5" accent6="accent6" hlink="hlink" folHlink="folHlink"/>
  <p:sldLayoutIdLst>
    <p:sldLayoutId id="2147484756" r:id="rId1"/>
    <p:sldLayoutId id="2147484757" r:id="rId2"/>
    <p:sldLayoutId id="2147484758" r:id="rId3"/>
    <p:sldLayoutId id="2147484759" r:id="rId4"/>
    <p:sldLayoutId id="2147484760" r:id="rId5"/>
    <p:sldLayoutId id="2147484761" r:id="rId6"/>
    <p:sldLayoutId id="2147484762" r:id="rId7"/>
    <p:sldLayoutId id="2147484763" r:id="rId8"/>
    <p:sldLayoutId id="2147484764" r:id="rId9"/>
    <p:sldLayoutId id="2147484765" r:id="rId10"/>
    <p:sldLayoutId id="2147484766" r:id="rId11"/>
    <p:sldLayoutId id="2147484767" r:id="rId12"/>
    <p:sldLayoutId id="2147484768" r:id="rId13"/>
    <p:sldLayoutId id="2147484769" r:id="rId14"/>
    <p:sldLayoutId id="2147484770" r:id="rId15"/>
    <p:sldLayoutId id="2147484771" r:id="rId16"/>
    <p:sldLayoutId id="2147484772" r:id="rId17"/>
  </p:sldLayoutIdLst>
  <mc:AlternateContent xmlns:mc="http://schemas.openxmlformats.org/markup-compatibility/2006" xmlns:p14="http://schemas.microsoft.com/office/powerpoint/2010/main">
    <mc:Choice Requires="p14">
      <p:transition spd="slow" p14:dur="6500"/>
    </mc:Choice>
    <mc:Fallback xmlns="">
      <p:transition spd="slow"/>
    </mc:Fallback>
  </mc:AlternateContent>
  <p:hf hdr="0" ftr="0" dt="0"/>
  <p:txStyles>
    <p:titleStyle>
      <a:lvl1pPr algn="l" rtl="0" eaLnBrk="0" fontAlgn="base" hangingPunct="0">
        <a:spcBef>
          <a:spcPct val="0"/>
        </a:spcBef>
        <a:spcAft>
          <a:spcPct val="0"/>
        </a:spcAft>
        <a:defRPr sz="3600" b="1">
          <a:solidFill>
            <a:srgbClr val="FFCC00"/>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p:titleStyle>
    <p:bodyStyle>
      <a:lvl1pPr marL="342900" indent="-342900" algn="l" rtl="0" eaLnBrk="0" fontAlgn="base" hangingPunct="0">
        <a:spcBef>
          <a:spcPct val="20000"/>
        </a:spcBef>
        <a:spcAft>
          <a:spcPct val="0"/>
        </a:spcAft>
        <a:buChar char="•"/>
        <a:defRPr sz="28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defRPr>
      </a:lvl5pPr>
      <a:lvl6pPr marL="2514600" indent="-228600" algn="l" rtl="0" fontAlgn="base">
        <a:spcBef>
          <a:spcPct val="20000"/>
        </a:spcBef>
        <a:spcAft>
          <a:spcPct val="0"/>
        </a:spcAft>
        <a:buChar char="»"/>
        <a:defRPr sz="2000">
          <a:solidFill>
            <a:schemeClr val="tx1"/>
          </a:solidFill>
          <a:latin typeface="Arial Unicode MS" pitchFamily="34" charset="-128"/>
        </a:defRPr>
      </a:lvl6pPr>
      <a:lvl7pPr marL="2971800" indent="-228600" algn="l" rtl="0" fontAlgn="base">
        <a:spcBef>
          <a:spcPct val="20000"/>
        </a:spcBef>
        <a:spcAft>
          <a:spcPct val="0"/>
        </a:spcAft>
        <a:buChar char="»"/>
        <a:defRPr sz="2000">
          <a:solidFill>
            <a:schemeClr val="tx1"/>
          </a:solidFill>
          <a:latin typeface="Arial Unicode MS" pitchFamily="34" charset="-128"/>
        </a:defRPr>
      </a:lvl7pPr>
      <a:lvl8pPr marL="3429000" indent="-228600" algn="l" rtl="0" fontAlgn="base">
        <a:spcBef>
          <a:spcPct val="20000"/>
        </a:spcBef>
        <a:spcAft>
          <a:spcPct val="0"/>
        </a:spcAft>
        <a:buChar char="»"/>
        <a:defRPr sz="2000">
          <a:solidFill>
            <a:schemeClr val="tx1"/>
          </a:solidFill>
          <a:latin typeface="Arial Unicode MS" pitchFamily="34" charset="-128"/>
        </a:defRPr>
      </a:lvl8pPr>
      <a:lvl9pPr marL="3886200" indent="-228600" algn="l" rtl="0" fontAlgn="base">
        <a:spcBef>
          <a:spcPct val="20000"/>
        </a:spcBef>
        <a:spcAft>
          <a:spcPct val="0"/>
        </a:spcAft>
        <a:buChar char="»"/>
        <a:defRPr sz="2000">
          <a:solidFill>
            <a:schemeClr val="tx1"/>
          </a:solidFill>
          <a:latin typeface="Arial Unicode MS" pitchFamily="34" charset="-128"/>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3" name="Picture 4" descr="A close up of a sign&#10;&#10;Description automatically generated"/>
          <p:cNvPicPr/>
          <p:nvPr/>
        </p:nvPicPr>
        <p:blipFill>
          <a:blip r:embed="rId14"/>
        </p:blipFill>
        <p:spPr>
          <a:xfrm>
            <a:off x="8515650" y="6392160"/>
            <a:ext cx="1131780" cy="397440"/>
          </a:xfrm>
          <a:prstGeom prst="rect">
            <a:avLst/>
          </a:prstGeom>
          <a:ln>
            <a:noFill/>
          </a:ln>
        </p:spPr>
      </p:pic>
      <p:sp>
        <p:nvSpPr>
          <p:cNvPr id="254" name="CustomShape 1"/>
          <p:cNvSpPr/>
          <p:nvPr/>
        </p:nvSpPr>
        <p:spPr>
          <a:xfrm>
            <a:off x="0" y="0"/>
            <a:ext cx="247260" cy="6857640"/>
          </a:xfrm>
          <a:prstGeom prst="rect">
            <a:avLst/>
          </a:prstGeom>
          <a:solidFill>
            <a:srgbClr val="0082CA"/>
          </a:solidFill>
          <a:ln>
            <a:noFill/>
          </a:ln>
        </p:spPr>
        <p:style>
          <a:lnRef idx="0">
            <a:scrgbClr r="0" g="0" b="0"/>
          </a:lnRef>
          <a:fillRef idx="0">
            <a:scrgbClr r="0" g="0" b="0"/>
          </a:fillRef>
          <a:effectRef idx="0">
            <a:scrgbClr r="0" g="0" b="0"/>
          </a:effectRef>
          <a:fontRef idx="minor"/>
        </p:style>
      </p:sp>
      <p:pic>
        <p:nvPicPr>
          <p:cNvPr id="255" name="Picture 7"/>
          <p:cNvPicPr/>
          <p:nvPr/>
        </p:nvPicPr>
        <p:blipFill>
          <a:blip r:embed="rId15"/>
        </p:blipFill>
        <p:spPr>
          <a:xfrm>
            <a:off x="495300" y="6436080"/>
            <a:ext cx="1536600" cy="240120"/>
          </a:xfrm>
          <a:prstGeom prst="rect">
            <a:avLst/>
          </a:prstGeom>
          <a:ln>
            <a:noFill/>
          </a:ln>
        </p:spPr>
      </p:pic>
      <p:sp>
        <p:nvSpPr>
          <p:cNvPr id="256" name="PlaceHolder 2"/>
          <p:cNvSpPr>
            <a:spLocks noGrp="1"/>
          </p:cNvSpPr>
          <p:nvPr>
            <p:ph type="title"/>
          </p:nvPr>
        </p:nvSpPr>
        <p:spPr>
          <a:xfrm>
            <a:off x="495300" y="490320"/>
            <a:ext cx="9070230" cy="828360"/>
          </a:xfrm>
          <a:prstGeom prst="rect">
            <a:avLst/>
          </a:prstGeom>
        </p:spPr>
        <p:txBody>
          <a:bodyPr lIns="0" tIns="0" rIns="0" bIns="0" anchor="b">
            <a:noAutofit/>
          </a:bodyPr>
          <a:lstStyle/>
          <a:p>
            <a:pPr>
              <a:lnSpc>
                <a:spcPct val="95000"/>
              </a:lnSpc>
            </a:pPr>
            <a:r>
              <a:rPr lang="en-US" sz="2800" b="1" strike="noStrike" cap="all" spc="-1">
                <a:solidFill>
                  <a:srgbClr val="232425"/>
                </a:solidFill>
                <a:latin typeface="Arial"/>
              </a:rPr>
              <a:t>TITLE AND CONTENT </a:t>
            </a:r>
            <a:br/>
            <a:r>
              <a:rPr lang="en-US" sz="2800" b="1" strike="noStrike" cap="all" spc="-1">
                <a:solidFill>
                  <a:srgbClr val="232425"/>
                </a:solidFill>
                <a:latin typeface="Arial"/>
              </a:rPr>
              <a:t>Headline in arial and all caps</a:t>
            </a:r>
            <a:endParaRPr lang="en-US" sz="2800" b="0" strike="noStrike" spc="-1">
              <a:solidFill>
                <a:srgbClr val="47484A"/>
              </a:solidFill>
              <a:latin typeface="Arial"/>
            </a:endParaRPr>
          </a:p>
        </p:txBody>
      </p:sp>
      <p:sp>
        <p:nvSpPr>
          <p:cNvPr id="257" name="PlaceHolder 3"/>
          <p:cNvSpPr>
            <a:spLocks noGrp="1"/>
          </p:cNvSpPr>
          <p:nvPr>
            <p:ph type="body"/>
          </p:nvPr>
        </p:nvSpPr>
        <p:spPr>
          <a:xfrm>
            <a:off x="495300" y="1359000"/>
            <a:ext cx="9070230" cy="499320"/>
          </a:xfrm>
          <a:prstGeom prst="rect">
            <a:avLst/>
          </a:prstGeom>
        </p:spPr>
        <p:txBody>
          <a:bodyPr lIns="0" tIns="0" rIns="0" bIns="0">
            <a:noAutofit/>
          </a:bodyPr>
          <a:lstStyle/>
          <a:p>
            <a:pPr marL="432000" indent="-324000">
              <a:lnSpc>
                <a:spcPct val="90000"/>
              </a:lnSpc>
              <a:buClr>
                <a:srgbClr val="4169E1"/>
              </a:buClr>
              <a:buSzPct val="70000"/>
              <a:buFont typeface="Wingdings" charset="2"/>
              <a:buChar char=""/>
              <a:tabLst>
                <a:tab pos="0" algn="l"/>
              </a:tabLst>
            </a:pPr>
            <a:r>
              <a:rPr lang="en-US" sz="2000" b="1" strike="noStrike" spc="-1">
                <a:solidFill>
                  <a:srgbClr val="0065A2"/>
                </a:solidFill>
                <a:latin typeface="Arial"/>
              </a:rPr>
              <a:t>Slide subtitle optional -  delete as needed</a:t>
            </a:r>
            <a:endParaRPr lang="en-US" sz="2000" b="0" strike="noStrike" spc="-1">
              <a:solidFill>
                <a:srgbClr val="232425"/>
              </a:solidFill>
              <a:latin typeface="Arial"/>
            </a:endParaRPr>
          </a:p>
        </p:txBody>
      </p:sp>
      <p:sp>
        <p:nvSpPr>
          <p:cNvPr id="258" name="CustomShape 4"/>
          <p:cNvSpPr/>
          <p:nvPr/>
        </p:nvSpPr>
        <p:spPr>
          <a:xfrm>
            <a:off x="2327520" y="1445400"/>
            <a:ext cx="199680" cy="492120"/>
          </a:xfrm>
          <a:prstGeom prst="rect">
            <a:avLst/>
          </a:prstGeom>
          <a:noFill/>
          <a:ln>
            <a:noFill/>
          </a:ln>
        </p:spPr>
        <p:style>
          <a:lnRef idx="0">
            <a:scrgbClr r="0" g="0" b="0"/>
          </a:lnRef>
          <a:fillRef idx="0">
            <a:scrgbClr r="0" g="0" b="0"/>
          </a:fillRef>
          <a:effectRef idx="0">
            <a:scrgbClr r="0" g="0" b="0"/>
          </a:effectRef>
          <a:fontRef idx="minor"/>
        </p:style>
      </p:sp>
      <p:sp>
        <p:nvSpPr>
          <p:cNvPr id="259" name="PlaceHolder 5"/>
          <p:cNvSpPr>
            <a:spLocks noGrp="1"/>
          </p:cNvSpPr>
          <p:nvPr>
            <p:ph type="sldNum"/>
          </p:nvPr>
        </p:nvSpPr>
        <p:spPr>
          <a:xfrm>
            <a:off x="4705350" y="6473520"/>
            <a:ext cx="494910" cy="182520"/>
          </a:xfrm>
          <a:prstGeom prst="rect">
            <a:avLst/>
          </a:prstGeom>
        </p:spPr>
        <p:txBody>
          <a:bodyPr lIns="0" rIns="0" bIns="0" anchor="b">
            <a:noAutofit/>
          </a:bodyPr>
          <a:lstStyle/>
          <a:p>
            <a:pPr algn="ctr">
              <a:lnSpc>
                <a:spcPct val="100000"/>
              </a:lnSpc>
            </a:pPr>
            <a:fld id="{78C9B821-6A9E-46AF-AE9A-5C4366544DE1}" type="slidenum">
              <a:rPr lang="en-US" sz="1000" b="0" strike="noStrike" spc="-1">
                <a:solidFill>
                  <a:srgbClr val="808080"/>
                </a:solidFill>
                <a:latin typeface="Arial"/>
              </a:rPr>
              <a:t>‹#›</a:t>
            </a:fld>
            <a:endParaRPr lang="en-US" sz="1000" b="0" strike="noStrike" spc="-1">
              <a:latin typeface="Times New Roman"/>
            </a:endParaRPr>
          </a:p>
        </p:txBody>
      </p:sp>
      <p:sp>
        <p:nvSpPr>
          <p:cNvPr id="260" name="CustomShape 6"/>
          <p:cNvSpPr/>
          <p:nvPr/>
        </p:nvSpPr>
        <p:spPr>
          <a:xfrm>
            <a:off x="2327520" y="1445400"/>
            <a:ext cx="199680" cy="4921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155622491"/>
      </p:ext>
    </p:extLst>
  </p:cSld>
  <p:clrMap bg1="lt1" tx1="dk1" bg2="lt2" tx2="dk2" accent1="accent1" accent2="accent2" accent3="accent3" accent4="accent4" accent5="accent5" accent6="accent6" hlink="hlink" folHlink="folHlink"/>
  <p:sldLayoutIdLst>
    <p:sldLayoutId id="2147484774" r:id="rId1"/>
    <p:sldLayoutId id="2147484775" r:id="rId2"/>
    <p:sldLayoutId id="2147484776" r:id="rId3"/>
    <p:sldLayoutId id="2147484777" r:id="rId4"/>
    <p:sldLayoutId id="2147484778" r:id="rId5"/>
    <p:sldLayoutId id="2147484779" r:id="rId6"/>
    <p:sldLayoutId id="2147484780" r:id="rId7"/>
    <p:sldLayoutId id="2147484781" r:id="rId8"/>
    <p:sldLayoutId id="2147484782" r:id="rId9"/>
    <p:sldLayoutId id="2147484783" r:id="rId10"/>
    <p:sldLayoutId id="2147484784" r:id="rId11"/>
    <p:sldLayoutId id="21474847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4169E1"/>
        </a:buClr>
        <a:buSzPct val="70000"/>
        <a:buFont typeface="Wingdings" charset="2"/>
        <a:buChar char=""/>
        <a:tabLst>
          <a:tab pos="0" algn="l"/>
        </a:tabLst>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8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87.xml"/></Relationships>
</file>

<file path=ppt/slides/_rels/slide12.xml.rels><?xml version="1.0" encoding="UTF-8" standalone="yes"?>
<Relationships xmlns="http://schemas.openxmlformats.org/package/2006/relationships"><Relationship Id="rId3" Type="http://schemas.openxmlformats.org/officeDocument/2006/relationships/hyperlink" Target="https://atlaswww.hep.anl.gov/hepsim/" TargetMode="External"/><Relationship Id="rId2" Type="http://schemas.openxmlformats.org/officeDocument/2006/relationships/image" Target="../media/image20.png"/><Relationship Id="rId1" Type="http://schemas.openxmlformats.org/officeDocument/2006/relationships/slideLayout" Target="../slideLayouts/slideLayout10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8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8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87.xml"/></Relationships>
</file>

<file path=ppt/slides/_rels/slide17.xml.rels><?xml version="1.0" encoding="UTF-8" standalone="yes"?>
<Relationships xmlns="http://schemas.openxmlformats.org/package/2006/relationships"><Relationship Id="rId3" Type="http://schemas.openxmlformats.org/officeDocument/2006/relationships/hyperlink" Target="https://www.dropbox.com/s/rz8v26s02kbk5rc/HafniumFluorideGlasses_Auffrayetal_NIMA19961-s2.0-0168900296007176-main-1.pdf?dl=0" TargetMode="External"/><Relationship Id="rId2" Type="http://schemas.openxmlformats.org/officeDocument/2006/relationships/notesSlide" Target="../notesSlides/notesSlide15.xml"/><Relationship Id="rId1" Type="http://schemas.openxmlformats.org/officeDocument/2006/relationships/slideLayout" Target="../slideLayouts/slideLayout87.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87.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8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8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87.xml"/><Relationship Id="rId6" Type="http://schemas.microsoft.com/office/2007/relationships/hdphoto" Target="../media/hdphoto2.wdp"/><Relationship Id="rId5" Type="http://schemas.openxmlformats.org/officeDocument/2006/relationships/image" Target="../media/image40.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7.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87.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hyperlink" Target="https://www.dropbox.com/s/cld2bk3glmulc1z/Calvision_proposal_2021%20%2815%29-1.pdf?dl=0" TargetMode="External"/><Relationship Id="rId2" Type="http://schemas.openxmlformats.org/officeDocument/2006/relationships/notesSlide" Target="../notesSlides/notesSlide23.xml"/><Relationship Id="rId1" Type="http://schemas.openxmlformats.org/officeDocument/2006/relationships/slideLayout" Target="../slideLayouts/slideLayout8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27.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3" Type="http://schemas.openxmlformats.org/officeDocument/2006/relationships/hyperlink" Target="https://wiki.bnl.gov/conferences/images/4/44/ERD1_EIC_Calorimetry_Report_March2021.pdf" TargetMode="External"/><Relationship Id="rId2" Type="http://schemas.openxmlformats.org/officeDocument/2006/relationships/notesSlide" Target="../notesSlides/notesSlide3.xml"/><Relationship Id="rId1" Type="http://schemas.openxmlformats.org/officeDocument/2006/relationships/slideLayout" Target="../slideLayouts/slideLayout87.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searchgate.net/deref/http%3A%2F%2Fdx.doi.org%2F10.1088%2F2040-8978%2F18%2F9%2F093005?_sg%5B0%5D=cTlAxaD7D4_F-WfOkukq0Fgm1k7RujSpzjXVXkrTO7j269Gd12L2tbNUTdtJVyUjzngIgt_7uN5vcQB6Z4ZeOFhpew.FlL74vgAhXQz3uEo0XcgynSJre6un7gkx4Yb_R6ED1dKJVibov0f-u_lz7JilulhuqFbXQQXHzA0ex3jYJU3Vw" TargetMode="External"/><Relationship Id="rId2" Type="http://schemas.openxmlformats.org/officeDocument/2006/relationships/notesSlide" Target="../notesSlides/notesSlide24.xml"/><Relationship Id="rId1" Type="http://schemas.openxmlformats.org/officeDocument/2006/relationships/slideLayout" Target="../slideLayouts/slideLayout8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8" Type="http://schemas.openxmlformats.org/officeDocument/2006/relationships/hyperlink" Target="https://www.dropbox.com/s/zp5cdzapo9npjr3/DSBGdLoadedGlass_Novotny_2017_J._Phys.__Conf._Ser._928_012034.pdf?dl=0" TargetMode="External"/><Relationship Id="rId3" Type="http://schemas.openxmlformats.org/officeDocument/2006/relationships/hyperlink" Target="https://www.dropbox.com/s/cld2bk3glmulc1z/Calvision_proposal_2021%20%2815%29-1.pdf?dl=0" TargetMode="External"/><Relationship Id="rId7" Type="http://schemas.openxmlformats.org/officeDocument/2006/relationships/hyperlink" Target="https://www.dropbox.com/s/o2oogabvs2u7azk/DSBGa_SCINTIGLASS.pdf?dl=0" TargetMode="External"/><Relationship Id="rId2" Type="http://schemas.openxmlformats.org/officeDocument/2006/relationships/notesSlide" Target="../notesSlides/notesSlide4.xml"/><Relationship Id="rId1" Type="http://schemas.openxmlformats.org/officeDocument/2006/relationships/slideLayout" Target="../slideLayouts/slideLayout87.xml"/><Relationship Id="rId6" Type="http://schemas.openxmlformats.org/officeDocument/2006/relationships/hyperlink" Target="https://www.dropbox.com/s/rz8v26s02kbk5rc/HafniumFluorideGlasses_Auffrayetal_NIMA19961-s2.0-0168900296007176-main-1.pdf?dl=0" TargetMode="External"/><Relationship Id="rId11" Type="http://schemas.openxmlformats.org/officeDocument/2006/relationships/hyperlink" Target="https://indico.fnal.gov/event/46746/contributions/210055/" TargetMode="External"/><Relationship Id="rId5" Type="http://schemas.openxmlformats.org/officeDocument/2006/relationships/hyperlink" Target="https://www.dropbox.com/s/ltdpnqhsj7t7mc9/SegmentedCrystalCalorimetersforFutureColliders_EnoTullyetal_Arxiv2008.00338.pdf?dl=0" TargetMode="External"/><Relationship Id="rId10" Type="http://schemas.openxmlformats.org/officeDocument/2006/relationships/hyperlink" Target="https://www.dropbox.com/s/fy5gf3g12hn51hc/TotalAbsorptionCalorforSuperiorJetResolution_Demarteau_cpad-hhcal.pdf?dl=0" TargetMode="External"/><Relationship Id="rId4" Type="http://schemas.openxmlformats.org/officeDocument/2006/relationships/hyperlink" Target="https://www.dropbox.com/s/0g23azd5pzxq288/CalvisionReviews_HM052021.docx?dl=0" TargetMode="External"/><Relationship Id="rId9" Type="http://schemas.openxmlformats.org/officeDocument/2006/relationships/hyperlink" Target="https://www.dropbox.com/s/prh2b2r6nrcis1u/InorganicScintillatorsforFutureCalor_ryz_210316_EIC_Crystal_CAL.pdf?dl=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8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CF56792-3AB7-4E53-97D5-646F5A30D82A}"/>
              </a:ext>
            </a:extLst>
          </p:cNvPr>
          <p:cNvPicPr>
            <a:picLocks noChangeAspect="1"/>
          </p:cNvPicPr>
          <p:nvPr/>
        </p:nvPicPr>
        <p:blipFill rotWithShape="1">
          <a:blip r:embed="rId3"/>
          <a:srcRect r="46664"/>
          <a:stretch/>
        </p:blipFill>
        <p:spPr>
          <a:xfrm>
            <a:off x="4964603" y="988308"/>
            <a:ext cx="1875818" cy="1963745"/>
          </a:xfrm>
          <a:prstGeom prst="rect">
            <a:avLst/>
          </a:prstGeom>
        </p:spPr>
      </p:pic>
      <p:sp>
        <p:nvSpPr>
          <p:cNvPr id="21" name="Rectangle 2"/>
          <p:cNvSpPr txBox="1">
            <a:spLocks noChangeArrowheads="1"/>
          </p:cNvSpPr>
          <p:nvPr/>
        </p:nvSpPr>
        <p:spPr bwMode="auto">
          <a:xfrm>
            <a:off x="69802" y="85128"/>
            <a:ext cx="9706461" cy="874637"/>
          </a:xfrm>
          <a:prstGeom prst="rect">
            <a:avLst/>
          </a:prstGeom>
          <a:solidFill>
            <a:srgbClr val="001D3A"/>
          </a:solidFill>
          <a:ln w="22225">
            <a:solidFill>
              <a:srgbClr val="FFDB08"/>
            </a:solidFill>
            <a:miter lim="800000"/>
            <a:headEnd/>
            <a:tailEnd/>
          </a:ln>
        </p:spPr>
        <p:txBody>
          <a:bodyPr vert="horz" wrap="square" lIns="91440" tIns="45720" rIns="91440" bIns="45720" numCol="1" anchor="ctr" anchorCtr="0" compatLnSpc="1">
            <a:prstTxWarp prst="textNoShape">
              <a:avLst/>
            </a:prstTxWarp>
            <a:noAutofit/>
          </a:bodyPr>
          <a:lstStyle>
            <a:lvl1pPr algn="l" rtl="0" eaLnBrk="0" fontAlgn="base" hangingPunct="0">
              <a:spcBef>
                <a:spcPct val="0"/>
              </a:spcBef>
              <a:spcAft>
                <a:spcPct val="0"/>
              </a:spcAft>
              <a:defRPr sz="3600" b="1">
                <a:solidFill>
                  <a:srgbClr val="FFCC00"/>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gn="ctr" eaLnBrk="1" fontAlgn="auto" hangingPunct="1">
              <a:lnSpc>
                <a:spcPct val="90000"/>
              </a:lnSpc>
              <a:spcAft>
                <a:spcPts val="0"/>
              </a:spcAft>
              <a:defRPr/>
            </a:pPr>
            <a:r>
              <a:rPr lang="en-US" sz="2800" kern="0" dirty="0" err="1">
                <a:solidFill>
                  <a:srgbClr val="01FFFF"/>
                </a:solidFill>
                <a:latin typeface="Arial" panose="020B0604020202020204" pitchFamily="34" charset="0"/>
                <a:ea typeface="STXingkai" panose="020B0503020204020204" pitchFamily="2" charset="-122"/>
                <a:cs typeface="Arial" panose="020B0604020202020204" pitchFamily="34" charset="0"/>
              </a:rPr>
              <a:t>CalVISION</a:t>
            </a:r>
            <a:r>
              <a:rPr lang="en-US" sz="2800" kern="0" dirty="0">
                <a:solidFill>
                  <a:srgbClr val="01FFFF"/>
                </a:solidFill>
                <a:latin typeface="Arial" panose="020B0604020202020204" pitchFamily="34" charset="0"/>
                <a:ea typeface="STXingkai" panose="020B0503020204020204" pitchFamily="2" charset="-122"/>
                <a:cs typeface="Arial" panose="020B0604020202020204" pitchFamily="34" charset="0"/>
              </a:rPr>
              <a:t> </a:t>
            </a:r>
            <a:r>
              <a:rPr lang="en-US" sz="2800" kern="0" dirty="0">
                <a:solidFill>
                  <a:schemeClr val="tx1"/>
                </a:solidFill>
                <a:latin typeface="Arial"/>
              </a:rPr>
              <a:t>Maximum Information Calorimetry</a:t>
            </a:r>
          </a:p>
          <a:p>
            <a:pPr algn="ctr" eaLnBrk="1" fontAlgn="auto" hangingPunct="1">
              <a:lnSpc>
                <a:spcPct val="90000"/>
              </a:lnSpc>
              <a:spcAft>
                <a:spcPts val="0"/>
              </a:spcAft>
              <a:defRPr/>
            </a:pPr>
            <a:r>
              <a:rPr lang="en-US" sz="2800" i="1" kern="0" dirty="0">
                <a:solidFill>
                  <a:srgbClr val="66FFFF"/>
                </a:solidFill>
                <a:latin typeface="Arial"/>
              </a:rPr>
              <a:t>Blue Sky R&amp;D Group</a:t>
            </a:r>
            <a:endParaRPr lang="en-US" sz="2000" i="1" kern="0" dirty="0">
              <a:solidFill>
                <a:srgbClr val="66FFFF"/>
              </a:solidFill>
              <a:latin typeface="Arial"/>
            </a:endParaRPr>
          </a:p>
        </p:txBody>
      </p:sp>
      <p:pic>
        <p:nvPicPr>
          <p:cNvPr id="9" name="Picture 8"/>
          <p:cNvPicPr>
            <a:picLocks noChangeAspect="1"/>
          </p:cNvPicPr>
          <p:nvPr/>
        </p:nvPicPr>
        <p:blipFill rotWithShape="1">
          <a:blip r:embed="rId4"/>
          <a:srcRect t="1" r="68855" b="13633"/>
          <a:stretch/>
        </p:blipFill>
        <p:spPr>
          <a:xfrm>
            <a:off x="52381" y="957610"/>
            <a:ext cx="2378860" cy="3943876"/>
          </a:xfrm>
          <a:prstGeom prst="rect">
            <a:avLst/>
          </a:prstGeom>
        </p:spPr>
      </p:pic>
      <p:sp>
        <p:nvSpPr>
          <p:cNvPr id="26" name="Rectangle 3"/>
          <p:cNvSpPr txBox="1">
            <a:spLocks noChangeArrowheads="1"/>
          </p:cNvSpPr>
          <p:nvPr/>
        </p:nvSpPr>
        <p:spPr bwMode="auto">
          <a:xfrm>
            <a:off x="-113212" y="5717163"/>
            <a:ext cx="9905124" cy="1140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lnSpc>
                <a:spcPct val="90000"/>
              </a:lnSpc>
              <a:spcAft>
                <a:spcPts val="300"/>
              </a:spcAft>
              <a:defRPr/>
            </a:pPr>
            <a:r>
              <a:rPr lang="en-US" sz="2400" b="1" kern="0" dirty="0">
                <a:solidFill>
                  <a:srgbClr val="CCECFF"/>
                </a:solidFill>
                <a:latin typeface="Arial"/>
                <a:cs typeface="Arial"/>
              </a:rPr>
              <a:t>   </a:t>
            </a:r>
            <a:r>
              <a:rPr lang="en-US" sz="2200" b="1" kern="0" dirty="0">
                <a:solidFill>
                  <a:srgbClr val="66FFFF"/>
                </a:solidFill>
                <a:latin typeface="Arial"/>
                <a:cs typeface="Arial"/>
              </a:rPr>
              <a:t>H. Newman, S. </a:t>
            </a:r>
            <a:r>
              <a:rPr lang="en-US" sz="2200" b="1" kern="0" dirty="0" err="1">
                <a:solidFill>
                  <a:srgbClr val="66FFFF"/>
                </a:solidFill>
                <a:latin typeface="Arial"/>
                <a:cs typeface="Arial"/>
              </a:rPr>
              <a:t>Chekanov</a:t>
            </a:r>
            <a:r>
              <a:rPr lang="en-US" sz="2200" b="1" kern="0" dirty="0">
                <a:solidFill>
                  <a:srgbClr val="66FFFF"/>
                </a:solidFill>
                <a:latin typeface="Arial"/>
                <a:cs typeface="Arial"/>
              </a:rPr>
              <a:t>, M. </a:t>
            </a:r>
            <a:r>
              <a:rPr lang="en-US" sz="2200" b="1" kern="0" dirty="0" err="1">
                <a:solidFill>
                  <a:srgbClr val="66FFFF"/>
                </a:solidFill>
                <a:latin typeface="Arial"/>
                <a:cs typeface="Arial"/>
              </a:rPr>
              <a:t>Demarteau</a:t>
            </a:r>
            <a:r>
              <a:rPr lang="en-US" sz="2200" b="1" kern="0" dirty="0">
                <a:solidFill>
                  <a:srgbClr val="66FFFF"/>
                </a:solidFill>
                <a:latin typeface="Arial"/>
                <a:cs typeface="Arial"/>
              </a:rPr>
              <a:t>, S. Magill, H. Wenzel, R. Zhu</a:t>
            </a:r>
          </a:p>
          <a:p>
            <a:pPr algn="ctr" fontAlgn="base">
              <a:lnSpc>
                <a:spcPct val="90000"/>
              </a:lnSpc>
              <a:spcAft>
                <a:spcPts val="300"/>
              </a:spcAft>
              <a:defRPr/>
            </a:pPr>
            <a:r>
              <a:rPr lang="en-US" sz="2400" b="1" kern="0" dirty="0" err="1">
                <a:solidFill>
                  <a:srgbClr val="FFFFFF"/>
                </a:solidFill>
                <a:latin typeface="Arial"/>
                <a:cs typeface="Arial"/>
              </a:rPr>
              <a:t>CalVISION</a:t>
            </a:r>
            <a:r>
              <a:rPr lang="en-US" sz="2400" b="1" kern="0" dirty="0">
                <a:solidFill>
                  <a:srgbClr val="FFFFFF"/>
                </a:solidFill>
                <a:latin typeface="Arial"/>
                <a:cs typeface="Arial"/>
              </a:rPr>
              <a:t> Workshop</a:t>
            </a:r>
            <a:br>
              <a:rPr lang="en-US" sz="2400" b="1" kern="0" dirty="0">
                <a:solidFill>
                  <a:srgbClr val="FFFFFF"/>
                </a:solidFill>
                <a:latin typeface="Arial"/>
                <a:cs typeface="Arial"/>
              </a:rPr>
            </a:br>
            <a:r>
              <a:rPr lang="en-US" sz="2400" b="1" kern="0" dirty="0">
                <a:solidFill>
                  <a:srgbClr val="66FFFF"/>
                </a:solidFill>
                <a:latin typeface="Arial"/>
                <a:cs typeface="Arial"/>
              </a:rPr>
              <a:t>June 29-30, 2021</a:t>
            </a:r>
            <a:endParaRPr lang="en-US" sz="2600" b="1" kern="0" dirty="0">
              <a:solidFill>
                <a:srgbClr val="66FFFF"/>
              </a:solidFill>
              <a:latin typeface="Arial"/>
              <a:cs typeface="Arial"/>
            </a:endParaRPr>
          </a:p>
        </p:txBody>
      </p:sp>
      <p:sp>
        <p:nvSpPr>
          <p:cNvPr id="13" name="Rectangle 2"/>
          <p:cNvSpPr>
            <a:spLocks noChangeArrowheads="1"/>
          </p:cNvSpPr>
          <p:nvPr/>
        </p:nvSpPr>
        <p:spPr bwMode="auto">
          <a:xfrm>
            <a:off x="6854703" y="977092"/>
            <a:ext cx="2937209" cy="4723316"/>
          </a:xfrm>
          <a:prstGeom prst="rect">
            <a:avLst/>
          </a:prstGeom>
          <a:solidFill>
            <a:srgbClr val="00004B"/>
          </a:solidFill>
          <a:ln w="19050">
            <a:solidFill>
              <a:srgbClr val="FFDE00"/>
            </a:solidFill>
            <a:miter lim="800000"/>
            <a:headEnd/>
            <a:tailEnd/>
          </a:ln>
        </p:spPr>
        <p:txBody>
          <a:bodyPr lIns="91440" rIns="91440" anchor="t" anchorCtr="0"/>
          <a:lstStyle/>
          <a:p>
            <a:pPr algn="ctr" fontAlgn="base">
              <a:lnSpc>
                <a:spcPct val="90000"/>
              </a:lnSpc>
              <a:spcBef>
                <a:spcPct val="0"/>
              </a:spcBef>
              <a:spcAft>
                <a:spcPts val="300"/>
              </a:spcAft>
              <a:defRPr/>
            </a:pPr>
            <a:r>
              <a:rPr lang="en-US" sz="2000" b="1" i="1" dirty="0">
                <a:solidFill>
                  <a:srgbClr val="66FFFF"/>
                </a:solidFill>
                <a:latin typeface="Arial"/>
                <a:cs typeface="Arial"/>
              </a:rPr>
              <a:t>Argonne, Caltech, Fermilab, ORNL</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New Heavy Glass </a:t>
            </a:r>
            <a:r>
              <a:rPr lang="en-US" sz="1900" b="1" i="1" dirty="0">
                <a:solidFill>
                  <a:srgbClr val="FFFFFF"/>
                </a:solidFill>
                <a:latin typeface="Arial"/>
                <a:cs typeface="Arial"/>
              </a:rPr>
              <a:t>Scintillators</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Improved Crystals </a:t>
            </a:r>
            <a:r>
              <a:rPr lang="en-US" sz="1900" b="1" i="1" dirty="0">
                <a:solidFill>
                  <a:srgbClr val="FFFFFF"/>
                </a:solidFill>
                <a:latin typeface="Arial"/>
                <a:cs typeface="Arial"/>
              </a:rPr>
              <a:t>(EIC)</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UV/Vis QD </a:t>
            </a:r>
            <a:r>
              <a:rPr lang="en-US" sz="1900" b="1" i="1" dirty="0">
                <a:solidFill>
                  <a:srgbClr val="FFFFFF"/>
                </a:solidFill>
                <a:latin typeface="Arial"/>
                <a:cs typeface="Arial"/>
              </a:rPr>
              <a:t>Wave Shifters, Pulsed </a:t>
            </a:r>
            <a:br>
              <a:rPr lang="en-US" sz="1900" b="1" i="1" dirty="0">
                <a:solidFill>
                  <a:srgbClr val="FFFFFF"/>
                </a:solidFill>
                <a:latin typeface="Arial"/>
                <a:cs typeface="Arial"/>
              </a:rPr>
            </a:br>
            <a:r>
              <a:rPr lang="en-US" sz="1900" b="1" i="1" dirty="0">
                <a:solidFill>
                  <a:srgbClr val="FFFFFF"/>
                </a:solidFill>
                <a:latin typeface="Arial"/>
                <a:cs typeface="Arial"/>
              </a:rPr>
              <a:t> Light Sources</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Dual C/S EM: </a:t>
            </a:r>
            <a:br>
              <a:rPr lang="en-US" sz="1900" b="1" i="1" dirty="0">
                <a:solidFill>
                  <a:srgbClr val="FFFFFF"/>
                </a:solidFill>
                <a:latin typeface="Arial"/>
                <a:cs typeface="Arial"/>
              </a:rPr>
            </a:br>
            <a:r>
              <a:rPr lang="en-US" sz="1900" b="1" i="1" dirty="0">
                <a:solidFill>
                  <a:srgbClr val="FFFFFF"/>
                </a:solidFill>
                <a:latin typeface="Arial"/>
                <a:cs typeface="Arial"/>
              </a:rPr>
              <a:t>Optical Interfaces, Photodevices, Readout</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HHCAL: </a:t>
            </a:r>
            <a:br>
              <a:rPr lang="en-US" sz="1900" b="1" i="1" dirty="0">
                <a:latin typeface="Arial"/>
                <a:cs typeface="Arial"/>
              </a:rPr>
            </a:br>
            <a:r>
              <a:rPr lang="en-US" sz="1900" b="1" i="1" dirty="0">
                <a:latin typeface="Arial"/>
                <a:cs typeface="Arial"/>
              </a:rPr>
              <a:t>Design, Layout</a:t>
            </a:r>
          </a:p>
          <a:p>
            <a:pPr marL="168275" indent="-168275" fontAlgn="base">
              <a:lnSpc>
                <a:spcPct val="90000"/>
              </a:lnSpc>
              <a:spcBef>
                <a:spcPct val="0"/>
              </a:spcBef>
              <a:spcAft>
                <a:spcPts val="300"/>
              </a:spcAft>
              <a:buFont typeface="Arial" panose="020B0604020202020204" pitchFamily="34" charset="0"/>
              <a:buChar char="•"/>
              <a:defRPr/>
            </a:pPr>
            <a:r>
              <a:rPr lang="en-US" sz="1900" b="1" i="1" dirty="0">
                <a:solidFill>
                  <a:srgbClr val="66FFFF"/>
                </a:solidFill>
                <a:latin typeface="Arial"/>
                <a:cs typeface="Arial"/>
              </a:rPr>
              <a:t>Simulations: </a:t>
            </a:r>
            <a:r>
              <a:rPr lang="en-US" sz="1900" b="1" i="1" dirty="0">
                <a:latin typeface="Arial"/>
                <a:cs typeface="Arial"/>
              </a:rPr>
              <a:t>POC, </a:t>
            </a:r>
            <a:br>
              <a:rPr lang="en-US" sz="1900" b="1" i="1" dirty="0">
                <a:latin typeface="Arial"/>
                <a:cs typeface="Arial"/>
              </a:rPr>
            </a:br>
            <a:r>
              <a:rPr lang="en-US" sz="1900" b="1" i="1" dirty="0">
                <a:latin typeface="Arial"/>
                <a:cs typeface="Arial"/>
              </a:rPr>
              <a:t>Reconstruction</a:t>
            </a:r>
          </a:p>
          <a:p>
            <a:pPr fontAlgn="base">
              <a:lnSpc>
                <a:spcPct val="90000"/>
              </a:lnSpc>
              <a:spcBef>
                <a:spcPct val="0"/>
              </a:spcBef>
              <a:spcAft>
                <a:spcPts val="1200"/>
              </a:spcAft>
              <a:defRPr/>
            </a:pPr>
            <a:endParaRPr lang="en-US" sz="2400" b="1" i="1" dirty="0">
              <a:solidFill>
                <a:srgbClr val="00FFFF"/>
              </a:solidFill>
              <a:latin typeface="Arial"/>
              <a:cs typeface="Arial"/>
            </a:endParaRPr>
          </a:p>
        </p:txBody>
      </p:sp>
      <p:pic>
        <p:nvPicPr>
          <p:cNvPr id="2" name="Picture 1"/>
          <p:cNvPicPr>
            <a:picLocks noChangeAspect="1"/>
          </p:cNvPicPr>
          <p:nvPr/>
        </p:nvPicPr>
        <p:blipFill>
          <a:blip r:embed="rId5"/>
          <a:stretch>
            <a:fillRect/>
          </a:stretch>
        </p:blipFill>
        <p:spPr>
          <a:xfrm>
            <a:off x="2445744" y="3561502"/>
            <a:ext cx="2492732" cy="1332496"/>
          </a:xfrm>
          <a:prstGeom prst="rect">
            <a:avLst/>
          </a:prstGeom>
          <a:ln w="22225">
            <a:solidFill>
              <a:schemeClr val="tx1"/>
            </a:solidFill>
          </a:ln>
        </p:spPr>
      </p:pic>
      <p:sp>
        <p:nvSpPr>
          <p:cNvPr id="3" name="Rectangle 2"/>
          <p:cNvSpPr/>
          <p:nvPr/>
        </p:nvSpPr>
        <p:spPr bwMode="auto">
          <a:xfrm>
            <a:off x="2424719" y="4922721"/>
            <a:ext cx="2528280" cy="437560"/>
          </a:xfrm>
          <a:prstGeom prst="rect">
            <a:avLst/>
          </a:prstGeom>
          <a:solidFill>
            <a:srgbClr val="000054"/>
          </a:solidFill>
          <a:ln w="254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5000"/>
              </a:lnSpc>
              <a:spcBef>
                <a:spcPct val="20000"/>
              </a:spcBef>
              <a:spcAft>
                <a:spcPct val="0"/>
              </a:spcAft>
              <a:buClrTx/>
              <a:buSzTx/>
              <a:tabLst/>
            </a:pPr>
            <a:r>
              <a:rPr kumimoji="0" lang="en-US" sz="2000" b="1" i="0" u="none" strike="noStrike" cap="none" normalizeH="0" baseline="0" dirty="0">
                <a:ln>
                  <a:noFill/>
                </a:ln>
                <a:solidFill>
                  <a:schemeClr val="tx1"/>
                </a:solidFill>
                <a:effectLst/>
                <a:latin typeface="Arial" pitchFamily="34" charset="0"/>
              </a:rPr>
              <a:t>LBNF/DUNE</a:t>
            </a:r>
          </a:p>
        </p:txBody>
      </p:sp>
      <p:pic>
        <p:nvPicPr>
          <p:cNvPr id="1032" name="Picture 1031"/>
          <p:cNvPicPr>
            <a:picLocks noChangeAspect="1"/>
          </p:cNvPicPr>
          <p:nvPr/>
        </p:nvPicPr>
        <p:blipFill>
          <a:blip r:embed="rId6"/>
          <a:stretch>
            <a:fillRect/>
          </a:stretch>
        </p:blipFill>
        <p:spPr>
          <a:xfrm>
            <a:off x="2460266" y="991255"/>
            <a:ext cx="2492733" cy="2518413"/>
          </a:xfrm>
          <a:prstGeom prst="rect">
            <a:avLst/>
          </a:prstGeom>
          <a:ln w="22225">
            <a:solidFill>
              <a:srgbClr val="FFFF00"/>
            </a:solidFill>
          </a:ln>
        </p:spPr>
      </p:pic>
      <p:pic>
        <p:nvPicPr>
          <p:cNvPr id="5" name="Picture 4">
            <a:extLst>
              <a:ext uri="{FF2B5EF4-FFF2-40B4-BE49-F238E27FC236}">
                <a16:creationId xmlns:a16="http://schemas.microsoft.com/office/drawing/2014/main" id="{CF09D448-F5DE-4246-ABA7-B6E364F49942}"/>
              </a:ext>
            </a:extLst>
          </p:cNvPr>
          <p:cNvPicPr>
            <a:picLocks noChangeAspect="1"/>
          </p:cNvPicPr>
          <p:nvPr/>
        </p:nvPicPr>
        <p:blipFill>
          <a:blip r:embed="rId7"/>
          <a:stretch>
            <a:fillRect/>
          </a:stretch>
        </p:blipFill>
        <p:spPr>
          <a:xfrm>
            <a:off x="56832" y="90456"/>
            <a:ext cx="810772" cy="863979"/>
          </a:xfrm>
          <a:prstGeom prst="rect">
            <a:avLst/>
          </a:prstGeom>
        </p:spPr>
      </p:pic>
      <p:sp>
        <p:nvSpPr>
          <p:cNvPr id="20" name="Rectangle 19">
            <a:extLst>
              <a:ext uri="{FF2B5EF4-FFF2-40B4-BE49-F238E27FC236}">
                <a16:creationId xmlns:a16="http://schemas.microsoft.com/office/drawing/2014/main" id="{6C281BB6-D72C-413D-8435-CB9A5F41EBB0}"/>
              </a:ext>
            </a:extLst>
          </p:cNvPr>
          <p:cNvSpPr/>
          <p:nvPr/>
        </p:nvSpPr>
        <p:spPr bwMode="auto">
          <a:xfrm>
            <a:off x="86799" y="4906816"/>
            <a:ext cx="2326315" cy="437560"/>
          </a:xfrm>
          <a:prstGeom prst="rect">
            <a:avLst/>
          </a:prstGeom>
          <a:solidFill>
            <a:srgbClr val="000054"/>
          </a:solidFill>
          <a:ln w="254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5000"/>
              </a:lnSpc>
              <a:spcBef>
                <a:spcPct val="20000"/>
              </a:spcBef>
              <a:spcAft>
                <a:spcPct val="0"/>
              </a:spcAft>
              <a:buClrTx/>
              <a:buSzTx/>
              <a:tabLst/>
            </a:pPr>
            <a:r>
              <a:rPr kumimoji="0" lang="en-US" sz="2000" b="1" i="0" u="none" strike="noStrike" cap="none" normalizeH="0" baseline="0" dirty="0">
                <a:ln>
                  <a:noFill/>
                </a:ln>
                <a:solidFill>
                  <a:schemeClr val="tx1"/>
                </a:solidFill>
                <a:effectLst/>
                <a:latin typeface="Arial" pitchFamily="34" charset="0"/>
              </a:rPr>
              <a:t>LHC/HL LHC</a:t>
            </a:r>
          </a:p>
        </p:txBody>
      </p:sp>
      <p:sp>
        <p:nvSpPr>
          <p:cNvPr id="22" name="Rectangle 21">
            <a:extLst>
              <a:ext uri="{FF2B5EF4-FFF2-40B4-BE49-F238E27FC236}">
                <a16:creationId xmlns:a16="http://schemas.microsoft.com/office/drawing/2014/main" id="{5A818C7E-BB63-4BFB-8287-CA63534446DA}"/>
              </a:ext>
            </a:extLst>
          </p:cNvPr>
          <p:cNvSpPr/>
          <p:nvPr/>
        </p:nvSpPr>
        <p:spPr bwMode="auto">
          <a:xfrm>
            <a:off x="4952999" y="4922037"/>
            <a:ext cx="1887422" cy="437560"/>
          </a:xfrm>
          <a:prstGeom prst="rect">
            <a:avLst/>
          </a:prstGeom>
          <a:solidFill>
            <a:srgbClr val="000054"/>
          </a:solidFill>
          <a:ln w="254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5000"/>
              </a:lnSpc>
              <a:spcBef>
                <a:spcPct val="20000"/>
              </a:spcBef>
              <a:spcAft>
                <a:spcPct val="0"/>
              </a:spcAft>
              <a:buClrTx/>
              <a:buSzTx/>
              <a:tabLst/>
            </a:pPr>
            <a:r>
              <a:rPr kumimoji="0" lang="en-US" sz="2000" b="1" i="0" u="none" strike="noStrike" cap="none" normalizeH="0" baseline="0" dirty="0">
                <a:ln>
                  <a:noFill/>
                </a:ln>
                <a:solidFill>
                  <a:schemeClr val="tx1"/>
                </a:solidFill>
                <a:effectLst/>
                <a:latin typeface="Arial" pitchFamily="34" charset="0"/>
              </a:rPr>
              <a:t>FCC </a:t>
            </a:r>
            <a:r>
              <a:rPr kumimoji="0" lang="en-US" sz="2000" b="1" i="0" u="none" strike="noStrike" cap="none" normalizeH="0" baseline="0" dirty="0" err="1">
                <a:ln>
                  <a:noFill/>
                </a:ln>
                <a:solidFill>
                  <a:schemeClr val="tx1"/>
                </a:solidFill>
                <a:effectLst/>
                <a:latin typeface="Arial" pitchFamily="34" charset="0"/>
              </a:rPr>
              <a:t>ee</a:t>
            </a:r>
            <a:r>
              <a:rPr kumimoji="0" lang="en-US" sz="2000" b="1" i="0" u="none" strike="noStrike" cap="none" normalizeH="0" baseline="0" dirty="0">
                <a:ln>
                  <a:noFill/>
                </a:ln>
                <a:solidFill>
                  <a:schemeClr val="tx1"/>
                </a:solidFill>
                <a:effectLst/>
                <a:latin typeface="Arial" pitchFamily="34" charset="0"/>
              </a:rPr>
              <a:t> </a:t>
            </a:r>
          </a:p>
        </p:txBody>
      </p:sp>
      <p:pic>
        <p:nvPicPr>
          <p:cNvPr id="19" name="Picture 16"/>
          <p:cNvPicPr>
            <a:picLocks noChangeAspect="1" noChangeArrowheads="1"/>
          </p:cNvPicPr>
          <p:nvPr/>
        </p:nvPicPr>
        <p:blipFill>
          <a:blip r:embed="rId8" cstate="print"/>
          <a:srcRect/>
          <a:stretch>
            <a:fillRect/>
          </a:stretch>
        </p:blipFill>
        <p:spPr bwMode="auto">
          <a:xfrm>
            <a:off x="8831747" y="71180"/>
            <a:ext cx="942747" cy="883255"/>
          </a:xfrm>
          <a:prstGeom prst="rect">
            <a:avLst/>
          </a:prstGeom>
          <a:noFill/>
          <a:ln w="9525">
            <a:noFill/>
            <a:miter lim="800000"/>
            <a:headEnd/>
            <a:tailEnd/>
          </a:ln>
        </p:spPr>
      </p:pic>
      <p:sp>
        <p:nvSpPr>
          <p:cNvPr id="23" name="Rectangle 22">
            <a:extLst>
              <a:ext uri="{FF2B5EF4-FFF2-40B4-BE49-F238E27FC236}">
                <a16:creationId xmlns:a16="http://schemas.microsoft.com/office/drawing/2014/main" id="{01E2B80D-A7F3-4063-A393-009FC1A9DC00}"/>
              </a:ext>
            </a:extLst>
          </p:cNvPr>
          <p:cNvSpPr/>
          <p:nvPr/>
        </p:nvSpPr>
        <p:spPr bwMode="auto">
          <a:xfrm>
            <a:off x="86798" y="5359597"/>
            <a:ext cx="6761199" cy="340811"/>
          </a:xfrm>
          <a:prstGeom prst="rect">
            <a:avLst/>
          </a:prstGeom>
          <a:solidFill>
            <a:srgbClr val="000054"/>
          </a:solidFill>
          <a:ln w="254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5000"/>
              </a:lnSpc>
              <a:spcBef>
                <a:spcPct val="20000"/>
              </a:spcBef>
              <a:spcAft>
                <a:spcPct val="0"/>
              </a:spcAft>
              <a:buClrTx/>
              <a:buSzTx/>
              <a:tabLst/>
            </a:pPr>
            <a:r>
              <a:rPr kumimoji="0" lang="en-US" b="1" i="0" u="none" strike="noStrike" cap="none" normalizeH="0" baseline="0" dirty="0">
                <a:ln>
                  <a:noFill/>
                </a:ln>
                <a:solidFill>
                  <a:schemeClr val="tx1"/>
                </a:solidFill>
                <a:effectLst/>
                <a:latin typeface="Arial" pitchFamily="34" charset="0"/>
              </a:rPr>
              <a:t>+Mu2e, g-2, ILC, CEPC, EIC; other Future HEP Experiments</a:t>
            </a:r>
          </a:p>
        </p:txBody>
      </p:sp>
      <p:pic>
        <p:nvPicPr>
          <p:cNvPr id="7" name="Picture 6">
            <a:extLst>
              <a:ext uri="{FF2B5EF4-FFF2-40B4-BE49-F238E27FC236}">
                <a16:creationId xmlns:a16="http://schemas.microsoft.com/office/drawing/2014/main" id="{ADE7B014-FB76-43DE-9E86-C6886358438F}"/>
              </a:ext>
            </a:extLst>
          </p:cNvPr>
          <p:cNvPicPr>
            <a:picLocks noChangeAspect="1"/>
          </p:cNvPicPr>
          <p:nvPr/>
        </p:nvPicPr>
        <p:blipFill>
          <a:blip r:embed="rId9"/>
          <a:stretch>
            <a:fillRect/>
          </a:stretch>
        </p:blipFill>
        <p:spPr>
          <a:xfrm>
            <a:off x="4970888" y="2952054"/>
            <a:ext cx="1875818" cy="1963258"/>
          </a:xfrm>
          <a:prstGeom prst="rect">
            <a:avLst/>
          </a:prstGeom>
        </p:spPr>
      </p:pic>
    </p:spTree>
    <p:extLst>
      <p:ext uri="{BB962C8B-B14F-4D97-AF65-F5344CB8AC3E}">
        <p14:creationId xmlns:p14="http://schemas.microsoft.com/office/powerpoint/2010/main" val="255773785"/>
      </p:ext>
    </p:extLst>
  </p:cSld>
  <p:clrMapOvr>
    <a:masterClrMapping/>
  </p:clrMapOvr>
  <mc:AlternateContent xmlns:mc="http://schemas.openxmlformats.org/markup-compatibility/2006" xmlns:p14="http://schemas.microsoft.com/office/powerpoint/2010/main">
    <mc:Choice Requires="p14">
      <p:transition spd="slow" p14:dur="65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20"/>
            <a:ext cx="9143423" cy="467360"/>
          </a:xfrm>
        </p:spPr>
        <p:txBody>
          <a:bodyPr/>
          <a:lstStyle/>
          <a:p>
            <a:r>
              <a:rPr lang="en-US" sz="3200" dirty="0">
                <a:solidFill>
                  <a:srgbClr val="66FFFF"/>
                </a:solidFill>
              </a:rPr>
              <a:t>ANL: S. Magill, S. </a:t>
            </a:r>
            <a:r>
              <a:rPr lang="en-US" sz="3200" dirty="0" err="1">
                <a:solidFill>
                  <a:srgbClr val="66FFFF"/>
                </a:solidFill>
              </a:rPr>
              <a:t>Chekanov</a:t>
            </a:r>
            <a:r>
              <a:rPr lang="en-US" sz="3200" dirty="0">
                <a:solidFill>
                  <a:srgbClr val="66FFFF"/>
                </a:solidFill>
              </a:rPr>
              <a:t> et al.</a:t>
            </a:r>
            <a:endParaRPr lang="en-US" dirty="0">
              <a:solidFill>
                <a:schemeClr val="tx1"/>
              </a:solidFill>
            </a:endParaRPr>
          </a:p>
        </p:txBody>
      </p:sp>
      <p:sp>
        <p:nvSpPr>
          <p:cNvPr id="11" name="Content Placeholder 10">
            <a:extLst>
              <a:ext uri="{FF2B5EF4-FFF2-40B4-BE49-F238E27FC236}">
                <a16:creationId xmlns:a16="http://schemas.microsoft.com/office/drawing/2014/main" id="{F0952D57-8B0F-4A6A-9B39-C2B745D43EC7}"/>
              </a:ext>
            </a:extLst>
          </p:cNvPr>
          <p:cNvSpPr>
            <a:spLocks noGrp="1"/>
          </p:cNvSpPr>
          <p:nvPr>
            <p:ph idx="1"/>
          </p:nvPr>
        </p:nvSpPr>
        <p:spPr/>
        <p:txBody>
          <a:bodyPr/>
          <a:lstStyle/>
          <a:p>
            <a:endParaRPr lang="en-US" dirty="0"/>
          </a:p>
        </p:txBody>
      </p:sp>
      <p:pic>
        <p:nvPicPr>
          <p:cNvPr id="17" name="Picture 16">
            <a:extLst>
              <a:ext uri="{FF2B5EF4-FFF2-40B4-BE49-F238E27FC236}">
                <a16:creationId xmlns:a16="http://schemas.microsoft.com/office/drawing/2014/main" id="{CF9CA725-C3B7-46B5-B04A-8ACEAD4500F5}"/>
              </a:ext>
            </a:extLst>
          </p:cNvPr>
          <p:cNvPicPr>
            <a:picLocks noChangeAspect="1"/>
          </p:cNvPicPr>
          <p:nvPr/>
        </p:nvPicPr>
        <p:blipFill>
          <a:blip r:embed="rId3"/>
          <a:stretch>
            <a:fillRect/>
          </a:stretch>
        </p:blipFill>
        <p:spPr>
          <a:xfrm>
            <a:off x="742950" y="746413"/>
            <a:ext cx="8613429" cy="5962500"/>
          </a:xfrm>
          <a:prstGeom prst="rect">
            <a:avLst/>
          </a:prstGeom>
          <a:ln w="15875">
            <a:solidFill>
              <a:srgbClr val="66FFFF"/>
            </a:solidFill>
          </a:ln>
        </p:spPr>
      </p:pic>
      <p:sp>
        <p:nvSpPr>
          <p:cNvPr id="2" name="Rectangle 1">
            <a:extLst>
              <a:ext uri="{FF2B5EF4-FFF2-40B4-BE49-F238E27FC236}">
                <a16:creationId xmlns:a16="http://schemas.microsoft.com/office/drawing/2014/main" id="{DF6175C3-F487-4CF0-AE38-C491947A3901}"/>
              </a:ext>
            </a:extLst>
          </p:cNvPr>
          <p:cNvSpPr/>
          <p:nvPr/>
        </p:nvSpPr>
        <p:spPr bwMode="auto">
          <a:xfrm>
            <a:off x="866987" y="3224107"/>
            <a:ext cx="8420100" cy="1930400"/>
          </a:xfrm>
          <a:prstGeom prst="rect">
            <a:avLst/>
          </a:prstGeom>
          <a:noFill/>
          <a:ln w="3810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64573462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20"/>
            <a:ext cx="9143423" cy="467360"/>
          </a:xfrm>
        </p:spPr>
        <p:txBody>
          <a:bodyPr/>
          <a:lstStyle/>
          <a:p>
            <a:r>
              <a:rPr lang="en-US" sz="3200" dirty="0">
                <a:solidFill>
                  <a:srgbClr val="66FFFF"/>
                </a:solidFill>
              </a:rPr>
              <a:t>ANL: S. Magill, S. </a:t>
            </a:r>
            <a:r>
              <a:rPr lang="en-US" sz="3200" dirty="0" err="1">
                <a:solidFill>
                  <a:srgbClr val="66FFFF"/>
                </a:solidFill>
              </a:rPr>
              <a:t>Chekanov</a:t>
            </a:r>
            <a:r>
              <a:rPr lang="en-US" sz="3200" dirty="0">
                <a:solidFill>
                  <a:srgbClr val="66FFFF"/>
                </a:solidFill>
              </a:rPr>
              <a:t> et al.</a:t>
            </a:r>
            <a:endParaRPr lang="en-US" dirty="0">
              <a:solidFill>
                <a:schemeClr val="tx1"/>
              </a:solidFill>
            </a:endParaRPr>
          </a:p>
        </p:txBody>
      </p:sp>
      <p:sp>
        <p:nvSpPr>
          <p:cNvPr id="11" name="Content Placeholder 10">
            <a:extLst>
              <a:ext uri="{FF2B5EF4-FFF2-40B4-BE49-F238E27FC236}">
                <a16:creationId xmlns:a16="http://schemas.microsoft.com/office/drawing/2014/main" id="{F0952D57-8B0F-4A6A-9B39-C2B745D43EC7}"/>
              </a:ext>
            </a:extLst>
          </p:cNvPr>
          <p:cNvSpPr>
            <a:spLocks noGrp="1"/>
          </p:cNvSpPr>
          <p:nvPr>
            <p:ph idx="1"/>
          </p:nvPr>
        </p:nvSpPr>
        <p:spPr/>
        <p:txBody>
          <a:bodyPr/>
          <a:lstStyle/>
          <a:p>
            <a:endParaRPr lang="en-US" dirty="0"/>
          </a:p>
        </p:txBody>
      </p:sp>
      <p:pic>
        <p:nvPicPr>
          <p:cNvPr id="15" name="Picture 14">
            <a:extLst>
              <a:ext uri="{FF2B5EF4-FFF2-40B4-BE49-F238E27FC236}">
                <a16:creationId xmlns:a16="http://schemas.microsoft.com/office/drawing/2014/main" id="{EA299A11-770C-4C0E-A4B4-865C624ADE4A}"/>
              </a:ext>
            </a:extLst>
          </p:cNvPr>
          <p:cNvPicPr>
            <a:picLocks noChangeAspect="1"/>
          </p:cNvPicPr>
          <p:nvPr/>
        </p:nvPicPr>
        <p:blipFill>
          <a:blip r:embed="rId3"/>
          <a:stretch>
            <a:fillRect/>
          </a:stretch>
        </p:blipFill>
        <p:spPr>
          <a:xfrm>
            <a:off x="705678" y="750405"/>
            <a:ext cx="8557592" cy="5880298"/>
          </a:xfrm>
          <a:prstGeom prst="rect">
            <a:avLst/>
          </a:prstGeom>
          <a:ln w="15875">
            <a:solidFill>
              <a:srgbClr val="66FFFF"/>
            </a:solidFill>
          </a:ln>
        </p:spPr>
      </p:pic>
    </p:spTree>
    <p:extLst>
      <p:ext uri="{BB962C8B-B14F-4D97-AF65-F5344CB8AC3E}">
        <p14:creationId xmlns:p14="http://schemas.microsoft.com/office/powerpoint/2010/main" val="335379243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TextShape 1"/>
          <p:cNvSpPr txBox="1"/>
          <p:nvPr/>
        </p:nvSpPr>
        <p:spPr>
          <a:xfrm>
            <a:off x="674760" y="86760"/>
            <a:ext cx="8392320" cy="378360"/>
          </a:xfrm>
          <a:prstGeom prst="rect">
            <a:avLst/>
          </a:prstGeom>
          <a:noFill/>
          <a:ln>
            <a:noFill/>
          </a:ln>
        </p:spPr>
        <p:txBody>
          <a:bodyPr lIns="0" tIns="0" rIns="0" bIns="0" anchor="ctr">
            <a:noAutofit/>
          </a:bodyPr>
          <a:lstStyle/>
          <a:p>
            <a:r>
              <a:rPr lang="en-US" sz="2000" b="1" spc="-1">
                <a:solidFill>
                  <a:srgbClr val="4169E1"/>
                </a:solidFill>
                <a:latin typeface="Arial"/>
              </a:rPr>
              <a:t>Monte Carlo Simulations at ANL</a:t>
            </a:r>
            <a:endParaRPr lang="en-US" sz="2000" spc="-1">
              <a:solidFill>
                <a:srgbClr val="47484A"/>
              </a:solidFill>
              <a:latin typeface="Arial"/>
            </a:endParaRPr>
          </a:p>
        </p:txBody>
      </p:sp>
      <p:sp>
        <p:nvSpPr>
          <p:cNvPr id="396" name="TextShape 2"/>
          <p:cNvSpPr txBox="1"/>
          <p:nvPr/>
        </p:nvSpPr>
        <p:spPr>
          <a:xfrm>
            <a:off x="766560" y="807480"/>
            <a:ext cx="3139560" cy="2325600"/>
          </a:xfrm>
          <a:prstGeom prst="rect">
            <a:avLst/>
          </a:prstGeom>
          <a:noFill/>
          <a:ln>
            <a:noFill/>
          </a:ln>
        </p:spPr>
        <p:txBody>
          <a:bodyPr lIns="0" tIns="0" rIns="0" bIns="0">
            <a:normAutofit/>
          </a:bodyPr>
          <a:lstStyle/>
          <a:p>
            <a:pPr marL="432000" indent="-324000">
              <a:spcBef>
                <a:spcPts val="567"/>
              </a:spcBef>
              <a:spcAft>
                <a:spcPts val="567"/>
              </a:spcAft>
              <a:buClr>
                <a:srgbClr val="4169E1"/>
              </a:buClr>
              <a:buSzPct val="7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US" sz="2400" spc="-1">
              <a:solidFill>
                <a:srgbClr val="232425"/>
              </a:solidFill>
              <a:latin typeface="Arial"/>
            </a:endParaRPr>
          </a:p>
          <a:p>
            <a:pPr marL="864000" lvl="1" indent="-324000">
              <a:spcBef>
                <a:spcPts val="1508"/>
              </a:spcBef>
              <a:buClr>
                <a:srgbClr val="000000"/>
              </a:buClr>
              <a:buSzPct val="75000"/>
              <a:buFont typeface="Symbol"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US" sz="2400" spc="-1">
              <a:solidFill>
                <a:srgbClr val="232425"/>
              </a:solidFill>
              <a:latin typeface="Arial"/>
            </a:endParaRPr>
          </a:p>
          <a:p>
            <a:pPr marL="432000" indent="-324000">
              <a:spcBef>
                <a:spcPts val="567"/>
              </a:spcBef>
              <a:spcAft>
                <a:spcPts val="567"/>
              </a:spcAft>
              <a:buClr>
                <a:srgbClr val="4169E1"/>
              </a:buClr>
              <a:buSzPct val="7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US" sz="2400" spc="-1">
              <a:solidFill>
                <a:srgbClr val="232425"/>
              </a:solidFill>
              <a:latin typeface="Arial"/>
            </a:endParaRPr>
          </a:p>
        </p:txBody>
      </p:sp>
      <p:sp>
        <p:nvSpPr>
          <p:cNvPr id="397" name="TextShape 3"/>
          <p:cNvSpPr txBox="1"/>
          <p:nvPr/>
        </p:nvSpPr>
        <p:spPr>
          <a:xfrm>
            <a:off x="7871880" y="27720"/>
            <a:ext cx="1560600" cy="489960"/>
          </a:xfrm>
          <a:prstGeom prst="rect">
            <a:avLst/>
          </a:prstGeom>
          <a:noFill/>
          <a:ln>
            <a:noFill/>
          </a:ln>
        </p:spPr>
        <p:txBody>
          <a:bodyPr lIns="90000" tIns="45000" rIns="90000" bIns="45000">
            <a:noAutofit/>
          </a:bodyPr>
          <a:lstStyle/>
          <a:p>
            <a:r>
              <a:rPr lang="en-US" sz="1400" spc="-1">
                <a:solidFill>
                  <a:prstClr val="black"/>
                </a:solidFill>
                <a:latin typeface="Arial"/>
              </a:rPr>
              <a:t>S.Chekanov</a:t>
            </a:r>
          </a:p>
          <a:p>
            <a:r>
              <a:rPr lang="en-US" sz="1400" spc="-1">
                <a:solidFill>
                  <a:prstClr val="black"/>
                </a:solidFill>
                <a:latin typeface="Arial"/>
              </a:rPr>
              <a:t>S.Magill</a:t>
            </a:r>
          </a:p>
        </p:txBody>
      </p:sp>
      <p:pic>
        <p:nvPicPr>
          <p:cNvPr id="398" name="Picture 397"/>
          <p:cNvPicPr/>
          <p:nvPr/>
        </p:nvPicPr>
        <p:blipFill>
          <a:blip r:embed="rId2"/>
          <a:stretch/>
        </p:blipFill>
        <p:spPr>
          <a:xfrm>
            <a:off x="6337200" y="1221120"/>
            <a:ext cx="2981160" cy="2006280"/>
          </a:xfrm>
          <a:prstGeom prst="rect">
            <a:avLst/>
          </a:prstGeom>
          <a:ln>
            <a:noFill/>
          </a:ln>
        </p:spPr>
      </p:pic>
      <p:sp>
        <p:nvSpPr>
          <p:cNvPr id="399" name="TextShape 4"/>
          <p:cNvSpPr txBox="1"/>
          <p:nvPr/>
        </p:nvSpPr>
        <p:spPr>
          <a:xfrm>
            <a:off x="463620" y="542641"/>
            <a:ext cx="5780880" cy="5886360"/>
          </a:xfrm>
          <a:prstGeom prst="rect">
            <a:avLst/>
          </a:prstGeom>
          <a:noFill/>
          <a:ln>
            <a:noFill/>
          </a:ln>
        </p:spPr>
        <p:txBody>
          <a:bodyPr lIns="90000" tIns="45000" rIns="90000" bIns="45000">
            <a:noAutofit/>
          </a:bodyPr>
          <a:lstStyle/>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Noto Sans CJK SC"/>
              </a:rPr>
              <a:t>ANL supports event samples with Monte Carlo simulations with full simulations</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Noto Sans CJK SC"/>
              </a:rPr>
              <a:t>350 samples for download, truth-level Monte Carlo,  fast simulations, full </a:t>
            </a:r>
            <a:r>
              <a:rPr lang="en-US" sz="1500" spc="-1" dirty="0" err="1">
                <a:solidFill>
                  <a:srgbClr val="2F4F4F"/>
                </a:solidFill>
                <a:latin typeface="Arial"/>
                <a:ea typeface="Noto Sans CJK SC"/>
              </a:rPr>
              <a:t>Geant</a:t>
            </a:r>
            <a:r>
              <a:rPr lang="en-US" sz="1500" spc="-1" dirty="0">
                <a:solidFill>
                  <a:srgbClr val="2F4F4F"/>
                </a:solidFill>
                <a:latin typeface="Arial"/>
                <a:ea typeface="Noto Sans CJK SC"/>
              </a:rPr>
              <a:t> 4 simulations with 7 detector geometries</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Noto Sans CJK SC"/>
              </a:rPr>
              <a:t>Indexed by www.osti.gov and assigned DOI </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Noto Sans CJK SC"/>
              </a:rPr>
              <a:t>Linked to public data storage for data sharing</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Lato"/>
              </a:rPr>
              <a:t>Used in various CDR reports, several ATLAS papers,  contributed to ~30 articles  and  ~40 talks</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DejaVu LGC Sans"/>
              </a:rPr>
              <a:t>All detectors based on  Si/Fe and Si for HCAL &amp; ECAL</a:t>
            </a:r>
            <a:endParaRPr lang="en-US" sz="1500" spc="-1" dirty="0">
              <a:solidFill>
                <a:prstClr val="black"/>
              </a:solidFill>
              <a:latin typeface="Arial"/>
              <a:ea typeface="Noto Sans CJK SC"/>
            </a:endParaRPr>
          </a:p>
          <a:p>
            <a:pPr marL="216000" indent="-216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DejaVu LGC Sans"/>
              </a:rPr>
              <a:t>Replacing  ECAL/HCAL with crystals should not be significant problem</a:t>
            </a:r>
            <a:endParaRPr lang="en-US" sz="1500" spc="-1" dirty="0">
              <a:solidFill>
                <a:prstClr val="black"/>
              </a:solidFill>
              <a:latin typeface="Arial"/>
              <a:ea typeface="Noto Sans CJK SC"/>
            </a:endParaRPr>
          </a:p>
          <a:p>
            <a:pPr marL="864000" lvl="1" indent="-324000">
              <a:spcBef>
                <a:spcPts val="567"/>
              </a:spcBef>
              <a:spcAft>
                <a:spcPts val="567"/>
              </a:spcAft>
              <a:buClr>
                <a:srgbClr val="000000"/>
              </a:buClr>
              <a:buSzPct val="75000"/>
              <a:buFont typeface="Symbol" charset="2"/>
              <a:buChar char=""/>
            </a:pPr>
            <a:r>
              <a:rPr lang="en-US" sz="1500" spc="-1" dirty="0">
                <a:solidFill>
                  <a:srgbClr val="2F4F4F"/>
                </a:solidFill>
                <a:latin typeface="Arial"/>
                <a:ea typeface="DejaVu LGC Sans"/>
              </a:rPr>
              <a:t>Dual-readout was done in the past by </a:t>
            </a:r>
            <a:r>
              <a:rPr lang="en-US" sz="1500" spc="-1" dirty="0" err="1">
                <a:solidFill>
                  <a:srgbClr val="2F4F4F"/>
                </a:solidFill>
                <a:latin typeface="Arial"/>
                <a:ea typeface="DejaVu LGC Sans"/>
              </a:rPr>
              <a:t>S.Magill</a:t>
            </a:r>
            <a:r>
              <a:rPr lang="en-US" sz="1500" spc="-1" dirty="0">
                <a:solidFill>
                  <a:srgbClr val="2F4F4F"/>
                </a:solidFill>
                <a:latin typeface="Arial"/>
                <a:ea typeface="DejaVu LGC Sans"/>
              </a:rPr>
              <a:t> using </a:t>
            </a:r>
            <a:r>
              <a:rPr lang="en-US" sz="1500" spc="-1" dirty="0" err="1">
                <a:solidFill>
                  <a:srgbClr val="2F4F4F"/>
                </a:solidFill>
                <a:latin typeface="Arial"/>
                <a:ea typeface="DejaVu LGC Sans"/>
              </a:rPr>
              <a:t>SiD</a:t>
            </a:r>
            <a:r>
              <a:rPr lang="en-US" sz="1500" spc="-1" dirty="0">
                <a:solidFill>
                  <a:srgbClr val="2F4F4F"/>
                </a:solidFill>
                <a:latin typeface="Arial"/>
                <a:ea typeface="DejaVu LGC Sans"/>
              </a:rPr>
              <a:t> design</a:t>
            </a:r>
            <a:endParaRPr lang="en-US" sz="1500" spc="-1" dirty="0">
              <a:solidFill>
                <a:prstClr val="black"/>
              </a:solidFill>
              <a:latin typeface="Arial"/>
              <a:ea typeface="Noto Sans CJK SC"/>
            </a:endParaRPr>
          </a:p>
          <a:p>
            <a:pPr marL="432000" indent="-324000">
              <a:spcBef>
                <a:spcPts val="567"/>
              </a:spcBef>
              <a:spcAft>
                <a:spcPts val="567"/>
              </a:spcAft>
              <a:buClr>
                <a:srgbClr val="4169E1"/>
              </a:buClr>
              <a:buSzPct val="70000"/>
              <a:buFont typeface="Wingdings" charset="2"/>
              <a:buChar char=""/>
            </a:pPr>
            <a:r>
              <a:rPr lang="en-US" sz="1500" spc="-1" dirty="0">
                <a:solidFill>
                  <a:srgbClr val="2F4F4F"/>
                </a:solidFill>
                <a:latin typeface="Arial"/>
                <a:ea typeface="DejaVu LGC Sans"/>
              </a:rPr>
              <a:t>Recently used for timing studies of calorimeters:</a:t>
            </a:r>
            <a:endParaRPr lang="en-US" sz="1500" spc="-1" dirty="0">
              <a:solidFill>
                <a:prstClr val="black"/>
              </a:solidFill>
              <a:latin typeface="Arial"/>
              <a:ea typeface="Noto Sans CJK SC"/>
            </a:endParaRPr>
          </a:p>
          <a:p>
            <a:pPr marL="864000" lvl="1" indent="-324000">
              <a:spcBef>
                <a:spcPts val="567"/>
              </a:spcBef>
              <a:spcAft>
                <a:spcPts val="567"/>
              </a:spcAft>
              <a:buClr>
                <a:srgbClr val="000000"/>
              </a:buClr>
              <a:buSzPct val="75000"/>
              <a:buFont typeface="Symbol" charset="2"/>
              <a:buChar char=""/>
            </a:pPr>
            <a:r>
              <a:rPr lang="en-US" sz="1300" spc="-1" dirty="0">
                <a:solidFill>
                  <a:srgbClr val="2F4F4F"/>
                </a:solidFill>
                <a:latin typeface="Arial"/>
                <a:ea typeface="Noto Sans CJK SC"/>
              </a:rPr>
              <a:t>S.V. </a:t>
            </a:r>
            <a:r>
              <a:rPr lang="en-US" sz="1300" spc="-1" dirty="0" err="1">
                <a:solidFill>
                  <a:srgbClr val="2F4F4F"/>
                </a:solidFill>
                <a:latin typeface="Arial"/>
                <a:ea typeface="Noto Sans CJK SC"/>
              </a:rPr>
              <a:t>Chekanov</a:t>
            </a:r>
            <a:r>
              <a:rPr lang="en-US" sz="1300" spc="-1" dirty="0">
                <a:solidFill>
                  <a:srgbClr val="2F4F4F"/>
                </a:solidFill>
                <a:latin typeface="Arial"/>
                <a:ea typeface="Noto Sans CJK SC"/>
              </a:rPr>
              <a:t>, A.V. Kotwal, C.-H. Yeh, S.-S. Yu. Physics potential of timing layers in future collider detectors.                (2020) JINST 15 P09021</a:t>
            </a:r>
            <a:endParaRPr lang="en-US" sz="1300" spc="-1" dirty="0">
              <a:solidFill>
                <a:prstClr val="black"/>
              </a:solidFill>
              <a:latin typeface="Arial"/>
              <a:ea typeface="Noto Sans CJK SC"/>
            </a:endParaRPr>
          </a:p>
          <a:p>
            <a:pPr marL="864000" lvl="1" indent="-324000">
              <a:spcBef>
                <a:spcPts val="1225"/>
              </a:spcBef>
              <a:spcAft>
                <a:spcPts val="567"/>
              </a:spcAft>
              <a:buClr>
                <a:srgbClr val="000000"/>
              </a:buClr>
              <a:buSzPct val="75000"/>
              <a:buFont typeface="Symbol" charset="2"/>
              <a:buChar char=""/>
            </a:pPr>
            <a:r>
              <a:rPr lang="en-US" sz="1200" spc="-1" dirty="0">
                <a:solidFill>
                  <a:prstClr val="black"/>
                </a:solidFill>
                <a:latin typeface="Arial"/>
                <a:ea typeface="Noto Sans CJK SC"/>
              </a:rPr>
              <a:t>	</a:t>
            </a:r>
          </a:p>
          <a:p>
            <a:endParaRPr lang="en-US" sz="1200" spc="-1" dirty="0">
              <a:solidFill>
                <a:prstClr val="black"/>
              </a:solidFill>
              <a:latin typeface="Arial"/>
            </a:endParaRPr>
          </a:p>
        </p:txBody>
      </p:sp>
      <p:sp>
        <p:nvSpPr>
          <p:cNvPr id="400" name="TextShape 5"/>
          <p:cNvSpPr txBox="1"/>
          <p:nvPr/>
        </p:nvSpPr>
        <p:spPr>
          <a:xfrm>
            <a:off x="6360600" y="881640"/>
            <a:ext cx="6557040" cy="569880"/>
          </a:xfrm>
          <a:prstGeom prst="rect">
            <a:avLst/>
          </a:prstGeom>
          <a:noFill/>
          <a:ln>
            <a:noFill/>
          </a:ln>
        </p:spPr>
        <p:txBody>
          <a:bodyPr lIns="90000" tIns="45000" rIns="90000" bIns="45000">
            <a:noAutofit/>
          </a:bodyPr>
          <a:lstStyle/>
          <a:p>
            <a:r>
              <a:rPr lang="en-US" sz="1400" spc="-1">
                <a:solidFill>
                  <a:prstClr val="black"/>
                </a:solidFill>
                <a:latin typeface="Arial"/>
                <a:hlinkClick r:id="rId3"/>
              </a:rPr>
              <a:t>https://atlaswww.hep.anl.gov/hepsim/</a:t>
            </a:r>
            <a:endParaRPr lang="en-US" sz="1400" spc="-1">
              <a:solidFill>
                <a:prstClr val="black"/>
              </a:solidFill>
              <a:latin typeface="Arial"/>
            </a:endParaRPr>
          </a:p>
        </p:txBody>
      </p:sp>
      <p:pic>
        <p:nvPicPr>
          <p:cNvPr id="401" name="Picture 400"/>
          <p:cNvPicPr/>
          <p:nvPr/>
        </p:nvPicPr>
        <p:blipFill>
          <a:blip r:embed="rId4"/>
          <a:stretch/>
        </p:blipFill>
        <p:spPr>
          <a:xfrm>
            <a:off x="6656880" y="4186800"/>
            <a:ext cx="1447920" cy="1933200"/>
          </a:xfrm>
          <a:prstGeom prst="rect">
            <a:avLst/>
          </a:prstGeom>
          <a:ln>
            <a:noFill/>
          </a:ln>
        </p:spPr>
      </p:pic>
      <p:pic>
        <p:nvPicPr>
          <p:cNvPr id="402" name="Picture 401"/>
          <p:cNvPicPr/>
          <p:nvPr/>
        </p:nvPicPr>
        <p:blipFill>
          <a:blip r:embed="rId5"/>
          <a:stretch/>
        </p:blipFill>
        <p:spPr>
          <a:xfrm>
            <a:off x="7828680" y="3276000"/>
            <a:ext cx="1548360" cy="1996560"/>
          </a:xfrm>
          <a:prstGeom prst="rect">
            <a:avLst/>
          </a:prstGeom>
          <a:ln>
            <a:noFill/>
          </a:ln>
        </p:spPr>
      </p:pic>
      <p:pic>
        <p:nvPicPr>
          <p:cNvPr id="403" name="Picture 402"/>
          <p:cNvPicPr/>
          <p:nvPr/>
        </p:nvPicPr>
        <p:blipFill>
          <a:blip r:embed="rId6"/>
          <a:stretch/>
        </p:blipFill>
        <p:spPr>
          <a:xfrm>
            <a:off x="8014080" y="5052960"/>
            <a:ext cx="1272960" cy="1388160"/>
          </a:xfrm>
          <a:prstGeom prst="rect">
            <a:avLst/>
          </a:prstGeom>
          <a:ln>
            <a:noFill/>
          </a:ln>
        </p:spPr>
      </p:pic>
      <p:sp>
        <p:nvSpPr>
          <p:cNvPr id="11" name="Title 4">
            <a:extLst>
              <a:ext uri="{FF2B5EF4-FFF2-40B4-BE49-F238E27FC236}">
                <a16:creationId xmlns:a16="http://schemas.microsoft.com/office/drawing/2014/main" id="{979DF294-8EED-4A82-A3B8-2273D42BA7EE}"/>
              </a:ext>
            </a:extLst>
          </p:cNvPr>
          <p:cNvSpPr txBox="1">
            <a:spLocks/>
          </p:cNvSpPr>
          <p:nvPr/>
        </p:nvSpPr>
        <p:spPr bwMode="auto">
          <a:xfrm>
            <a:off x="1" y="5814646"/>
            <a:ext cx="7924080" cy="610708"/>
          </a:xfrm>
          <a:prstGeom prst="rect">
            <a:avLst/>
          </a:prstGeom>
          <a:solidFill>
            <a:srgbClr val="000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Arial"/>
                <a:ea typeface="+mj-ea"/>
                <a:cs typeface="+mj-cs"/>
              </a:rPr>
              <a:t>ANL: </a:t>
            </a:r>
            <a:r>
              <a:rPr kumimoji="0" lang="en-US" sz="1800" b="1" i="0" u="none" strike="noStrike" kern="0" cap="none" spc="0" normalizeH="0" baseline="0" noProof="0" dirty="0" err="1">
                <a:ln>
                  <a:noFill/>
                </a:ln>
                <a:solidFill>
                  <a:srgbClr val="66FFFF"/>
                </a:solidFill>
                <a:effectLst/>
                <a:uLnTx/>
                <a:uFillTx/>
                <a:latin typeface="Arial"/>
                <a:ea typeface="+mj-ea"/>
                <a:cs typeface="+mj-cs"/>
              </a:rPr>
              <a:t>HEPSim</a:t>
            </a:r>
            <a:r>
              <a:rPr kumimoji="0" lang="en-US" sz="1800" b="1" i="0" u="none" strike="noStrike" kern="0" cap="none" spc="0" normalizeH="0" baseline="0" noProof="0" dirty="0">
                <a:ln>
                  <a:noFill/>
                </a:ln>
                <a:solidFill>
                  <a:srgbClr val="66FFFF"/>
                </a:solidFill>
                <a:effectLst/>
                <a:uLnTx/>
                <a:uFillTx/>
                <a:latin typeface="Arial"/>
                <a:ea typeface="+mj-ea"/>
                <a:cs typeface="+mj-cs"/>
              </a:rPr>
              <a:t> Repository and wide range of experience in detector simulations, </a:t>
            </a:r>
            <a:r>
              <a:rPr kumimoji="0" lang="en-US" sz="1800" b="1" i="0" u="none" strike="noStrike" kern="0" cap="none" spc="0" normalizeH="0" baseline="0" noProof="0" dirty="0">
                <a:ln>
                  <a:noFill/>
                </a:ln>
                <a:solidFill>
                  <a:srgbClr val="FFFFFF"/>
                </a:solidFill>
                <a:effectLst/>
                <a:uLnTx/>
                <a:uFillTx/>
                <a:latin typeface="Arial"/>
                <a:ea typeface="+mj-ea"/>
                <a:cs typeface="+mj-cs"/>
              </a:rPr>
              <a:t>including several future collider experiments</a:t>
            </a:r>
            <a:endParaRPr kumimoji="0" lang="en-US" sz="1800" b="1" i="0" u="none" strike="noStrike" kern="0" cap="none" spc="0" normalizeH="0" baseline="0" noProof="0" dirty="0">
              <a:ln>
                <a:noFill/>
              </a:ln>
              <a:solidFill>
                <a:srgbClr val="66FF66"/>
              </a:solidFill>
              <a:effectLst/>
              <a:uLnTx/>
              <a:uFillTx/>
              <a:latin typeface="Arial"/>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521522-D928-4B92-80A1-50F528157B3D}"/>
              </a:ext>
            </a:extLst>
          </p:cNvPr>
          <p:cNvPicPr>
            <a:picLocks noChangeAspect="1"/>
          </p:cNvPicPr>
          <p:nvPr/>
        </p:nvPicPr>
        <p:blipFill rotWithShape="1">
          <a:blip r:embed="rId2"/>
          <a:srcRect b="27818"/>
          <a:stretch/>
        </p:blipFill>
        <p:spPr>
          <a:xfrm>
            <a:off x="78934" y="4053057"/>
            <a:ext cx="9562012" cy="2122501"/>
          </a:xfrm>
          <a:prstGeom prst="rect">
            <a:avLst/>
          </a:prstGeom>
        </p:spPr>
      </p:pic>
      <p:pic>
        <p:nvPicPr>
          <p:cNvPr id="4" name="Picture 3">
            <a:extLst>
              <a:ext uri="{FF2B5EF4-FFF2-40B4-BE49-F238E27FC236}">
                <a16:creationId xmlns:a16="http://schemas.microsoft.com/office/drawing/2014/main" id="{5C10AE6C-8FF2-4EE0-B7BC-5C1529408DE9}"/>
              </a:ext>
            </a:extLst>
          </p:cNvPr>
          <p:cNvPicPr>
            <a:picLocks noChangeAspect="1"/>
          </p:cNvPicPr>
          <p:nvPr/>
        </p:nvPicPr>
        <p:blipFill>
          <a:blip r:embed="rId3"/>
          <a:stretch>
            <a:fillRect/>
          </a:stretch>
        </p:blipFill>
        <p:spPr>
          <a:xfrm>
            <a:off x="3843983" y="116831"/>
            <a:ext cx="5796963" cy="4157532"/>
          </a:xfrm>
          <a:prstGeom prst="rect">
            <a:avLst/>
          </a:prstGeom>
        </p:spPr>
      </p:pic>
      <p:sp>
        <p:nvSpPr>
          <p:cNvPr id="25" name="TextBox 24">
            <a:extLst>
              <a:ext uri="{FF2B5EF4-FFF2-40B4-BE49-F238E27FC236}">
                <a16:creationId xmlns:a16="http://schemas.microsoft.com/office/drawing/2014/main" id="{7153C8F6-9671-4A45-93F5-5205CED7DD19}"/>
              </a:ext>
            </a:extLst>
          </p:cNvPr>
          <p:cNvSpPr txBox="1"/>
          <p:nvPr/>
        </p:nvSpPr>
        <p:spPr>
          <a:xfrm>
            <a:off x="349549" y="6181624"/>
            <a:ext cx="9020782" cy="646331"/>
          </a:xfrm>
          <a:prstGeom prst="rect">
            <a:avLst/>
          </a:prstGeom>
          <a:noFill/>
        </p:spPr>
        <p:txBody>
          <a:bodyPr wrap="square">
            <a:spAutoFit/>
          </a:bodyPr>
          <a:lstStyle/>
          <a:p>
            <a:pPr algn="ctr"/>
            <a:r>
              <a:rPr lang="en-US" b="1" dirty="0"/>
              <a:t>https://atlaswww.hep.anl.gov/hepsim/detectorinfo.php?id=sidcc3</a:t>
            </a:r>
            <a:br>
              <a:rPr lang="en-US" b="1" dirty="0"/>
            </a:br>
            <a:r>
              <a:rPr lang="en-US" b="1" dirty="0"/>
              <a:t>Also see: http://jwork.org/chekanov/talks/</a:t>
            </a:r>
          </a:p>
        </p:txBody>
      </p:sp>
      <p:sp>
        <p:nvSpPr>
          <p:cNvPr id="26" name="TextBox 25">
            <a:extLst>
              <a:ext uri="{FF2B5EF4-FFF2-40B4-BE49-F238E27FC236}">
                <a16:creationId xmlns:a16="http://schemas.microsoft.com/office/drawing/2014/main" id="{AE3FAC27-E1E9-4D26-906D-6B506F4F60AB}"/>
              </a:ext>
            </a:extLst>
          </p:cNvPr>
          <p:cNvSpPr txBox="1"/>
          <p:nvPr/>
        </p:nvSpPr>
        <p:spPr>
          <a:xfrm>
            <a:off x="78934" y="162227"/>
            <a:ext cx="3838070" cy="1692771"/>
          </a:xfrm>
          <a:prstGeom prst="rect">
            <a:avLst/>
          </a:prstGeom>
          <a:noFill/>
        </p:spPr>
        <p:txBody>
          <a:bodyPr wrap="square">
            <a:spAutoFit/>
          </a:bodyPr>
          <a:lstStyle/>
          <a:p>
            <a:pPr algn="ctr"/>
            <a:r>
              <a:rPr lang="en-US" sz="2400" b="1" dirty="0" err="1">
                <a:solidFill>
                  <a:srgbClr val="66FFFF"/>
                </a:solidFill>
                <a:latin typeface="Eras Medium ITC" panose="020B0602030504020804" pitchFamily="34" charset="0"/>
              </a:rPr>
              <a:t>HEPSim</a:t>
            </a:r>
            <a:r>
              <a:rPr lang="en-US" sz="2000" b="1" dirty="0"/>
              <a:t> Repository: </a:t>
            </a:r>
          </a:p>
          <a:p>
            <a:pPr algn="ctr"/>
            <a:r>
              <a:rPr lang="en-US" sz="2000" b="1" dirty="0" err="1"/>
              <a:t>Chekanov</a:t>
            </a:r>
            <a:r>
              <a:rPr lang="en-US" sz="2000" b="1" dirty="0"/>
              <a:t>, </a:t>
            </a:r>
            <a:r>
              <a:rPr lang="en-US" sz="2000" b="1" dirty="0" err="1"/>
              <a:t>DeMarteau</a:t>
            </a:r>
            <a:r>
              <a:rPr lang="en-US" sz="2000" b="1" dirty="0"/>
              <a:t> et al.</a:t>
            </a:r>
            <a:br>
              <a:rPr lang="en-US" sz="2000" b="1" dirty="0"/>
            </a:br>
            <a:br>
              <a:rPr lang="en-US" sz="2000" b="1" dirty="0"/>
            </a:br>
            <a:r>
              <a:rPr lang="en-US" sz="2000" b="1" dirty="0"/>
              <a:t>CEPC Reference Design Example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DB3EE7A-87B8-4544-9419-D75AC34A139C}"/>
              </a:ext>
            </a:extLst>
          </p:cNvPr>
          <p:cNvSpPr>
            <a:spLocks noGrp="1"/>
          </p:cNvSpPr>
          <p:nvPr>
            <p:ph type="title"/>
          </p:nvPr>
        </p:nvSpPr>
        <p:spPr>
          <a:xfrm>
            <a:off x="109330" y="6023113"/>
            <a:ext cx="9543626" cy="571500"/>
          </a:xfrm>
        </p:spPr>
        <p:txBody>
          <a:bodyPr/>
          <a:lstStyle/>
          <a:p>
            <a:r>
              <a:rPr lang="en-US" sz="2000" dirty="0"/>
              <a:t>Ren-Yuan Zhu at the EIC Calorimetry Workshop</a:t>
            </a:r>
            <a:br>
              <a:rPr lang="en-US" sz="2000" dirty="0"/>
            </a:br>
            <a:r>
              <a:rPr lang="en-US" sz="2000" dirty="0"/>
              <a:t>Leading experience with the characterization and testing of crystal scintillator properties and radiation damage</a:t>
            </a:r>
          </a:p>
        </p:txBody>
      </p:sp>
      <p:pic>
        <p:nvPicPr>
          <p:cNvPr id="16" name="Picture 15">
            <a:extLst>
              <a:ext uri="{FF2B5EF4-FFF2-40B4-BE49-F238E27FC236}">
                <a16:creationId xmlns:a16="http://schemas.microsoft.com/office/drawing/2014/main" id="{06FC1C44-3A63-4B5E-9836-702432D9F584}"/>
              </a:ext>
            </a:extLst>
          </p:cNvPr>
          <p:cNvPicPr>
            <a:picLocks noChangeAspect="1"/>
          </p:cNvPicPr>
          <p:nvPr/>
        </p:nvPicPr>
        <p:blipFill>
          <a:blip r:embed="rId3"/>
          <a:stretch>
            <a:fillRect/>
          </a:stretch>
        </p:blipFill>
        <p:spPr>
          <a:xfrm>
            <a:off x="140804" y="107601"/>
            <a:ext cx="9655866" cy="5710692"/>
          </a:xfrm>
          <a:prstGeom prst="rect">
            <a:avLst/>
          </a:prstGeom>
          <a:ln w="15875">
            <a:solidFill>
              <a:srgbClr val="66FFFF"/>
            </a:solidFill>
          </a:ln>
        </p:spPr>
      </p:pic>
    </p:spTree>
    <p:extLst>
      <p:ext uri="{BB962C8B-B14F-4D97-AF65-F5344CB8AC3E}">
        <p14:creationId xmlns:p14="http://schemas.microsoft.com/office/powerpoint/2010/main" val="91476794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6D15205-AA14-467F-881E-F097C1C7A51A}"/>
              </a:ext>
            </a:extLst>
          </p:cNvPr>
          <p:cNvPicPr>
            <a:picLocks noChangeAspect="1"/>
          </p:cNvPicPr>
          <p:nvPr/>
        </p:nvPicPr>
        <p:blipFill>
          <a:blip r:embed="rId3"/>
          <a:stretch>
            <a:fillRect/>
          </a:stretch>
        </p:blipFill>
        <p:spPr>
          <a:xfrm>
            <a:off x="134289" y="447208"/>
            <a:ext cx="9593913" cy="5963584"/>
          </a:xfrm>
          <a:prstGeom prst="rect">
            <a:avLst/>
          </a:prstGeom>
          <a:ln w="19050">
            <a:solidFill>
              <a:srgbClr val="66FFFF"/>
            </a:solidFill>
          </a:ln>
        </p:spPr>
      </p:pic>
      <p:sp>
        <p:nvSpPr>
          <p:cNvPr id="12" name="Title 11">
            <a:extLst>
              <a:ext uri="{FF2B5EF4-FFF2-40B4-BE49-F238E27FC236}">
                <a16:creationId xmlns:a16="http://schemas.microsoft.com/office/drawing/2014/main" id="{4DB3EE7A-87B8-4544-9419-D75AC34A139C}"/>
              </a:ext>
            </a:extLst>
          </p:cNvPr>
          <p:cNvSpPr>
            <a:spLocks noGrp="1"/>
          </p:cNvSpPr>
          <p:nvPr>
            <p:ph type="title"/>
          </p:nvPr>
        </p:nvSpPr>
        <p:spPr>
          <a:xfrm>
            <a:off x="176105" y="102157"/>
            <a:ext cx="9595606" cy="317500"/>
          </a:xfrm>
          <a:solidFill>
            <a:srgbClr val="001D3A"/>
          </a:solidFill>
        </p:spPr>
        <p:txBody>
          <a:bodyPr/>
          <a:lstStyle/>
          <a:p>
            <a:r>
              <a:rPr lang="en-US" sz="2000" dirty="0"/>
              <a:t>Ren-Yuan Zhu at the EIC Calorimetry Workshop</a:t>
            </a:r>
          </a:p>
        </p:txBody>
      </p:sp>
      <p:sp>
        <p:nvSpPr>
          <p:cNvPr id="4" name="Title 11">
            <a:extLst>
              <a:ext uri="{FF2B5EF4-FFF2-40B4-BE49-F238E27FC236}">
                <a16:creationId xmlns:a16="http://schemas.microsoft.com/office/drawing/2014/main" id="{AFCEEFA4-8243-4D67-836A-3678D1E0935B}"/>
              </a:ext>
            </a:extLst>
          </p:cNvPr>
          <p:cNvSpPr txBox="1">
            <a:spLocks/>
          </p:cNvSpPr>
          <p:nvPr/>
        </p:nvSpPr>
        <p:spPr bwMode="auto">
          <a:xfrm>
            <a:off x="352212" y="6224491"/>
            <a:ext cx="9243393" cy="542069"/>
          </a:xfrm>
          <a:prstGeom prst="rect">
            <a:avLst/>
          </a:prstGeom>
          <a:solidFill>
            <a:srgbClr val="001D3A"/>
          </a:solidFill>
          <a:ln w="19050">
            <a:solidFill>
              <a:srgbClr val="66FFFF"/>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r>
              <a:rPr lang="en-US" sz="1800" kern="0" dirty="0"/>
              <a:t>Need to set some reference parameters: detector layout, glass choice and volume, </a:t>
            </a:r>
            <a:br>
              <a:rPr lang="en-US" sz="1800" kern="0" dirty="0"/>
            </a:br>
            <a:r>
              <a:rPr lang="en-US" sz="1800" kern="0" dirty="0"/>
              <a:t>number of elements and photodevices, optical readout scheme, etc.</a:t>
            </a:r>
          </a:p>
        </p:txBody>
      </p:sp>
    </p:spTree>
    <p:extLst>
      <p:ext uri="{BB962C8B-B14F-4D97-AF65-F5344CB8AC3E}">
        <p14:creationId xmlns:p14="http://schemas.microsoft.com/office/powerpoint/2010/main" val="15917924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DB3EE7A-87B8-4544-9419-D75AC34A139C}"/>
              </a:ext>
            </a:extLst>
          </p:cNvPr>
          <p:cNvSpPr>
            <a:spLocks noGrp="1"/>
          </p:cNvSpPr>
          <p:nvPr>
            <p:ph type="title"/>
          </p:nvPr>
        </p:nvSpPr>
        <p:spPr>
          <a:xfrm>
            <a:off x="181187" y="5896184"/>
            <a:ext cx="9543626" cy="571500"/>
          </a:xfrm>
        </p:spPr>
        <p:txBody>
          <a:bodyPr/>
          <a:lstStyle/>
          <a:p>
            <a:r>
              <a:rPr lang="en-US" sz="2000" dirty="0"/>
              <a:t>Ren-Yuan Zhu at the EIC Calorimetry Workshop</a:t>
            </a:r>
          </a:p>
        </p:txBody>
      </p:sp>
      <p:pic>
        <p:nvPicPr>
          <p:cNvPr id="20" name="Picture 19">
            <a:extLst>
              <a:ext uri="{FF2B5EF4-FFF2-40B4-BE49-F238E27FC236}">
                <a16:creationId xmlns:a16="http://schemas.microsoft.com/office/drawing/2014/main" id="{75B3ABF9-6472-4A37-97AF-CC41575E78E7}"/>
              </a:ext>
            </a:extLst>
          </p:cNvPr>
          <p:cNvPicPr>
            <a:picLocks noChangeAspect="1"/>
          </p:cNvPicPr>
          <p:nvPr/>
        </p:nvPicPr>
        <p:blipFill>
          <a:blip r:embed="rId3"/>
          <a:stretch>
            <a:fillRect/>
          </a:stretch>
        </p:blipFill>
        <p:spPr>
          <a:xfrm>
            <a:off x="181186" y="178904"/>
            <a:ext cx="9415043" cy="5660335"/>
          </a:xfrm>
          <a:prstGeom prst="rect">
            <a:avLst/>
          </a:prstGeom>
          <a:ln w="15875">
            <a:solidFill>
              <a:srgbClr val="66FFFF"/>
            </a:solidFill>
          </a:ln>
        </p:spPr>
      </p:pic>
      <p:sp>
        <p:nvSpPr>
          <p:cNvPr id="2" name="Rectangle 1">
            <a:extLst>
              <a:ext uri="{FF2B5EF4-FFF2-40B4-BE49-F238E27FC236}">
                <a16:creationId xmlns:a16="http://schemas.microsoft.com/office/drawing/2014/main" id="{DD346450-6CAB-4FDC-9531-90B18A9C1603}"/>
              </a:ext>
            </a:extLst>
          </p:cNvPr>
          <p:cNvSpPr/>
          <p:nvPr/>
        </p:nvSpPr>
        <p:spPr bwMode="auto">
          <a:xfrm>
            <a:off x="7321973" y="961813"/>
            <a:ext cx="2133600" cy="4273974"/>
          </a:xfrm>
          <a:prstGeom prst="rect">
            <a:avLst/>
          </a:prstGeom>
          <a:noFill/>
          <a:ln w="25400" cap="flat" cmpd="sng" algn="ctr">
            <a:solidFill>
              <a:srgbClr val="66FF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82736879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656" y="693198"/>
            <a:ext cx="9614688" cy="5655928"/>
          </a:xfrm>
          <a:solidFill>
            <a:srgbClr val="00003E"/>
          </a:solidFill>
        </p:spPr>
        <p:txBody>
          <a:bodyPr>
            <a:noAutofit/>
          </a:bodyPr>
          <a:lstStyle/>
          <a:p>
            <a:pPr marL="169863" indent="-169863">
              <a:buFont typeface="Wingdings" panose="05000000000000000000" pitchFamily="2" charset="2"/>
              <a:buChar char="§"/>
            </a:pPr>
            <a:r>
              <a:rPr lang="en-US" sz="1600" dirty="0">
                <a:solidFill>
                  <a:srgbClr val="66FFFF"/>
                </a:solidFill>
              </a:rPr>
              <a:t>Hafnium Fluoride glass:</a:t>
            </a:r>
          </a:p>
          <a:p>
            <a:pPr marL="169863" indent="-169863">
              <a:buNone/>
            </a:pPr>
            <a:r>
              <a:rPr lang="en-US" sz="1600" dirty="0">
                <a:solidFill>
                  <a:srgbClr val="66FFFF"/>
                </a:solidFill>
              </a:rPr>
              <a:t>    </a:t>
            </a:r>
            <a:r>
              <a:rPr lang="en-US" sz="1600" dirty="0">
                <a:solidFill>
                  <a:schemeClr val="tx1"/>
                </a:solidFill>
              </a:rPr>
              <a:t>Was considered as a possible alternative to CeF3 or PBWO4 crystals for CMS in the 1990s:    </a:t>
            </a:r>
            <a:r>
              <a:rPr lang="en-US" sz="1600" dirty="0">
                <a:solidFill>
                  <a:srgbClr val="66FFFF"/>
                </a:solidFill>
                <a:hlinkClick r:id="rId3"/>
              </a:rPr>
              <a:t>https://www.dropbox.com/s/rz8v26s02kbk5rc/HafniumFluorideGlasses_Auffrayetal_NIMA19961-s2.0-0168900296007176-main-1.pdf?dl=0</a:t>
            </a:r>
            <a:endParaRPr lang="en-US" sz="1600" dirty="0">
              <a:solidFill>
                <a:srgbClr val="66FFFF"/>
              </a:solidFill>
            </a:endParaRPr>
          </a:p>
          <a:p>
            <a:pPr marL="169863" indent="-169863">
              <a:buFont typeface="Wingdings" panose="05000000000000000000" pitchFamily="2" charset="2"/>
              <a:buChar char="§"/>
            </a:pPr>
            <a:r>
              <a:rPr lang="en-US" sz="1600" dirty="0">
                <a:solidFill>
                  <a:srgbClr val="66FFFF"/>
                </a:solidFill>
              </a:rPr>
              <a:t>May be a good cheap [*] glass candidate: Ce3+ glasses are very fast; sufficient light output. Melting temperature is low. Scintillation light confined to 300 to 360 nm; ~zero above 400 nm</a:t>
            </a: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p:txBody>
      </p:sp>
      <p:sp>
        <p:nvSpPr>
          <p:cNvPr id="2" name="Title 1"/>
          <p:cNvSpPr>
            <a:spLocks noGrp="1"/>
          </p:cNvSpPr>
          <p:nvPr>
            <p:ph type="title"/>
          </p:nvPr>
        </p:nvSpPr>
        <p:spPr>
          <a:xfrm>
            <a:off x="145657" y="54230"/>
            <a:ext cx="9614688" cy="770523"/>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a:t>
            </a:r>
            <a:r>
              <a:rPr lang="en-US" sz="2800" dirty="0">
                <a:solidFill>
                  <a:schemeClr val="tx1">
                    <a:lumMod val="95000"/>
                  </a:schemeClr>
                </a:solidFill>
              </a:rPr>
              <a:t>HfF4 Glass Candidate Example (I)</a:t>
            </a:r>
            <a:endParaRPr lang="en-US" sz="2700" dirty="0">
              <a:solidFill>
                <a:schemeClr val="tx1">
                  <a:lumMod val="95000"/>
                </a:schemeClr>
              </a:solidFill>
            </a:endParaRP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
        <p:nvSpPr>
          <p:cNvPr id="5" name="AutoShape 4">
            <a:extLst>
              <a:ext uri="{FF2B5EF4-FFF2-40B4-BE49-F238E27FC236}">
                <a16:creationId xmlns:a16="http://schemas.microsoft.com/office/drawing/2014/main" id="{15807C29-F96C-4CA3-9089-61037867F9B6}"/>
              </a:ext>
            </a:extLst>
          </p:cNvPr>
          <p:cNvSpPr>
            <a:spLocks noChangeAspect="1" noChangeArrowheads="1"/>
          </p:cNvSpPr>
          <p:nvPr/>
        </p:nvSpPr>
        <p:spPr bwMode="auto">
          <a:xfrm>
            <a:off x="2914650" y="1533525"/>
            <a:ext cx="4076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032096EA-49E9-4360-BA56-2081E1420896}"/>
              </a:ext>
            </a:extLst>
          </p:cNvPr>
          <p:cNvPicPr>
            <a:picLocks noChangeAspect="1"/>
          </p:cNvPicPr>
          <p:nvPr/>
        </p:nvPicPr>
        <p:blipFill rotWithShape="1">
          <a:blip r:embed="rId4"/>
          <a:srcRect t="9387"/>
          <a:stretch/>
        </p:blipFill>
        <p:spPr>
          <a:xfrm>
            <a:off x="219517" y="2514604"/>
            <a:ext cx="9455716" cy="3834522"/>
          </a:xfrm>
          <a:prstGeom prst="rect">
            <a:avLst/>
          </a:prstGeom>
          <a:ln w="19050">
            <a:solidFill>
              <a:srgbClr val="66FFFF"/>
            </a:solidFill>
          </a:ln>
        </p:spPr>
      </p:pic>
      <p:sp>
        <p:nvSpPr>
          <p:cNvPr id="7" name="Rectangle 6">
            <a:extLst>
              <a:ext uri="{FF2B5EF4-FFF2-40B4-BE49-F238E27FC236}">
                <a16:creationId xmlns:a16="http://schemas.microsoft.com/office/drawing/2014/main" id="{28514BDB-2FED-45B7-987F-EE3EC28114C0}"/>
              </a:ext>
            </a:extLst>
          </p:cNvPr>
          <p:cNvSpPr/>
          <p:nvPr/>
        </p:nvSpPr>
        <p:spPr bwMode="auto">
          <a:xfrm>
            <a:off x="219517" y="2756747"/>
            <a:ext cx="3465176" cy="2255520"/>
          </a:xfrm>
          <a:prstGeom prst="rect">
            <a:avLst/>
          </a:prstGeom>
          <a:noFill/>
          <a:ln w="2540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49798830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545" y="693197"/>
            <a:ext cx="9767562" cy="5876567"/>
          </a:xfrm>
          <a:solidFill>
            <a:srgbClr val="00003E"/>
          </a:solidFill>
        </p:spPr>
        <p:txBody>
          <a:bodyPr lIns="0" rIns="0">
            <a:noAutofit/>
          </a:bodyPr>
          <a:lstStyle/>
          <a:p>
            <a:pPr marL="169863" indent="-169863">
              <a:buFont typeface="Wingdings" panose="05000000000000000000" pitchFamily="2" charset="2"/>
              <a:buChar char="§"/>
            </a:pPr>
            <a:r>
              <a:rPr lang="en-US" sz="1700" dirty="0">
                <a:solidFill>
                  <a:srgbClr val="66FFFF"/>
                </a:solidFill>
              </a:rPr>
              <a:t>But possible issues: Self absorption, radiation damage, recovery, may need optical beaching</a:t>
            </a:r>
          </a:p>
          <a:p>
            <a:pPr marL="169863" indent="-169863">
              <a:buFont typeface="Wingdings" panose="05000000000000000000" pitchFamily="2" charset="2"/>
              <a:buChar char="§"/>
            </a:pPr>
            <a:endParaRPr lang="en-US" sz="1700" dirty="0">
              <a:solidFill>
                <a:srgbClr val="66FFFF"/>
              </a:solidFill>
            </a:endParaRPr>
          </a:p>
          <a:p>
            <a:pPr marL="169863" indent="-169863">
              <a:buFont typeface="Wingdings" panose="05000000000000000000" pitchFamily="2" charset="2"/>
              <a:buChar char="§"/>
            </a:pPr>
            <a:endParaRPr lang="en-US" sz="1700" dirty="0">
              <a:solidFill>
                <a:srgbClr val="66FFFF"/>
              </a:solidFill>
            </a:endParaRPr>
          </a:p>
          <a:p>
            <a:pPr marL="169863" indent="-169863">
              <a:buFont typeface="Wingdings" panose="05000000000000000000" pitchFamily="2" charset="2"/>
              <a:buChar char="§"/>
            </a:pPr>
            <a:endParaRPr lang="en-US" sz="17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endParaRPr lang="en-US" sz="1600" dirty="0">
              <a:solidFill>
                <a:srgbClr val="66FFFF"/>
              </a:solidFill>
            </a:endParaRPr>
          </a:p>
          <a:p>
            <a:pPr marL="169863" indent="-169863">
              <a:buFont typeface="Wingdings" panose="05000000000000000000" pitchFamily="2" charset="2"/>
              <a:buChar char="§"/>
            </a:pPr>
            <a:r>
              <a:rPr lang="en-US" sz="1800" dirty="0">
                <a:solidFill>
                  <a:srgbClr val="66FFFF"/>
                </a:solidFill>
              </a:rPr>
              <a:t>Glass quality development and materials characterization would be required</a:t>
            </a:r>
          </a:p>
          <a:p>
            <a:pPr marL="169863" indent="-169863">
              <a:buFont typeface="Wingdings" panose="05000000000000000000" pitchFamily="2" charset="2"/>
              <a:buChar char="§"/>
            </a:pPr>
            <a:r>
              <a:rPr lang="en-US" sz="1800" dirty="0">
                <a:solidFill>
                  <a:srgbClr val="66FFFF"/>
                </a:solidFill>
              </a:rPr>
              <a:t>~ 500 Ton Production is an issue: </a:t>
            </a:r>
            <a:r>
              <a:rPr lang="en-US" sz="1800" dirty="0">
                <a:solidFill>
                  <a:schemeClr val="tx1"/>
                </a:solidFill>
              </a:rPr>
              <a:t>for any new glass candidate.</a:t>
            </a:r>
          </a:p>
        </p:txBody>
      </p:sp>
      <p:sp>
        <p:nvSpPr>
          <p:cNvPr id="2" name="Title 1"/>
          <p:cNvSpPr>
            <a:spLocks noGrp="1"/>
          </p:cNvSpPr>
          <p:nvPr>
            <p:ph type="title"/>
          </p:nvPr>
        </p:nvSpPr>
        <p:spPr>
          <a:xfrm>
            <a:off x="145657" y="54230"/>
            <a:ext cx="9614688" cy="770523"/>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a:t>
            </a:r>
            <a:r>
              <a:rPr lang="en-US" sz="2800" dirty="0">
                <a:solidFill>
                  <a:schemeClr val="tx1">
                    <a:lumMod val="95000"/>
                  </a:schemeClr>
                </a:solidFill>
              </a:rPr>
              <a:t>HfF4 Glass Candidate Example (II)</a:t>
            </a:r>
            <a:endParaRPr lang="en-US" sz="2700" dirty="0">
              <a:solidFill>
                <a:schemeClr val="tx1">
                  <a:lumMod val="95000"/>
                </a:schemeClr>
              </a:solidFill>
            </a:endParaRP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18</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
        <p:nvSpPr>
          <p:cNvPr id="5" name="AutoShape 4">
            <a:extLst>
              <a:ext uri="{FF2B5EF4-FFF2-40B4-BE49-F238E27FC236}">
                <a16:creationId xmlns:a16="http://schemas.microsoft.com/office/drawing/2014/main" id="{15807C29-F96C-4CA3-9089-61037867F9B6}"/>
              </a:ext>
            </a:extLst>
          </p:cNvPr>
          <p:cNvSpPr>
            <a:spLocks noChangeAspect="1" noChangeArrowheads="1"/>
          </p:cNvSpPr>
          <p:nvPr/>
        </p:nvSpPr>
        <p:spPr bwMode="auto">
          <a:xfrm>
            <a:off x="2914650" y="1533525"/>
            <a:ext cx="4076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6" name="Picture 15">
            <a:extLst>
              <a:ext uri="{FF2B5EF4-FFF2-40B4-BE49-F238E27FC236}">
                <a16:creationId xmlns:a16="http://schemas.microsoft.com/office/drawing/2014/main" id="{A1E9A144-2966-47AE-B923-2D11F1D0ADFD}"/>
              </a:ext>
            </a:extLst>
          </p:cNvPr>
          <p:cNvPicPr>
            <a:picLocks noChangeAspect="1"/>
          </p:cNvPicPr>
          <p:nvPr/>
        </p:nvPicPr>
        <p:blipFill>
          <a:blip r:embed="rId3"/>
          <a:stretch>
            <a:fillRect/>
          </a:stretch>
        </p:blipFill>
        <p:spPr>
          <a:xfrm>
            <a:off x="145655" y="1082073"/>
            <a:ext cx="4807345" cy="4613050"/>
          </a:xfrm>
          <a:prstGeom prst="rect">
            <a:avLst/>
          </a:prstGeom>
          <a:ln w="19050">
            <a:solidFill>
              <a:srgbClr val="66FFFF"/>
            </a:solidFill>
          </a:ln>
        </p:spPr>
      </p:pic>
      <p:pic>
        <p:nvPicPr>
          <p:cNvPr id="18" name="Picture 17">
            <a:extLst>
              <a:ext uri="{FF2B5EF4-FFF2-40B4-BE49-F238E27FC236}">
                <a16:creationId xmlns:a16="http://schemas.microsoft.com/office/drawing/2014/main" id="{F09ECA5F-B444-4FF2-B054-7087CC27319A}"/>
              </a:ext>
            </a:extLst>
          </p:cNvPr>
          <p:cNvPicPr>
            <a:picLocks noChangeAspect="1"/>
          </p:cNvPicPr>
          <p:nvPr/>
        </p:nvPicPr>
        <p:blipFill>
          <a:blip r:embed="rId4"/>
          <a:stretch>
            <a:fillRect/>
          </a:stretch>
        </p:blipFill>
        <p:spPr>
          <a:xfrm>
            <a:off x="4953000" y="1082073"/>
            <a:ext cx="4818999" cy="4613050"/>
          </a:xfrm>
          <a:prstGeom prst="rect">
            <a:avLst/>
          </a:prstGeom>
          <a:ln w="19050">
            <a:solidFill>
              <a:srgbClr val="66FFFF"/>
            </a:solidFill>
          </a:ln>
        </p:spPr>
      </p:pic>
    </p:spTree>
    <p:extLst>
      <p:ext uri="{BB962C8B-B14F-4D97-AF65-F5344CB8AC3E}">
        <p14:creationId xmlns:p14="http://schemas.microsoft.com/office/powerpoint/2010/main" val="20077928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657" y="54230"/>
            <a:ext cx="9614688" cy="770523"/>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Scintillating Glass Characteristics</a:t>
            </a:r>
            <a:br>
              <a:rPr lang="en-US" sz="2800" dirty="0">
                <a:solidFill>
                  <a:srgbClr val="66FFFF"/>
                </a:solidFill>
              </a:rPr>
            </a:br>
            <a:r>
              <a:rPr lang="en-US" sz="2400" dirty="0">
                <a:solidFill>
                  <a:schemeClr val="tx1"/>
                </a:solidFill>
              </a:rPr>
              <a:t>SIC at </a:t>
            </a:r>
            <a:r>
              <a:rPr lang="en-US" sz="2400" dirty="0" err="1">
                <a:solidFill>
                  <a:schemeClr val="tx1"/>
                </a:solidFill>
              </a:rPr>
              <a:t>HHCal</a:t>
            </a:r>
            <a:r>
              <a:rPr lang="en-US" sz="2400" dirty="0">
                <a:solidFill>
                  <a:schemeClr val="tx1"/>
                </a:solidFill>
              </a:rPr>
              <a:t> Workshop 2010 (Shanghai) </a:t>
            </a:r>
            <a:endParaRPr lang="en-US" sz="2700" dirty="0">
              <a:solidFill>
                <a:schemeClr val="tx1"/>
              </a:solidFill>
            </a:endParaRPr>
          </a:p>
        </p:txBody>
      </p:sp>
      <p:sp>
        <p:nvSpPr>
          <p:cNvPr id="7" name="Content Placeholder 6">
            <a:extLst>
              <a:ext uri="{FF2B5EF4-FFF2-40B4-BE49-F238E27FC236}">
                <a16:creationId xmlns:a16="http://schemas.microsoft.com/office/drawing/2014/main" id="{EE975DD3-284A-43B2-B2B8-EDC04E6A1367}"/>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43D74490-C86D-4457-B785-34F612B212D6}"/>
              </a:ext>
            </a:extLst>
          </p:cNvPr>
          <p:cNvPicPr>
            <a:picLocks noChangeAspect="1"/>
          </p:cNvPicPr>
          <p:nvPr/>
        </p:nvPicPr>
        <p:blipFill>
          <a:blip r:embed="rId3"/>
          <a:stretch>
            <a:fillRect/>
          </a:stretch>
        </p:blipFill>
        <p:spPr>
          <a:xfrm>
            <a:off x="645942" y="824753"/>
            <a:ext cx="8673155" cy="5640898"/>
          </a:xfrm>
          <a:prstGeom prst="rect">
            <a:avLst/>
          </a:prstGeom>
        </p:spPr>
      </p:pic>
      <p:sp>
        <p:nvSpPr>
          <p:cNvPr id="18" name="Title 1">
            <a:extLst>
              <a:ext uri="{FF2B5EF4-FFF2-40B4-BE49-F238E27FC236}">
                <a16:creationId xmlns:a16="http://schemas.microsoft.com/office/drawing/2014/main" id="{27503157-2300-4BFB-825C-6D7FAAB61C2F}"/>
              </a:ext>
            </a:extLst>
          </p:cNvPr>
          <p:cNvSpPr txBox="1">
            <a:spLocks/>
          </p:cNvSpPr>
          <p:nvPr/>
        </p:nvSpPr>
        <p:spPr bwMode="auto">
          <a:xfrm>
            <a:off x="742950" y="6088175"/>
            <a:ext cx="8420100" cy="2732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rgbClr val="031A6D"/>
                </a:solidFill>
              </a:rPr>
              <a:t>https://indico.ihep.ac.cn/event/1470/timetable/#20100509.detailed</a:t>
            </a:r>
          </a:p>
        </p:txBody>
      </p:sp>
    </p:spTree>
    <p:extLst>
      <p:ext uri="{BB962C8B-B14F-4D97-AF65-F5344CB8AC3E}">
        <p14:creationId xmlns:p14="http://schemas.microsoft.com/office/powerpoint/2010/main" val="328836162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4230"/>
            <a:ext cx="9760344" cy="770523"/>
          </a:xfrm>
        </p:spPr>
        <p:txBody>
          <a:bodyPr/>
          <a:lstStyle/>
          <a:p>
            <a:pPr>
              <a:lnSpc>
                <a:spcPct val="90000"/>
              </a:lnSpc>
            </a:pPr>
            <a:r>
              <a:rPr lang="en-US" sz="3200" dirty="0">
                <a:solidFill>
                  <a:srgbClr val="66FFFF"/>
                </a:solidFill>
              </a:rPr>
              <a:t>   </a:t>
            </a:r>
            <a:r>
              <a:rPr lang="en-US" sz="3200" dirty="0" err="1">
                <a:solidFill>
                  <a:srgbClr val="66FFFF"/>
                </a:solidFill>
              </a:rPr>
              <a:t>Calvision</a:t>
            </a:r>
            <a:r>
              <a:rPr lang="en-US" sz="3200" dirty="0">
                <a:solidFill>
                  <a:srgbClr val="66FFFF"/>
                </a:solidFill>
              </a:rPr>
              <a:t> Workshop: </a:t>
            </a:r>
            <a:r>
              <a:rPr lang="en-US" sz="3200" dirty="0">
                <a:solidFill>
                  <a:schemeClr val="tx1"/>
                </a:solidFill>
              </a:rPr>
              <a:t>Blue Sky R&amp;D Session</a:t>
            </a:r>
          </a:p>
        </p:txBody>
      </p:sp>
      <p:sp>
        <p:nvSpPr>
          <p:cNvPr id="3" name="Content Placeholder 2"/>
          <p:cNvSpPr>
            <a:spLocks noGrp="1"/>
          </p:cNvSpPr>
          <p:nvPr>
            <p:ph idx="1"/>
          </p:nvPr>
        </p:nvSpPr>
        <p:spPr>
          <a:xfrm>
            <a:off x="145656" y="824753"/>
            <a:ext cx="9614688" cy="5889497"/>
          </a:xfrm>
          <a:solidFill>
            <a:srgbClr val="00003E"/>
          </a:solidFill>
          <a:ln w="22225">
            <a:solidFill>
              <a:srgbClr val="66FFFF"/>
            </a:solidFill>
          </a:ln>
        </p:spPr>
        <p:txBody>
          <a:bodyPr>
            <a:noAutofit/>
          </a:bodyPr>
          <a:lstStyle/>
          <a:p>
            <a:pPr>
              <a:spcBef>
                <a:spcPts val="600"/>
              </a:spcBef>
              <a:spcAft>
                <a:spcPts val="1200"/>
              </a:spcAft>
              <a:buFont typeface="Wingdings" panose="05000000000000000000" pitchFamily="2" charset="2"/>
              <a:buChar char="§"/>
            </a:pPr>
            <a:endParaRPr lang="en-US" sz="2400" dirty="0">
              <a:solidFill>
                <a:srgbClr val="66FFFF"/>
              </a:solidFill>
            </a:endParaRPr>
          </a:p>
          <a:p>
            <a:pPr>
              <a:spcBef>
                <a:spcPts val="600"/>
              </a:spcBef>
              <a:spcAft>
                <a:spcPts val="1200"/>
              </a:spcAft>
              <a:buFont typeface="Wingdings" panose="05000000000000000000" pitchFamily="2" charset="2"/>
              <a:buChar char="§"/>
            </a:pPr>
            <a:r>
              <a:rPr lang="en-US" sz="2400" dirty="0">
                <a:solidFill>
                  <a:schemeClr val="tx1"/>
                </a:solidFill>
              </a:rPr>
              <a:t>Introduction to the Team; Design and R&amp;D Issues 	</a:t>
            </a:r>
            <a:r>
              <a:rPr lang="en-US" sz="2400" dirty="0">
                <a:solidFill>
                  <a:srgbClr val="66FFFF"/>
                </a:solidFill>
              </a:rPr>
              <a:t>HN</a:t>
            </a:r>
          </a:p>
          <a:p>
            <a:pPr>
              <a:spcBef>
                <a:spcPts val="600"/>
              </a:spcBef>
              <a:spcAft>
                <a:spcPts val="1200"/>
              </a:spcAft>
              <a:buFont typeface="Wingdings" panose="05000000000000000000" pitchFamily="2" charset="2"/>
              <a:buChar char="§"/>
            </a:pPr>
            <a:r>
              <a:rPr lang="en-US" sz="2400" dirty="0">
                <a:solidFill>
                  <a:schemeClr val="tx1"/>
                </a:solidFill>
              </a:rPr>
              <a:t>Cost Effective Inorganic Scintillators</a:t>
            </a:r>
            <a:r>
              <a:rPr lang="en-US" sz="2400" dirty="0">
                <a:solidFill>
                  <a:srgbClr val="66FFFF"/>
                </a:solidFill>
              </a:rPr>
              <a:t>			RZ</a:t>
            </a:r>
          </a:p>
          <a:p>
            <a:pPr>
              <a:spcBef>
                <a:spcPts val="600"/>
              </a:spcBef>
              <a:spcAft>
                <a:spcPts val="1200"/>
              </a:spcAft>
              <a:buFont typeface="Wingdings" panose="05000000000000000000" pitchFamily="2" charset="2"/>
              <a:buChar char="§"/>
            </a:pPr>
            <a:r>
              <a:rPr lang="en-US" sz="2400" dirty="0">
                <a:solidFill>
                  <a:schemeClr val="tx1"/>
                </a:solidFill>
              </a:rPr>
              <a:t>Quantum Dot Wavelength Shifters                 	</a:t>
            </a:r>
            <a:r>
              <a:rPr lang="en-US" sz="2400" dirty="0">
                <a:solidFill>
                  <a:srgbClr val="66FFFF"/>
                </a:solidFill>
              </a:rPr>
              <a:t>	SM</a:t>
            </a:r>
          </a:p>
          <a:p>
            <a:pPr>
              <a:spcBef>
                <a:spcPts val="600"/>
              </a:spcBef>
              <a:spcAft>
                <a:spcPts val="1200"/>
              </a:spcAft>
              <a:buFont typeface="Wingdings" panose="05000000000000000000" pitchFamily="2" charset="2"/>
              <a:buChar char="§"/>
            </a:pPr>
            <a:r>
              <a:rPr lang="en-US" sz="2400" dirty="0">
                <a:solidFill>
                  <a:schemeClr val="tx1"/>
                </a:solidFill>
              </a:rPr>
              <a:t>Simulation of HHCAL						</a:t>
            </a:r>
            <a:r>
              <a:rPr lang="en-US" sz="2400" dirty="0">
                <a:solidFill>
                  <a:srgbClr val="66FFFF"/>
                </a:solidFill>
              </a:rPr>
              <a:t>SC</a:t>
            </a:r>
          </a:p>
          <a:p>
            <a:pPr>
              <a:spcBef>
                <a:spcPts val="600"/>
              </a:spcBef>
              <a:spcAft>
                <a:spcPts val="1200"/>
              </a:spcAft>
              <a:buFont typeface="Wingdings" panose="05000000000000000000" pitchFamily="2" charset="2"/>
              <a:buChar char="§"/>
            </a:pPr>
            <a:r>
              <a:rPr lang="en-US" sz="2400" dirty="0">
                <a:solidFill>
                  <a:srgbClr val="66FFFF"/>
                </a:solidFill>
              </a:rPr>
              <a:t>Discussion		     				  MD + All</a:t>
            </a: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2</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Tree>
    <p:extLst>
      <p:ext uri="{BB962C8B-B14F-4D97-AF65-F5344CB8AC3E}">
        <p14:creationId xmlns:p14="http://schemas.microsoft.com/office/powerpoint/2010/main" val="51343745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657" y="54230"/>
            <a:ext cx="9614688" cy="770523"/>
          </a:xfrm>
        </p:spPr>
        <p:txBody>
          <a:bodyPr/>
          <a:lstStyle/>
          <a:p>
            <a:pPr>
              <a:lnSpc>
                <a:spcPct val="90000"/>
              </a:lnSpc>
            </a:pPr>
            <a:r>
              <a:rPr lang="en-US" sz="2400" dirty="0">
                <a:solidFill>
                  <a:schemeClr val="tx1"/>
                </a:solidFill>
              </a:rPr>
              <a:t>Zhang </a:t>
            </a:r>
            <a:r>
              <a:rPr lang="en-US" sz="2400" dirty="0" err="1">
                <a:solidFill>
                  <a:schemeClr val="tx1"/>
                </a:solidFill>
              </a:rPr>
              <a:t>Yuepin</a:t>
            </a:r>
            <a:r>
              <a:rPr lang="en-US" sz="2400" dirty="0">
                <a:solidFill>
                  <a:schemeClr val="tx1"/>
                </a:solidFill>
              </a:rPr>
              <a:t> at CALOR 2010</a:t>
            </a:r>
            <a:endParaRPr lang="en-US" sz="2700" dirty="0">
              <a:solidFill>
                <a:schemeClr val="tx1"/>
              </a:solidFill>
            </a:endParaRPr>
          </a:p>
        </p:txBody>
      </p:sp>
      <p:sp>
        <p:nvSpPr>
          <p:cNvPr id="7" name="Content Placeholder 6">
            <a:extLst>
              <a:ext uri="{FF2B5EF4-FFF2-40B4-BE49-F238E27FC236}">
                <a16:creationId xmlns:a16="http://schemas.microsoft.com/office/drawing/2014/main" id="{EE975DD3-284A-43B2-B2B8-EDC04E6A1367}"/>
              </a:ext>
            </a:extLst>
          </p:cNvPr>
          <p:cNvSpPr>
            <a:spLocks noGrp="1"/>
          </p:cNvSpPr>
          <p:nvPr>
            <p:ph idx="1"/>
          </p:nvPr>
        </p:nvSpPr>
        <p:spPr/>
        <p:txBody>
          <a:bodyPr/>
          <a:lstStyle/>
          <a:p>
            <a:endParaRPr lang="en-US"/>
          </a:p>
        </p:txBody>
      </p:sp>
      <p:pic>
        <p:nvPicPr>
          <p:cNvPr id="13" name="Picture 12">
            <a:extLst>
              <a:ext uri="{FF2B5EF4-FFF2-40B4-BE49-F238E27FC236}">
                <a16:creationId xmlns:a16="http://schemas.microsoft.com/office/drawing/2014/main" id="{1CE84E4A-B6D1-45CD-AC53-3769E032013B}"/>
              </a:ext>
            </a:extLst>
          </p:cNvPr>
          <p:cNvPicPr>
            <a:picLocks noChangeAspect="1"/>
          </p:cNvPicPr>
          <p:nvPr/>
        </p:nvPicPr>
        <p:blipFill>
          <a:blip r:embed="rId3"/>
          <a:stretch>
            <a:fillRect/>
          </a:stretch>
        </p:blipFill>
        <p:spPr>
          <a:xfrm>
            <a:off x="401818" y="1132844"/>
            <a:ext cx="9059952" cy="5350751"/>
          </a:xfrm>
          <a:prstGeom prst="rect">
            <a:avLst/>
          </a:prstGeom>
        </p:spPr>
      </p:pic>
    </p:spTree>
    <p:extLst>
      <p:ext uri="{BB962C8B-B14F-4D97-AF65-F5344CB8AC3E}">
        <p14:creationId xmlns:p14="http://schemas.microsoft.com/office/powerpoint/2010/main" val="3664846759"/>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Content Placeholder 19">
            <a:extLst>
              <a:ext uri="{FF2B5EF4-FFF2-40B4-BE49-F238E27FC236}">
                <a16:creationId xmlns:a16="http://schemas.microsoft.com/office/drawing/2014/main" id="{75592E59-F45E-42BC-84FC-5218E671E49D}"/>
              </a:ext>
            </a:extLst>
          </p:cNvPr>
          <p:cNvPicPr>
            <a:picLocks noGrp="1" noChangeAspect="1"/>
          </p:cNvPicPr>
          <p:nvPr>
            <p:ph idx="1"/>
          </p:nvPr>
        </p:nvPicPr>
        <p:blipFill>
          <a:blip r:embed="rId3"/>
          <a:stretch>
            <a:fillRect/>
          </a:stretch>
        </p:blipFill>
        <p:spPr>
          <a:xfrm>
            <a:off x="145657" y="778150"/>
            <a:ext cx="4471739" cy="3748106"/>
          </a:xfrm>
          <a:solidFill>
            <a:srgbClr val="00003E"/>
          </a:solidFill>
          <a:ln w="19050">
            <a:solidFill>
              <a:srgbClr val="66FFFF"/>
            </a:solidFill>
          </a:ln>
        </p:spPr>
      </p:pic>
      <p:sp>
        <p:nvSpPr>
          <p:cNvPr id="2" name="Title 1"/>
          <p:cNvSpPr>
            <a:spLocks noGrp="1"/>
          </p:cNvSpPr>
          <p:nvPr>
            <p:ph type="title"/>
          </p:nvPr>
        </p:nvSpPr>
        <p:spPr>
          <a:xfrm>
            <a:off x="145657" y="54230"/>
            <a:ext cx="9614688" cy="663743"/>
          </a:xfrm>
        </p:spPr>
        <p:txBody>
          <a:bodyPr/>
          <a:lstStyle/>
          <a:p>
            <a:pPr>
              <a:lnSpc>
                <a:spcPct val="90000"/>
              </a:lnSpc>
            </a:pPr>
            <a:r>
              <a:rPr lang="en-US" sz="2800" dirty="0">
                <a:solidFill>
                  <a:srgbClr val="66FFFF"/>
                </a:solidFill>
              </a:rPr>
              <a:t>   </a:t>
            </a:r>
            <a:r>
              <a:rPr lang="en-US" sz="2400" dirty="0" err="1">
                <a:solidFill>
                  <a:srgbClr val="66FFFF"/>
                </a:solidFill>
              </a:rPr>
              <a:t>Calvision</a:t>
            </a:r>
            <a:r>
              <a:rPr lang="en-US" sz="2400" dirty="0">
                <a:solidFill>
                  <a:srgbClr val="66FFFF"/>
                </a:solidFill>
              </a:rPr>
              <a:t>: Gd</a:t>
            </a:r>
            <a:r>
              <a:rPr lang="en-US" sz="2400" baseline="26000" dirty="0">
                <a:solidFill>
                  <a:srgbClr val="66FFFF"/>
                </a:solidFill>
              </a:rPr>
              <a:t>3+ </a:t>
            </a:r>
            <a:r>
              <a:rPr lang="en-US" sz="2400" dirty="0">
                <a:solidFill>
                  <a:srgbClr val="66FFFF"/>
                </a:solidFill>
              </a:rPr>
              <a:t>Loaded </a:t>
            </a:r>
            <a:r>
              <a:rPr lang="en-US" sz="2400" dirty="0" err="1">
                <a:solidFill>
                  <a:srgbClr val="66FFFF"/>
                </a:solidFill>
              </a:rPr>
              <a:t>BaO</a:t>
            </a:r>
            <a:r>
              <a:rPr lang="en-US" sz="2400" dirty="0">
                <a:solidFill>
                  <a:srgbClr val="66FFFF"/>
                </a:solidFill>
              </a:rPr>
              <a:t>*SiO2 and DSB (Ce) </a:t>
            </a:r>
            <a:br>
              <a:rPr lang="en-US" sz="2400" dirty="0">
                <a:solidFill>
                  <a:srgbClr val="66FFFF"/>
                </a:solidFill>
              </a:rPr>
            </a:br>
            <a:r>
              <a:rPr lang="en-US" sz="2400" dirty="0">
                <a:solidFill>
                  <a:schemeClr val="tx1">
                    <a:lumMod val="95000"/>
                  </a:schemeClr>
                </a:solidFill>
              </a:rPr>
              <a:t>Glass Candidate Example: Novotny et al. </a:t>
            </a: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
        <p:nvSpPr>
          <p:cNvPr id="5" name="AutoShape 4">
            <a:extLst>
              <a:ext uri="{FF2B5EF4-FFF2-40B4-BE49-F238E27FC236}">
                <a16:creationId xmlns:a16="http://schemas.microsoft.com/office/drawing/2014/main" id="{15807C29-F96C-4CA3-9089-61037867F9B6}"/>
              </a:ext>
            </a:extLst>
          </p:cNvPr>
          <p:cNvSpPr>
            <a:spLocks noChangeAspect="1" noChangeArrowheads="1"/>
          </p:cNvSpPr>
          <p:nvPr/>
        </p:nvSpPr>
        <p:spPr bwMode="auto">
          <a:xfrm>
            <a:off x="2914650" y="1533525"/>
            <a:ext cx="4076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2" name="Picture 21">
            <a:extLst>
              <a:ext uri="{FF2B5EF4-FFF2-40B4-BE49-F238E27FC236}">
                <a16:creationId xmlns:a16="http://schemas.microsoft.com/office/drawing/2014/main" id="{0C0C15C1-4E51-4842-A603-48A739064A8B}"/>
              </a:ext>
            </a:extLst>
          </p:cNvPr>
          <p:cNvPicPr>
            <a:picLocks noChangeAspect="1"/>
          </p:cNvPicPr>
          <p:nvPr/>
        </p:nvPicPr>
        <p:blipFill rotWithShape="1">
          <a:blip r:embed="rId4"/>
          <a:srcRect r="8917"/>
          <a:stretch/>
        </p:blipFill>
        <p:spPr>
          <a:xfrm>
            <a:off x="145657" y="4562911"/>
            <a:ext cx="4471739" cy="1840492"/>
          </a:xfrm>
          <a:prstGeom prst="rect">
            <a:avLst/>
          </a:prstGeom>
          <a:ln w="19050">
            <a:solidFill>
              <a:srgbClr val="66FFFF"/>
            </a:solidFill>
          </a:ln>
        </p:spPr>
      </p:pic>
      <p:pic>
        <p:nvPicPr>
          <p:cNvPr id="24" name="Picture 23">
            <a:extLst>
              <a:ext uri="{FF2B5EF4-FFF2-40B4-BE49-F238E27FC236}">
                <a16:creationId xmlns:a16="http://schemas.microsoft.com/office/drawing/2014/main" id="{F0735633-2B4A-4518-9588-B7F1ECF5F66C}"/>
              </a:ext>
            </a:extLst>
          </p:cNvPr>
          <p:cNvPicPr>
            <a:picLocks noChangeAspect="1"/>
          </p:cNvPicPr>
          <p:nvPr/>
        </p:nvPicPr>
        <p:blipFill>
          <a:blip r:embed="rId5"/>
          <a:stretch>
            <a:fillRect/>
          </a:stretch>
        </p:blipFill>
        <p:spPr>
          <a:xfrm>
            <a:off x="4617396" y="778151"/>
            <a:ext cx="4994806" cy="2198948"/>
          </a:xfrm>
          <a:prstGeom prst="rect">
            <a:avLst/>
          </a:prstGeom>
          <a:ln w="19050">
            <a:solidFill>
              <a:srgbClr val="66FFFF"/>
            </a:solidFill>
          </a:ln>
        </p:spPr>
      </p:pic>
      <p:pic>
        <p:nvPicPr>
          <p:cNvPr id="26" name="Picture 25">
            <a:extLst>
              <a:ext uri="{FF2B5EF4-FFF2-40B4-BE49-F238E27FC236}">
                <a16:creationId xmlns:a16="http://schemas.microsoft.com/office/drawing/2014/main" id="{9B9521A4-E9FE-4D2D-80CF-6D274F211708}"/>
              </a:ext>
            </a:extLst>
          </p:cNvPr>
          <p:cNvPicPr>
            <a:picLocks noChangeAspect="1"/>
          </p:cNvPicPr>
          <p:nvPr/>
        </p:nvPicPr>
        <p:blipFill>
          <a:blip r:embed="rId6"/>
          <a:stretch>
            <a:fillRect/>
          </a:stretch>
        </p:blipFill>
        <p:spPr>
          <a:xfrm>
            <a:off x="4607361" y="2932560"/>
            <a:ext cx="4994807" cy="1877148"/>
          </a:xfrm>
          <a:prstGeom prst="rect">
            <a:avLst/>
          </a:prstGeom>
          <a:ln w="19050">
            <a:solidFill>
              <a:srgbClr val="66FFFF"/>
            </a:solidFill>
          </a:ln>
        </p:spPr>
      </p:pic>
      <p:pic>
        <p:nvPicPr>
          <p:cNvPr id="28" name="Picture 27">
            <a:extLst>
              <a:ext uri="{FF2B5EF4-FFF2-40B4-BE49-F238E27FC236}">
                <a16:creationId xmlns:a16="http://schemas.microsoft.com/office/drawing/2014/main" id="{9787C0D7-FD23-402D-8AE7-F6A76535CBA5}"/>
              </a:ext>
            </a:extLst>
          </p:cNvPr>
          <p:cNvPicPr>
            <a:picLocks noChangeAspect="1"/>
          </p:cNvPicPr>
          <p:nvPr/>
        </p:nvPicPr>
        <p:blipFill>
          <a:blip r:embed="rId7"/>
          <a:stretch>
            <a:fillRect/>
          </a:stretch>
        </p:blipFill>
        <p:spPr>
          <a:xfrm>
            <a:off x="4597329" y="4854246"/>
            <a:ext cx="5014873" cy="1549157"/>
          </a:xfrm>
          <a:prstGeom prst="rect">
            <a:avLst/>
          </a:prstGeom>
          <a:ln w="19050">
            <a:solidFill>
              <a:srgbClr val="66FFFF"/>
            </a:solidFill>
          </a:ln>
        </p:spPr>
      </p:pic>
      <p:sp>
        <p:nvSpPr>
          <p:cNvPr id="3" name="Rectangle: Single Corner Rounded 2">
            <a:extLst>
              <a:ext uri="{FF2B5EF4-FFF2-40B4-BE49-F238E27FC236}">
                <a16:creationId xmlns:a16="http://schemas.microsoft.com/office/drawing/2014/main" id="{B5244EA1-F400-4EC4-8F30-F4A85C3172C0}"/>
              </a:ext>
            </a:extLst>
          </p:cNvPr>
          <p:cNvSpPr/>
          <p:nvPr/>
        </p:nvSpPr>
        <p:spPr bwMode="auto">
          <a:xfrm>
            <a:off x="457598" y="5970876"/>
            <a:ext cx="4076700" cy="429294"/>
          </a:xfrm>
          <a:prstGeom prst="round1Rect">
            <a:avLst/>
          </a:prstGeom>
          <a:noFill/>
          <a:ln w="2540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
        <p:nvSpPr>
          <p:cNvPr id="11" name="Rectangle: Single Corner Rounded 10">
            <a:extLst>
              <a:ext uri="{FF2B5EF4-FFF2-40B4-BE49-F238E27FC236}">
                <a16:creationId xmlns:a16="http://schemas.microsoft.com/office/drawing/2014/main" id="{E89DC2CD-AD8E-4BD6-A2F4-5E7BEEDBEF65}"/>
              </a:ext>
            </a:extLst>
          </p:cNvPr>
          <p:cNvSpPr/>
          <p:nvPr/>
        </p:nvSpPr>
        <p:spPr bwMode="auto">
          <a:xfrm>
            <a:off x="4695524" y="2406603"/>
            <a:ext cx="4926713" cy="479325"/>
          </a:xfrm>
          <a:prstGeom prst="round1Rect">
            <a:avLst/>
          </a:prstGeom>
          <a:noFill/>
          <a:ln w="2540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
        <p:nvSpPr>
          <p:cNvPr id="12" name="Title 1">
            <a:extLst>
              <a:ext uri="{FF2B5EF4-FFF2-40B4-BE49-F238E27FC236}">
                <a16:creationId xmlns:a16="http://schemas.microsoft.com/office/drawing/2014/main" id="{CA9556B8-06A1-4CCD-8C82-6366A4BF8300}"/>
              </a:ext>
            </a:extLst>
          </p:cNvPr>
          <p:cNvSpPr txBox="1">
            <a:spLocks/>
          </p:cNvSpPr>
          <p:nvPr/>
        </p:nvSpPr>
        <p:spPr bwMode="auto">
          <a:xfrm>
            <a:off x="145657" y="6447941"/>
            <a:ext cx="9119724" cy="4410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rgbClr val="66FFFF"/>
                </a:solidFill>
              </a:rPr>
              <a:t>   </a:t>
            </a:r>
            <a:r>
              <a:rPr lang="en-US" sz="2000" kern="0" dirty="0">
                <a:solidFill>
                  <a:schemeClr val="tx1"/>
                </a:solidFill>
              </a:rPr>
              <a:t>Heavily Gd-loaded glass may be dense enough; +higher light yield</a:t>
            </a:r>
            <a:endParaRPr lang="en-US" sz="1800" kern="0" dirty="0">
              <a:solidFill>
                <a:schemeClr val="tx1"/>
              </a:solidFill>
            </a:endParaRPr>
          </a:p>
        </p:txBody>
      </p:sp>
      <p:sp>
        <p:nvSpPr>
          <p:cNvPr id="13" name="Rectangle: Single Corner Rounded 12">
            <a:extLst>
              <a:ext uri="{FF2B5EF4-FFF2-40B4-BE49-F238E27FC236}">
                <a16:creationId xmlns:a16="http://schemas.microsoft.com/office/drawing/2014/main" id="{E65BEC0B-04DC-4DDB-94D3-7ABD02D0FE24}"/>
              </a:ext>
            </a:extLst>
          </p:cNvPr>
          <p:cNvSpPr/>
          <p:nvPr/>
        </p:nvSpPr>
        <p:spPr bwMode="auto">
          <a:xfrm>
            <a:off x="4583761" y="5911790"/>
            <a:ext cx="5038476" cy="479325"/>
          </a:xfrm>
          <a:prstGeom prst="round1Rect">
            <a:avLst/>
          </a:prstGeom>
          <a:noFill/>
          <a:ln w="2540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5000"/>
              </a:lnSpc>
              <a:spcBef>
                <a:spcPct val="20000"/>
              </a:spcBef>
              <a:spcAft>
                <a:spcPct val="0"/>
              </a:spcAft>
              <a:buClrTx/>
              <a:buSzTx/>
              <a:buFont typeface="Wingdings" pitchFamily="2" charset="2"/>
              <a:buChar char="r"/>
              <a:tabLst/>
            </a:pPr>
            <a:endParaRPr kumimoji="0" lang="en-US" sz="2000" b="1"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994912626"/>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196762" y="134027"/>
            <a:ext cx="8656320" cy="68610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B3FFFF"/>
                </a:solidFill>
                <a:effectLst/>
                <a:uLnTx/>
                <a:uFillTx/>
                <a:latin typeface="Arial"/>
                <a:ea typeface="+mj-ea"/>
                <a:cs typeface="+mj-cs"/>
              </a:rPr>
              <a:t>C/S separation scenarios: </a:t>
            </a:r>
            <a:br>
              <a:rPr kumimoji="0" lang="en-US" sz="2800" b="1" i="0" u="none" strike="noStrike" kern="0" cap="none" spc="0" normalizeH="0" baseline="0" noProof="0" dirty="0">
                <a:ln>
                  <a:noFill/>
                </a:ln>
                <a:solidFill>
                  <a:srgbClr val="B3FFFF"/>
                </a:solidFill>
                <a:effectLst/>
                <a:uLnTx/>
                <a:uFillTx/>
                <a:latin typeface="Arial"/>
                <a:ea typeface="+mj-ea"/>
                <a:cs typeface="+mj-cs"/>
              </a:rPr>
            </a:br>
            <a:r>
              <a:rPr kumimoji="0" lang="en-US" sz="2800" b="1" i="0" u="none" strike="noStrike" kern="0" cap="none" spc="0" normalizeH="0" baseline="0" noProof="0" dirty="0">
                <a:ln>
                  <a:noFill/>
                </a:ln>
                <a:solidFill>
                  <a:srgbClr val="B3FFFF"/>
                </a:solidFill>
                <a:effectLst/>
                <a:uLnTx/>
                <a:uFillTx/>
                <a:latin typeface="Arial"/>
                <a:ea typeface="+mj-ea"/>
                <a:cs typeface="+mj-cs"/>
              </a:rPr>
              <a:t>Narrow Bandpass or </a:t>
            </a:r>
            <a:r>
              <a:rPr kumimoji="0" lang="en-US" sz="2800" b="1" i="0" u="none" strike="noStrike" kern="0" cap="none" spc="0" normalizeH="0" baseline="0" noProof="0" dirty="0" err="1">
                <a:ln>
                  <a:noFill/>
                </a:ln>
                <a:solidFill>
                  <a:srgbClr val="B3FFFF"/>
                </a:solidFill>
                <a:effectLst/>
                <a:uLnTx/>
                <a:uFillTx/>
                <a:latin typeface="Arial"/>
                <a:ea typeface="+mj-ea"/>
                <a:cs typeface="+mj-cs"/>
              </a:rPr>
              <a:t>Multipass</a:t>
            </a:r>
            <a:r>
              <a:rPr kumimoji="0" lang="en-US" sz="2800" b="1" i="0" u="none" strike="noStrike" kern="0" cap="none" spc="0" normalizeH="0" baseline="0" noProof="0" dirty="0">
                <a:ln>
                  <a:noFill/>
                </a:ln>
                <a:solidFill>
                  <a:srgbClr val="B3FFFF"/>
                </a:solidFill>
                <a:effectLst/>
                <a:uLnTx/>
                <a:uFillTx/>
                <a:latin typeface="Arial"/>
                <a:ea typeface="+mj-ea"/>
                <a:cs typeface="+mj-cs"/>
              </a:rPr>
              <a:t> Filters </a:t>
            </a:r>
            <a:endParaRPr kumimoji="0" lang="en-US" sz="2800" b="1" i="0" u="none" strike="noStrike" kern="0" cap="none" spc="0" normalizeH="0" baseline="0" noProof="0" dirty="0">
              <a:ln>
                <a:noFill/>
              </a:ln>
              <a:solidFill>
                <a:schemeClr val="tx1"/>
              </a:solidFill>
              <a:effectLst/>
              <a:uLnTx/>
              <a:uFillTx/>
              <a:latin typeface="Arial"/>
              <a:ea typeface="+mj-ea"/>
              <a:cs typeface="+mj-cs"/>
            </a:endParaRPr>
          </a:p>
        </p:txBody>
      </p:sp>
      <p:sp>
        <p:nvSpPr>
          <p:cNvPr id="16" name="Rectangle 15">
            <a:extLst>
              <a:ext uri="{FF2B5EF4-FFF2-40B4-BE49-F238E27FC236}">
                <a16:creationId xmlns:a16="http://schemas.microsoft.com/office/drawing/2014/main" id="{5094D23C-5A1D-48E0-8040-9BE1BAE2C110}"/>
              </a:ext>
            </a:extLst>
          </p:cNvPr>
          <p:cNvSpPr/>
          <p:nvPr/>
        </p:nvSpPr>
        <p:spPr>
          <a:xfrm>
            <a:off x="196762" y="1004055"/>
            <a:ext cx="9424668" cy="5694820"/>
          </a:xfrm>
          <a:prstGeom prst="rect">
            <a:avLst/>
          </a:prstGeom>
          <a:solidFill>
            <a:srgbClr val="001D3A"/>
          </a:solidFill>
          <a:ln w="22225">
            <a:solidFill>
              <a:srgbClr val="FCE600"/>
            </a:solidFill>
          </a:ln>
        </p:spPr>
        <p:txBody>
          <a:bodyPr wrap="square" lIns="91440" tIns="91440" rIns="91440" bIns="91440">
            <a:noAutofit/>
          </a:bodyPr>
          <a:lstStyle/>
          <a:p>
            <a:pPr marL="111125" indent="-111125">
              <a:spcAft>
                <a:spcPts val="1200"/>
              </a:spcAft>
              <a:buFont typeface="Arial" panose="020B0604020202020204" pitchFamily="34" charset="0"/>
              <a:buChar char="•"/>
            </a:pPr>
            <a:r>
              <a:rPr lang="en-US" sz="2400" b="1" dirty="0">
                <a:solidFill>
                  <a:srgbClr val="66FFFF"/>
                </a:solidFill>
              </a:rPr>
              <a:t> Dichroic bandpass filters</a:t>
            </a:r>
            <a:br>
              <a:rPr lang="en-US" sz="2400" b="1" dirty="0">
                <a:solidFill>
                  <a:srgbClr val="66FFFF"/>
                </a:solidFill>
              </a:rPr>
            </a:br>
            <a:r>
              <a:rPr lang="en-US" sz="2400" b="1" dirty="0">
                <a:solidFill>
                  <a:srgbClr val="66FFFF"/>
                </a:solidFill>
              </a:rPr>
              <a:t>(fused silica substrate)</a:t>
            </a:r>
            <a:br>
              <a:rPr lang="en-US" sz="2400" b="1" dirty="0">
                <a:solidFill>
                  <a:srgbClr val="66FFFF"/>
                </a:solidFill>
              </a:rPr>
            </a:br>
            <a:r>
              <a:rPr lang="en-US" sz="2400" b="1" dirty="0">
                <a:solidFill>
                  <a:srgbClr val="66FFFF"/>
                </a:solidFill>
              </a:rPr>
              <a:t>e.g. Alluxa.com</a:t>
            </a: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buFont typeface="Arial" panose="020B0604020202020204" pitchFamily="34" charset="0"/>
              <a:buChar char="•"/>
            </a:pPr>
            <a:endParaRPr lang="en-US" sz="2400" b="1" dirty="0">
              <a:solidFill>
                <a:srgbClr val="66FFFF"/>
              </a:solidFill>
            </a:endParaRPr>
          </a:p>
          <a:p>
            <a:pPr marL="111125" indent="-111125">
              <a:spcAft>
                <a:spcPts val="1200"/>
              </a:spcAft>
              <a:buFont typeface="Arial" panose="020B0604020202020204" pitchFamily="34" charset="0"/>
              <a:buChar char="•"/>
            </a:pPr>
            <a:endParaRPr lang="en-US" sz="3200" b="1" dirty="0">
              <a:solidFill>
                <a:srgbClr val="66FFFF"/>
              </a:solidFill>
            </a:endParaRPr>
          </a:p>
          <a:p>
            <a:pPr marL="111125" indent="-111125">
              <a:spcBef>
                <a:spcPts val="600"/>
              </a:spcBef>
              <a:spcAft>
                <a:spcPts val="1200"/>
              </a:spcAft>
              <a:buFont typeface="Arial" panose="020B0604020202020204" pitchFamily="34" charset="0"/>
              <a:buChar char="•"/>
            </a:pPr>
            <a:r>
              <a:rPr lang="en-US" sz="2400" b="1" dirty="0">
                <a:solidFill>
                  <a:srgbClr val="66FFFF"/>
                </a:solidFill>
              </a:rPr>
              <a:t> Several hundred $ each: Can we manufacture our own ?</a:t>
            </a:r>
            <a:br>
              <a:rPr lang="en-US" sz="2400" b="1" dirty="0">
                <a:solidFill>
                  <a:srgbClr val="66FFFF"/>
                </a:solidFill>
              </a:rPr>
            </a:br>
            <a:r>
              <a:rPr lang="en-US" sz="1600" b="1" dirty="0"/>
              <a:t>See https://www.olympus-lifescience.com/en/microscope-resource/primer/lightandcolor/filter/ </a:t>
            </a:r>
          </a:p>
        </p:txBody>
      </p:sp>
      <p:pic>
        <p:nvPicPr>
          <p:cNvPr id="3" name="Picture 2">
            <a:extLst>
              <a:ext uri="{FF2B5EF4-FFF2-40B4-BE49-F238E27FC236}">
                <a16:creationId xmlns:a16="http://schemas.microsoft.com/office/drawing/2014/main" id="{3530F3A0-0E1D-452E-B2F7-089F7AEACE2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Lst>
          </a:blip>
          <a:stretch>
            <a:fillRect/>
          </a:stretch>
        </p:blipFill>
        <p:spPr>
          <a:xfrm>
            <a:off x="374898" y="2170749"/>
            <a:ext cx="1855549" cy="3776895"/>
          </a:xfrm>
          <a:prstGeom prst="rect">
            <a:avLst/>
          </a:prstGeom>
          <a:ln w="28575">
            <a:solidFill>
              <a:schemeClr val="accent1"/>
            </a:solidFill>
          </a:ln>
        </p:spPr>
      </p:pic>
      <p:pic>
        <p:nvPicPr>
          <p:cNvPr id="5" name="Picture 4">
            <a:extLst>
              <a:ext uri="{FF2B5EF4-FFF2-40B4-BE49-F238E27FC236}">
                <a16:creationId xmlns:a16="http://schemas.microsoft.com/office/drawing/2014/main" id="{4228861B-A9A1-476E-86F0-4560B678821B}"/>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2317414" y="2170748"/>
            <a:ext cx="1855549" cy="3776897"/>
          </a:xfrm>
          <a:prstGeom prst="rect">
            <a:avLst/>
          </a:prstGeom>
          <a:ln w="28575">
            <a:solidFill>
              <a:schemeClr val="accent1"/>
            </a:solidFill>
          </a:ln>
        </p:spPr>
      </p:pic>
      <p:pic>
        <p:nvPicPr>
          <p:cNvPr id="4" name="Picture 3">
            <a:extLst>
              <a:ext uri="{FF2B5EF4-FFF2-40B4-BE49-F238E27FC236}">
                <a16:creationId xmlns:a16="http://schemas.microsoft.com/office/drawing/2014/main" id="{9E8AAE58-98E7-4295-B894-C0F9A77FF6C2}"/>
              </a:ext>
            </a:extLst>
          </p:cNvPr>
          <p:cNvPicPr>
            <a:picLocks noChangeAspect="1"/>
          </p:cNvPicPr>
          <p:nvPr/>
        </p:nvPicPr>
        <p:blipFill>
          <a:blip r:embed="rId7"/>
          <a:stretch>
            <a:fillRect/>
          </a:stretch>
        </p:blipFill>
        <p:spPr>
          <a:xfrm>
            <a:off x="4259930" y="1189529"/>
            <a:ext cx="5262350" cy="4758115"/>
          </a:xfrm>
          <a:prstGeom prst="rect">
            <a:avLst/>
          </a:prstGeom>
          <a:ln w="28575">
            <a:solidFill>
              <a:schemeClr val="accent1"/>
            </a:solidFill>
          </a:ln>
        </p:spPr>
      </p:pic>
    </p:spTree>
    <p:extLst>
      <p:ext uri="{BB962C8B-B14F-4D97-AF65-F5344CB8AC3E}">
        <p14:creationId xmlns:p14="http://schemas.microsoft.com/office/powerpoint/2010/main" val="88892201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917" y="54230"/>
            <a:ext cx="8742427" cy="544581"/>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a:t>
            </a:r>
            <a:r>
              <a:rPr lang="en-US" sz="2800" dirty="0" err="1">
                <a:solidFill>
                  <a:srgbClr val="66FFFF"/>
                </a:solidFill>
              </a:rPr>
              <a:t>HHCal</a:t>
            </a:r>
            <a:r>
              <a:rPr lang="en-US" sz="2800" dirty="0">
                <a:solidFill>
                  <a:srgbClr val="66FFFF"/>
                </a:solidFill>
              </a:rPr>
              <a:t> Discussion Points</a:t>
            </a:r>
            <a:endParaRPr lang="en-US" sz="2700" dirty="0">
              <a:solidFill>
                <a:schemeClr val="tx1"/>
              </a:solidFill>
            </a:endParaRPr>
          </a:p>
        </p:txBody>
      </p:sp>
      <p:sp>
        <p:nvSpPr>
          <p:cNvPr id="3" name="Content Placeholder 2"/>
          <p:cNvSpPr>
            <a:spLocks noGrp="1"/>
          </p:cNvSpPr>
          <p:nvPr>
            <p:ph idx="1"/>
          </p:nvPr>
        </p:nvSpPr>
        <p:spPr>
          <a:xfrm>
            <a:off x="109916" y="646003"/>
            <a:ext cx="9686168" cy="5997557"/>
          </a:xfrm>
          <a:solidFill>
            <a:srgbClr val="00003E"/>
          </a:solidFill>
        </p:spPr>
        <p:txBody>
          <a:bodyPr>
            <a:noAutofit/>
          </a:bodyPr>
          <a:lstStyle/>
          <a:p>
            <a:pPr marL="168275" indent="-168275">
              <a:spcBef>
                <a:spcPts val="0"/>
              </a:spcBef>
              <a:spcAft>
                <a:spcPts val="600"/>
              </a:spcAft>
            </a:pPr>
            <a:r>
              <a:rPr lang="en-US" sz="1900" dirty="0">
                <a:solidFill>
                  <a:srgbClr val="66FFFF"/>
                </a:solidFill>
              </a:rPr>
              <a:t>We need to consider the coil placement </a:t>
            </a:r>
            <a:r>
              <a:rPr lang="en-US" sz="1900" dirty="0" err="1">
                <a:solidFill>
                  <a:srgbClr val="66FFFF"/>
                </a:solidFill>
              </a:rPr>
              <a:t>wrt</a:t>
            </a:r>
            <a:r>
              <a:rPr lang="en-US" sz="1900" dirty="0">
                <a:solidFill>
                  <a:srgbClr val="66FFFF"/>
                </a:solidFill>
              </a:rPr>
              <a:t> to an HHCAL</a:t>
            </a:r>
          </a:p>
          <a:p>
            <a:pPr marL="396875" indent="-227013">
              <a:spcBef>
                <a:spcPts val="0"/>
              </a:spcBef>
              <a:spcAft>
                <a:spcPts val="600"/>
              </a:spcAft>
            </a:pPr>
            <a:r>
              <a:rPr lang="en-US" sz="1900" dirty="0">
                <a:solidFill>
                  <a:schemeClr val="tx1"/>
                </a:solidFill>
              </a:rPr>
              <a:t>i.e. IMO: ~1% resolution for electrons can only be maintained in practice</a:t>
            </a:r>
            <a:br>
              <a:rPr lang="en-US" sz="1900" dirty="0">
                <a:solidFill>
                  <a:schemeClr val="tx1"/>
                </a:solidFill>
              </a:rPr>
            </a:br>
            <a:r>
              <a:rPr lang="en-US" sz="1900" dirty="0">
                <a:solidFill>
                  <a:schemeClr val="tx1"/>
                </a:solidFill>
              </a:rPr>
              <a:t>  if there is a separate EM section inside the coil</a:t>
            </a:r>
          </a:p>
          <a:p>
            <a:pPr marL="168275" indent="-168275">
              <a:spcBef>
                <a:spcPts val="0"/>
              </a:spcBef>
              <a:spcAft>
                <a:spcPts val="600"/>
              </a:spcAft>
            </a:pPr>
            <a:r>
              <a:rPr lang="en-US" sz="1900" dirty="0">
                <a:solidFill>
                  <a:srgbClr val="66FFFF"/>
                </a:solidFill>
              </a:rPr>
              <a:t>Cost: Referring to the dimensions in Figure 13 in [3] (the Eno and Tully paper) the HHCAL volume would be roughly 200 cubic meters for a tower depth of 1 meter </a:t>
            </a:r>
            <a:r>
              <a:rPr lang="en-US" sz="1900" dirty="0">
                <a:solidFill>
                  <a:schemeClr val="tx1"/>
                </a:solidFill>
              </a:rPr>
              <a:t>(only about 4 absorption lengths)</a:t>
            </a:r>
          </a:p>
          <a:p>
            <a:pPr marL="168275" indent="-168275">
              <a:spcBef>
                <a:spcPts val="0"/>
              </a:spcBef>
              <a:spcAft>
                <a:spcPts val="600"/>
              </a:spcAft>
            </a:pPr>
            <a:r>
              <a:rPr lang="en-US" sz="1900" dirty="0">
                <a:solidFill>
                  <a:srgbClr val="66FFFF"/>
                </a:solidFill>
              </a:rPr>
              <a:t>At $ 1 per cc (an ambitious goal), </a:t>
            </a:r>
            <a:r>
              <a:rPr lang="en-US" sz="1900" dirty="0">
                <a:solidFill>
                  <a:schemeClr val="tx1"/>
                </a:solidFill>
              </a:rPr>
              <a:t>that would be $ 200M for the glass alone; </a:t>
            </a:r>
            <a:br>
              <a:rPr lang="en-US" sz="1900" dirty="0">
                <a:solidFill>
                  <a:schemeClr val="tx1"/>
                </a:solidFill>
              </a:rPr>
            </a:br>
            <a:r>
              <a:rPr lang="en-US" sz="1900" dirty="0">
                <a:solidFill>
                  <a:schemeClr val="tx1"/>
                </a:solidFill>
              </a:rPr>
              <a:t> or $ 400M at $ 2 per cc.</a:t>
            </a:r>
          </a:p>
          <a:p>
            <a:pPr marL="168275" indent="-168275">
              <a:spcBef>
                <a:spcPts val="0"/>
              </a:spcBef>
              <a:spcAft>
                <a:spcPts val="600"/>
              </a:spcAft>
            </a:pPr>
            <a:r>
              <a:rPr lang="en-US" sz="1900" dirty="0">
                <a:solidFill>
                  <a:srgbClr val="66FFFF"/>
                </a:solidFill>
              </a:rPr>
              <a:t>So the detector would likely need to be different, with a smaller tracker </a:t>
            </a:r>
            <a:br>
              <a:rPr lang="en-US" sz="1900" dirty="0"/>
            </a:br>
            <a:r>
              <a:rPr lang="en-US" sz="1900" dirty="0">
                <a:solidFill>
                  <a:schemeClr val="tx1"/>
                </a:solidFill>
              </a:rPr>
              <a:t>(e.g. like CMS or a variant of </a:t>
            </a:r>
            <a:r>
              <a:rPr lang="en-US" sz="1900" dirty="0" err="1">
                <a:solidFill>
                  <a:schemeClr val="tx1"/>
                </a:solidFill>
              </a:rPr>
              <a:t>SiD</a:t>
            </a:r>
            <a:r>
              <a:rPr lang="en-US" sz="1900" dirty="0">
                <a:solidFill>
                  <a:schemeClr val="tx1"/>
                </a:solidFill>
              </a:rPr>
              <a:t>) with a higher magnetic field </a:t>
            </a:r>
          </a:p>
          <a:p>
            <a:pPr marL="571500" indent="-228600">
              <a:spcBef>
                <a:spcPts val="0"/>
              </a:spcBef>
              <a:spcAft>
                <a:spcPts val="600"/>
              </a:spcAft>
            </a:pPr>
            <a:r>
              <a:rPr lang="en-US" sz="1900" dirty="0">
                <a:solidFill>
                  <a:srgbClr val="66FFFF"/>
                </a:solidFill>
              </a:rPr>
              <a:t>Example scenario: a tracker radius and cavity length each 25% smaller:</a:t>
            </a:r>
            <a:br>
              <a:rPr lang="en-US" sz="1900" dirty="0"/>
            </a:br>
            <a:r>
              <a:rPr lang="en-US" sz="1900" dirty="0"/>
              <a:t>  </a:t>
            </a:r>
            <a:r>
              <a:rPr lang="en-US" sz="1900" dirty="0">
                <a:solidFill>
                  <a:schemeClr val="tx1"/>
                </a:solidFill>
              </a:rPr>
              <a:t>Tracker 1.4m radius, </a:t>
            </a:r>
            <a:r>
              <a:rPr lang="en-US" sz="1900" dirty="0">
                <a:solidFill>
                  <a:schemeClr val="tx1"/>
                </a:solidFill>
                <a:latin typeface="Arial" panose="020B0604020202020204" pitchFamily="34" charset="0"/>
                <a:cs typeface="Arial" panose="020B0604020202020204" pitchFamily="34" charset="0"/>
              </a:rPr>
              <a:t>± </a:t>
            </a:r>
            <a:r>
              <a:rPr lang="en-US" sz="1900" dirty="0">
                <a:solidFill>
                  <a:schemeClr val="tx1"/>
                </a:solidFill>
              </a:rPr>
              <a:t>1.8m along the beam </a:t>
            </a:r>
          </a:p>
          <a:p>
            <a:pPr marL="571500" indent="-228600">
              <a:spcBef>
                <a:spcPts val="0"/>
              </a:spcBef>
              <a:spcAft>
                <a:spcPts val="600"/>
              </a:spcAft>
            </a:pPr>
            <a:r>
              <a:rPr lang="en-US" sz="1900" dirty="0">
                <a:solidFill>
                  <a:schemeClr val="tx1"/>
                </a:solidFill>
              </a:rPr>
              <a:t>[Looking at </a:t>
            </a:r>
            <a:r>
              <a:rPr lang="en-US" sz="1900" dirty="0" err="1">
                <a:solidFill>
                  <a:schemeClr val="tx1"/>
                </a:solidFill>
              </a:rPr>
              <a:t>SiD</a:t>
            </a:r>
            <a:r>
              <a:rPr lang="en-US" sz="1900" dirty="0">
                <a:solidFill>
                  <a:schemeClr val="tx1"/>
                </a:solidFill>
              </a:rPr>
              <a:t>, CEPC designs, the glass volume remains at roughly 100 m</a:t>
            </a:r>
            <a:r>
              <a:rPr lang="en-US" sz="1900" baseline="24000" dirty="0">
                <a:solidFill>
                  <a:schemeClr val="tx1"/>
                </a:solidFill>
              </a:rPr>
              <a:t>3 </a:t>
            </a:r>
            <a:r>
              <a:rPr lang="en-US" sz="1900" dirty="0">
                <a:solidFill>
                  <a:schemeClr val="tx1"/>
                </a:solidFill>
              </a:rPr>
              <a:t>]</a:t>
            </a:r>
          </a:p>
          <a:p>
            <a:pPr marL="571500" indent="-228600">
              <a:spcBef>
                <a:spcPts val="0"/>
              </a:spcBef>
              <a:spcAft>
                <a:spcPts val="600"/>
              </a:spcAft>
            </a:pPr>
            <a:r>
              <a:rPr lang="en-US" sz="1900" dirty="0">
                <a:solidFill>
                  <a:srgbClr val="66FFFF"/>
                </a:solidFill>
              </a:rPr>
              <a:t>Then the HHCAL volume would be around 95 m</a:t>
            </a:r>
            <a:r>
              <a:rPr lang="en-US" sz="1900" baseline="24000" dirty="0">
                <a:solidFill>
                  <a:srgbClr val="66FFFF"/>
                </a:solidFill>
              </a:rPr>
              <a:t>3 </a:t>
            </a:r>
            <a:br>
              <a:rPr lang="en-US" sz="1900" baseline="24000" dirty="0">
                <a:solidFill>
                  <a:srgbClr val="66FFFF"/>
                </a:solidFill>
              </a:rPr>
            </a:br>
            <a:r>
              <a:rPr lang="en-US" sz="1900" baseline="24000" dirty="0">
                <a:solidFill>
                  <a:srgbClr val="66FFFF"/>
                </a:solidFill>
              </a:rPr>
              <a:t> </a:t>
            </a:r>
            <a:r>
              <a:rPr lang="en-US" sz="1900" dirty="0">
                <a:solidFill>
                  <a:schemeClr val="tx1"/>
                </a:solidFill>
              </a:rPr>
              <a:t>or $ 95M at $ 1 per cc for the glass </a:t>
            </a:r>
          </a:p>
          <a:p>
            <a:pPr marL="169863" indent="-169863">
              <a:spcBef>
                <a:spcPts val="0"/>
              </a:spcBef>
              <a:spcAft>
                <a:spcPts val="600"/>
              </a:spcAft>
            </a:pPr>
            <a:r>
              <a:rPr lang="en-US" sz="1900" dirty="0">
                <a:solidFill>
                  <a:srgbClr val="66FFFF"/>
                </a:solidFill>
              </a:rPr>
              <a:t>We also need to consider mass production, assembly and integration  concepts, and QA/QC at the ~500 ton scale, </a:t>
            </a:r>
            <a:r>
              <a:rPr lang="en-US" sz="1900" dirty="0">
                <a:solidFill>
                  <a:schemeClr val="tx1"/>
                </a:solidFill>
              </a:rPr>
              <a:t>for any new glass</a:t>
            </a:r>
          </a:p>
          <a:p>
            <a:pPr marL="571500" indent="-228600">
              <a:spcBef>
                <a:spcPts val="0"/>
              </a:spcBef>
              <a:spcAft>
                <a:spcPts val="600"/>
              </a:spcAft>
            </a:pPr>
            <a:r>
              <a:rPr lang="en-US" sz="1900" dirty="0">
                <a:solidFill>
                  <a:schemeClr val="tx1"/>
                </a:solidFill>
              </a:rPr>
              <a:t>Other technologies: photodetectors, light collection, filters, readout… </a:t>
            </a:r>
          </a:p>
          <a:p>
            <a:pPr marL="0" indent="0">
              <a:spcBef>
                <a:spcPts val="0"/>
              </a:spcBef>
              <a:spcAft>
                <a:spcPts val="600"/>
              </a:spcAft>
              <a:buNone/>
            </a:pPr>
            <a:endParaRPr lang="en-US" sz="1900" dirty="0">
              <a:solidFill>
                <a:srgbClr val="66FFFF"/>
              </a:solidFill>
            </a:endParaRPr>
          </a:p>
          <a:p>
            <a:pPr marL="0" indent="0">
              <a:spcBef>
                <a:spcPts val="0"/>
              </a:spcBef>
              <a:spcAft>
                <a:spcPts val="900"/>
              </a:spcAft>
              <a:buNone/>
            </a:pPr>
            <a:br>
              <a:rPr lang="en-US" sz="1900" dirty="0">
                <a:solidFill>
                  <a:schemeClr val="tx1"/>
                </a:solidFill>
              </a:rPr>
            </a:br>
            <a:endParaRPr lang="en-US" sz="1900" dirty="0">
              <a:solidFill>
                <a:schemeClr val="tx1"/>
              </a:solidFill>
            </a:endParaRP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23</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Tree>
    <p:extLst>
      <p:ext uri="{BB962C8B-B14F-4D97-AF65-F5344CB8AC3E}">
        <p14:creationId xmlns:p14="http://schemas.microsoft.com/office/powerpoint/2010/main" val="2948058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189823E-0F2A-487C-9BD5-4C9373EF4BBF}"/>
              </a:ext>
            </a:extLst>
          </p:cNvPr>
          <p:cNvPicPr>
            <a:picLocks noChangeAspect="1"/>
          </p:cNvPicPr>
          <p:nvPr/>
        </p:nvPicPr>
        <p:blipFill>
          <a:blip r:embed="rId3"/>
          <a:stretch>
            <a:fillRect/>
          </a:stretch>
        </p:blipFill>
        <p:spPr>
          <a:xfrm>
            <a:off x="4789534" y="1606069"/>
            <a:ext cx="3807815" cy="2091860"/>
          </a:xfrm>
          <a:prstGeom prst="rect">
            <a:avLst/>
          </a:prstGeom>
          <a:solidFill>
            <a:srgbClr val="001D3A"/>
          </a:solidFill>
        </p:spPr>
      </p:pic>
      <p:pic>
        <p:nvPicPr>
          <p:cNvPr id="13" name="Content Placeholder 12">
            <a:extLst>
              <a:ext uri="{FF2B5EF4-FFF2-40B4-BE49-F238E27FC236}">
                <a16:creationId xmlns:a16="http://schemas.microsoft.com/office/drawing/2014/main" id="{89FD8F97-0F88-456B-ABA6-0E1C43090EE2}"/>
              </a:ext>
            </a:extLst>
          </p:cNvPr>
          <p:cNvPicPr>
            <a:picLocks noGrp="1" noChangeAspect="1"/>
          </p:cNvPicPr>
          <p:nvPr>
            <p:ph idx="1"/>
          </p:nvPr>
        </p:nvPicPr>
        <p:blipFill>
          <a:blip r:embed="rId4"/>
          <a:stretch>
            <a:fillRect/>
          </a:stretch>
        </p:blipFill>
        <p:spPr>
          <a:xfrm>
            <a:off x="1365909" y="1606069"/>
            <a:ext cx="3482204" cy="4536316"/>
          </a:xfrm>
          <a:prstGeom prst="rect">
            <a:avLst/>
          </a:prstGeom>
        </p:spPr>
      </p:pic>
      <p:pic>
        <p:nvPicPr>
          <p:cNvPr id="15" name="Picture 14">
            <a:extLst>
              <a:ext uri="{FF2B5EF4-FFF2-40B4-BE49-F238E27FC236}">
                <a16:creationId xmlns:a16="http://schemas.microsoft.com/office/drawing/2014/main" id="{482E7063-DF92-48A0-A1C2-49EABA5862CA}"/>
              </a:ext>
            </a:extLst>
          </p:cNvPr>
          <p:cNvPicPr>
            <a:picLocks noChangeAspect="1"/>
          </p:cNvPicPr>
          <p:nvPr/>
        </p:nvPicPr>
        <p:blipFill>
          <a:blip r:embed="rId5"/>
          <a:stretch>
            <a:fillRect/>
          </a:stretch>
        </p:blipFill>
        <p:spPr>
          <a:xfrm>
            <a:off x="4845001" y="3499290"/>
            <a:ext cx="3755461" cy="749873"/>
          </a:xfrm>
          <a:prstGeom prst="rect">
            <a:avLst/>
          </a:prstGeom>
        </p:spPr>
      </p:pic>
      <p:sp>
        <p:nvSpPr>
          <p:cNvPr id="7" name="Title 1">
            <a:extLst>
              <a:ext uri="{FF2B5EF4-FFF2-40B4-BE49-F238E27FC236}">
                <a16:creationId xmlns:a16="http://schemas.microsoft.com/office/drawing/2014/main" id="{4DA836C0-5722-45CC-AAD4-EA382D99518B}"/>
              </a:ext>
            </a:extLst>
          </p:cNvPr>
          <p:cNvSpPr txBox="1">
            <a:spLocks/>
          </p:cNvSpPr>
          <p:nvPr/>
        </p:nvSpPr>
        <p:spPr bwMode="auto">
          <a:xfrm>
            <a:off x="3203786" y="6467482"/>
            <a:ext cx="2978997" cy="2732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chemeClr val="tx1"/>
                </a:solidFill>
              </a:rPr>
              <a:t>Backup Slides Follow</a:t>
            </a:r>
          </a:p>
        </p:txBody>
      </p:sp>
    </p:spTree>
    <p:extLst>
      <p:ext uri="{BB962C8B-B14F-4D97-AF65-F5344CB8AC3E}">
        <p14:creationId xmlns:p14="http://schemas.microsoft.com/office/powerpoint/2010/main" val="150627282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1312" y="644433"/>
            <a:ext cx="9614688" cy="5825169"/>
          </a:xfrm>
          <a:solidFill>
            <a:srgbClr val="00003E"/>
          </a:solidFill>
        </p:spPr>
        <p:txBody>
          <a:bodyPr>
            <a:noAutofit/>
          </a:bodyPr>
          <a:lstStyle/>
          <a:p>
            <a:pPr>
              <a:spcBef>
                <a:spcPts val="0"/>
              </a:spcBef>
              <a:spcAft>
                <a:spcPts val="800"/>
              </a:spcAft>
            </a:pPr>
            <a:r>
              <a:rPr lang="en-US" sz="1800" dirty="0">
                <a:solidFill>
                  <a:srgbClr val="66FFFF"/>
                </a:solidFill>
              </a:rPr>
              <a:t>A. </a:t>
            </a:r>
            <a:r>
              <a:rPr lang="en-US" sz="1800" dirty="0" err="1">
                <a:solidFill>
                  <a:srgbClr val="66FFFF"/>
                </a:solidFill>
              </a:rPr>
              <a:t>Benaglia</a:t>
            </a:r>
            <a:r>
              <a:rPr lang="en-US" sz="1800" dirty="0">
                <a:solidFill>
                  <a:srgbClr val="66FFFF"/>
                </a:solidFill>
              </a:rPr>
              <a:t>, A, Para et al., H. Wenzel, et al., Space-Time Development of Electromagnetic and Hadronic Showers and Perspectives for Novel Calorimetric Techniques, </a:t>
            </a:r>
            <a:r>
              <a:rPr lang="en-US" sz="1800" dirty="0">
                <a:solidFill>
                  <a:schemeClr val="tx1"/>
                </a:solidFill>
              </a:rPr>
              <a:t>IEEE-NS 63 April 2016. </a:t>
            </a:r>
            <a:r>
              <a:rPr lang="en-US" sz="1800" dirty="0" err="1">
                <a:solidFill>
                  <a:schemeClr val="tx1"/>
                </a:solidFill>
              </a:rPr>
              <a:t>doi</a:t>
            </a:r>
            <a:r>
              <a:rPr lang="en-US" sz="1800" dirty="0">
                <a:solidFill>
                  <a:schemeClr val="tx1"/>
                </a:solidFill>
              </a:rPr>
              <a:t> 10.1109/TNS.2016.2527758 </a:t>
            </a:r>
            <a:r>
              <a:rPr lang="en-US" sz="1800" dirty="0">
                <a:solidFill>
                  <a:schemeClr val="tx1"/>
                </a:solidFill>
                <a:hlinkClick r:id="rId3"/>
              </a:rPr>
              <a:t>https://www.dropbox.com/s/cld2bk3glmulc1z/Calvision_proposal_2021%20%2815%29-1.pdf?dl=0</a:t>
            </a:r>
            <a:endParaRPr lang="en-US" sz="1800" dirty="0">
              <a:solidFill>
                <a:schemeClr val="tx1"/>
              </a:solidFill>
            </a:endParaRPr>
          </a:p>
          <a:p>
            <a:pPr>
              <a:spcBef>
                <a:spcPts val="0"/>
              </a:spcBef>
              <a:spcAft>
                <a:spcPts val="800"/>
              </a:spcAft>
            </a:pPr>
            <a:r>
              <a:rPr lang="en-US" sz="1800" dirty="0">
                <a:solidFill>
                  <a:srgbClr val="66FFFF"/>
                </a:solidFill>
              </a:rPr>
              <a:t>H. Wenzel, Simulation Studies of a Total Absorption Dual Readout Calorimeter, </a:t>
            </a:r>
            <a:r>
              <a:rPr lang="pt-BR" sz="1800" dirty="0">
                <a:solidFill>
                  <a:schemeClr val="tx1"/>
                </a:solidFill>
              </a:rPr>
              <a:t>2012 J. Phys.: Conf. Ser. 404 012049</a:t>
            </a:r>
          </a:p>
          <a:p>
            <a:pPr>
              <a:spcBef>
                <a:spcPts val="0"/>
              </a:spcBef>
              <a:spcAft>
                <a:spcPts val="800"/>
              </a:spcAft>
            </a:pPr>
            <a:r>
              <a:rPr lang="en-US" sz="1800" dirty="0">
                <a:solidFill>
                  <a:srgbClr val="66FFFF"/>
                </a:solidFill>
              </a:rPr>
              <a:t>S. Magill, Use of Particle Flow Algorithms in a Dual Readout Crystal Calorimeter, </a:t>
            </a:r>
            <a:r>
              <a:rPr lang="pt-BR" sz="1800" dirty="0">
                <a:solidFill>
                  <a:schemeClr val="tx1"/>
                </a:solidFill>
              </a:rPr>
              <a:t>2012 J. Phys.: Conf. Ser. 404 012048</a:t>
            </a:r>
          </a:p>
          <a:p>
            <a:pPr>
              <a:spcBef>
                <a:spcPts val="0"/>
              </a:spcBef>
              <a:spcAft>
                <a:spcPts val="800"/>
              </a:spcAft>
            </a:pPr>
            <a:r>
              <a:rPr lang="pt-BR" sz="1800" dirty="0">
                <a:solidFill>
                  <a:srgbClr val="66FFFF"/>
                </a:solidFill>
              </a:rPr>
              <a:t>A. Para, H. Wenzel et al., </a:t>
            </a:r>
            <a:r>
              <a:rPr lang="en-US" sz="1800" dirty="0">
                <a:solidFill>
                  <a:srgbClr val="66FFFF"/>
                </a:solidFill>
              </a:rPr>
              <a:t>Towards jet reconstruction in a realistic dual readout total absorption calorimeter, </a:t>
            </a:r>
            <a:r>
              <a:rPr lang="pt-BR" sz="1800" dirty="0">
                <a:solidFill>
                  <a:schemeClr val="tx1"/>
                </a:solidFill>
              </a:rPr>
              <a:t>J. Phys. Conf. Ser. 293 012034</a:t>
            </a:r>
            <a:endParaRPr lang="en-US" sz="1800" dirty="0">
              <a:solidFill>
                <a:schemeClr val="tx1"/>
              </a:solidFill>
            </a:endParaRPr>
          </a:p>
        </p:txBody>
      </p:sp>
      <p:sp>
        <p:nvSpPr>
          <p:cNvPr id="2" name="Title 1"/>
          <p:cNvSpPr>
            <a:spLocks noGrp="1"/>
          </p:cNvSpPr>
          <p:nvPr>
            <p:ph type="title"/>
          </p:nvPr>
        </p:nvSpPr>
        <p:spPr>
          <a:xfrm>
            <a:off x="1017917" y="54230"/>
            <a:ext cx="8742427" cy="424741"/>
          </a:xfrm>
        </p:spPr>
        <p:txBody>
          <a:bodyPr/>
          <a:lstStyle/>
          <a:p>
            <a:pPr>
              <a:lnSpc>
                <a:spcPct val="90000"/>
              </a:lnSpc>
            </a:pPr>
            <a:r>
              <a:rPr lang="en-US" sz="2800" dirty="0">
                <a:solidFill>
                  <a:srgbClr val="66FFFF"/>
                </a:solidFill>
              </a:rPr>
              <a:t>   Other References of Interest</a:t>
            </a:r>
            <a:endParaRPr lang="en-US" sz="2700" dirty="0">
              <a:solidFill>
                <a:schemeClr val="tx1"/>
              </a:solidFill>
            </a:endParaRPr>
          </a:p>
        </p:txBody>
      </p:sp>
      <p:sp>
        <p:nvSpPr>
          <p:cNvPr id="5" name="AutoShape 4">
            <a:extLst>
              <a:ext uri="{FF2B5EF4-FFF2-40B4-BE49-F238E27FC236}">
                <a16:creationId xmlns:a16="http://schemas.microsoft.com/office/drawing/2014/main" id="{15807C29-F96C-4CA3-9089-61037867F9B6}"/>
              </a:ext>
            </a:extLst>
          </p:cNvPr>
          <p:cNvSpPr>
            <a:spLocks noChangeAspect="1" noChangeArrowheads="1"/>
          </p:cNvSpPr>
          <p:nvPr/>
        </p:nvSpPr>
        <p:spPr bwMode="auto">
          <a:xfrm>
            <a:off x="2914650" y="1533525"/>
            <a:ext cx="4076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66884842"/>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EC6CA9-1625-8646-BC2D-D4FDA5A475A8}"/>
              </a:ext>
            </a:extLst>
          </p:cNvPr>
          <p:cNvSpPr txBox="1"/>
          <p:nvPr/>
        </p:nvSpPr>
        <p:spPr>
          <a:xfrm>
            <a:off x="160267" y="64591"/>
            <a:ext cx="9585466" cy="722505"/>
          </a:xfrm>
          <a:prstGeom prst="rect">
            <a:avLst/>
          </a:prstGeom>
          <a:solidFill>
            <a:srgbClr val="031A6D"/>
          </a:solidFill>
        </p:spPr>
        <p:txBody>
          <a:bodyPr wrap="square" rtlCol="0">
            <a:spAutoFit/>
          </a:bodyPr>
          <a:lstStyle/>
          <a:p>
            <a:pPr algn="ctr" defTabSz="742950">
              <a:lnSpc>
                <a:spcPct val="90000"/>
              </a:lnSpc>
            </a:pPr>
            <a:r>
              <a:rPr lang="en-US" sz="2275" b="1" dirty="0">
                <a:solidFill>
                  <a:srgbClr val="66FFFF"/>
                </a:solidFill>
                <a:latin typeface="Arial" panose="020B0604020202020204" pitchFamily="34" charset="0"/>
                <a:cs typeface="Arial" panose="020B0604020202020204" pitchFamily="34" charset="0"/>
              </a:rPr>
              <a:t>ANL Work and Resources: </a:t>
            </a:r>
            <a:br>
              <a:rPr lang="en-US" sz="2275" b="1" dirty="0">
                <a:solidFill>
                  <a:srgbClr val="66FFFF"/>
                </a:solidFill>
                <a:latin typeface="Arial" panose="020B0604020202020204" pitchFamily="34" charset="0"/>
                <a:cs typeface="Arial" panose="020B0604020202020204" pitchFamily="34" charset="0"/>
              </a:rPr>
            </a:br>
            <a:r>
              <a:rPr lang="en-US" sz="2275" b="1" dirty="0">
                <a:solidFill>
                  <a:schemeClr val="bg1"/>
                </a:solidFill>
                <a:latin typeface="Arial" panose="020B0604020202020204" pitchFamily="34" charset="0"/>
                <a:cs typeface="Arial" panose="020B0604020202020204" pitchFamily="34" charset="0"/>
              </a:rPr>
              <a:t>Wavelength-shifting nanoparticles for detection of Cerenkov light</a:t>
            </a:r>
          </a:p>
        </p:txBody>
      </p:sp>
      <p:sp>
        <p:nvSpPr>
          <p:cNvPr id="5" name="TextBox 4">
            <a:extLst>
              <a:ext uri="{FF2B5EF4-FFF2-40B4-BE49-F238E27FC236}">
                <a16:creationId xmlns:a16="http://schemas.microsoft.com/office/drawing/2014/main" id="{2BDAA268-E9FB-3A40-B2FB-309297F77E07}"/>
              </a:ext>
            </a:extLst>
          </p:cNvPr>
          <p:cNvSpPr txBox="1"/>
          <p:nvPr/>
        </p:nvSpPr>
        <p:spPr>
          <a:xfrm>
            <a:off x="160267" y="753354"/>
            <a:ext cx="9585466" cy="5965736"/>
          </a:xfrm>
          <a:prstGeom prst="rect">
            <a:avLst/>
          </a:prstGeom>
          <a:solidFill>
            <a:srgbClr val="031A6D"/>
          </a:solidFill>
        </p:spPr>
        <p:txBody>
          <a:bodyPr wrap="square" rtlCol="0">
            <a:spAutoFit/>
          </a:bodyPr>
          <a:lstStyle/>
          <a:p>
            <a:pPr marL="232172" indent="-232172" defTabSz="742950">
              <a:lnSpc>
                <a:spcPct val="90000"/>
              </a:lnSpc>
              <a:spcAft>
                <a:spcPts val="200"/>
              </a:spcAft>
              <a:buFont typeface="Arial" panose="020B0604020202020204" pitchFamily="34" charset="0"/>
              <a:buChar char="•"/>
            </a:pPr>
            <a:r>
              <a:rPr lang="en-US" sz="1600" dirty="0">
                <a:solidFill>
                  <a:srgbClr val="66FFFF"/>
                </a:solidFill>
                <a:latin typeface="Calibri" panose="020F0502020204030204"/>
              </a:rPr>
              <a:t>Focus on development of photodetectors using the wavelength-shifting properties of certain nanoparticle quantum dots.  </a:t>
            </a:r>
            <a:r>
              <a:rPr lang="en-US" sz="1600" dirty="0">
                <a:solidFill>
                  <a:schemeClr val="bg1"/>
                </a:solidFill>
                <a:latin typeface="Calibri" panose="020F0502020204030204"/>
              </a:rPr>
              <a:t>Potential for high photon efficiency, tunability of emitted light, thin profile and use of existing photosensors.  Many applications using optical properties of nanoparticles from HEP to enhanced plant growth to illuminated skylights.</a:t>
            </a:r>
          </a:p>
          <a:p>
            <a:pPr marL="232172" indent="-232172" defTabSz="742950">
              <a:lnSpc>
                <a:spcPct val="90000"/>
              </a:lnSpc>
              <a:spcAft>
                <a:spcPts val="200"/>
              </a:spcAft>
              <a:buFont typeface="Arial" panose="020B0604020202020204" pitchFamily="34" charset="0"/>
              <a:buChar char="•"/>
            </a:pPr>
            <a:r>
              <a:rPr lang="en-US" sz="1600" dirty="0">
                <a:solidFill>
                  <a:srgbClr val="66FFFF"/>
                </a:solidFill>
                <a:latin typeface="Calibri" panose="020F0502020204030204"/>
              </a:rPr>
              <a:t>Planned accomplishments by year :</a:t>
            </a:r>
          </a:p>
          <a:p>
            <a:pPr marL="371475" lvl="1" defTabSz="742950">
              <a:lnSpc>
                <a:spcPct val="90000"/>
              </a:lnSpc>
              <a:spcAft>
                <a:spcPts val="200"/>
              </a:spcAft>
            </a:pPr>
            <a:r>
              <a:rPr lang="en-US" sz="1600" b="1" i="1" dirty="0">
                <a:solidFill>
                  <a:schemeClr val="bg1"/>
                </a:solidFill>
                <a:latin typeface="Calibri" panose="020F0502020204030204"/>
              </a:rPr>
              <a:t>1</a:t>
            </a:r>
            <a:r>
              <a:rPr lang="en-US" sz="1600" b="1" i="1" baseline="30000" dirty="0">
                <a:solidFill>
                  <a:schemeClr val="bg1"/>
                </a:solidFill>
                <a:latin typeface="Calibri" panose="020F0502020204030204"/>
              </a:rPr>
              <a:t>st</a:t>
            </a:r>
            <a:r>
              <a:rPr lang="en-US" sz="1600" b="1" i="1" dirty="0">
                <a:solidFill>
                  <a:schemeClr val="bg1"/>
                </a:solidFill>
                <a:latin typeface="Calibri" panose="020F0502020204030204"/>
              </a:rPr>
              <a:t> year</a:t>
            </a:r>
            <a:r>
              <a:rPr lang="en-US" sz="1600" b="1" dirty="0">
                <a:solidFill>
                  <a:schemeClr val="bg1"/>
                </a:solidFill>
                <a:latin typeface="Calibri" panose="020F0502020204030204"/>
              </a:rPr>
              <a:t> </a:t>
            </a:r>
            <a:r>
              <a:rPr lang="en-US" sz="1600" dirty="0">
                <a:solidFill>
                  <a:schemeClr val="bg1"/>
                </a:solidFill>
                <a:latin typeface="Calibri" panose="020F0502020204030204"/>
              </a:rPr>
              <a:t>- obtain samples, prepare targets and perform first tests of absorption and emission; characterization of target properties - transparency, nanoparticle concentration, thickness, etc.  </a:t>
            </a:r>
          </a:p>
          <a:p>
            <a:pPr marL="371475" lvl="1" defTabSz="742950">
              <a:lnSpc>
                <a:spcPct val="90000"/>
              </a:lnSpc>
              <a:spcAft>
                <a:spcPts val="200"/>
              </a:spcAft>
            </a:pPr>
            <a:r>
              <a:rPr lang="en-US" sz="1600" b="1" i="1" dirty="0">
                <a:solidFill>
                  <a:schemeClr val="bg1"/>
                </a:solidFill>
                <a:latin typeface="Calibri" panose="020F0502020204030204"/>
              </a:rPr>
              <a:t>2</a:t>
            </a:r>
            <a:r>
              <a:rPr lang="en-US" sz="1600" b="1" i="1" baseline="30000" dirty="0">
                <a:solidFill>
                  <a:schemeClr val="bg1"/>
                </a:solidFill>
                <a:latin typeface="Calibri" panose="020F0502020204030204"/>
              </a:rPr>
              <a:t>nd </a:t>
            </a:r>
            <a:r>
              <a:rPr lang="en-US" sz="1600" b="1" i="1" dirty="0">
                <a:solidFill>
                  <a:schemeClr val="bg1"/>
                </a:solidFill>
                <a:latin typeface="Calibri" panose="020F0502020204030204"/>
              </a:rPr>
              <a:t>year </a:t>
            </a:r>
            <a:r>
              <a:rPr lang="en-US" sz="1600" dirty="0">
                <a:solidFill>
                  <a:schemeClr val="bg1"/>
                </a:solidFill>
                <a:latin typeface="Calibri" panose="020F0502020204030204"/>
              </a:rPr>
              <a:t>- select optimized samples for &gt;200 nm emission; characterize Stokes shift, time of emission, etc.; continue to test new/improved samples. </a:t>
            </a:r>
          </a:p>
          <a:p>
            <a:pPr marL="371475" lvl="1" defTabSz="742950">
              <a:lnSpc>
                <a:spcPct val="90000"/>
              </a:lnSpc>
              <a:spcAft>
                <a:spcPts val="200"/>
              </a:spcAft>
            </a:pPr>
            <a:r>
              <a:rPr lang="en-US" sz="1600" b="1" i="1" dirty="0">
                <a:solidFill>
                  <a:schemeClr val="bg1"/>
                </a:solidFill>
                <a:latin typeface="Calibri" panose="020F0502020204030204"/>
              </a:rPr>
              <a:t>3</a:t>
            </a:r>
            <a:r>
              <a:rPr lang="en-US" sz="1600" b="1" i="1" baseline="30000" dirty="0">
                <a:solidFill>
                  <a:schemeClr val="bg1"/>
                </a:solidFill>
                <a:latin typeface="Calibri" panose="020F0502020204030204"/>
              </a:rPr>
              <a:t>rd</a:t>
            </a:r>
            <a:r>
              <a:rPr lang="en-US" sz="1600" b="1" i="1" dirty="0">
                <a:solidFill>
                  <a:schemeClr val="bg1"/>
                </a:solidFill>
                <a:latin typeface="Calibri" panose="020F0502020204030204"/>
              </a:rPr>
              <a:t> year </a:t>
            </a:r>
            <a:r>
              <a:rPr lang="en-US" sz="1600" dirty="0">
                <a:solidFill>
                  <a:schemeClr val="bg1"/>
                </a:solidFill>
                <a:latin typeface="Calibri" panose="020F0502020204030204"/>
              </a:rPr>
              <a:t>- combine crystal, nanoparticle absorber and photosensor to test signals from particles in cosmic ray test stand and test beam; produce first photodetector system for crystal applications.</a:t>
            </a:r>
          </a:p>
          <a:p>
            <a:pPr marL="232172" indent="-232172" defTabSz="742950">
              <a:lnSpc>
                <a:spcPct val="90000"/>
              </a:lnSpc>
              <a:spcAft>
                <a:spcPts val="200"/>
              </a:spcAft>
              <a:buFont typeface="Arial" panose="020B0604020202020204" pitchFamily="34" charset="0"/>
              <a:buChar char="•"/>
            </a:pPr>
            <a:r>
              <a:rPr lang="en-US" sz="1600" dirty="0">
                <a:solidFill>
                  <a:srgbClr val="66FFFF"/>
                </a:solidFill>
                <a:latin typeface="Calibri" panose="020F0502020204030204"/>
              </a:rPr>
              <a:t>Contributing personnel :</a:t>
            </a:r>
          </a:p>
          <a:p>
            <a:pPr marL="371475" lvl="1" defTabSz="742950">
              <a:lnSpc>
                <a:spcPct val="90000"/>
              </a:lnSpc>
              <a:spcAft>
                <a:spcPts val="200"/>
              </a:spcAft>
            </a:pPr>
            <a:r>
              <a:rPr lang="en-US" sz="1600" b="1" i="1" dirty="0">
                <a:solidFill>
                  <a:schemeClr val="bg1"/>
                </a:solidFill>
                <a:latin typeface="Calibri" panose="020F0502020204030204"/>
              </a:rPr>
              <a:t>Stephen Magill</a:t>
            </a:r>
            <a:r>
              <a:rPr lang="en-US" sz="1600" b="1" dirty="0">
                <a:solidFill>
                  <a:schemeClr val="bg1"/>
                </a:solidFill>
                <a:latin typeface="Calibri" panose="020F0502020204030204"/>
              </a:rPr>
              <a:t> </a:t>
            </a:r>
            <a:r>
              <a:rPr lang="en-US" sz="1600" dirty="0">
                <a:solidFill>
                  <a:schemeClr val="bg1"/>
                </a:solidFill>
                <a:latin typeface="Calibri" panose="020F0502020204030204"/>
              </a:rPr>
              <a:t>(physicist) at 25% support (+ leverage current 25% ANL detector development support).</a:t>
            </a:r>
          </a:p>
          <a:p>
            <a:pPr marL="371475" lvl="1" defTabSz="742950">
              <a:lnSpc>
                <a:spcPct val="90000"/>
              </a:lnSpc>
              <a:spcAft>
                <a:spcPts val="200"/>
              </a:spcAft>
            </a:pPr>
            <a:r>
              <a:rPr lang="en-US" sz="1600" b="1" i="1" dirty="0">
                <a:solidFill>
                  <a:schemeClr val="bg1"/>
                </a:solidFill>
                <a:latin typeface="Calibri" panose="020F0502020204030204"/>
              </a:rPr>
              <a:t>Sergei </a:t>
            </a:r>
            <a:r>
              <a:rPr lang="en-US" sz="1600" b="1" i="1" dirty="0" err="1">
                <a:solidFill>
                  <a:schemeClr val="bg1"/>
                </a:solidFill>
                <a:latin typeface="Calibri" panose="020F0502020204030204"/>
              </a:rPr>
              <a:t>Chekanov</a:t>
            </a:r>
            <a:r>
              <a:rPr lang="en-US" sz="1600" b="1" i="1" dirty="0">
                <a:solidFill>
                  <a:schemeClr val="bg1"/>
                </a:solidFill>
                <a:latin typeface="Calibri" panose="020F0502020204030204"/>
              </a:rPr>
              <a:t> </a:t>
            </a:r>
            <a:r>
              <a:rPr lang="en-US" sz="1600" dirty="0">
                <a:solidFill>
                  <a:schemeClr val="bg1"/>
                </a:solidFill>
                <a:latin typeface="Calibri" panose="020F0502020204030204"/>
              </a:rPr>
              <a:t>(physicist) at 10% support.</a:t>
            </a:r>
          </a:p>
          <a:p>
            <a:pPr marL="371475" lvl="1" defTabSz="742950">
              <a:lnSpc>
                <a:spcPct val="90000"/>
              </a:lnSpc>
              <a:spcAft>
                <a:spcPts val="200"/>
              </a:spcAft>
            </a:pPr>
            <a:r>
              <a:rPr lang="en-US" sz="1600" b="1" i="1" dirty="0">
                <a:solidFill>
                  <a:schemeClr val="bg1"/>
                </a:solidFill>
                <a:latin typeface="Calibri" panose="020F0502020204030204"/>
              </a:rPr>
              <a:t>Postdoc</a:t>
            </a:r>
            <a:r>
              <a:rPr lang="en-US" sz="1600" i="1" dirty="0">
                <a:solidFill>
                  <a:schemeClr val="bg1"/>
                </a:solidFill>
                <a:latin typeface="Calibri" panose="020F0502020204030204"/>
              </a:rPr>
              <a:t> </a:t>
            </a:r>
            <a:r>
              <a:rPr lang="en-US" sz="1600" dirty="0">
                <a:solidFill>
                  <a:schemeClr val="bg1"/>
                </a:solidFill>
                <a:latin typeface="Calibri" panose="020F0502020204030204"/>
              </a:rPr>
              <a:t>(new hire) at 100% shared with simulation work.</a:t>
            </a:r>
          </a:p>
          <a:p>
            <a:pPr marL="232172" indent="-232172" defTabSz="742950">
              <a:lnSpc>
                <a:spcPct val="90000"/>
              </a:lnSpc>
              <a:spcAft>
                <a:spcPts val="200"/>
              </a:spcAft>
              <a:buFont typeface="Arial" panose="020B0604020202020204" pitchFamily="34" charset="0"/>
              <a:buChar char="•"/>
            </a:pPr>
            <a:r>
              <a:rPr lang="en-US" sz="1600" dirty="0">
                <a:solidFill>
                  <a:srgbClr val="66FFFF"/>
                </a:solidFill>
                <a:latin typeface="Calibri" panose="020F0502020204030204"/>
              </a:rPr>
              <a:t>Details of personnel commitments :</a:t>
            </a:r>
          </a:p>
          <a:p>
            <a:pPr marL="371475" lvl="1" defTabSz="742950">
              <a:lnSpc>
                <a:spcPct val="90000"/>
              </a:lnSpc>
              <a:spcAft>
                <a:spcPts val="200"/>
              </a:spcAft>
            </a:pPr>
            <a:r>
              <a:rPr lang="en-US" sz="1600" b="1" i="1" dirty="0">
                <a:solidFill>
                  <a:schemeClr val="bg1"/>
                </a:solidFill>
                <a:latin typeface="Calibri" panose="020F0502020204030204"/>
              </a:rPr>
              <a:t>Stephen Magill </a:t>
            </a:r>
            <a:r>
              <a:rPr lang="en-US" sz="1600" dirty="0">
                <a:solidFill>
                  <a:schemeClr val="bg1"/>
                </a:solidFill>
                <a:latin typeface="Calibri" panose="020F0502020204030204"/>
              </a:rPr>
              <a:t>- half time on nanoparticle detector development for at least the next 2 years.  Current status : At least 3 current nanoparticle samples show absorption at wavelengths &lt;300 nm.  UV-transparent epoxy binders for nanoparticles are in hand.  Capability to determine emission spectra vs absorbed wavelength.  Modest M&amp;S additions will add timing capability.</a:t>
            </a:r>
          </a:p>
          <a:p>
            <a:pPr marL="371475" lvl="1" defTabSz="742950">
              <a:lnSpc>
                <a:spcPct val="90000"/>
              </a:lnSpc>
              <a:spcAft>
                <a:spcPts val="200"/>
              </a:spcAft>
            </a:pPr>
            <a:r>
              <a:rPr lang="en-US" sz="1600" b="1" i="1" dirty="0">
                <a:solidFill>
                  <a:schemeClr val="bg1"/>
                </a:solidFill>
                <a:latin typeface="Calibri" panose="020F0502020204030204"/>
              </a:rPr>
              <a:t>Sergei </a:t>
            </a:r>
            <a:r>
              <a:rPr lang="en-US" sz="1600" b="1" i="1" dirty="0" err="1">
                <a:solidFill>
                  <a:schemeClr val="bg1"/>
                </a:solidFill>
                <a:latin typeface="Calibri" panose="020F0502020204030204"/>
              </a:rPr>
              <a:t>Chekanov</a:t>
            </a:r>
            <a:r>
              <a:rPr lang="en-US" sz="1600" b="1" i="1" dirty="0">
                <a:solidFill>
                  <a:schemeClr val="bg1"/>
                </a:solidFill>
                <a:latin typeface="Calibri" panose="020F0502020204030204"/>
              </a:rPr>
              <a:t> </a:t>
            </a:r>
            <a:r>
              <a:rPr lang="en-US" sz="1600" dirty="0">
                <a:solidFill>
                  <a:schemeClr val="bg1"/>
                </a:solidFill>
                <a:latin typeface="Calibri" panose="020F0502020204030204"/>
              </a:rPr>
              <a:t>- help with postdoc supervision and development of simulations for understanding of nanoparticle response.  </a:t>
            </a:r>
          </a:p>
          <a:p>
            <a:pPr marL="371475" lvl="1" defTabSz="742950">
              <a:lnSpc>
                <a:spcPct val="90000"/>
              </a:lnSpc>
              <a:spcAft>
                <a:spcPts val="200"/>
              </a:spcAft>
            </a:pPr>
            <a:r>
              <a:rPr lang="en-US" sz="1600" b="1" i="1" dirty="0">
                <a:solidFill>
                  <a:schemeClr val="bg1"/>
                </a:solidFill>
                <a:latin typeface="Calibri" panose="020F0502020204030204"/>
              </a:rPr>
              <a:t>Postdoc</a:t>
            </a:r>
            <a:r>
              <a:rPr lang="en-US" sz="1600" i="1" dirty="0">
                <a:solidFill>
                  <a:schemeClr val="bg1"/>
                </a:solidFill>
                <a:latin typeface="Calibri" panose="020F0502020204030204"/>
              </a:rPr>
              <a:t> </a:t>
            </a:r>
            <a:r>
              <a:rPr lang="en-US" sz="1600" dirty="0">
                <a:solidFill>
                  <a:schemeClr val="bg1"/>
                </a:solidFill>
                <a:latin typeface="Calibri" panose="020F0502020204030204"/>
              </a:rPr>
              <a:t>- share time between nanoparticle testing and dual readout calorimeter simulations (with Sergei).  </a:t>
            </a:r>
          </a:p>
          <a:p>
            <a:pPr marL="371475" lvl="1" defTabSz="742950">
              <a:lnSpc>
                <a:spcPct val="90000"/>
              </a:lnSpc>
              <a:spcAft>
                <a:spcPts val="244"/>
              </a:spcAft>
            </a:pPr>
            <a:r>
              <a:rPr lang="en-US" sz="1600" dirty="0">
                <a:solidFill>
                  <a:schemeClr val="bg1"/>
                </a:solidFill>
                <a:latin typeface="Calibri" panose="020F0502020204030204"/>
              </a:rPr>
              <a:t>Summary : 1 FTE combined between S Magill and postdoc for nanoparticle testing and ~60% FTE for dual readout simulations including some nanoparticle property simulations as well.</a:t>
            </a:r>
          </a:p>
        </p:txBody>
      </p:sp>
    </p:spTree>
    <p:extLst>
      <p:ext uri="{BB962C8B-B14F-4D97-AF65-F5344CB8AC3E}">
        <p14:creationId xmlns:p14="http://schemas.microsoft.com/office/powerpoint/2010/main" val="1179375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EC6CA9-1625-8646-BC2D-D4FDA5A475A8}"/>
              </a:ext>
            </a:extLst>
          </p:cNvPr>
          <p:cNvSpPr txBox="1"/>
          <p:nvPr/>
        </p:nvSpPr>
        <p:spPr>
          <a:xfrm>
            <a:off x="160267" y="64591"/>
            <a:ext cx="9585466" cy="722505"/>
          </a:xfrm>
          <a:prstGeom prst="rect">
            <a:avLst/>
          </a:prstGeom>
          <a:solidFill>
            <a:srgbClr val="031A6D"/>
          </a:solidFill>
        </p:spPr>
        <p:txBody>
          <a:bodyPr wrap="square" rtlCol="0">
            <a:spAutoFit/>
          </a:bodyPr>
          <a:lstStyle/>
          <a:p>
            <a:pPr algn="ctr" defTabSz="742950">
              <a:lnSpc>
                <a:spcPct val="90000"/>
              </a:lnSpc>
            </a:pPr>
            <a:r>
              <a:rPr lang="en-US" sz="2275" b="1" dirty="0">
                <a:solidFill>
                  <a:srgbClr val="66FFFF"/>
                </a:solidFill>
                <a:latin typeface="Arial" panose="020B0604020202020204" pitchFamily="34" charset="0"/>
                <a:cs typeface="Arial" panose="020B0604020202020204" pitchFamily="34" charset="0"/>
              </a:rPr>
              <a:t>Caltech Work and Resources: </a:t>
            </a:r>
            <a:br>
              <a:rPr lang="en-US" sz="2275" b="1" dirty="0">
                <a:solidFill>
                  <a:srgbClr val="66FFFF"/>
                </a:solidFill>
                <a:latin typeface="Arial" panose="020B0604020202020204" pitchFamily="34" charset="0"/>
                <a:cs typeface="Arial" panose="020B0604020202020204" pitchFamily="34" charset="0"/>
              </a:rPr>
            </a:br>
            <a:endParaRPr lang="en-US" sz="2275" b="1" dirty="0">
              <a:solidFill>
                <a:srgbClr val="66FFFF"/>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BDAA268-E9FB-3A40-B2FB-309297F77E07}"/>
              </a:ext>
            </a:extLst>
          </p:cNvPr>
          <p:cNvSpPr txBox="1"/>
          <p:nvPr/>
        </p:nvSpPr>
        <p:spPr>
          <a:xfrm>
            <a:off x="160267" y="425842"/>
            <a:ext cx="9585466" cy="6183963"/>
          </a:xfrm>
          <a:prstGeom prst="rect">
            <a:avLst/>
          </a:prstGeom>
          <a:solidFill>
            <a:srgbClr val="031A6D"/>
          </a:solidFill>
        </p:spPr>
        <p:txBody>
          <a:bodyPr wrap="square" rtlCol="0">
            <a:noAutofit/>
          </a:bodyPr>
          <a:lstStyle/>
          <a:p>
            <a:pPr>
              <a:spcAft>
                <a:spcPts val="200"/>
              </a:spcAft>
            </a:pPr>
            <a:r>
              <a:rPr lang="en-US" b="1" dirty="0">
                <a:solidFill>
                  <a:srgbClr val="66FFFF"/>
                </a:solidFill>
              </a:rPr>
              <a:t>Focus of 3 Year Work Program: </a:t>
            </a:r>
            <a:r>
              <a:rPr lang="en-US" kern="1200" dirty="0">
                <a:solidFill>
                  <a:schemeClr val="bg1"/>
                </a:solidFill>
                <a:effectLst/>
                <a:ea typeface="+mn-ea"/>
                <a:cs typeface="Arial" panose="020B0604020202020204" pitchFamily="34" charset="0"/>
              </a:rPr>
              <a:t>Characterization of crystals, design and commission of fiber-based light monitoring and calibration system for a longitudinally segmented crystal ECAL matrix. Development of cost-effective inorganic scintillators for the HHCAL detector. Overall system design and integration </a:t>
            </a:r>
            <a:br>
              <a:rPr lang="en-US" kern="1200" dirty="0">
                <a:solidFill>
                  <a:srgbClr val="FFFF00"/>
                </a:solidFill>
                <a:effectLst/>
                <a:ea typeface="+mn-ea"/>
                <a:cs typeface="Arial" panose="020B0604020202020204" pitchFamily="34" charset="0"/>
              </a:rPr>
            </a:br>
            <a:r>
              <a:rPr lang="en-US" b="1" dirty="0">
                <a:solidFill>
                  <a:srgbClr val="66FFFF"/>
                </a:solidFill>
              </a:rPr>
              <a:t>Contributing personnel:</a:t>
            </a:r>
            <a:r>
              <a:rPr lang="en-US" dirty="0">
                <a:solidFill>
                  <a:srgbClr val="66FFFF"/>
                </a:solidFill>
              </a:rPr>
              <a:t> </a:t>
            </a:r>
            <a:br>
              <a:rPr lang="en-US" dirty="0">
                <a:solidFill>
                  <a:srgbClr val="66FFFF"/>
                </a:solidFill>
              </a:rPr>
            </a:br>
            <a:r>
              <a:rPr lang="en-US" kern="1200" dirty="0">
                <a:solidFill>
                  <a:schemeClr val="bg1"/>
                </a:solidFill>
                <a:effectLst/>
                <a:ea typeface="+mn-ea"/>
                <a:cs typeface="Arial" panose="020B0604020202020204" pitchFamily="34" charset="0"/>
              </a:rPr>
              <a:t>Ren-Yuan Zhu (Senior Scientist, Co-PI): 2 months/year; Harvey Newman (Professor, Co-PI): </a:t>
            </a:r>
            <a:br>
              <a:rPr lang="en-US" kern="1200" dirty="0">
                <a:solidFill>
                  <a:schemeClr val="bg1"/>
                </a:solidFill>
                <a:effectLst/>
                <a:ea typeface="+mn-ea"/>
                <a:cs typeface="Arial" panose="020B0604020202020204" pitchFamily="34" charset="0"/>
              </a:rPr>
            </a:br>
            <a:r>
              <a:rPr lang="en-US" kern="1200" dirty="0">
                <a:solidFill>
                  <a:schemeClr val="bg1"/>
                </a:solidFill>
                <a:effectLst/>
                <a:ea typeface="+mn-ea"/>
                <a:cs typeface="Arial" panose="020B0604020202020204" pitchFamily="34" charset="0"/>
              </a:rPr>
              <a:t>1 month/year; Liyuan Zhang (Senior optical engineer): 3 months/year; Chen Hu (Junior engineer): </a:t>
            </a:r>
            <a:br>
              <a:rPr lang="en-US" kern="1200" dirty="0">
                <a:solidFill>
                  <a:schemeClr val="bg1"/>
                </a:solidFill>
                <a:effectLst/>
                <a:ea typeface="+mn-ea"/>
                <a:cs typeface="Arial" panose="020B0604020202020204" pitchFamily="34" charset="0"/>
              </a:rPr>
            </a:br>
            <a:r>
              <a:rPr lang="en-US" kern="1200" dirty="0">
                <a:solidFill>
                  <a:schemeClr val="bg1"/>
                </a:solidFill>
                <a:effectLst/>
                <a:ea typeface="+mn-ea"/>
                <a:cs typeface="Arial" panose="020B0604020202020204" pitchFamily="34" charset="0"/>
              </a:rPr>
              <a:t>6 months/year; Jason Trevor:(Engineer): 1 month/year. </a:t>
            </a:r>
            <a:br>
              <a:rPr lang="en-US" kern="1200" dirty="0">
                <a:solidFill>
                  <a:schemeClr val="bg1"/>
                </a:solidFill>
                <a:effectLst/>
                <a:ea typeface="+mn-ea"/>
                <a:cs typeface="Arial" panose="020B0604020202020204" pitchFamily="34" charset="0"/>
              </a:rPr>
            </a:br>
            <a:r>
              <a:rPr lang="en-US" kern="1200" dirty="0">
                <a:solidFill>
                  <a:schemeClr val="bg1"/>
                </a:solidFill>
                <a:effectLst/>
                <a:ea typeface="+mn-ea"/>
                <a:cs typeface="Arial" panose="020B0604020202020204" pitchFamily="34" charset="0"/>
              </a:rPr>
              <a:t>     </a:t>
            </a:r>
            <a:r>
              <a:rPr lang="en-US" kern="1200" dirty="0">
                <a:solidFill>
                  <a:srgbClr val="66FFFF"/>
                </a:solidFill>
                <a:effectLst/>
                <a:ea typeface="+mn-ea"/>
                <a:cs typeface="Arial" panose="020B0604020202020204" pitchFamily="34" charset="0"/>
              </a:rPr>
              <a:t>Summary of Level of Effort: </a:t>
            </a:r>
            <a:r>
              <a:rPr lang="en-US" kern="1200" dirty="0">
                <a:solidFill>
                  <a:schemeClr val="bg1"/>
                </a:solidFill>
                <a:effectLst/>
                <a:ea typeface="+mn-ea"/>
                <a:cs typeface="Arial" panose="020B0604020202020204" pitchFamily="34" charset="0"/>
              </a:rPr>
              <a:t>11 Months/year at different levels.  </a:t>
            </a:r>
            <a:endParaRPr lang="en-US" dirty="0">
              <a:solidFill>
                <a:schemeClr val="bg1"/>
              </a:solidFill>
            </a:endParaRPr>
          </a:p>
          <a:p>
            <a:pPr>
              <a:spcAft>
                <a:spcPts val="200"/>
              </a:spcAft>
            </a:pPr>
            <a:r>
              <a:rPr lang="en-US" b="1" kern="1200" dirty="0">
                <a:solidFill>
                  <a:srgbClr val="66FFFF"/>
                </a:solidFill>
                <a:effectLst/>
                <a:ea typeface="+mn-ea"/>
                <a:cs typeface="Arial" panose="020B0604020202020204" pitchFamily="34" charset="0"/>
              </a:rPr>
              <a:t>Detailed List of Contributions, experience: </a:t>
            </a:r>
          </a:p>
          <a:p>
            <a:r>
              <a:rPr lang="en-US" kern="1200" dirty="0">
                <a:solidFill>
                  <a:srgbClr val="66FFFF"/>
                </a:solidFill>
                <a:effectLst/>
                <a:ea typeface="+mn-ea"/>
                <a:cs typeface="Arial" panose="020B0604020202020204" pitchFamily="34" charset="0"/>
              </a:rPr>
              <a:t>Ren-Yuan Zhu: </a:t>
            </a:r>
            <a:r>
              <a:rPr lang="en-US" kern="1200" dirty="0">
                <a:solidFill>
                  <a:schemeClr val="bg1"/>
                </a:solidFill>
                <a:effectLst/>
                <a:ea typeface="+mn-ea"/>
                <a:cs typeface="Arial" panose="020B0604020202020204" pitchFamily="34" charset="0"/>
              </a:rPr>
              <a:t>Overseeing crystal procurement and characterization, design, construction and commission of light-based monitoring system, and development of cost-effective inorganic scintillators. Experience: L3 BGO, </a:t>
            </a:r>
            <a:r>
              <a:rPr lang="en-US" kern="1200" dirty="0" err="1">
                <a:solidFill>
                  <a:schemeClr val="bg1"/>
                </a:solidFill>
                <a:effectLst/>
                <a:ea typeface="+mn-ea"/>
                <a:cs typeface="Arial" panose="020B0604020202020204" pitchFamily="34" charset="0"/>
              </a:rPr>
              <a:t>BaBar</a:t>
            </a:r>
            <a:r>
              <a:rPr lang="en-US" kern="1200" dirty="0">
                <a:solidFill>
                  <a:schemeClr val="bg1"/>
                </a:solidFill>
                <a:effectLst/>
                <a:ea typeface="+mn-ea"/>
                <a:cs typeface="Arial" panose="020B0604020202020204" pitchFamily="34" charset="0"/>
              </a:rPr>
              <a:t> </a:t>
            </a:r>
            <a:r>
              <a:rPr lang="en-US" kern="1200" dirty="0" err="1">
                <a:solidFill>
                  <a:schemeClr val="bg1"/>
                </a:solidFill>
                <a:effectLst/>
                <a:ea typeface="+mn-ea"/>
                <a:cs typeface="Arial" panose="020B0604020202020204" pitchFamily="34" charset="0"/>
              </a:rPr>
              <a:t>CsI:Tl</a:t>
            </a:r>
            <a:r>
              <a:rPr lang="en-US" kern="1200" dirty="0">
                <a:solidFill>
                  <a:schemeClr val="bg1"/>
                </a:solidFill>
                <a:effectLst/>
                <a:ea typeface="+mn-ea"/>
                <a:cs typeface="Arial" panose="020B0604020202020204" pitchFamily="34" charset="0"/>
              </a:rPr>
              <a:t>, CMS PWO, Mu2e </a:t>
            </a:r>
            <a:r>
              <a:rPr lang="en-US" kern="1200" dirty="0" err="1">
                <a:solidFill>
                  <a:schemeClr val="bg1"/>
                </a:solidFill>
                <a:effectLst/>
                <a:ea typeface="+mn-ea"/>
                <a:cs typeface="Arial" panose="020B0604020202020204" pitchFamily="34" charset="0"/>
              </a:rPr>
              <a:t>CsI</a:t>
            </a:r>
            <a:r>
              <a:rPr lang="en-US" kern="1200" dirty="0">
                <a:solidFill>
                  <a:schemeClr val="bg1"/>
                </a:solidFill>
                <a:effectLst/>
                <a:ea typeface="+mn-ea"/>
                <a:cs typeface="Arial" panose="020B0604020202020204" pitchFamily="34" charset="0"/>
              </a:rPr>
              <a:t> and CMS </a:t>
            </a:r>
            <a:r>
              <a:rPr lang="en-US" kern="1200" dirty="0" err="1">
                <a:solidFill>
                  <a:schemeClr val="bg1"/>
                </a:solidFill>
                <a:effectLst/>
                <a:ea typeface="+mn-ea"/>
                <a:cs typeface="Arial" panose="020B0604020202020204" pitchFamily="34" charset="0"/>
              </a:rPr>
              <a:t>LYSO:Ce</a:t>
            </a:r>
            <a:r>
              <a:rPr lang="en-US" kern="1200" dirty="0">
                <a:solidFill>
                  <a:schemeClr val="bg1"/>
                </a:solidFill>
                <a:effectLst/>
                <a:ea typeface="+mn-ea"/>
                <a:cs typeface="Arial" panose="020B0604020202020204" pitchFamily="34" charset="0"/>
              </a:rPr>
              <a:t> crystals, and L3 BGO calibration and CMS PWO light monitoring.</a:t>
            </a:r>
            <a:endParaRPr lang="en-US" dirty="0">
              <a:solidFill>
                <a:schemeClr val="bg1"/>
              </a:solidFill>
            </a:endParaRPr>
          </a:p>
          <a:p>
            <a:r>
              <a:rPr lang="en-US" kern="1200" dirty="0">
                <a:solidFill>
                  <a:srgbClr val="66FFFF"/>
                </a:solidFill>
                <a:effectLst/>
                <a:ea typeface="+mn-ea"/>
                <a:cs typeface="Arial" panose="020B0604020202020204" pitchFamily="34" charset="0"/>
              </a:rPr>
              <a:t>Liyuan Zhang: </a:t>
            </a:r>
            <a:r>
              <a:rPr lang="en-US" kern="1200" dirty="0">
                <a:solidFill>
                  <a:schemeClr val="bg1"/>
                </a:solidFill>
                <a:effectLst/>
                <a:ea typeface="+mn-ea"/>
                <a:cs typeface="Arial" panose="020B0604020202020204" pitchFamily="34" charset="0"/>
              </a:rPr>
              <a:t>Design, construction and commission of a light-based monitoring system for the test beam matrix. Experience: Laser monitoring system for CMS PWO and Shashlik test beam matrix, and Mu2e-II solar blind </a:t>
            </a:r>
            <a:r>
              <a:rPr lang="en-US" kern="1200" dirty="0" err="1">
                <a:solidFill>
                  <a:schemeClr val="bg1"/>
                </a:solidFill>
                <a:effectLst/>
                <a:ea typeface="+mn-ea"/>
                <a:cs typeface="Arial" panose="020B0604020202020204" pitchFamily="34" charset="0"/>
              </a:rPr>
              <a:t>SiPM</a:t>
            </a:r>
            <a:r>
              <a:rPr lang="en-US" kern="1200" dirty="0">
                <a:solidFill>
                  <a:schemeClr val="bg1"/>
                </a:solidFill>
                <a:effectLst/>
                <a:ea typeface="+mn-ea"/>
                <a:cs typeface="Arial" panose="020B0604020202020204" pitchFamily="34" charset="0"/>
              </a:rPr>
              <a:t>. </a:t>
            </a:r>
            <a:endParaRPr lang="en-US" dirty="0">
              <a:solidFill>
                <a:schemeClr val="bg1"/>
              </a:solidFill>
            </a:endParaRPr>
          </a:p>
          <a:p>
            <a:r>
              <a:rPr lang="en-US" kern="1200" dirty="0">
                <a:solidFill>
                  <a:srgbClr val="66FFFF"/>
                </a:solidFill>
                <a:effectLst/>
                <a:ea typeface="+mn-ea"/>
                <a:cs typeface="Arial" panose="020B0604020202020204" pitchFamily="34" charset="0"/>
              </a:rPr>
              <a:t>Chen Hu: </a:t>
            </a:r>
            <a:r>
              <a:rPr lang="en-US" kern="1200" dirty="0">
                <a:solidFill>
                  <a:schemeClr val="bg1"/>
                </a:solidFill>
                <a:effectLst/>
                <a:ea typeface="+mn-ea"/>
                <a:cs typeface="Arial" panose="020B0604020202020204" pitchFamily="34" charset="0"/>
              </a:rPr>
              <a:t>Characterization of inorganic scintillators. Experience: Mu2e </a:t>
            </a:r>
            <a:r>
              <a:rPr lang="en-US" kern="1200" dirty="0" err="1">
                <a:solidFill>
                  <a:schemeClr val="bg1"/>
                </a:solidFill>
                <a:effectLst/>
                <a:ea typeface="+mn-ea"/>
                <a:cs typeface="Arial" panose="020B0604020202020204" pitchFamily="34" charset="0"/>
              </a:rPr>
              <a:t>CsI</a:t>
            </a:r>
            <a:r>
              <a:rPr lang="en-US" kern="1200" dirty="0">
                <a:solidFill>
                  <a:schemeClr val="bg1"/>
                </a:solidFill>
                <a:effectLst/>
                <a:ea typeface="+mn-ea"/>
                <a:cs typeface="Arial" panose="020B0604020202020204" pitchFamily="34" charset="0"/>
              </a:rPr>
              <a:t>, CMS </a:t>
            </a:r>
            <a:r>
              <a:rPr lang="en-US" kern="1200" dirty="0" err="1">
                <a:solidFill>
                  <a:schemeClr val="bg1"/>
                </a:solidFill>
                <a:effectLst/>
                <a:ea typeface="+mn-ea"/>
                <a:cs typeface="Arial" panose="020B0604020202020204" pitchFamily="34" charset="0"/>
              </a:rPr>
              <a:t>LYSO:Ce</a:t>
            </a:r>
            <a:r>
              <a:rPr lang="en-US" kern="1200" dirty="0">
                <a:solidFill>
                  <a:schemeClr val="bg1"/>
                </a:solidFill>
                <a:effectLst/>
                <a:ea typeface="+mn-ea"/>
                <a:cs typeface="Arial" panose="020B0604020202020204" pitchFamily="34" charset="0"/>
              </a:rPr>
              <a:t>, Mu2e-II BaF</a:t>
            </a:r>
            <a:r>
              <a:rPr lang="en-US" kern="1200" baseline="-25000" dirty="0">
                <a:solidFill>
                  <a:schemeClr val="bg1"/>
                </a:solidFill>
                <a:effectLst/>
                <a:ea typeface="+mn-ea"/>
                <a:cs typeface="Arial" panose="020B0604020202020204" pitchFamily="34" charset="0"/>
              </a:rPr>
              <a:t>2</a:t>
            </a:r>
            <a:r>
              <a:rPr lang="en-US" kern="1200" dirty="0">
                <a:solidFill>
                  <a:schemeClr val="bg1"/>
                </a:solidFill>
                <a:effectLst/>
                <a:ea typeface="+mn-ea"/>
                <a:cs typeface="Arial" panose="020B0604020202020204" pitchFamily="34" charset="0"/>
              </a:rPr>
              <a:t>:Y and novel ultrafast and ultra-radiation hard inorganic scintillators, such as </a:t>
            </a:r>
            <a:r>
              <a:rPr lang="en-US" kern="1200" dirty="0" err="1">
                <a:solidFill>
                  <a:schemeClr val="bg1"/>
                </a:solidFill>
                <a:effectLst/>
                <a:ea typeface="+mn-ea"/>
                <a:cs typeface="Arial" panose="020B0604020202020204" pitchFamily="34" charset="0"/>
              </a:rPr>
              <a:t>LuAG:Ce</a:t>
            </a:r>
            <a:r>
              <a:rPr lang="en-US" kern="1200" dirty="0">
                <a:solidFill>
                  <a:schemeClr val="bg1"/>
                </a:solidFill>
                <a:effectLst/>
                <a:ea typeface="+mn-ea"/>
                <a:cs typeface="Arial" panose="020B0604020202020204" pitchFamily="34" charset="0"/>
              </a:rPr>
              <a:t> ceramics.    </a:t>
            </a:r>
            <a:endParaRPr lang="en-US" dirty="0">
              <a:solidFill>
                <a:schemeClr val="bg1"/>
              </a:solidFill>
            </a:endParaRPr>
          </a:p>
          <a:p>
            <a:r>
              <a:rPr lang="en-US" kern="1200" dirty="0">
                <a:solidFill>
                  <a:srgbClr val="66FFFF"/>
                </a:solidFill>
                <a:effectLst/>
                <a:ea typeface="+mn-ea"/>
                <a:cs typeface="Arial" panose="020B0604020202020204" pitchFamily="34" charset="0"/>
              </a:rPr>
              <a:t>Jason Trevor:</a:t>
            </a:r>
            <a:r>
              <a:rPr lang="en-US" kern="1200" dirty="0">
                <a:solidFill>
                  <a:schemeClr val="bg1"/>
                </a:solidFill>
                <a:effectLst/>
                <a:ea typeface="+mn-ea"/>
                <a:cs typeface="Arial" panose="020B0604020202020204" pitchFamily="34" charset="0"/>
              </a:rPr>
              <a:t> Design and construction of mechanical structure of the monitoring system.</a:t>
            </a:r>
            <a:br>
              <a:rPr lang="en-US" kern="1200" dirty="0">
                <a:solidFill>
                  <a:schemeClr val="bg1"/>
                </a:solidFill>
                <a:effectLst/>
                <a:ea typeface="+mn-ea"/>
                <a:cs typeface="Arial" panose="020B0604020202020204" pitchFamily="34" charset="0"/>
              </a:rPr>
            </a:br>
            <a:r>
              <a:rPr lang="en-US" kern="1200" dirty="0">
                <a:solidFill>
                  <a:srgbClr val="66FFFF"/>
                </a:solidFill>
                <a:effectLst/>
                <a:ea typeface="+mn-ea"/>
                <a:cs typeface="Arial" panose="020B0604020202020204" pitchFamily="34" charset="0"/>
              </a:rPr>
              <a:t>Harvey Newman: </a:t>
            </a:r>
            <a:r>
              <a:rPr lang="en-US" kern="1200" dirty="0">
                <a:solidFill>
                  <a:schemeClr val="bg1"/>
                </a:solidFill>
                <a:effectLst/>
                <a:ea typeface="+mn-ea"/>
                <a:cs typeface="Arial" panose="020B0604020202020204" pitchFamily="34" charset="0"/>
              </a:rPr>
              <a:t>ECAL and HCAL systems development, design, integration, technologies development as needed</a:t>
            </a:r>
            <a:endParaRPr lang="en-US" dirty="0">
              <a:solidFill>
                <a:srgbClr val="66FFFF"/>
              </a:solidFill>
              <a:latin typeface="Calibri" panose="020F0502020204030204"/>
            </a:endParaRPr>
          </a:p>
        </p:txBody>
      </p:sp>
    </p:spTree>
    <p:extLst>
      <p:ext uri="{BB962C8B-B14F-4D97-AF65-F5344CB8AC3E}">
        <p14:creationId xmlns:p14="http://schemas.microsoft.com/office/powerpoint/2010/main" val="3969103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D5B8-C5FD-42DD-BE84-8F8C968E32CB}"/>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204AD70A-7219-4BC0-8EEB-E0289433961C}"/>
              </a:ext>
            </a:extLst>
          </p:cNvPr>
          <p:cNvPicPr>
            <a:picLocks noChangeAspect="1"/>
          </p:cNvPicPr>
          <p:nvPr/>
        </p:nvPicPr>
        <p:blipFill>
          <a:blip r:embed="rId2"/>
          <a:stretch>
            <a:fillRect/>
          </a:stretch>
        </p:blipFill>
        <p:spPr>
          <a:xfrm>
            <a:off x="0" y="0"/>
            <a:ext cx="9906000" cy="6858000"/>
          </a:xfrm>
          <a:prstGeom prst="rect">
            <a:avLst/>
          </a:prstGeom>
        </p:spPr>
      </p:pic>
      <p:sp>
        <p:nvSpPr>
          <p:cNvPr id="26" name="TextBox 25">
            <a:extLst>
              <a:ext uri="{FF2B5EF4-FFF2-40B4-BE49-F238E27FC236}">
                <a16:creationId xmlns:a16="http://schemas.microsoft.com/office/drawing/2014/main" id="{B55CE619-1115-4F77-ABB4-F46BFCE95A36}"/>
              </a:ext>
            </a:extLst>
          </p:cNvPr>
          <p:cNvSpPr txBox="1"/>
          <p:nvPr/>
        </p:nvSpPr>
        <p:spPr>
          <a:xfrm>
            <a:off x="245134" y="6378598"/>
            <a:ext cx="8847108" cy="369332"/>
          </a:xfrm>
          <a:prstGeom prst="rect">
            <a:avLst/>
          </a:prstGeom>
          <a:noFill/>
        </p:spPr>
        <p:txBody>
          <a:bodyPr wrap="square">
            <a:spAutoFit/>
          </a:bodyPr>
          <a:lstStyle/>
          <a:p>
            <a:r>
              <a:rPr lang="en-US" b="1" dirty="0">
                <a:solidFill>
                  <a:schemeClr val="bg1">
                    <a:lumMod val="50000"/>
                  </a:schemeClr>
                </a:solidFill>
              </a:rPr>
              <a:t>https://pages.uoregon.edu/silicondetector/sid-dimensions.html</a:t>
            </a:r>
          </a:p>
        </p:txBody>
      </p:sp>
    </p:spTree>
    <p:extLst>
      <p:ext uri="{BB962C8B-B14F-4D97-AF65-F5344CB8AC3E}">
        <p14:creationId xmlns:p14="http://schemas.microsoft.com/office/powerpoint/2010/main" val="782559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3">
            <a:extLst>
              <a:ext uri="{FF2B5EF4-FFF2-40B4-BE49-F238E27FC236}">
                <a16:creationId xmlns:a16="http://schemas.microsoft.com/office/drawing/2014/main" id="{9A3842D2-0F2D-4E1F-99CF-60E2818F4C32}"/>
              </a:ext>
            </a:extLst>
          </p:cNvPr>
          <p:cNvSpPr>
            <a:spLocks noGrp="1"/>
          </p:cNvSpPr>
          <p:nvPr>
            <p:ph type="dt" sz="quarter" idx="10"/>
          </p:nvPr>
        </p:nvSpPr>
        <p:spPr>
          <a:xfrm>
            <a:off x="495300" y="5744895"/>
            <a:ext cx="2311400" cy="476250"/>
          </a:xfrm>
        </p:spPr>
        <p:txBody>
          <a:bodyPr/>
          <a:lstStyle/>
          <a:p>
            <a:pPr fontAlgn="base">
              <a:spcBef>
                <a:spcPct val="0"/>
              </a:spcBef>
              <a:spcAft>
                <a:spcPct val="0"/>
              </a:spcAft>
              <a:defRPr/>
            </a:pPr>
            <a:fld id="{4C9F49AB-7B2A-D14D-B42B-1F3222200B73}" type="datetime1">
              <a:rPr lang="en-US" altLang="en-US">
                <a:solidFill>
                  <a:srgbClr val="FFFFFF"/>
                </a:solidFill>
              </a:rPr>
              <a:pPr fontAlgn="base">
                <a:spcBef>
                  <a:spcPct val="0"/>
                </a:spcBef>
                <a:spcAft>
                  <a:spcPct val="0"/>
                </a:spcAft>
                <a:defRPr/>
              </a:pPr>
              <a:t>7/30/2021</a:t>
            </a:fld>
            <a:endParaRPr lang="en-US" altLang="en-US">
              <a:solidFill>
                <a:srgbClr val="FFFFFF"/>
              </a:solidFill>
            </a:endParaRPr>
          </a:p>
        </p:txBody>
      </p:sp>
      <p:sp>
        <p:nvSpPr>
          <p:cNvPr id="17" name="Slide Number Placeholder 5">
            <a:extLst>
              <a:ext uri="{FF2B5EF4-FFF2-40B4-BE49-F238E27FC236}">
                <a16:creationId xmlns:a16="http://schemas.microsoft.com/office/drawing/2014/main" id="{692B8C94-B398-4759-8AF2-B6C03DA96657}"/>
              </a:ext>
            </a:extLst>
          </p:cNvPr>
          <p:cNvSpPr>
            <a:spLocks noGrp="1"/>
          </p:cNvSpPr>
          <p:nvPr>
            <p:ph type="sldNum" sz="quarter" idx="12"/>
          </p:nvPr>
        </p:nvSpPr>
        <p:spPr>
          <a:xfrm>
            <a:off x="7099300" y="5744895"/>
            <a:ext cx="2311400" cy="476250"/>
          </a:xfrm>
        </p:spPr>
        <p:txBody>
          <a:bodyPr/>
          <a:lstStyle/>
          <a:p>
            <a:pPr fontAlgn="base">
              <a:spcBef>
                <a:spcPct val="0"/>
              </a:spcBef>
              <a:spcAft>
                <a:spcPct val="0"/>
              </a:spcAft>
              <a:defRPr/>
            </a:pPr>
            <a:fld id="{4B4CA6F1-444C-463F-889A-916F41121CF9}" type="slidenum">
              <a:rPr lang="en-US" altLang="en-US">
                <a:solidFill>
                  <a:srgbClr val="FFFFFF"/>
                </a:solidFill>
              </a:rPr>
              <a:pPr fontAlgn="base">
                <a:spcBef>
                  <a:spcPct val="0"/>
                </a:spcBef>
                <a:spcAft>
                  <a:spcPct val="0"/>
                </a:spcAft>
                <a:defRPr/>
              </a:pPr>
              <a:t>29</a:t>
            </a:fld>
            <a:endParaRPr lang="en-US" altLang="en-US">
              <a:solidFill>
                <a:srgbClr val="FFFFFF"/>
              </a:solidFill>
            </a:endParaRPr>
          </a:p>
        </p:txBody>
      </p:sp>
      <p:pic>
        <p:nvPicPr>
          <p:cNvPr id="14339" name="Picture 5">
            <a:extLst>
              <a:ext uri="{FF2B5EF4-FFF2-40B4-BE49-F238E27FC236}">
                <a16:creationId xmlns:a16="http://schemas.microsoft.com/office/drawing/2014/main" id="{A8090ECD-29B5-4B01-AF09-DC00BF9BCB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 b="18138"/>
          <a:stretch>
            <a:fillRect/>
          </a:stretch>
        </p:blipFill>
        <p:spPr bwMode="auto">
          <a:xfrm>
            <a:off x="838200" y="1099870"/>
            <a:ext cx="64008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Rectangle 2">
            <a:extLst>
              <a:ext uri="{FF2B5EF4-FFF2-40B4-BE49-F238E27FC236}">
                <a16:creationId xmlns:a16="http://schemas.microsoft.com/office/drawing/2014/main" id="{0B6D45DC-BB3D-495F-B191-93683AAB1265}"/>
              </a:ext>
            </a:extLst>
          </p:cNvPr>
          <p:cNvSpPr>
            <a:spLocks noGrp="1" noChangeArrowheads="1"/>
          </p:cNvSpPr>
          <p:nvPr>
            <p:ph type="title"/>
          </p:nvPr>
        </p:nvSpPr>
        <p:spPr>
          <a:xfrm>
            <a:off x="370936" y="114300"/>
            <a:ext cx="8696864" cy="533400"/>
          </a:xfrm>
        </p:spPr>
        <p:txBody>
          <a:bodyPr/>
          <a:lstStyle/>
          <a:p>
            <a:pPr algn="l" eaLnBrk="1" hangingPunct="1">
              <a:defRPr/>
            </a:pPr>
            <a:r>
              <a:rPr lang="en-US" altLang="en-US" sz="2800" dirty="0" err="1"/>
              <a:t>SiD</a:t>
            </a:r>
            <a:r>
              <a:rPr lang="en-US" altLang="en-US" sz="2800" dirty="0"/>
              <a:t>: Dual Readout Calorimeter Detector Parameters</a:t>
            </a:r>
          </a:p>
        </p:txBody>
      </p:sp>
      <p:sp>
        <p:nvSpPr>
          <p:cNvPr id="40964" name="Rectangle 4">
            <a:extLst>
              <a:ext uri="{FF2B5EF4-FFF2-40B4-BE49-F238E27FC236}">
                <a16:creationId xmlns:a16="http://schemas.microsoft.com/office/drawing/2014/main" id="{7EDD86AD-5773-4414-BDA7-59235E66105A}"/>
              </a:ext>
            </a:extLst>
          </p:cNvPr>
          <p:cNvSpPr>
            <a:spLocks noChangeArrowheads="1"/>
          </p:cNvSpPr>
          <p:nvPr/>
        </p:nvSpPr>
        <p:spPr bwMode="auto">
          <a:xfrm>
            <a:off x="838200" y="642670"/>
            <a:ext cx="8229600" cy="2057400"/>
          </a:xfrm>
          <a:prstGeom prst="rect">
            <a:avLst/>
          </a:prstGeom>
          <a:solidFill>
            <a:srgbClr val="000099">
              <a:alpha val="50000"/>
            </a:srgbClr>
          </a:solidFill>
          <a:ln>
            <a:noFill/>
          </a:ln>
          <a:effectLst/>
        </p:spPr>
        <p:txBody>
          <a:bodyPr/>
          <a:lstStyle>
            <a:lvl1pPr marL="342900" indent="-342900" algn="ctr">
              <a:spcBef>
                <a:spcPct val="20000"/>
              </a:spcBef>
              <a:buClr>
                <a:schemeClr val="hlink"/>
              </a:buClr>
              <a:buSzPct val="65000"/>
              <a:buFont typeface="Wingdings" pitchFamily="2" charset="2"/>
              <a:defRPr sz="3200">
                <a:solidFill>
                  <a:schemeClr val="tx1"/>
                </a:solidFill>
                <a:effectLst>
                  <a:outerShdw blurRad="38100" dist="38100" dir="2700000" algn="tl">
                    <a:srgbClr val="000000"/>
                  </a:outerShdw>
                </a:effectLst>
                <a:latin typeface="Tahoma" panose="020B0604030504040204" pitchFamily="34" charset="0"/>
              </a:defRPr>
            </a:lvl1pPr>
            <a:lvl2pPr marL="742950" indent="-285750" algn="ctr">
              <a:spcBef>
                <a:spcPct val="20000"/>
              </a:spcBef>
              <a:buClr>
                <a:schemeClr val="folHlink"/>
              </a:buClr>
              <a:buSzPct val="65000"/>
              <a:buFont typeface="Wingdings" pitchFamily="2" charset="2"/>
              <a:defRPr sz="2800">
                <a:solidFill>
                  <a:schemeClr val="tx1"/>
                </a:solidFill>
                <a:effectLst>
                  <a:outerShdw blurRad="38100" dist="38100" dir="2700000" algn="tl">
                    <a:srgbClr val="000000"/>
                  </a:outerShdw>
                </a:effectLst>
                <a:latin typeface="Tahoma" panose="020B0604030504040204" pitchFamily="34" charset="0"/>
              </a:defRPr>
            </a:lvl2pPr>
            <a:lvl3pPr marL="1143000" indent="-228600" algn="ctr">
              <a:spcBef>
                <a:spcPct val="20000"/>
              </a:spcBef>
              <a:buClr>
                <a:schemeClr val="hlink"/>
              </a:buClr>
              <a:buSzPct val="65000"/>
              <a:buFont typeface="Wingdings" pitchFamily="2" charset="2"/>
              <a:defRPr sz="2400">
                <a:solidFill>
                  <a:schemeClr val="tx1"/>
                </a:solidFill>
                <a:effectLst>
                  <a:outerShdw blurRad="38100" dist="38100" dir="2700000" algn="tl">
                    <a:srgbClr val="000000"/>
                  </a:outerShdw>
                </a:effectLst>
                <a:latin typeface="Tahoma" panose="020B0604030504040204" pitchFamily="34" charset="0"/>
              </a:defRPr>
            </a:lvl3pPr>
            <a:lvl4pPr marL="1600200" indent="-228600" algn="ctr">
              <a:spcBef>
                <a:spcPct val="20000"/>
              </a:spcBef>
              <a:buClr>
                <a:schemeClr val="fo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4pPr>
            <a:lvl5pPr marL="2057400" indent="-228600" algn="ctr">
              <a:spcBef>
                <a:spcPct val="20000"/>
              </a:spcBef>
              <a:buClr>
                <a:schemeClr va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5pPr>
            <a:lvl6pPr marL="2514600" indent="-228600" algn="ctr" fontAlgn="base">
              <a:spcBef>
                <a:spcPct val="20000"/>
              </a:spcBef>
              <a:spcAft>
                <a:spcPct val="0"/>
              </a:spcAft>
              <a:buClr>
                <a:schemeClr va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6pPr>
            <a:lvl7pPr marL="2971800" indent="-228600" algn="ctr" fontAlgn="base">
              <a:spcBef>
                <a:spcPct val="20000"/>
              </a:spcBef>
              <a:spcAft>
                <a:spcPct val="0"/>
              </a:spcAft>
              <a:buClr>
                <a:schemeClr va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7pPr>
            <a:lvl8pPr marL="3429000" indent="-228600" algn="ctr" fontAlgn="base">
              <a:spcBef>
                <a:spcPct val="20000"/>
              </a:spcBef>
              <a:spcAft>
                <a:spcPct val="0"/>
              </a:spcAft>
              <a:buClr>
                <a:schemeClr va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8pPr>
            <a:lvl9pPr marL="3886200" indent="-228600" algn="ctr" fontAlgn="base">
              <a:spcBef>
                <a:spcPct val="20000"/>
              </a:spcBef>
              <a:spcAft>
                <a:spcPct val="0"/>
              </a:spcAft>
              <a:buClr>
                <a:schemeClr val="hlink"/>
              </a:buClr>
              <a:buSzPct val="65000"/>
              <a:buFont typeface="Wingdings" pitchFamily="2" charset="2"/>
              <a:defRPr sz="2000">
                <a:solidFill>
                  <a:schemeClr val="tx1"/>
                </a:solidFill>
                <a:effectLst>
                  <a:outerShdw blurRad="38100" dist="38100" dir="2700000" algn="tl">
                    <a:srgbClr val="000000"/>
                  </a:outerShdw>
                </a:effectLst>
                <a:latin typeface="Tahoma" panose="020B0604030504040204" pitchFamily="34" charset="0"/>
              </a:defRPr>
            </a:lvl9pPr>
          </a:lstStyle>
          <a:p>
            <a:pPr algn="l" fontAlgn="base">
              <a:lnSpc>
                <a:spcPct val="80000"/>
              </a:lnSpc>
              <a:spcAft>
                <a:spcPct val="0"/>
              </a:spcAft>
              <a:buClr>
                <a:srgbClr val="00CCFF"/>
              </a:buClr>
              <a:defRPr/>
            </a:pPr>
            <a:r>
              <a:rPr lang="en-US" altLang="en-US" sz="2400" dirty="0">
                <a:solidFill>
                  <a:srgbClr val="FFFFFF"/>
                </a:solidFill>
              </a:rPr>
              <a:t>Dual Readout Calorimeter </a:t>
            </a:r>
            <a:r>
              <a:rPr lang="en-US" altLang="en-US" sz="2400" i="1" dirty="0">
                <a:solidFill>
                  <a:srgbClr val="FF0000"/>
                </a:solidFill>
              </a:rPr>
              <a:t>in SiD02 Shell (Barrel and EC)</a:t>
            </a:r>
          </a:p>
          <a:p>
            <a:pPr algn="l" fontAlgn="base">
              <a:lnSpc>
                <a:spcPct val="80000"/>
              </a:lnSpc>
              <a:spcAft>
                <a:spcPct val="0"/>
              </a:spcAft>
              <a:buClr>
                <a:srgbClr val="00CCFF"/>
              </a:buClr>
              <a:defRPr/>
            </a:pPr>
            <a:r>
              <a:rPr lang="en-US" altLang="en-US" sz="2400" dirty="0">
                <a:solidFill>
                  <a:srgbClr val="FFFFFF"/>
                </a:solidFill>
              </a:rPr>
              <a:t>        </a:t>
            </a:r>
            <a:r>
              <a:rPr lang="en-US" altLang="en-US" sz="2000" dirty="0">
                <a:solidFill>
                  <a:srgbClr val="FFFFFF"/>
                </a:solidFill>
              </a:rPr>
              <a:t>DR ECAL</a:t>
            </a:r>
            <a:r>
              <a:rPr lang="en-US" altLang="en-US" sz="2000" dirty="0">
                <a:solidFill>
                  <a:srgbClr val="A50021"/>
                </a:solidFill>
              </a:rPr>
              <a:t>                                                       </a:t>
            </a:r>
            <a:r>
              <a:rPr lang="en-US" altLang="en-US" sz="2000" dirty="0">
                <a:solidFill>
                  <a:srgbClr val="FFFFFF"/>
                </a:solidFill>
              </a:rPr>
              <a:t>DR HCAL</a:t>
            </a:r>
          </a:p>
          <a:p>
            <a:pPr algn="l" fontAlgn="base">
              <a:lnSpc>
                <a:spcPct val="80000"/>
              </a:lnSpc>
              <a:spcAft>
                <a:spcPct val="0"/>
              </a:spcAft>
              <a:buClr>
                <a:srgbClr val="00CCFF"/>
              </a:buClr>
              <a:defRPr/>
            </a:pPr>
            <a:r>
              <a:rPr lang="en-US" altLang="en-US" sz="2000" dirty="0">
                <a:solidFill>
                  <a:srgbClr val="66FF66"/>
                </a:solidFill>
              </a:rPr>
              <a:t>3 cm x 3 cm x 3 cm BGO                              5 cm x 5 cm x 6 cm BGO</a:t>
            </a:r>
          </a:p>
          <a:p>
            <a:pPr algn="l" fontAlgn="base">
              <a:lnSpc>
                <a:spcPct val="80000"/>
              </a:lnSpc>
              <a:spcAft>
                <a:spcPct val="0"/>
              </a:spcAft>
              <a:buClr>
                <a:srgbClr val="00CCFF"/>
              </a:buClr>
              <a:defRPr/>
            </a:pPr>
            <a:r>
              <a:rPr lang="en-US" altLang="en-US" sz="2000" dirty="0">
                <a:solidFill>
                  <a:srgbClr val="66FF66"/>
                </a:solidFill>
              </a:rPr>
              <a:t>8 layers – 21.4 X</a:t>
            </a:r>
            <a:r>
              <a:rPr lang="en-US" altLang="en-US" sz="2000" baseline="-25000" dirty="0">
                <a:solidFill>
                  <a:srgbClr val="66FF66"/>
                </a:solidFill>
              </a:rPr>
              <a:t>0</a:t>
            </a:r>
            <a:r>
              <a:rPr lang="en-US" altLang="en-US" sz="2000" dirty="0">
                <a:solidFill>
                  <a:srgbClr val="66FF66"/>
                </a:solidFill>
              </a:rPr>
              <a:t> (1.1 </a:t>
            </a:r>
            <a:r>
              <a:rPr lang="en-US" altLang="en-US" sz="2000" dirty="0">
                <a:solidFill>
                  <a:srgbClr val="66FF66"/>
                </a:solidFill>
                <a:sym typeface="Symbol" pitchFamily="2" charset="2"/>
              </a:rPr>
              <a:t></a:t>
            </a:r>
            <a:r>
              <a:rPr lang="en-US" altLang="en-US" sz="2000" baseline="-25000" dirty="0">
                <a:solidFill>
                  <a:srgbClr val="66FF66"/>
                </a:solidFill>
                <a:sym typeface="Symbol" pitchFamily="2" charset="2"/>
              </a:rPr>
              <a:t>I</a:t>
            </a:r>
            <a:r>
              <a:rPr lang="en-US" altLang="en-US" sz="2000" dirty="0">
                <a:solidFill>
                  <a:srgbClr val="66FF66"/>
                </a:solidFill>
                <a:sym typeface="Symbol" pitchFamily="2" charset="2"/>
              </a:rPr>
              <a:t>)</a:t>
            </a:r>
            <a:r>
              <a:rPr lang="en-US" altLang="en-US" sz="2000" dirty="0">
                <a:solidFill>
                  <a:srgbClr val="66FF66"/>
                </a:solidFill>
              </a:rPr>
              <a:t>                             17 layers – 4.6 </a:t>
            </a:r>
            <a:r>
              <a:rPr lang="en-US" altLang="en-US" sz="2000" dirty="0">
                <a:solidFill>
                  <a:srgbClr val="66FF66"/>
                </a:solidFill>
                <a:sym typeface="Symbol" pitchFamily="2" charset="2"/>
              </a:rPr>
              <a:t></a:t>
            </a:r>
            <a:r>
              <a:rPr lang="en-US" altLang="en-US" sz="2000" baseline="-25000" dirty="0">
                <a:solidFill>
                  <a:srgbClr val="66FF66"/>
                </a:solidFill>
                <a:sym typeface="Symbol" pitchFamily="2" charset="2"/>
              </a:rPr>
              <a:t>I</a:t>
            </a:r>
          </a:p>
          <a:p>
            <a:pPr algn="l" fontAlgn="base">
              <a:lnSpc>
                <a:spcPct val="80000"/>
              </a:lnSpc>
              <a:spcAft>
                <a:spcPct val="0"/>
              </a:spcAft>
              <a:buClr>
                <a:srgbClr val="00CCFF"/>
              </a:buClr>
              <a:defRPr/>
            </a:pPr>
            <a:r>
              <a:rPr lang="en-US" altLang="en-US" sz="2000" dirty="0">
                <a:solidFill>
                  <a:srgbClr val="66FF66"/>
                </a:solidFill>
                <a:sym typeface="Symbol" pitchFamily="2" charset="2"/>
              </a:rPr>
              <a:t>127 cm IR – 151 cm OR                               151 cm IR – 253 cm OR</a:t>
            </a:r>
          </a:p>
          <a:p>
            <a:pPr algn="l" fontAlgn="base">
              <a:lnSpc>
                <a:spcPct val="80000"/>
              </a:lnSpc>
              <a:spcAft>
                <a:spcPct val="0"/>
              </a:spcAft>
              <a:buClr>
                <a:srgbClr val="00CCFF"/>
              </a:buClr>
              <a:defRPr/>
            </a:pPr>
            <a:r>
              <a:rPr lang="en-US" altLang="en-US" sz="2000" dirty="0" err="1">
                <a:solidFill>
                  <a:srgbClr val="66FF66"/>
                </a:solidFill>
                <a:sym typeface="Symbol" pitchFamily="2" charset="2"/>
              </a:rPr>
              <a:t>Scin</a:t>
            </a:r>
            <a:r>
              <a:rPr lang="en-US" altLang="en-US" sz="2000" dirty="0">
                <a:solidFill>
                  <a:srgbClr val="66FF66"/>
                </a:solidFill>
                <a:sym typeface="Symbol" pitchFamily="2" charset="2"/>
              </a:rPr>
              <a:t>/</a:t>
            </a:r>
            <a:r>
              <a:rPr lang="en-US" altLang="en-US" sz="2000" dirty="0" err="1">
                <a:solidFill>
                  <a:srgbClr val="66FF66"/>
                </a:solidFill>
                <a:sym typeface="Symbol" pitchFamily="2" charset="2"/>
              </a:rPr>
              <a:t>Ceren</a:t>
            </a:r>
            <a:r>
              <a:rPr lang="en-US" altLang="en-US" sz="2000" dirty="0">
                <a:solidFill>
                  <a:srgbClr val="66FF66"/>
                </a:solidFill>
                <a:sym typeface="Symbol" pitchFamily="2" charset="2"/>
              </a:rPr>
              <a:t> analog hits                                  </a:t>
            </a:r>
            <a:r>
              <a:rPr lang="en-US" altLang="en-US" sz="2000" dirty="0" err="1">
                <a:solidFill>
                  <a:srgbClr val="66FF66"/>
                </a:solidFill>
                <a:sym typeface="Symbol" pitchFamily="2" charset="2"/>
              </a:rPr>
              <a:t>Scin</a:t>
            </a:r>
            <a:r>
              <a:rPr lang="en-US" altLang="en-US" sz="2000" dirty="0">
                <a:solidFill>
                  <a:srgbClr val="66FF66"/>
                </a:solidFill>
                <a:sym typeface="Symbol" pitchFamily="2" charset="2"/>
              </a:rPr>
              <a:t>/</a:t>
            </a:r>
            <a:r>
              <a:rPr lang="en-US" altLang="en-US" sz="2000" dirty="0" err="1">
                <a:solidFill>
                  <a:srgbClr val="66FF66"/>
                </a:solidFill>
                <a:sym typeface="Symbol" pitchFamily="2" charset="2"/>
              </a:rPr>
              <a:t>Ceren</a:t>
            </a:r>
            <a:r>
              <a:rPr lang="en-US" altLang="en-US" sz="2000" dirty="0">
                <a:solidFill>
                  <a:srgbClr val="66FF66"/>
                </a:solidFill>
                <a:sym typeface="Symbol" pitchFamily="2" charset="2"/>
              </a:rPr>
              <a:t> analog hits</a:t>
            </a:r>
            <a:endParaRPr lang="en-US" altLang="en-US" sz="2000" baseline="-25000" dirty="0">
              <a:solidFill>
                <a:srgbClr val="66FF66"/>
              </a:solidFill>
              <a:sym typeface="Symbol" pitchFamily="2" charset="2"/>
            </a:endParaRPr>
          </a:p>
        </p:txBody>
      </p:sp>
      <p:sp>
        <p:nvSpPr>
          <p:cNvPr id="14342" name="Line 8">
            <a:extLst>
              <a:ext uri="{FF2B5EF4-FFF2-40B4-BE49-F238E27FC236}">
                <a16:creationId xmlns:a16="http://schemas.microsoft.com/office/drawing/2014/main" id="{9280170B-5144-4647-93AA-267035A05414}"/>
              </a:ext>
            </a:extLst>
          </p:cNvPr>
          <p:cNvSpPr>
            <a:spLocks noChangeShapeType="1"/>
          </p:cNvSpPr>
          <p:nvPr/>
        </p:nvSpPr>
        <p:spPr bwMode="auto">
          <a:xfrm>
            <a:off x="1524000" y="3919270"/>
            <a:ext cx="0" cy="1371600"/>
          </a:xfrm>
          <a:prstGeom prst="line">
            <a:avLst/>
          </a:prstGeom>
          <a:noFill/>
          <a:ln w="1905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solidFill>
                <a:srgbClr val="FFFFFF"/>
              </a:solidFill>
              <a:latin typeface="Tahoma" panose="020B0604030504040204" pitchFamily="34" charset="0"/>
            </a:endParaRPr>
          </a:p>
        </p:txBody>
      </p:sp>
      <p:sp>
        <p:nvSpPr>
          <p:cNvPr id="14343" name="Line 9">
            <a:extLst>
              <a:ext uri="{FF2B5EF4-FFF2-40B4-BE49-F238E27FC236}">
                <a16:creationId xmlns:a16="http://schemas.microsoft.com/office/drawing/2014/main" id="{EFF254BA-C183-4E95-B95A-3FD727845587}"/>
              </a:ext>
            </a:extLst>
          </p:cNvPr>
          <p:cNvSpPr>
            <a:spLocks noChangeShapeType="1"/>
          </p:cNvSpPr>
          <p:nvPr/>
        </p:nvSpPr>
        <p:spPr bwMode="auto">
          <a:xfrm flipV="1">
            <a:off x="1524000" y="3309670"/>
            <a:ext cx="1752600" cy="1981200"/>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solidFill>
                <a:srgbClr val="FFFFFF"/>
              </a:solidFill>
              <a:latin typeface="Tahoma" panose="020B0604030504040204" pitchFamily="34" charset="0"/>
            </a:endParaRPr>
          </a:p>
        </p:txBody>
      </p:sp>
      <p:sp>
        <p:nvSpPr>
          <p:cNvPr id="14344" name="Line 11">
            <a:extLst>
              <a:ext uri="{FF2B5EF4-FFF2-40B4-BE49-F238E27FC236}">
                <a16:creationId xmlns:a16="http://schemas.microsoft.com/office/drawing/2014/main" id="{EEC06A04-08E4-41CD-906A-D9E4EA41C0E0}"/>
              </a:ext>
            </a:extLst>
          </p:cNvPr>
          <p:cNvSpPr>
            <a:spLocks noChangeShapeType="1"/>
          </p:cNvSpPr>
          <p:nvPr/>
        </p:nvSpPr>
        <p:spPr bwMode="auto">
          <a:xfrm flipH="1" flipV="1">
            <a:off x="1524000" y="5290870"/>
            <a:ext cx="1524000" cy="304800"/>
          </a:xfrm>
          <a:prstGeom prst="line">
            <a:avLst/>
          </a:prstGeom>
          <a:noFill/>
          <a:ln w="1905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solidFill>
                <a:srgbClr val="FFFFFF"/>
              </a:solidFill>
              <a:latin typeface="Tahoma" panose="020B0604030504040204" pitchFamily="34" charset="0"/>
            </a:endParaRPr>
          </a:p>
        </p:txBody>
      </p:sp>
      <p:sp>
        <p:nvSpPr>
          <p:cNvPr id="14345" name="Text Box 7">
            <a:extLst>
              <a:ext uri="{FF2B5EF4-FFF2-40B4-BE49-F238E27FC236}">
                <a16:creationId xmlns:a16="http://schemas.microsoft.com/office/drawing/2014/main" id="{515C7FC3-0F1D-4F14-95A0-A90E324A1878}"/>
              </a:ext>
            </a:extLst>
          </p:cNvPr>
          <p:cNvSpPr txBox="1">
            <a:spLocks noChangeArrowheads="1"/>
          </p:cNvSpPr>
          <p:nvPr/>
        </p:nvSpPr>
        <p:spPr bwMode="auto">
          <a:xfrm>
            <a:off x="1905001" y="5290870"/>
            <a:ext cx="785813" cy="3048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fontAlgn="base">
              <a:spcBef>
                <a:spcPct val="0"/>
              </a:spcBef>
              <a:spcAft>
                <a:spcPct val="0"/>
              </a:spcAft>
              <a:buClrTx/>
              <a:buSzTx/>
              <a:buNone/>
            </a:pPr>
            <a:r>
              <a:rPr lang="en-US" altLang="en-US" sz="1400" b="1">
                <a:solidFill>
                  <a:srgbClr val="000000"/>
                </a:solidFill>
                <a:latin typeface="Arial" panose="020B0604020202020204" pitchFamily="34" charset="0"/>
              </a:rPr>
              <a:t>151 cm</a:t>
            </a:r>
          </a:p>
        </p:txBody>
      </p:sp>
      <p:sp>
        <p:nvSpPr>
          <p:cNvPr id="14346" name="Text Box 6">
            <a:extLst>
              <a:ext uri="{FF2B5EF4-FFF2-40B4-BE49-F238E27FC236}">
                <a16:creationId xmlns:a16="http://schemas.microsoft.com/office/drawing/2014/main" id="{E1F23AD6-5E66-4632-A3CD-E4E90A2E7D20}"/>
              </a:ext>
            </a:extLst>
          </p:cNvPr>
          <p:cNvSpPr txBox="1">
            <a:spLocks noChangeArrowheads="1"/>
          </p:cNvSpPr>
          <p:nvPr/>
        </p:nvSpPr>
        <p:spPr bwMode="auto">
          <a:xfrm>
            <a:off x="1143001" y="4376470"/>
            <a:ext cx="785813" cy="3048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fontAlgn="base">
              <a:spcBef>
                <a:spcPct val="0"/>
              </a:spcBef>
              <a:spcAft>
                <a:spcPct val="0"/>
              </a:spcAft>
              <a:buClrTx/>
              <a:buSzTx/>
              <a:buNone/>
            </a:pPr>
            <a:r>
              <a:rPr lang="en-US" altLang="en-US" sz="1400" b="1">
                <a:solidFill>
                  <a:srgbClr val="000000"/>
                </a:solidFill>
                <a:latin typeface="Arial" panose="020B0604020202020204" pitchFamily="34" charset="0"/>
              </a:rPr>
              <a:t>127 cm</a:t>
            </a:r>
          </a:p>
        </p:txBody>
      </p:sp>
      <p:sp>
        <p:nvSpPr>
          <p:cNvPr id="14347" name="Text Box 14">
            <a:extLst>
              <a:ext uri="{FF2B5EF4-FFF2-40B4-BE49-F238E27FC236}">
                <a16:creationId xmlns:a16="http://schemas.microsoft.com/office/drawing/2014/main" id="{8E7EAF6B-D8FA-46EF-B49D-E22EE1A59417}"/>
              </a:ext>
            </a:extLst>
          </p:cNvPr>
          <p:cNvSpPr txBox="1">
            <a:spLocks noChangeArrowheads="1"/>
          </p:cNvSpPr>
          <p:nvPr/>
        </p:nvSpPr>
        <p:spPr bwMode="auto">
          <a:xfrm>
            <a:off x="2133601" y="3995470"/>
            <a:ext cx="785813" cy="3048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fontAlgn="base">
              <a:spcBef>
                <a:spcPct val="0"/>
              </a:spcBef>
              <a:spcAft>
                <a:spcPct val="0"/>
              </a:spcAft>
              <a:buClrTx/>
              <a:buSzTx/>
              <a:buNone/>
            </a:pPr>
            <a:r>
              <a:rPr lang="en-US" altLang="en-US" sz="1400" b="1">
                <a:solidFill>
                  <a:srgbClr val="000000"/>
                </a:solidFill>
                <a:latin typeface="Arial" panose="020B0604020202020204" pitchFamily="34" charset="0"/>
              </a:rPr>
              <a:t>255 cm</a:t>
            </a:r>
          </a:p>
        </p:txBody>
      </p:sp>
      <p:sp>
        <p:nvSpPr>
          <p:cNvPr id="14348" name="Text Box 15">
            <a:extLst>
              <a:ext uri="{FF2B5EF4-FFF2-40B4-BE49-F238E27FC236}">
                <a16:creationId xmlns:a16="http://schemas.microsoft.com/office/drawing/2014/main" id="{C2D776A5-98FC-4529-A35C-AC3E73731F8F}"/>
              </a:ext>
            </a:extLst>
          </p:cNvPr>
          <p:cNvSpPr txBox="1">
            <a:spLocks noChangeArrowheads="1"/>
          </p:cNvSpPr>
          <p:nvPr/>
        </p:nvSpPr>
        <p:spPr bwMode="auto">
          <a:xfrm>
            <a:off x="914400" y="3614470"/>
            <a:ext cx="1525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eaLnBrk="0" fontAlgn="base" hangingPunct="0">
              <a:spcBef>
                <a:spcPct val="0"/>
              </a:spcBef>
              <a:spcAft>
                <a:spcPct val="0"/>
              </a:spcAft>
              <a:buClrTx/>
              <a:buSzTx/>
              <a:buNone/>
            </a:pPr>
            <a:r>
              <a:rPr lang="en-US" altLang="en-US" sz="1400" b="1">
                <a:solidFill>
                  <a:srgbClr val="FF0000"/>
                </a:solidFill>
                <a:latin typeface="Arial" panose="020B0604020202020204" pitchFamily="34" charset="0"/>
              </a:rPr>
              <a:t>ECAL – 8 layers</a:t>
            </a:r>
          </a:p>
        </p:txBody>
      </p:sp>
      <p:sp>
        <p:nvSpPr>
          <p:cNvPr id="14349" name="Text Box 16">
            <a:extLst>
              <a:ext uri="{FF2B5EF4-FFF2-40B4-BE49-F238E27FC236}">
                <a16:creationId xmlns:a16="http://schemas.microsoft.com/office/drawing/2014/main" id="{25AB93F7-90EF-4C84-B2EA-B77E63774A90}"/>
              </a:ext>
            </a:extLst>
          </p:cNvPr>
          <p:cNvSpPr txBox="1">
            <a:spLocks noChangeArrowheads="1"/>
          </p:cNvSpPr>
          <p:nvPr/>
        </p:nvSpPr>
        <p:spPr bwMode="auto">
          <a:xfrm>
            <a:off x="3048000" y="5062270"/>
            <a:ext cx="1633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eaLnBrk="0" fontAlgn="base" hangingPunct="0">
              <a:spcBef>
                <a:spcPct val="0"/>
              </a:spcBef>
              <a:spcAft>
                <a:spcPct val="0"/>
              </a:spcAft>
              <a:buClrTx/>
              <a:buSzTx/>
              <a:buNone/>
            </a:pPr>
            <a:r>
              <a:rPr lang="en-US" altLang="en-US" sz="1400" b="1">
                <a:solidFill>
                  <a:srgbClr val="FF0000"/>
                </a:solidFill>
                <a:latin typeface="Arial" panose="020B0604020202020204" pitchFamily="34" charset="0"/>
              </a:rPr>
              <a:t>HCAL – 17 layers</a:t>
            </a:r>
          </a:p>
        </p:txBody>
      </p:sp>
      <p:sp>
        <p:nvSpPr>
          <p:cNvPr id="14350" name="Text Box 17">
            <a:extLst>
              <a:ext uri="{FF2B5EF4-FFF2-40B4-BE49-F238E27FC236}">
                <a16:creationId xmlns:a16="http://schemas.microsoft.com/office/drawing/2014/main" id="{D32F451A-E67B-4A40-92E7-A14677925A1B}"/>
              </a:ext>
            </a:extLst>
          </p:cNvPr>
          <p:cNvSpPr txBox="1">
            <a:spLocks noChangeArrowheads="1"/>
          </p:cNvSpPr>
          <p:nvPr/>
        </p:nvSpPr>
        <p:spPr bwMode="auto">
          <a:xfrm>
            <a:off x="4724400" y="3614470"/>
            <a:ext cx="2528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eaLnBrk="0" fontAlgn="base" hangingPunct="0">
              <a:spcBef>
                <a:spcPct val="0"/>
              </a:spcBef>
              <a:spcAft>
                <a:spcPct val="0"/>
              </a:spcAft>
              <a:buClrTx/>
              <a:buSzTx/>
              <a:buNone/>
            </a:pPr>
            <a:r>
              <a:rPr lang="en-US" altLang="en-US" sz="1400" b="1">
                <a:solidFill>
                  <a:srgbClr val="FF0000"/>
                </a:solidFill>
                <a:latin typeface="Arial" panose="020B0604020202020204" pitchFamily="34" charset="0"/>
              </a:rPr>
              <a:t>Muon Chambers – 11 layers</a:t>
            </a:r>
          </a:p>
        </p:txBody>
      </p:sp>
      <p:sp>
        <p:nvSpPr>
          <p:cNvPr id="14351" name="Text Box 18">
            <a:extLst>
              <a:ext uri="{FF2B5EF4-FFF2-40B4-BE49-F238E27FC236}">
                <a16:creationId xmlns:a16="http://schemas.microsoft.com/office/drawing/2014/main" id="{3E72E545-4468-4F01-A4BF-F9019557C6AE}"/>
              </a:ext>
            </a:extLst>
          </p:cNvPr>
          <p:cNvSpPr txBox="1">
            <a:spLocks noChangeArrowheads="1"/>
          </p:cNvSpPr>
          <p:nvPr/>
        </p:nvSpPr>
        <p:spPr bwMode="auto">
          <a:xfrm>
            <a:off x="5486401" y="4300271"/>
            <a:ext cx="3827463" cy="1190625"/>
          </a:xfrm>
          <a:prstGeom prst="rect">
            <a:avLst/>
          </a:prstGeom>
          <a:solidFill>
            <a:srgbClr val="0000CC">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eaLnBrk="0" fontAlgn="base" hangingPunct="0">
              <a:spcBef>
                <a:spcPct val="0"/>
              </a:spcBef>
              <a:spcAft>
                <a:spcPct val="0"/>
              </a:spcAft>
              <a:buClrTx/>
              <a:buSzTx/>
              <a:buNone/>
            </a:pPr>
            <a:r>
              <a:rPr lang="en-US" altLang="en-US" sz="1800">
                <a:solidFill>
                  <a:srgbClr val="FFFFFF"/>
                </a:solidFill>
              </a:rPr>
              <a:t>Total Absorption Crystal Calorimeter</a:t>
            </a:r>
          </a:p>
          <a:p>
            <a:pPr eaLnBrk="0" fontAlgn="base" hangingPunct="0">
              <a:spcBef>
                <a:spcPct val="0"/>
              </a:spcBef>
              <a:spcAft>
                <a:spcPct val="0"/>
              </a:spcAft>
              <a:buClrTx/>
              <a:buSzTx/>
              <a:buNone/>
            </a:pPr>
            <a:endParaRPr lang="en-US" altLang="en-US" sz="1800">
              <a:solidFill>
                <a:srgbClr val="FFFFFF"/>
              </a:solidFill>
            </a:endParaRPr>
          </a:p>
          <a:p>
            <a:pPr eaLnBrk="0" fontAlgn="base" hangingPunct="0">
              <a:spcBef>
                <a:spcPct val="0"/>
              </a:spcBef>
              <a:spcAft>
                <a:spcPct val="0"/>
              </a:spcAft>
              <a:buClrTx/>
              <a:buSzTx/>
              <a:buNone/>
            </a:pPr>
            <a:r>
              <a:rPr lang="en-US" altLang="en-US" sz="1800">
                <a:solidFill>
                  <a:srgbClr val="FFFFFF"/>
                </a:solidFill>
              </a:rPr>
              <a:t>25 total layers of BGO</a:t>
            </a:r>
          </a:p>
          <a:p>
            <a:pPr eaLnBrk="0" fontAlgn="base" hangingPunct="0">
              <a:spcBef>
                <a:spcPct val="0"/>
              </a:spcBef>
              <a:spcAft>
                <a:spcPct val="0"/>
              </a:spcAft>
              <a:buClrTx/>
              <a:buSzTx/>
              <a:buNone/>
            </a:pPr>
            <a:r>
              <a:rPr lang="en-US" altLang="en-US" sz="1800">
                <a:solidFill>
                  <a:srgbClr val="FFFFFF"/>
                </a:solidFill>
              </a:rPr>
              <a:t>5.6 </a:t>
            </a:r>
            <a:r>
              <a:rPr lang="en-US" altLang="en-US" sz="1800">
                <a:solidFill>
                  <a:srgbClr val="FFFFFF"/>
                </a:solidFill>
                <a:sym typeface="Symbol" panose="05050102010706020507" pitchFamily="18" charset="2"/>
              </a:rPr>
              <a:t></a:t>
            </a:r>
            <a:r>
              <a:rPr lang="en-US" altLang="en-US" sz="1800" baseline="-25000">
                <a:solidFill>
                  <a:srgbClr val="FFFFFF"/>
                </a:solidFill>
                <a:sym typeface="Symbol" panose="05050102010706020507" pitchFamily="18" charset="2"/>
              </a:rPr>
              <a:t>I</a:t>
            </a:r>
            <a:r>
              <a:rPr lang="en-US" altLang="en-US" sz="1800">
                <a:solidFill>
                  <a:srgbClr val="FFFFFF"/>
                </a:solidFill>
                <a:sym typeface="Symbol" panose="05050102010706020507" pitchFamily="18" charset="2"/>
              </a:rPr>
              <a:t> in barrel – 2.5 m radius</a:t>
            </a:r>
          </a:p>
        </p:txBody>
      </p:sp>
      <p:sp>
        <p:nvSpPr>
          <p:cNvPr id="14352" name="Text Box 19">
            <a:extLst>
              <a:ext uri="{FF2B5EF4-FFF2-40B4-BE49-F238E27FC236}">
                <a16:creationId xmlns:a16="http://schemas.microsoft.com/office/drawing/2014/main" id="{0B178B44-FE61-4D30-9228-7D05DD2C77F0}"/>
              </a:ext>
            </a:extLst>
          </p:cNvPr>
          <p:cNvSpPr txBox="1">
            <a:spLocks noChangeArrowheads="1"/>
          </p:cNvSpPr>
          <p:nvPr/>
        </p:nvSpPr>
        <p:spPr bwMode="auto">
          <a:xfrm>
            <a:off x="4191001" y="4071670"/>
            <a:ext cx="5191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eaLnBrk="0" fontAlgn="base" hangingPunct="0">
              <a:spcBef>
                <a:spcPct val="0"/>
              </a:spcBef>
              <a:spcAft>
                <a:spcPct val="0"/>
              </a:spcAft>
              <a:buClrTx/>
              <a:buSzTx/>
              <a:buNone/>
            </a:pPr>
            <a:r>
              <a:rPr lang="en-US" altLang="en-US" sz="1400" b="1">
                <a:solidFill>
                  <a:srgbClr val="FF0000"/>
                </a:solidFill>
                <a:latin typeface="Arial" panose="020B0604020202020204" pitchFamily="34" charset="0"/>
              </a:rPr>
              <a:t>Coil</a:t>
            </a:r>
          </a:p>
        </p:txBody>
      </p:sp>
      <p:sp>
        <p:nvSpPr>
          <p:cNvPr id="18" name="TextBox 17">
            <a:extLst>
              <a:ext uri="{FF2B5EF4-FFF2-40B4-BE49-F238E27FC236}">
                <a16:creationId xmlns:a16="http://schemas.microsoft.com/office/drawing/2014/main" id="{7FF54D2D-91AD-4AF2-90A7-0BC9275F855D}"/>
              </a:ext>
            </a:extLst>
          </p:cNvPr>
          <p:cNvSpPr txBox="1"/>
          <p:nvPr/>
        </p:nvSpPr>
        <p:spPr>
          <a:xfrm>
            <a:off x="370217" y="6305838"/>
            <a:ext cx="8847108" cy="400110"/>
          </a:xfrm>
          <a:prstGeom prst="rect">
            <a:avLst/>
          </a:prstGeom>
          <a:noFill/>
        </p:spPr>
        <p:txBody>
          <a:bodyPr wrap="square">
            <a:spAutoFit/>
          </a:bodyPr>
          <a:lstStyle/>
          <a:p>
            <a:pPr algn="ctr"/>
            <a:r>
              <a:rPr lang="en-US" sz="2000" b="1" dirty="0"/>
              <a:t>In the end, the volume of glass looks similar: ~100 m</a:t>
            </a:r>
            <a:r>
              <a:rPr lang="en-US" sz="2800" b="1" baseline="24000" dirty="0"/>
              <a:t>3</a:t>
            </a:r>
          </a:p>
        </p:txBody>
      </p:sp>
    </p:spTree>
    <p:extLst>
      <p:ext uri="{BB962C8B-B14F-4D97-AF65-F5344CB8AC3E}">
        <p14:creationId xmlns:p14="http://schemas.microsoft.com/office/powerpoint/2010/main" val="4173245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917" y="54230"/>
            <a:ext cx="8742427" cy="770523"/>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a:t>
            </a:r>
            <a:r>
              <a:rPr lang="en-US" sz="2800" dirty="0" err="1">
                <a:solidFill>
                  <a:schemeClr val="tx1"/>
                </a:solidFill>
              </a:rPr>
              <a:t>HHCal</a:t>
            </a:r>
            <a:r>
              <a:rPr lang="en-US" sz="2800" dirty="0">
                <a:solidFill>
                  <a:schemeClr val="tx1"/>
                </a:solidFill>
              </a:rPr>
              <a:t> Discussion Points</a:t>
            </a:r>
            <a:endParaRPr lang="en-US" sz="2700" dirty="0">
              <a:solidFill>
                <a:schemeClr val="tx1"/>
              </a:solidFill>
            </a:endParaRPr>
          </a:p>
        </p:txBody>
      </p:sp>
      <p:sp>
        <p:nvSpPr>
          <p:cNvPr id="3" name="Content Placeholder 2"/>
          <p:cNvSpPr>
            <a:spLocks noGrp="1"/>
          </p:cNvSpPr>
          <p:nvPr>
            <p:ph idx="1"/>
          </p:nvPr>
        </p:nvSpPr>
        <p:spPr>
          <a:xfrm>
            <a:off x="145656" y="744785"/>
            <a:ext cx="9614688" cy="6113215"/>
          </a:xfrm>
          <a:solidFill>
            <a:srgbClr val="00003E"/>
          </a:solidFill>
        </p:spPr>
        <p:txBody>
          <a:bodyPr>
            <a:noAutofit/>
          </a:bodyPr>
          <a:lstStyle/>
          <a:p>
            <a:pPr>
              <a:spcBef>
                <a:spcPts val="0"/>
              </a:spcBef>
              <a:spcAft>
                <a:spcPts val="600"/>
              </a:spcAft>
              <a:buFont typeface="Wingdings" panose="05000000000000000000" pitchFamily="2" charset="2"/>
              <a:buChar char="§"/>
            </a:pPr>
            <a:r>
              <a:rPr lang="en-US" sz="2000" dirty="0">
                <a:solidFill>
                  <a:srgbClr val="66FFFF"/>
                </a:solidFill>
              </a:rPr>
              <a:t>Crystal ECAL and dual readout spaghetti HHCAL concept </a:t>
            </a:r>
            <a:br>
              <a:rPr lang="en-US" sz="2000" dirty="0">
                <a:solidFill>
                  <a:srgbClr val="66FFFF"/>
                </a:solidFill>
              </a:rPr>
            </a:br>
            <a:r>
              <a:rPr lang="en-US" sz="2000" dirty="0">
                <a:solidFill>
                  <a:srgbClr val="66FFFF"/>
                </a:solidFill>
              </a:rPr>
              <a:t> </a:t>
            </a:r>
            <a:r>
              <a:rPr lang="en-US" sz="2000" dirty="0">
                <a:solidFill>
                  <a:schemeClr val="tx1"/>
                </a:solidFill>
              </a:rPr>
              <a:t>is relatively well developed in [3]</a:t>
            </a:r>
          </a:p>
          <a:p>
            <a:pPr>
              <a:spcBef>
                <a:spcPts val="0"/>
              </a:spcBef>
              <a:spcAft>
                <a:spcPts val="600"/>
              </a:spcAft>
              <a:buFont typeface="Wingdings" panose="05000000000000000000" pitchFamily="2" charset="2"/>
              <a:buChar char="§"/>
            </a:pPr>
            <a:r>
              <a:rPr lang="en-US" sz="2000" dirty="0">
                <a:solidFill>
                  <a:srgbClr val="66FFFF"/>
                </a:solidFill>
              </a:rPr>
              <a:t>HHCAL concept with a scintillating glass </a:t>
            </a:r>
            <a:r>
              <a:rPr lang="en-US" sz="2000" dirty="0">
                <a:solidFill>
                  <a:schemeClr val="tx1"/>
                </a:solidFill>
              </a:rPr>
              <a:t>needs to be similarly proven;</a:t>
            </a:r>
            <a:br>
              <a:rPr lang="en-US" sz="2000" dirty="0">
                <a:solidFill>
                  <a:schemeClr val="tx1"/>
                </a:solidFill>
              </a:rPr>
            </a:br>
            <a:r>
              <a:rPr lang="en-US" sz="2000" dirty="0">
                <a:solidFill>
                  <a:schemeClr val="tx1"/>
                </a:solidFill>
              </a:rPr>
              <a:t>Reference parameters (HHCAL volume, channels etc.) need to be set</a:t>
            </a:r>
          </a:p>
          <a:p>
            <a:pPr>
              <a:spcBef>
                <a:spcPts val="0"/>
              </a:spcBef>
              <a:spcAft>
                <a:spcPts val="600"/>
              </a:spcAft>
              <a:buFont typeface="Wingdings" panose="05000000000000000000" pitchFamily="2" charset="2"/>
              <a:buChar char="§"/>
            </a:pPr>
            <a:r>
              <a:rPr lang="en-US" sz="2000" dirty="0">
                <a:solidFill>
                  <a:srgbClr val="66FFFF"/>
                </a:solidFill>
              </a:rPr>
              <a:t>Finding a dense glass within the price limits (see [4] and [5]) </a:t>
            </a:r>
            <a:br>
              <a:rPr lang="en-US" sz="2000" dirty="0">
                <a:solidFill>
                  <a:srgbClr val="66FFFF"/>
                </a:solidFill>
              </a:rPr>
            </a:br>
            <a:r>
              <a:rPr lang="en-US" sz="2000" dirty="0">
                <a:solidFill>
                  <a:srgbClr val="66FFFF"/>
                </a:solidFill>
              </a:rPr>
              <a:t>is a key activity</a:t>
            </a:r>
          </a:p>
          <a:p>
            <a:pPr marL="685800" lvl="1">
              <a:spcBef>
                <a:spcPts val="0"/>
              </a:spcBef>
              <a:spcAft>
                <a:spcPts val="600"/>
              </a:spcAft>
              <a:buFont typeface="Wingdings" panose="05000000000000000000" pitchFamily="2" charset="2"/>
              <a:buChar char="§"/>
            </a:pPr>
            <a:r>
              <a:rPr lang="en-US" sz="2000" b="1" dirty="0">
                <a:solidFill>
                  <a:srgbClr val="66FFFF"/>
                </a:solidFill>
              </a:rPr>
              <a:t>Further developing it to have dual C/S readout, with appropriate wave shifter setup, </a:t>
            </a:r>
            <a:r>
              <a:rPr lang="en-US" sz="2000" b="1" dirty="0"/>
              <a:t>can be done once a glass is found, and decided upon</a:t>
            </a:r>
          </a:p>
          <a:p>
            <a:pPr marL="685800" lvl="1">
              <a:spcBef>
                <a:spcPts val="0"/>
              </a:spcBef>
              <a:spcAft>
                <a:spcPts val="600"/>
              </a:spcAft>
              <a:buFont typeface="Wingdings" panose="05000000000000000000" pitchFamily="2" charset="2"/>
              <a:buChar char="§"/>
            </a:pPr>
            <a:r>
              <a:rPr lang="en-US" sz="2000" b="1" dirty="0">
                <a:solidFill>
                  <a:srgbClr val="66FFFF"/>
                </a:solidFill>
              </a:rPr>
              <a:t>There are very good pointers to the current state </a:t>
            </a:r>
            <a:br>
              <a:rPr lang="en-US" sz="2000" b="1" dirty="0">
                <a:solidFill>
                  <a:srgbClr val="66FFFF"/>
                </a:solidFill>
              </a:rPr>
            </a:br>
            <a:r>
              <a:rPr lang="en-US" sz="2000" b="1" dirty="0"/>
              <a:t>at the EIC Workshop and CPAD 2021 [6] and [7]</a:t>
            </a:r>
          </a:p>
          <a:p>
            <a:pPr marL="285750">
              <a:spcBef>
                <a:spcPts val="0"/>
              </a:spcBef>
              <a:spcAft>
                <a:spcPts val="600"/>
              </a:spcAft>
              <a:buFont typeface="Wingdings" panose="05000000000000000000" pitchFamily="2" charset="2"/>
              <a:buChar char="§"/>
            </a:pPr>
            <a:r>
              <a:rPr lang="en-US" sz="2000" dirty="0">
                <a:solidFill>
                  <a:srgbClr val="66FFFF"/>
                </a:solidFill>
              </a:rPr>
              <a:t>We need to study a couple of detector layouts (e.g. </a:t>
            </a:r>
            <a:r>
              <a:rPr lang="en-US" sz="2000" dirty="0" err="1">
                <a:solidFill>
                  <a:srgbClr val="66FFFF"/>
                </a:solidFill>
              </a:rPr>
              <a:t>SiD</a:t>
            </a:r>
            <a:r>
              <a:rPr lang="en-US" sz="2000" dirty="0">
                <a:solidFill>
                  <a:srgbClr val="66FFFF"/>
                </a:solidFill>
              </a:rPr>
              <a:t>, CEPC using the </a:t>
            </a:r>
            <a:r>
              <a:rPr lang="en-US" sz="2000" dirty="0" err="1">
                <a:solidFill>
                  <a:srgbClr val="66FFFF"/>
                </a:solidFill>
              </a:rPr>
              <a:t>HEPSim</a:t>
            </a:r>
            <a:r>
              <a:rPr lang="en-US" sz="2000" dirty="0">
                <a:solidFill>
                  <a:srgbClr val="66FFFF"/>
                </a:solidFill>
              </a:rPr>
              <a:t> repository) </a:t>
            </a:r>
            <a:r>
              <a:rPr lang="en-US" sz="2000" dirty="0">
                <a:solidFill>
                  <a:schemeClr val="tx1"/>
                </a:solidFill>
              </a:rPr>
              <a:t>and further development/integration of the crystal ECAL + HHCAL concept [8] are part of the plan; strong experience exists</a:t>
            </a:r>
            <a:endParaRPr lang="en-US" sz="2000" b="1" dirty="0">
              <a:solidFill>
                <a:schemeClr val="tx1"/>
              </a:solidFill>
            </a:endParaRPr>
          </a:p>
          <a:p>
            <a:pPr>
              <a:spcBef>
                <a:spcPts val="0"/>
              </a:spcBef>
              <a:spcAft>
                <a:spcPts val="600"/>
              </a:spcAft>
              <a:buFont typeface="Wingdings" panose="05000000000000000000" pitchFamily="2" charset="2"/>
              <a:buChar char="§"/>
            </a:pPr>
            <a:r>
              <a:rPr lang="en-US" sz="2000" dirty="0">
                <a:solidFill>
                  <a:srgbClr val="66FFFF"/>
                </a:solidFill>
              </a:rPr>
              <a:t>We need to understand the current state of the HHCAL design including the readout ([7] </a:t>
            </a:r>
            <a:r>
              <a:rPr lang="en-US" sz="2000" dirty="0" err="1">
                <a:solidFill>
                  <a:srgbClr val="66FFFF"/>
                </a:solidFill>
              </a:rPr>
              <a:t>Demarteau</a:t>
            </a:r>
            <a:r>
              <a:rPr lang="en-US" sz="2000" dirty="0">
                <a:solidFill>
                  <a:srgbClr val="66FFFF"/>
                </a:solidFill>
              </a:rPr>
              <a:t> slide 11, 12) </a:t>
            </a:r>
            <a:r>
              <a:rPr lang="en-US" sz="2000" dirty="0">
                <a:solidFill>
                  <a:schemeClr val="tx1"/>
                </a:solidFill>
              </a:rPr>
              <a:t>and the glasses developed at CUA are (slide 14)</a:t>
            </a:r>
          </a:p>
          <a:p>
            <a:pPr>
              <a:spcBef>
                <a:spcPts val="0"/>
              </a:spcBef>
              <a:spcAft>
                <a:spcPts val="600"/>
              </a:spcAft>
              <a:buFont typeface="Wingdings" panose="05000000000000000000" pitchFamily="2" charset="2"/>
              <a:buChar char="§"/>
            </a:pPr>
            <a:r>
              <a:rPr lang="en-US" sz="1800" dirty="0">
                <a:solidFill>
                  <a:srgbClr val="66FFFF"/>
                </a:solidFill>
              </a:rPr>
              <a:t>I also found this EIC progress report: </a:t>
            </a:r>
            <a:r>
              <a:rPr lang="en-US" sz="1600" dirty="0">
                <a:solidFill>
                  <a:srgbClr val="66FFFF"/>
                </a:solidFill>
                <a:hlinkClick r:id="rId3">
                  <a:extLst>
                    <a:ext uri="{A12FA001-AC4F-418D-AE19-62706E023703}">
                      <ahyp:hlinkClr xmlns:ahyp="http://schemas.microsoft.com/office/drawing/2018/hyperlinkcolor" val="tx"/>
                    </a:ext>
                  </a:extLst>
                </a:hlinkClick>
              </a:rPr>
              <a:t>https://wiki.bnl.gov/conferences/images/4/44/ERD1_EIC_Calorimetry_Report_March2021.pdf</a:t>
            </a:r>
            <a:endParaRPr lang="en-US" sz="1600" dirty="0">
              <a:solidFill>
                <a:srgbClr val="66FFFF"/>
              </a:solidFill>
            </a:endParaRPr>
          </a:p>
        </p:txBody>
      </p:sp>
      <p:sp>
        <p:nvSpPr>
          <p:cNvPr id="6" name="Slide Number Placeholder 5"/>
          <p:cNvSpPr>
            <a:spLocks noGrp="1"/>
          </p:cNvSpPr>
          <p:nvPr>
            <p:ph type="sldNum" sz="quarter" idx="4294967295"/>
          </p:nvPr>
        </p:nvSpPr>
        <p:spPr>
          <a:xfrm>
            <a:off x="8958707" y="6349126"/>
            <a:ext cx="716526" cy="365125"/>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fld id="{DAB0080E-E9A0-4F6B-AB81-3291CD045FED}" type="slidenum">
              <a:rPr kumimoji="0" lang="en-US" sz="1100" b="0" i="0" u="none" strike="noStrike" kern="1200" cap="none" spc="0" normalizeH="0" baseline="0" noProof="0">
                <a:ln>
                  <a:noFill/>
                </a:ln>
                <a:solidFill>
                  <a:srgbClr val="FFFFFF"/>
                </a:solidFill>
                <a:effectLst/>
                <a:uLnTx/>
                <a:uFillTx/>
                <a:latin typeface="Arial"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a:t>
            </a:fld>
            <a:endParaRPr kumimoji="0" lang="en-US" sz="1100" b="0" i="0" u="none" strike="noStrike" kern="1200" cap="none" spc="0" normalizeH="0" baseline="0" noProof="0" dirty="0">
              <a:ln>
                <a:noFill/>
              </a:ln>
              <a:solidFill>
                <a:srgbClr val="FFFFFF"/>
              </a:solidFill>
              <a:effectLst/>
              <a:uLnTx/>
              <a:uFillTx/>
              <a:latin typeface="Arial" pitchFamily="34" charset="0"/>
              <a:ea typeface="+mn-ea"/>
              <a:cs typeface="+mn-cs"/>
            </a:endParaRPr>
          </a:p>
        </p:txBody>
      </p:sp>
    </p:spTree>
    <p:extLst>
      <p:ext uri="{BB962C8B-B14F-4D97-AF65-F5344CB8AC3E}">
        <p14:creationId xmlns:p14="http://schemas.microsoft.com/office/powerpoint/2010/main" val="33644128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1" y="243538"/>
            <a:ext cx="8656320" cy="68610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B3FFFF"/>
                </a:solidFill>
                <a:effectLst/>
                <a:uLnTx/>
                <a:uFillTx/>
                <a:latin typeface="Arial"/>
                <a:ea typeface="+mj-ea"/>
                <a:cs typeface="+mj-cs"/>
              </a:rPr>
              <a:t>Optical Metamaterial Roadmap: </a:t>
            </a:r>
            <a:r>
              <a:rPr kumimoji="0" lang="en-US" sz="2000" b="1" i="0" u="none" strike="noStrike" kern="0" cap="none" spc="0" normalizeH="0" baseline="0" noProof="0" dirty="0" err="1">
                <a:ln>
                  <a:noFill/>
                </a:ln>
                <a:solidFill>
                  <a:schemeClr val="tx1"/>
                </a:solidFill>
                <a:effectLst/>
                <a:uLnTx/>
                <a:uFillTx/>
                <a:latin typeface="Arial"/>
                <a:ea typeface="+mj-ea"/>
                <a:cs typeface="+mj-cs"/>
              </a:rPr>
              <a:t>Urbas</a:t>
            </a:r>
            <a:r>
              <a:rPr kumimoji="0" lang="en-US" sz="2000" b="1" i="0" u="none" strike="noStrike" kern="0" cap="none" spc="0" normalizeH="0" baseline="0" noProof="0" dirty="0">
                <a:ln>
                  <a:noFill/>
                </a:ln>
                <a:solidFill>
                  <a:schemeClr val="tx1"/>
                </a:solidFill>
                <a:effectLst/>
                <a:uLnTx/>
                <a:uFillTx/>
                <a:latin typeface="Arial"/>
                <a:ea typeface="+mj-ea"/>
                <a:cs typeface="+mj-cs"/>
              </a:rPr>
              <a:t> et al., </a:t>
            </a:r>
            <a:br>
              <a:rPr kumimoji="0" lang="en-US" sz="2000" b="1" i="0" u="none" strike="noStrike" kern="0" cap="none" spc="0" normalizeH="0" baseline="0" noProof="0" dirty="0">
                <a:ln>
                  <a:noFill/>
                </a:ln>
                <a:solidFill>
                  <a:schemeClr val="tx1"/>
                </a:solidFill>
                <a:effectLst/>
                <a:uLnTx/>
                <a:uFillTx/>
                <a:latin typeface="Arial"/>
                <a:ea typeface="+mj-ea"/>
                <a:cs typeface="+mj-cs"/>
              </a:rPr>
            </a:br>
            <a:r>
              <a:rPr kumimoji="0" lang="en-US" sz="2000" b="1" i="0" u="none" strike="noStrike" kern="0" cap="none" spc="0" normalizeH="0" baseline="0" noProof="0" dirty="0">
                <a:ln>
                  <a:noFill/>
                </a:ln>
                <a:solidFill>
                  <a:schemeClr val="tx1"/>
                </a:solidFill>
                <a:effectLst/>
                <a:uLnTx/>
                <a:uFillTx/>
                <a:latin typeface="Arial"/>
                <a:ea typeface="+mj-ea"/>
                <a:cs typeface="+mj-cs"/>
              </a:rPr>
              <a:t>J. Opt. 18 (2016) 0930005 DOI </a:t>
            </a:r>
            <a:r>
              <a:rPr kumimoji="0" lang="en-US" altLang="en-US" sz="1800" i="0" u="none" strike="noStrike" cap="none" normalizeH="0" baseline="0" dirty="0">
                <a:ln>
                  <a:noFill/>
                </a:ln>
                <a:solidFill>
                  <a:schemeClr val="tx1"/>
                </a:solidFill>
                <a:effectLst/>
                <a:latin typeface="Arial" panose="020B0604020202020204" pitchFamily="34" charset="0"/>
                <a:hlinkClick r:id="rId3"/>
              </a:rPr>
              <a:t>10.1088/2040-8978/18/9/093005</a:t>
            </a:r>
            <a:r>
              <a:rPr kumimoji="0" lang="en-US" sz="1800" i="0" u="none" strike="noStrike" kern="0" cap="none" spc="0" normalizeH="0" baseline="0" noProof="0" dirty="0">
                <a:ln>
                  <a:noFill/>
                </a:ln>
                <a:solidFill>
                  <a:schemeClr val="tx1"/>
                </a:solidFill>
                <a:effectLst/>
                <a:uLnTx/>
                <a:uFillTx/>
                <a:latin typeface="Arial"/>
                <a:ea typeface="+mj-ea"/>
                <a:cs typeface="+mj-cs"/>
              </a:rPr>
              <a:t> </a:t>
            </a:r>
            <a:endParaRPr kumimoji="0" lang="en-US" sz="2000" i="0" u="none" strike="noStrike" kern="0" cap="none" spc="0" normalizeH="0" baseline="0" noProof="0" dirty="0">
              <a:ln>
                <a:noFill/>
              </a:ln>
              <a:solidFill>
                <a:schemeClr val="tx1"/>
              </a:solidFill>
              <a:effectLst/>
              <a:uLnTx/>
              <a:uFillTx/>
              <a:latin typeface="Arial"/>
              <a:ea typeface="+mj-ea"/>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kern="0" cap="none" spc="0" normalizeH="0" baseline="0" noProof="0" dirty="0">
              <a:ln>
                <a:noFill/>
              </a:ln>
              <a:solidFill>
                <a:schemeClr val="tx1"/>
              </a:solidFill>
              <a:effectLst/>
              <a:uLnTx/>
              <a:uFillTx/>
              <a:latin typeface="Arial"/>
              <a:ea typeface="+mj-ea"/>
              <a:cs typeface="+mj-cs"/>
            </a:endParaRPr>
          </a:p>
        </p:txBody>
      </p:sp>
      <p:sp>
        <p:nvSpPr>
          <p:cNvPr id="16" name="Rectangle 15">
            <a:extLst>
              <a:ext uri="{FF2B5EF4-FFF2-40B4-BE49-F238E27FC236}">
                <a16:creationId xmlns:a16="http://schemas.microsoft.com/office/drawing/2014/main" id="{5094D23C-5A1D-48E0-8040-9BE1BAE2C110}"/>
              </a:ext>
            </a:extLst>
          </p:cNvPr>
          <p:cNvSpPr/>
          <p:nvPr/>
        </p:nvSpPr>
        <p:spPr>
          <a:xfrm>
            <a:off x="196762" y="757104"/>
            <a:ext cx="9328238" cy="2557596"/>
          </a:xfrm>
          <a:prstGeom prst="rect">
            <a:avLst/>
          </a:prstGeom>
          <a:solidFill>
            <a:srgbClr val="001D3A"/>
          </a:solidFill>
          <a:ln w="22225">
            <a:solidFill>
              <a:srgbClr val="FCE600"/>
            </a:solidFill>
          </a:ln>
        </p:spPr>
        <p:txBody>
          <a:bodyPr wrap="square" lIns="91440" tIns="91440" rIns="91440" bIns="91440">
            <a:noAutofit/>
          </a:bodyPr>
          <a:lstStyle/>
          <a:p>
            <a:pPr marL="111125" indent="-111125">
              <a:buFont typeface="Arial" panose="020B0604020202020204" pitchFamily="34" charset="0"/>
              <a:buChar char="•"/>
            </a:pPr>
            <a:r>
              <a:rPr lang="en-US" sz="1600" b="1" dirty="0">
                <a:solidFill>
                  <a:srgbClr val="66FFFF"/>
                </a:solidFill>
              </a:rPr>
              <a:t>Metamaterials with nanopatterned surfaces offer the new </a:t>
            </a:r>
            <a:r>
              <a:rPr lang="en-US" sz="1600" b="1" dirty="0"/>
              <a:t>possibility </a:t>
            </a:r>
            <a:r>
              <a:rPr lang="en-US" sz="1600" b="1" dirty="0">
                <a:solidFill>
                  <a:srgbClr val="FFFF00"/>
                </a:solidFill>
              </a:rPr>
              <a:t>to design and engineer materials with desired material parameters temporally, spatially, locally and/or globally</a:t>
            </a:r>
          </a:p>
          <a:p>
            <a:pPr marL="111125" indent="-111125">
              <a:buFont typeface="Arial" panose="020B0604020202020204" pitchFamily="34" charset="0"/>
              <a:buChar char="•"/>
            </a:pPr>
            <a:r>
              <a:rPr lang="en-US" sz="1600" b="1" dirty="0">
                <a:solidFill>
                  <a:srgbClr val="A7FDFB"/>
                </a:solidFill>
              </a:rPr>
              <a:t>This opens the </a:t>
            </a:r>
            <a:r>
              <a:rPr lang="en-US" sz="1600" b="1" dirty="0">
                <a:solidFill>
                  <a:srgbClr val="FFFF00"/>
                </a:solidFill>
              </a:rPr>
              <a:t>unprecedented ability to tailor, manipulate, redirect and scatter waves, </a:t>
            </a:r>
            <a:r>
              <a:rPr lang="en-US" sz="1600" b="1" dirty="0"/>
              <a:t>and</a:t>
            </a:r>
            <a:br>
              <a:rPr lang="en-US" sz="1600" b="1" dirty="0"/>
            </a:br>
            <a:r>
              <a:rPr lang="en-US" sz="1600" b="1" dirty="0">
                <a:solidFill>
                  <a:srgbClr val="FFFF00"/>
                </a:solidFill>
              </a:rPr>
              <a:t> form beams and </a:t>
            </a:r>
            <a:r>
              <a:rPr lang="en-US" sz="1600" b="1" dirty="0" err="1">
                <a:solidFill>
                  <a:srgbClr val="FFFF00"/>
                </a:solidFill>
              </a:rPr>
              <a:t>wavefronts</a:t>
            </a:r>
            <a:r>
              <a:rPr lang="en-US" sz="1600" b="1" dirty="0">
                <a:solidFill>
                  <a:srgbClr val="FFFF00"/>
                </a:solidFill>
              </a:rPr>
              <a:t> as desired </a:t>
            </a:r>
            <a:r>
              <a:rPr lang="en-US" sz="1600" b="1" dirty="0">
                <a:solidFill>
                  <a:srgbClr val="A7FDFB"/>
                </a:solidFill>
              </a:rPr>
              <a:t>with an anisotropic, inhomogeneous </a:t>
            </a:r>
            <a:r>
              <a:rPr lang="en-US" sz="1600" b="1" dirty="0" err="1">
                <a:solidFill>
                  <a:srgbClr val="A7FDFB"/>
                </a:solidFill>
              </a:rPr>
              <a:t>metasurface</a:t>
            </a:r>
            <a:endParaRPr lang="en-US" sz="1600" b="1" dirty="0">
              <a:solidFill>
                <a:srgbClr val="A7FDFB"/>
              </a:solidFill>
            </a:endParaRPr>
          </a:p>
          <a:p>
            <a:pPr marL="111125" indent="-111125">
              <a:buFont typeface="Arial" panose="020B0604020202020204" pitchFamily="34" charset="0"/>
              <a:buChar char="•"/>
            </a:pPr>
            <a:r>
              <a:rPr lang="en-US" sz="1600" b="1" dirty="0">
                <a:solidFill>
                  <a:srgbClr val="A7FDFB"/>
                </a:solidFill>
              </a:rPr>
              <a:t>Introducing metal constituents (exhibiting electric resonances) into the world of photonics</a:t>
            </a:r>
            <a:r>
              <a:rPr lang="en-US" sz="1600" b="1" dirty="0"/>
              <a:t> </a:t>
            </a:r>
            <a:r>
              <a:rPr lang="en-US" sz="1600" b="1" dirty="0">
                <a:solidFill>
                  <a:srgbClr val="FFFF00"/>
                </a:solidFill>
              </a:rPr>
              <a:t>allows for extraordinary engineered composite materials with effective optical properties </a:t>
            </a:r>
            <a:r>
              <a:rPr lang="en-US" sz="1600" b="1" dirty="0"/>
              <a:t>distributed over a more extensive region of the electromagnetic parameter space (ε–μ space)</a:t>
            </a:r>
          </a:p>
          <a:p>
            <a:pPr marL="111125" indent="-111125">
              <a:buFont typeface="Arial" panose="020B0604020202020204" pitchFamily="34" charset="0"/>
              <a:buChar char="•"/>
            </a:pPr>
            <a:r>
              <a:rPr lang="en-US" sz="1600" b="1" dirty="0">
                <a:solidFill>
                  <a:srgbClr val="A7FDFB"/>
                </a:solidFill>
              </a:rPr>
              <a:t>New materials: </a:t>
            </a:r>
            <a:r>
              <a:rPr lang="en-US" sz="1600" b="1" dirty="0"/>
              <a:t>transition metal nitrides (TMN) and transparent conductive oxides (TCO) </a:t>
            </a:r>
            <a:r>
              <a:rPr lang="en-US" sz="1600" b="1" dirty="0">
                <a:solidFill>
                  <a:srgbClr val="FFFF00"/>
                </a:solidFill>
              </a:rPr>
              <a:t>provide lower losses and much improved tunability compared to silver and gold.</a:t>
            </a:r>
            <a:br>
              <a:rPr lang="en-US" sz="1600" b="1" dirty="0">
                <a:solidFill>
                  <a:srgbClr val="FFFF00"/>
                </a:solidFill>
              </a:rPr>
            </a:br>
            <a:r>
              <a:rPr lang="en-US" sz="1600" b="1" dirty="0"/>
              <a:t>This makes them promising for next generation metamaterials and plasmonic devices. </a:t>
            </a:r>
            <a:r>
              <a:rPr lang="en-US" sz="1600" b="1" dirty="0">
                <a:solidFill>
                  <a:srgbClr val="A7FDFB"/>
                </a:solidFill>
              </a:rPr>
              <a:t> </a:t>
            </a:r>
          </a:p>
          <a:p>
            <a:pPr marL="111125" indent="-111125">
              <a:buFont typeface="Arial" panose="020B0604020202020204" pitchFamily="34" charset="0"/>
              <a:buChar char="•"/>
            </a:pPr>
            <a:endParaRPr lang="en-US" sz="1600" b="1" dirty="0"/>
          </a:p>
          <a:p>
            <a:endParaRPr lang="en-US" sz="1600" b="1" dirty="0"/>
          </a:p>
        </p:txBody>
      </p:sp>
      <p:pic>
        <p:nvPicPr>
          <p:cNvPr id="11" name="Picture 10">
            <a:extLst>
              <a:ext uri="{FF2B5EF4-FFF2-40B4-BE49-F238E27FC236}">
                <a16:creationId xmlns:a16="http://schemas.microsoft.com/office/drawing/2014/main" id="{F331B9E3-F57E-40E3-874E-6F1094EC1DBC}"/>
              </a:ext>
            </a:extLst>
          </p:cNvPr>
          <p:cNvPicPr>
            <a:picLocks noChangeAspect="1"/>
          </p:cNvPicPr>
          <p:nvPr/>
        </p:nvPicPr>
        <p:blipFill>
          <a:blip r:embed="rId4"/>
          <a:stretch>
            <a:fillRect/>
          </a:stretch>
        </p:blipFill>
        <p:spPr>
          <a:xfrm>
            <a:off x="6606542" y="3909060"/>
            <a:ext cx="2987038" cy="2804160"/>
          </a:xfrm>
          <a:prstGeom prst="rect">
            <a:avLst/>
          </a:prstGeom>
          <a:ln w="22225">
            <a:solidFill>
              <a:srgbClr val="FFED13"/>
            </a:solidFill>
          </a:ln>
        </p:spPr>
      </p:pic>
      <p:pic>
        <p:nvPicPr>
          <p:cNvPr id="17" name="Picture 16">
            <a:extLst>
              <a:ext uri="{FF2B5EF4-FFF2-40B4-BE49-F238E27FC236}">
                <a16:creationId xmlns:a16="http://schemas.microsoft.com/office/drawing/2014/main" id="{103EBE10-4884-4240-8ECD-5333D65C197B}"/>
              </a:ext>
            </a:extLst>
          </p:cNvPr>
          <p:cNvPicPr>
            <a:picLocks noChangeAspect="1"/>
          </p:cNvPicPr>
          <p:nvPr/>
        </p:nvPicPr>
        <p:blipFill>
          <a:blip r:embed="rId5"/>
          <a:stretch>
            <a:fillRect/>
          </a:stretch>
        </p:blipFill>
        <p:spPr>
          <a:xfrm>
            <a:off x="196762" y="3786316"/>
            <a:ext cx="3034117" cy="2926903"/>
          </a:xfrm>
          <a:prstGeom prst="rect">
            <a:avLst/>
          </a:prstGeom>
          <a:ln w="22225">
            <a:solidFill>
              <a:srgbClr val="FFED13"/>
            </a:solidFill>
          </a:ln>
        </p:spPr>
      </p:pic>
      <p:pic>
        <p:nvPicPr>
          <p:cNvPr id="18" name="Picture 17">
            <a:extLst>
              <a:ext uri="{FF2B5EF4-FFF2-40B4-BE49-F238E27FC236}">
                <a16:creationId xmlns:a16="http://schemas.microsoft.com/office/drawing/2014/main" id="{0266A13D-1A07-4A3B-9C5A-65918FFEDB07}"/>
              </a:ext>
            </a:extLst>
          </p:cNvPr>
          <p:cNvPicPr>
            <a:picLocks noChangeAspect="1"/>
          </p:cNvPicPr>
          <p:nvPr/>
        </p:nvPicPr>
        <p:blipFill>
          <a:blip r:embed="rId6"/>
          <a:stretch>
            <a:fillRect/>
          </a:stretch>
        </p:blipFill>
        <p:spPr>
          <a:xfrm>
            <a:off x="3230879" y="3786316"/>
            <a:ext cx="3375663" cy="2926904"/>
          </a:xfrm>
          <a:prstGeom prst="rect">
            <a:avLst/>
          </a:prstGeom>
          <a:ln w="22225">
            <a:solidFill>
              <a:srgbClr val="FFED13"/>
            </a:solidFill>
          </a:ln>
        </p:spPr>
      </p:pic>
      <p:sp>
        <p:nvSpPr>
          <p:cNvPr id="12" name="Content Placeholder 2">
            <a:extLst>
              <a:ext uri="{FF2B5EF4-FFF2-40B4-BE49-F238E27FC236}">
                <a16:creationId xmlns:a16="http://schemas.microsoft.com/office/drawing/2014/main" id="{D32F051E-A268-4857-A66F-68C5474B6E59}"/>
              </a:ext>
            </a:extLst>
          </p:cNvPr>
          <p:cNvSpPr txBox="1">
            <a:spLocks/>
          </p:cNvSpPr>
          <p:nvPr/>
        </p:nvSpPr>
        <p:spPr bwMode="auto">
          <a:xfrm>
            <a:off x="196762" y="3300284"/>
            <a:ext cx="3124881" cy="486033"/>
          </a:xfrm>
          <a:prstGeom prst="rect">
            <a:avLst/>
          </a:prstGeom>
          <a:solidFill>
            <a:srgbClr val="001D3A"/>
          </a:solidFill>
          <a:ln w="9525">
            <a:solidFill>
              <a:srgbClr val="FFED13"/>
            </a:solidFill>
            <a:miter lim="800000"/>
            <a:headEnd/>
            <a:tailEnd/>
          </a:ln>
        </p:spPr>
        <p:txBody>
          <a:bodyPr vert="horz" wrap="square" lIns="0" tIns="45720" rIns="0" bIns="45720" numCol="1" anchor="t" anchorCtr="0" compatLnSpc="1">
            <a:prstTxWarp prst="textNoShape">
              <a:avLst/>
            </a:prstTxWarp>
          </a:bodyPr>
          <a:lstStyle>
            <a:lvl1pPr marL="342900" indent="-342900" algn="l" rtl="0" fontAlgn="base">
              <a:spcBef>
                <a:spcPts val="300"/>
              </a:spcBef>
              <a:spcAft>
                <a:spcPct val="0"/>
              </a:spcAft>
              <a:buChar char="•"/>
              <a:defRPr sz="2000" b="1">
                <a:solidFill>
                  <a:schemeClr val="accent2"/>
                </a:solidFill>
                <a:latin typeface="+mn-lt"/>
                <a:ea typeface="+mn-ea"/>
                <a:cs typeface="+mn-cs"/>
              </a:defRPr>
            </a:lvl1pPr>
            <a:lvl2pPr marL="742950" indent="-285750" algn="l" rtl="0" fontAlgn="base">
              <a:spcBef>
                <a:spcPts val="300"/>
              </a:spcBef>
              <a:spcAft>
                <a:spcPct val="0"/>
              </a:spcAft>
              <a:buChar char="–"/>
              <a:defRPr sz="2000" b="1">
                <a:solidFill>
                  <a:schemeClr val="tx1"/>
                </a:solidFill>
                <a:latin typeface="+mn-lt"/>
                <a:cs typeface="+mn-cs"/>
              </a:defRPr>
            </a:lvl2pPr>
            <a:lvl3pPr marL="1143000" indent="-228600" algn="l" rtl="0" fontAlgn="base">
              <a:spcBef>
                <a:spcPts val="300"/>
              </a:spcBef>
              <a:spcAft>
                <a:spcPct val="0"/>
              </a:spcAft>
              <a:buChar char="•"/>
              <a:defRPr sz="2000">
                <a:solidFill>
                  <a:schemeClr val="tx1"/>
                </a:solidFill>
                <a:latin typeface="+mn-lt"/>
                <a:cs typeface="+mn-cs"/>
              </a:defRPr>
            </a:lvl3pPr>
            <a:lvl4pPr marL="1600200" indent="-228600" algn="l" rtl="0" fontAlgn="base">
              <a:spcBef>
                <a:spcPts val="300"/>
              </a:spcBef>
              <a:spcAft>
                <a:spcPct val="0"/>
              </a:spcAft>
              <a:buChar char="–"/>
              <a:defRPr sz="2000">
                <a:solidFill>
                  <a:schemeClr val="tx1"/>
                </a:solidFill>
                <a:latin typeface="Arial Unicode MS" pitchFamily="34" charset="-128"/>
                <a:cs typeface="+mn-cs"/>
              </a:defRPr>
            </a:lvl4pPr>
            <a:lvl5pPr marL="2057400" indent="-228600" algn="l" rtl="0" fontAlgn="base">
              <a:spcBef>
                <a:spcPts val="3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a:lstStyle>
          <a:p>
            <a:pPr marL="55563" marR="0" lvl="0" indent="0" algn="ctr" defTabSz="914400" rtl="0" eaLnBrk="1" fontAlgn="base" latinLnBrk="0" hangingPunct="1">
              <a:lnSpc>
                <a:spcPct val="88000"/>
              </a:lnSpc>
              <a:spcBef>
                <a:spcPts val="0"/>
              </a:spcBef>
              <a:spcAft>
                <a:spcPts val="600"/>
              </a:spcAft>
              <a:buClrTx/>
              <a:buSzTx/>
              <a:buNone/>
              <a:tabLst/>
              <a:defRPr/>
            </a:pPr>
            <a:r>
              <a:rPr kumimoji="0" lang="en-US" sz="1400" b="1" i="0" u="none" strike="noStrike" kern="0" cap="none" spc="0" normalizeH="0" baseline="0" noProof="0" dirty="0">
                <a:ln>
                  <a:noFill/>
                </a:ln>
                <a:solidFill>
                  <a:srgbClr val="99F3F5"/>
                </a:solidFill>
                <a:effectLst/>
                <a:uLnTx/>
                <a:uFillTx/>
                <a:latin typeface="Arial"/>
                <a:ea typeface="+mn-ea"/>
                <a:cs typeface="Arial"/>
              </a:rPr>
              <a:t>(sub-)Picosecond Near-IR reflectance from </a:t>
            </a:r>
            <a:r>
              <a:rPr kumimoji="0" lang="en-US" sz="1400" b="1" i="0" u="none" strike="noStrike" kern="0" cap="none" spc="0" normalizeH="0" baseline="0" noProof="0" dirty="0" err="1">
                <a:ln>
                  <a:noFill/>
                </a:ln>
                <a:solidFill>
                  <a:srgbClr val="99F3F5"/>
                </a:solidFill>
                <a:effectLst/>
                <a:uLnTx/>
                <a:uFillTx/>
                <a:latin typeface="Arial"/>
                <a:ea typeface="+mn-ea"/>
                <a:cs typeface="Arial"/>
              </a:rPr>
              <a:t>AlZnO</a:t>
            </a:r>
            <a:r>
              <a:rPr kumimoji="0" lang="en-US" sz="1400" b="1" i="0" u="none" strike="noStrike" kern="0" cap="none" spc="0" normalizeH="0" baseline="0" noProof="0" dirty="0">
                <a:ln>
                  <a:noFill/>
                </a:ln>
                <a:solidFill>
                  <a:srgbClr val="99F3F5"/>
                </a:solidFill>
                <a:effectLst/>
                <a:uLnTx/>
                <a:uFillTx/>
                <a:latin typeface="Arial"/>
                <a:ea typeface="+mn-ea"/>
                <a:cs typeface="Arial"/>
              </a:rPr>
              <a:t> thin film</a:t>
            </a:r>
            <a:endParaRPr kumimoji="0" lang="en-US" sz="1400" b="1" i="0" u="none" strike="noStrike" kern="0" cap="none" spc="0" normalizeH="0" baseline="0" noProof="0" dirty="0">
              <a:ln>
                <a:noFill/>
              </a:ln>
              <a:solidFill>
                <a:srgbClr val="CCFFFF"/>
              </a:solidFill>
              <a:effectLst/>
              <a:uLnTx/>
              <a:uFillTx/>
              <a:latin typeface="Arial"/>
              <a:ea typeface="+mn-ea"/>
              <a:cs typeface="Arial"/>
            </a:endParaRPr>
          </a:p>
        </p:txBody>
      </p:sp>
      <p:sp>
        <p:nvSpPr>
          <p:cNvPr id="13" name="Content Placeholder 2">
            <a:extLst>
              <a:ext uri="{FF2B5EF4-FFF2-40B4-BE49-F238E27FC236}">
                <a16:creationId xmlns:a16="http://schemas.microsoft.com/office/drawing/2014/main" id="{90267CDC-C46C-4A2E-AEBA-6D7DFB6330D1}"/>
              </a:ext>
            </a:extLst>
          </p:cNvPr>
          <p:cNvSpPr txBox="1">
            <a:spLocks/>
          </p:cNvSpPr>
          <p:nvPr/>
        </p:nvSpPr>
        <p:spPr bwMode="auto">
          <a:xfrm>
            <a:off x="3321643" y="3300282"/>
            <a:ext cx="3262715" cy="486033"/>
          </a:xfrm>
          <a:prstGeom prst="rect">
            <a:avLst/>
          </a:prstGeom>
          <a:solidFill>
            <a:srgbClr val="001D3A"/>
          </a:solidFill>
          <a:ln w="9525">
            <a:solidFill>
              <a:srgbClr val="FFED13"/>
            </a:solidFill>
            <a:miter lim="800000"/>
            <a:headEnd/>
            <a:tailEnd/>
          </a:ln>
        </p:spPr>
        <p:txBody>
          <a:bodyPr vert="horz" wrap="square" lIns="0" tIns="45720" rIns="0" bIns="45720" numCol="1" anchor="t" anchorCtr="0" compatLnSpc="1">
            <a:prstTxWarp prst="textNoShape">
              <a:avLst/>
            </a:prstTxWarp>
          </a:bodyPr>
          <a:lstStyle>
            <a:lvl1pPr marL="342900" indent="-342900" algn="l" rtl="0" fontAlgn="base">
              <a:spcBef>
                <a:spcPts val="300"/>
              </a:spcBef>
              <a:spcAft>
                <a:spcPct val="0"/>
              </a:spcAft>
              <a:buChar char="•"/>
              <a:defRPr sz="2000" b="1">
                <a:solidFill>
                  <a:schemeClr val="accent2"/>
                </a:solidFill>
                <a:latin typeface="+mn-lt"/>
                <a:ea typeface="+mn-ea"/>
                <a:cs typeface="+mn-cs"/>
              </a:defRPr>
            </a:lvl1pPr>
            <a:lvl2pPr marL="742950" indent="-285750" algn="l" rtl="0" fontAlgn="base">
              <a:spcBef>
                <a:spcPts val="300"/>
              </a:spcBef>
              <a:spcAft>
                <a:spcPct val="0"/>
              </a:spcAft>
              <a:buChar char="–"/>
              <a:defRPr sz="2000" b="1">
                <a:solidFill>
                  <a:schemeClr val="tx1"/>
                </a:solidFill>
                <a:latin typeface="+mn-lt"/>
                <a:cs typeface="+mn-cs"/>
              </a:defRPr>
            </a:lvl2pPr>
            <a:lvl3pPr marL="1143000" indent="-228600" algn="l" rtl="0" fontAlgn="base">
              <a:spcBef>
                <a:spcPts val="300"/>
              </a:spcBef>
              <a:spcAft>
                <a:spcPct val="0"/>
              </a:spcAft>
              <a:buChar char="•"/>
              <a:defRPr sz="2000">
                <a:solidFill>
                  <a:schemeClr val="tx1"/>
                </a:solidFill>
                <a:latin typeface="+mn-lt"/>
                <a:cs typeface="+mn-cs"/>
              </a:defRPr>
            </a:lvl3pPr>
            <a:lvl4pPr marL="1600200" indent="-228600" algn="l" rtl="0" fontAlgn="base">
              <a:spcBef>
                <a:spcPts val="300"/>
              </a:spcBef>
              <a:spcAft>
                <a:spcPct val="0"/>
              </a:spcAft>
              <a:buChar char="–"/>
              <a:defRPr sz="2000">
                <a:solidFill>
                  <a:schemeClr val="tx1"/>
                </a:solidFill>
                <a:latin typeface="Arial Unicode MS" pitchFamily="34" charset="-128"/>
                <a:cs typeface="+mn-cs"/>
              </a:defRPr>
            </a:lvl4pPr>
            <a:lvl5pPr marL="2057400" indent="-228600" algn="l" rtl="0" fontAlgn="base">
              <a:spcBef>
                <a:spcPts val="3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a:lstStyle>
          <a:p>
            <a:pPr marL="55563" marR="0" lvl="0" indent="0" algn="ctr" defTabSz="914400" rtl="0" eaLnBrk="1" fontAlgn="base" latinLnBrk="0" hangingPunct="1">
              <a:lnSpc>
                <a:spcPct val="88000"/>
              </a:lnSpc>
              <a:spcBef>
                <a:spcPts val="0"/>
              </a:spcBef>
              <a:spcAft>
                <a:spcPts val="600"/>
              </a:spcAft>
              <a:buClrTx/>
              <a:buSzTx/>
              <a:buNone/>
              <a:tabLst/>
              <a:defRPr/>
            </a:pPr>
            <a:r>
              <a:rPr kumimoji="0" lang="en-US" sz="1400" b="1" i="0" u="none" strike="noStrike" kern="0" cap="none" spc="0" normalizeH="0" baseline="0" noProof="0" dirty="0">
                <a:ln>
                  <a:noFill/>
                </a:ln>
                <a:solidFill>
                  <a:srgbClr val="99F3F5"/>
                </a:solidFill>
                <a:effectLst/>
                <a:uLnTx/>
                <a:uFillTx/>
                <a:latin typeface="Arial"/>
                <a:ea typeface="+mn-ea"/>
                <a:cs typeface="Arial"/>
              </a:rPr>
              <a:t>Anomalous </a:t>
            </a:r>
            <a:r>
              <a:rPr lang="en-US" sz="1400" kern="0" dirty="0">
                <a:solidFill>
                  <a:srgbClr val="99F3F5"/>
                </a:solidFill>
                <a:latin typeface="Arial"/>
                <a:cs typeface="Arial"/>
              </a:rPr>
              <a:t>Transmission and Reflection from </a:t>
            </a:r>
            <a:r>
              <a:rPr lang="en-US" sz="1400" kern="0" dirty="0" err="1">
                <a:solidFill>
                  <a:srgbClr val="99F3F5"/>
                </a:solidFill>
                <a:latin typeface="Arial"/>
                <a:cs typeface="Arial"/>
              </a:rPr>
              <a:t>Metasurfaces</a:t>
            </a:r>
            <a:endParaRPr kumimoji="0" lang="en-US" sz="1400" b="1" i="0" u="none" strike="noStrike" kern="0" cap="none" spc="0" normalizeH="0" baseline="0" noProof="0" dirty="0">
              <a:ln>
                <a:noFill/>
              </a:ln>
              <a:solidFill>
                <a:srgbClr val="CCFFFF"/>
              </a:solidFill>
              <a:effectLst/>
              <a:uLnTx/>
              <a:uFillTx/>
              <a:latin typeface="Arial"/>
              <a:ea typeface="+mn-ea"/>
              <a:cs typeface="Arial"/>
            </a:endParaRPr>
          </a:p>
        </p:txBody>
      </p:sp>
      <p:sp>
        <p:nvSpPr>
          <p:cNvPr id="15" name="Content Placeholder 2">
            <a:extLst>
              <a:ext uri="{FF2B5EF4-FFF2-40B4-BE49-F238E27FC236}">
                <a16:creationId xmlns:a16="http://schemas.microsoft.com/office/drawing/2014/main" id="{7F87FC10-0EF6-4D2E-BFA5-A36737A5F8CB}"/>
              </a:ext>
            </a:extLst>
          </p:cNvPr>
          <p:cNvSpPr txBox="1">
            <a:spLocks/>
          </p:cNvSpPr>
          <p:nvPr/>
        </p:nvSpPr>
        <p:spPr bwMode="auto">
          <a:xfrm>
            <a:off x="6584359" y="3307491"/>
            <a:ext cx="2940642" cy="601568"/>
          </a:xfrm>
          <a:prstGeom prst="rect">
            <a:avLst/>
          </a:prstGeom>
          <a:solidFill>
            <a:srgbClr val="001D3A"/>
          </a:solidFill>
          <a:ln w="9525">
            <a:solidFill>
              <a:srgbClr val="FFED13"/>
            </a:solidFill>
            <a:miter lim="800000"/>
            <a:headEnd/>
            <a:tailEnd/>
          </a:ln>
        </p:spPr>
        <p:txBody>
          <a:bodyPr vert="horz" wrap="square" lIns="0" tIns="45720" rIns="0" bIns="45720" numCol="1" anchor="t" anchorCtr="0" compatLnSpc="1">
            <a:prstTxWarp prst="textNoShape">
              <a:avLst/>
            </a:prstTxWarp>
          </a:bodyPr>
          <a:lstStyle>
            <a:lvl1pPr marL="342900" indent="-342900" algn="l" rtl="0" fontAlgn="base">
              <a:spcBef>
                <a:spcPts val="300"/>
              </a:spcBef>
              <a:spcAft>
                <a:spcPct val="0"/>
              </a:spcAft>
              <a:buChar char="•"/>
              <a:defRPr sz="2000" b="1">
                <a:solidFill>
                  <a:schemeClr val="accent2"/>
                </a:solidFill>
                <a:latin typeface="+mn-lt"/>
                <a:ea typeface="+mn-ea"/>
                <a:cs typeface="+mn-cs"/>
              </a:defRPr>
            </a:lvl1pPr>
            <a:lvl2pPr marL="742950" indent="-285750" algn="l" rtl="0" fontAlgn="base">
              <a:spcBef>
                <a:spcPts val="300"/>
              </a:spcBef>
              <a:spcAft>
                <a:spcPct val="0"/>
              </a:spcAft>
              <a:buChar char="–"/>
              <a:defRPr sz="2000" b="1">
                <a:solidFill>
                  <a:schemeClr val="tx1"/>
                </a:solidFill>
                <a:latin typeface="+mn-lt"/>
                <a:cs typeface="+mn-cs"/>
              </a:defRPr>
            </a:lvl2pPr>
            <a:lvl3pPr marL="1143000" indent="-228600" algn="l" rtl="0" fontAlgn="base">
              <a:spcBef>
                <a:spcPts val="300"/>
              </a:spcBef>
              <a:spcAft>
                <a:spcPct val="0"/>
              </a:spcAft>
              <a:buChar char="•"/>
              <a:defRPr sz="2000">
                <a:solidFill>
                  <a:schemeClr val="tx1"/>
                </a:solidFill>
                <a:latin typeface="+mn-lt"/>
                <a:cs typeface="+mn-cs"/>
              </a:defRPr>
            </a:lvl3pPr>
            <a:lvl4pPr marL="1600200" indent="-228600" algn="l" rtl="0" fontAlgn="base">
              <a:spcBef>
                <a:spcPts val="300"/>
              </a:spcBef>
              <a:spcAft>
                <a:spcPct val="0"/>
              </a:spcAft>
              <a:buChar char="–"/>
              <a:defRPr sz="2000">
                <a:solidFill>
                  <a:schemeClr val="tx1"/>
                </a:solidFill>
                <a:latin typeface="Arial Unicode MS" pitchFamily="34" charset="-128"/>
                <a:cs typeface="+mn-cs"/>
              </a:defRPr>
            </a:lvl4pPr>
            <a:lvl5pPr marL="2057400" indent="-228600" algn="l" rtl="0" fontAlgn="base">
              <a:spcBef>
                <a:spcPts val="300"/>
              </a:spcBef>
              <a:spcAft>
                <a:spcPct val="0"/>
              </a:spcAft>
              <a:buChar char="»"/>
              <a:defRPr sz="2000">
                <a:solidFill>
                  <a:schemeClr val="tx1"/>
                </a:solidFill>
                <a:latin typeface="Arial Unicode MS" pitchFamily="34" charset="-128"/>
                <a:cs typeface="+mn-cs"/>
              </a:defRPr>
            </a:lvl5pPr>
            <a:lvl6pPr marL="2514600" indent="-228600" algn="l" rtl="0" fontAlgn="base">
              <a:spcBef>
                <a:spcPct val="20000"/>
              </a:spcBef>
              <a:spcAft>
                <a:spcPct val="0"/>
              </a:spcAft>
              <a:buChar char="»"/>
              <a:defRPr sz="2000">
                <a:solidFill>
                  <a:schemeClr val="tx1"/>
                </a:solidFill>
                <a:latin typeface="Arial Unicode MS" pitchFamily="34" charset="-128"/>
                <a:cs typeface="+mn-cs"/>
              </a:defRPr>
            </a:lvl6pPr>
            <a:lvl7pPr marL="2971800" indent="-228600" algn="l" rtl="0" fontAlgn="base">
              <a:spcBef>
                <a:spcPct val="20000"/>
              </a:spcBef>
              <a:spcAft>
                <a:spcPct val="0"/>
              </a:spcAft>
              <a:buChar char="»"/>
              <a:defRPr sz="2000">
                <a:solidFill>
                  <a:schemeClr val="tx1"/>
                </a:solidFill>
                <a:latin typeface="Arial Unicode MS" pitchFamily="34" charset="-128"/>
                <a:cs typeface="+mn-cs"/>
              </a:defRPr>
            </a:lvl7pPr>
            <a:lvl8pPr marL="3429000" indent="-228600" algn="l" rtl="0" fontAlgn="base">
              <a:spcBef>
                <a:spcPct val="20000"/>
              </a:spcBef>
              <a:spcAft>
                <a:spcPct val="0"/>
              </a:spcAft>
              <a:buChar char="»"/>
              <a:defRPr sz="2000">
                <a:solidFill>
                  <a:schemeClr val="tx1"/>
                </a:solidFill>
                <a:latin typeface="Arial Unicode MS" pitchFamily="34" charset="-128"/>
                <a:cs typeface="+mn-cs"/>
              </a:defRPr>
            </a:lvl8pPr>
            <a:lvl9pPr marL="3886200" indent="-228600" algn="l" rtl="0" fontAlgn="base">
              <a:spcBef>
                <a:spcPct val="20000"/>
              </a:spcBef>
              <a:spcAft>
                <a:spcPct val="0"/>
              </a:spcAft>
              <a:buChar char="»"/>
              <a:defRPr sz="2000">
                <a:solidFill>
                  <a:schemeClr val="tx1"/>
                </a:solidFill>
                <a:latin typeface="Arial Unicode MS" pitchFamily="34" charset="-128"/>
                <a:cs typeface="+mn-cs"/>
              </a:defRPr>
            </a:lvl9pPr>
          </a:lstStyle>
          <a:p>
            <a:pPr marL="55563" marR="0" lvl="0" indent="0" algn="ctr" defTabSz="914400" rtl="0" eaLnBrk="1" fontAlgn="base" latinLnBrk="0" hangingPunct="1">
              <a:lnSpc>
                <a:spcPct val="88000"/>
              </a:lnSpc>
              <a:spcBef>
                <a:spcPts val="0"/>
              </a:spcBef>
              <a:spcAft>
                <a:spcPts val="600"/>
              </a:spcAft>
              <a:buClrTx/>
              <a:buSzTx/>
              <a:buNone/>
              <a:tabLst/>
              <a:defRPr/>
            </a:pPr>
            <a:r>
              <a:rPr kumimoji="0" lang="en-US" sz="1400" b="1" i="0" u="none" strike="noStrike" kern="0" cap="none" spc="0" normalizeH="0" baseline="0" noProof="0" dirty="0">
                <a:ln>
                  <a:noFill/>
                </a:ln>
                <a:solidFill>
                  <a:srgbClr val="99F3F5"/>
                </a:solidFill>
                <a:effectLst/>
                <a:uLnTx/>
                <a:uFillTx/>
                <a:latin typeface="Arial"/>
                <a:ea typeface="+mn-ea"/>
                <a:cs typeface="Arial"/>
              </a:rPr>
              <a:t>Transforming a circularly polarized Gaussian bean to a radially polarized Bessel beam</a:t>
            </a:r>
            <a:endParaRPr kumimoji="0" lang="en-US" sz="1400" b="1" i="0" u="none" strike="noStrike" kern="0" cap="none" spc="0" normalizeH="0" baseline="0" noProof="0" dirty="0">
              <a:ln>
                <a:noFill/>
              </a:ln>
              <a:solidFill>
                <a:srgbClr val="CCFFFF"/>
              </a:solidFill>
              <a:effectLst/>
              <a:uLnTx/>
              <a:uFillTx/>
              <a:latin typeface="Arial"/>
              <a:ea typeface="+mn-ea"/>
              <a:cs typeface="Arial"/>
            </a:endParaRPr>
          </a:p>
        </p:txBody>
      </p:sp>
    </p:spTree>
    <p:extLst>
      <p:ext uri="{BB962C8B-B14F-4D97-AF65-F5344CB8AC3E}">
        <p14:creationId xmlns:p14="http://schemas.microsoft.com/office/powerpoint/2010/main" val="37136901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656" y="478971"/>
            <a:ext cx="9614688" cy="6260598"/>
          </a:xfrm>
          <a:solidFill>
            <a:srgbClr val="00003E"/>
          </a:solidFill>
        </p:spPr>
        <p:txBody>
          <a:bodyPr>
            <a:noAutofit/>
          </a:bodyPr>
          <a:lstStyle/>
          <a:p>
            <a:pPr>
              <a:spcBef>
                <a:spcPts val="0"/>
              </a:spcBef>
              <a:spcAft>
                <a:spcPts val="600"/>
              </a:spcAft>
            </a:pPr>
            <a:r>
              <a:rPr lang="en-US" sz="1600" dirty="0">
                <a:solidFill>
                  <a:srgbClr val="66FFFF"/>
                </a:solidFill>
              </a:rPr>
              <a:t>[1] </a:t>
            </a:r>
            <a:r>
              <a:rPr lang="en-US" sz="1600" dirty="0" err="1">
                <a:solidFill>
                  <a:srgbClr val="66FFFF"/>
                </a:solidFill>
              </a:rPr>
              <a:t>Calvision</a:t>
            </a:r>
            <a:r>
              <a:rPr lang="en-US" sz="1600" dirty="0">
                <a:solidFill>
                  <a:srgbClr val="66FFFF"/>
                </a:solidFill>
              </a:rPr>
              <a:t> Proposal: </a:t>
            </a:r>
            <a:r>
              <a:rPr lang="en-US" sz="1400" dirty="0">
                <a:solidFill>
                  <a:schemeClr val="tx1"/>
                </a:solidFill>
                <a:hlinkClick r:id="rId3"/>
              </a:rPr>
              <a:t>https://www.dropbox.com/s/cld2bk3glmulc1z/Calvision_proposal_2021%20%2815%29-1.pdf?dl=0</a:t>
            </a:r>
            <a:endParaRPr lang="en-US" sz="1400" dirty="0">
              <a:solidFill>
                <a:schemeClr val="tx1"/>
              </a:solidFill>
            </a:endParaRPr>
          </a:p>
          <a:p>
            <a:pPr>
              <a:spcBef>
                <a:spcPts val="0"/>
              </a:spcBef>
              <a:spcAft>
                <a:spcPts val="600"/>
              </a:spcAft>
            </a:pPr>
            <a:r>
              <a:rPr lang="en-US" sz="1600" dirty="0">
                <a:solidFill>
                  <a:srgbClr val="66FFFF"/>
                </a:solidFill>
              </a:rPr>
              <a:t>[2] </a:t>
            </a:r>
            <a:r>
              <a:rPr lang="en-US" sz="1600" dirty="0" err="1">
                <a:solidFill>
                  <a:srgbClr val="66FFFF"/>
                </a:solidFill>
              </a:rPr>
              <a:t>Calvision</a:t>
            </a:r>
            <a:r>
              <a:rPr lang="en-US" sz="1600" dirty="0">
                <a:solidFill>
                  <a:srgbClr val="66FFFF"/>
                </a:solidFill>
              </a:rPr>
              <a:t> Reviews: </a:t>
            </a:r>
            <a:r>
              <a:rPr lang="en-US" sz="1500" dirty="0">
                <a:solidFill>
                  <a:srgbClr val="66FFFF"/>
                </a:solidFill>
                <a:hlinkClick r:id="rId4"/>
              </a:rPr>
              <a:t>https://www.dropbox.com/s/0g23azd5pzxq288/CalvisionReviews_HM052021.docx?dl=0</a:t>
            </a:r>
            <a:r>
              <a:rPr lang="en-US" sz="1500" dirty="0">
                <a:solidFill>
                  <a:srgbClr val="66FFFF"/>
                </a:solidFill>
              </a:rPr>
              <a:t> </a:t>
            </a:r>
          </a:p>
          <a:p>
            <a:pPr>
              <a:spcBef>
                <a:spcPts val="0"/>
              </a:spcBef>
              <a:spcAft>
                <a:spcPts val="600"/>
              </a:spcAft>
            </a:pPr>
            <a:r>
              <a:rPr lang="en-US" sz="1600" dirty="0">
                <a:solidFill>
                  <a:srgbClr val="66FFFF"/>
                </a:solidFill>
              </a:rPr>
              <a:t>[3] Eno and Tully Paper: </a:t>
            </a:r>
            <a:r>
              <a:rPr lang="en-US" sz="1600" dirty="0">
                <a:solidFill>
                  <a:schemeClr val="tx1"/>
                </a:solidFill>
              </a:rPr>
              <a:t>A robust case for the </a:t>
            </a:r>
            <a:r>
              <a:rPr lang="en-US" sz="1600" dirty="0" err="1">
                <a:solidFill>
                  <a:schemeClr val="tx1"/>
                </a:solidFill>
              </a:rPr>
              <a:t>Calvision</a:t>
            </a:r>
            <a:r>
              <a:rPr lang="en-US" sz="1600" dirty="0">
                <a:solidFill>
                  <a:schemeClr val="tx1"/>
                </a:solidFill>
              </a:rPr>
              <a:t> concept with a two segment crystal ECAL and Spaghetti dual readout HCAL</a:t>
            </a:r>
            <a:r>
              <a:rPr lang="en-US" sz="1600" dirty="0">
                <a:solidFill>
                  <a:srgbClr val="66FFFF"/>
                </a:solidFill>
              </a:rPr>
              <a:t>   </a:t>
            </a:r>
            <a:r>
              <a:rPr lang="en-US" sz="1500" dirty="0">
                <a:solidFill>
                  <a:srgbClr val="66FFFF"/>
                </a:solidFill>
                <a:hlinkClick r:id="rId5"/>
              </a:rPr>
              <a:t>https://www.dropbox.com/s/ltdpnqhsj7t7mc9/SegmentedCrystalCalorimetersforFutureColliders_EnoTullyetal_Arxiv2008.00338.pdf?dl=0</a:t>
            </a:r>
            <a:r>
              <a:rPr lang="en-US" sz="1500" dirty="0">
                <a:solidFill>
                  <a:srgbClr val="66FFFF"/>
                </a:solidFill>
              </a:rPr>
              <a:t> </a:t>
            </a:r>
          </a:p>
          <a:p>
            <a:pPr>
              <a:spcBef>
                <a:spcPts val="0"/>
              </a:spcBef>
              <a:spcAft>
                <a:spcPts val="600"/>
              </a:spcAft>
            </a:pPr>
            <a:r>
              <a:rPr lang="en-US" sz="1500" dirty="0">
                <a:solidFill>
                  <a:srgbClr val="66FFFF"/>
                </a:solidFill>
              </a:rPr>
              <a:t>[4] Hafnium Fluoride glass:</a:t>
            </a:r>
          </a:p>
          <a:p>
            <a:pPr marL="346075" indent="-61913">
              <a:spcBef>
                <a:spcPts val="0"/>
              </a:spcBef>
              <a:spcAft>
                <a:spcPts val="600"/>
              </a:spcAft>
              <a:buNone/>
            </a:pPr>
            <a:r>
              <a:rPr lang="en-US" sz="1600" dirty="0">
                <a:solidFill>
                  <a:srgbClr val="66FFFF"/>
                </a:solidFill>
              </a:rPr>
              <a:t>    </a:t>
            </a:r>
            <a:r>
              <a:rPr lang="en-US" sz="1600" dirty="0">
                <a:solidFill>
                  <a:schemeClr val="tx1"/>
                </a:solidFill>
              </a:rPr>
              <a:t>This was considered as an alternative to CeF3 or PBWO4 crystals for CMS in the 1990s:    </a:t>
            </a:r>
            <a:r>
              <a:rPr lang="en-US" sz="1500" dirty="0">
                <a:solidFill>
                  <a:srgbClr val="66FFFF"/>
                </a:solidFill>
                <a:hlinkClick r:id="rId6"/>
              </a:rPr>
              <a:t>https://www.dropbox.com/s/rz8v26s02kbk5rc/HafniumFluorideGlasses_Auffrayetal_NIMA19961-s2.0-0168900296007176-main-1.pdf?dl=0</a:t>
            </a:r>
            <a:endParaRPr lang="en-US" sz="1500" dirty="0">
              <a:solidFill>
                <a:srgbClr val="66FFFF"/>
              </a:solidFill>
            </a:endParaRPr>
          </a:p>
          <a:p>
            <a:pPr>
              <a:spcBef>
                <a:spcPts val="0"/>
              </a:spcBef>
              <a:spcAft>
                <a:spcPts val="600"/>
              </a:spcAft>
            </a:pPr>
            <a:r>
              <a:rPr lang="en-US" sz="1600" dirty="0">
                <a:solidFill>
                  <a:srgbClr val="66FFFF"/>
                </a:solidFill>
              </a:rPr>
              <a:t>[5] DSB heavy scintillator glass: </a:t>
            </a:r>
            <a:r>
              <a:rPr lang="en-US" sz="1500" dirty="0">
                <a:solidFill>
                  <a:srgbClr val="66FFFF"/>
                </a:solidFill>
                <a:hlinkClick r:id="rId7"/>
              </a:rPr>
              <a:t>https://www.dropbox.com/s/o2oogabvs2u7azk/DSBGa_SCINTIGLASS.pdf?dl=0</a:t>
            </a:r>
            <a:r>
              <a:rPr lang="en-US" sz="1500" dirty="0">
                <a:solidFill>
                  <a:srgbClr val="66FFFF"/>
                </a:solidFill>
              </a:rPr>
              <a:t> </a:t>
            </a:r>
            <a:r>
              <a:rPr lang="en-US" sz="1500" dirty="0">
                <a:solidFill>
                  <a:srgbClr val="66FFFF"/>
                </a:solidFill>
                <a:hlinkClick r:id="rId8"/>
              </a:rPr>
              <a:t>https://www.dropbox.com/s/zp5cdzapo9npjr3/DSBGdLoadedGlass_Novotny_2017_J._Phys.__Conf._Ser._928_012034.pdf?dl=0</a:t>
            </a:r>
            <a:r>
              <a:rPr lang="en-US" sz="1500" dirty="0">
                <a:solidFill>
                  <a:srgbClr val="66FFFF"/>
                </a:solidFill>
              </a:rPr>
              <a:t> </a:t>
            </a:r>
          </a:p>
          <a:p>
            <a:pPr>
              <a:spcBef>
                <a:spcPts val="0"/>
              </a:spcBef>
              <a:spcAft>
                <a:spcPts val="600"/>
              </a:spcAft>
            </a:pPr>
            <a:r>
              <a:rPr lang="en-US" sz="1600" dirty="0">
                <a:solidFill>
                  <a:srgbClr val="66FFFF"/>
                </a:solidFill>
              </a:rPr>
              <a:t>[6] RY Zhu at the 2021 EIC workshop:    </a:t>
            </a:r>
            <a:r>
              <a:rPr lang="en-US" sz="1500" dirty="0">
                <a:solidFill>
                  <a:srgbClr val="66FFFF"/>
                </a:solidFill>
                <a:hlinkClick r:id="rId9"/>
              </a:rPr>
              <a:t>https://www.dropbox.com/s/prh2b2r6nrcis1u/InorganicScintillatorsforFutureCalor_ryz_210316_EIC_Crystal_CAL.pdf?dl=0</a:t>
            </a:r>
            <a:r>
              <a:rPr lang="en-US" sz="1500" dirty="0">
                <a:solidFill>
                  <a:srgbClr val="66FFFF"/>
                </a:solidFill>
              </a:rPr>
              <a:t>   </a:t>
            </a:r>
            <a:r>
              <a:rPr lang="en-US" sz="1600" dirty="0">
                <a:solidFill>
                  <a:srgbClr val="66FFFF"/>
                </a:solidFill>
              </a:rPr>
              <a:t>Especially slides 24-26. Or Chen Hu at CPAD 2021</a:t>
            </a:r>
          </a:p>
          <a:p>
            <a:pPr>
              <a:spcBef>
                <a:spcPts val="0"/>
              </a:spcBef>
              <a:spcAft>
                <a:spcPts val="600"/>
              </a:spcAft>
            </a:pPr>
            <a:r>
              <a:rPr lang="en-US" sz="1600" dirty="0">
                <a:solidFill>
                  <a:srgbClr val="66FFFF"/>
                </a:solidFill>
              </a:rPr>
              <a:t>[7] M. </a:t>
            </a:r>
            <a:r>
              <a:rPr lang="en-US" sz="1600" dirty="0" err="1">
                <a:solidFill>
                  <a:srgbClr val="66FFFF"/>
                </a:solidFill>
              </a:rPr>
              <a:t>Demarteau</a:t>
            </a:r>
            <a:r>
              <a:rPr lang="en-US" sz="1600" dirty="0">
                <a:solidFill>
                  <a:srgbClr val="66FFFF"/>
                </a:solidFill>
              </a:rPr>
              <a:t> at CPAD 2021: </a:t>
            </a:r>
            <a:r>
              <a:rPr lang="en-US" sz="1500" dirty="0">
                <a:solidFill>
                  <a:srgbClr val="66FFFF"/>
                </a:solidFill>
                <a:hlinkClick r:id="rId10"/>
              </a:rPr>
              <a:t>https://www.dropbox.com/s/fy5gf3g12hn51hc/TotalAbsorptionCalorforSuperiorJetResolution_Demarteau_cpad-hhcal.pdf?dl=0</a:t>
            </a:r>
            <a:endParaRPr lang="en-US" sz="1500" dirty="0">
              <a:solidFill>
                <a:srgbClr val="66FFFF"/>
              </a:solidFill>
            </a:endParaRPr>
          </a:p>
          <a:p>
            <a:pPr>
              <a:spcBef>
                <a:spcPts val="0"/>
              </a:spcBef>
              <a:spcAft>
                <a:spcPts val="600"/>
              </a:spcAft>
            </a:pPr>
            <a:r>
              <a:rPr lang="en-US" sz="1600" dirty="0">
                <a:solidFill>
                  <a:srgbClr val="66FFFF"/>
                </a:solidFill>
              </a:rPr>
              <a:t>[8] S. </a:t>
            </a:r>
            <a:r>
              <a:rPr lang="en-US" sz="1600" dirty="0" err="1">
                <a:solidFill>
                  <a:srgbClr val="66FFFF"/>
                </a:solidFill>
              </a:rPr>
              <a:t>Chekanov</a:t>
            </a:r>
            <a:r>
              <a:rPr lang="en-US" sz="1600" dirty="0">
                <a:solidFill>
                  <a:srgbClr val="66FFFF"/>
                </a:solidFill>
              </a:rPr>
              <a:t> et al., Calorimeter performance studies using Monte Carlo simulations for future collider detectors at CPAD 2021: </a:t>
            </a:r>
            <a:r>
              <a:rPr lang="en-US" sz="1500" dirty="0">
                <a:solidFill>
                  <a:srgbClr val="66FFFF"/>
                </a:solidFill>
                <a:hlinkClick r:id="rId11"/>
              </a:rPr>
              <a:t>https://indico.fnal.gov/event/46746/contributions/210055/</a:t>
            </a:r>
            <a:r>
              <a:rPr lang="en-US" sz="1500" dirty="0">
                <a:solidFill>
                  <a:srgbClr val="66FFFF"/>
                </a:solidFill>
              </a:rPr>
              <a:t> </a:t>
            </a:r>
          </a:p>
        </p:txBody>
      </p:sp>
      <p:sp>
        <p:nvSpPr>
          <p:cNvPr id="2" name="Title 1"/>
          <p:cNvSpPr>
            <a:spLocks noGrp="1"/>
          </p:cNvSpPr>
          <p:nvPr>
            <p:ph type="title"/>
          </p:nvPr>
        </p:nvSpPr>
        <p:spPr>
          <a:xfrm>
            <a:off x="1017917" y="54230"/>
            <a:ext cx="8742427" cy="424741"/>
          </a:xfrm>
        </p:spPr>
        <p:txBody>
          <a:bodyPr/>
          <a:lstStyle/>
          <a:p>
            <a:pPr>
              <a:lnSpc>
                <a:spcPct val="90000"/>
              </a:lnSpc>
            </a:pPr>
            <a:r>
              <a:rPr lang="en-US" sz="2800" dirty="0">
                <a:solidFill>
                  <a:srgbClr val="66FFFF"/>
                </a:solidFill>
              </a:rPr>
              <a:t>   </a:t>
            </a:r>
            <a:r>
              <a:rPr lang="en-US" sz="2800" dirty="0" err="1">
                <a:solidFill>
                  <a:srgbClr val="66FFFF"/>
                </a:solidFill>
              </a:rPr>
              <a:t>Calvision</a:t>
            </a:r>
            <a:r>
              <a:rPr lang="en-US" sz="2800" dirty="0">
                <a:solidFill>
                  <a:srgbClr val="66FFFF"/>
                </a:solidFill>
              </a:rPr>
              <a:t>: </a:t>
            </a:r>
            <a:r>
              <a:rPr lang="en-US" sz="2800" dirty="0" err="1">
                <a:solidFill>
                  <a:srgbClr val="66FFFF"/>
                </a:solidFill>
              </a:rPr>
              <a:t>HHCal</a:t>
            </a:r>
            <a:r>
              <a:rPr lang="en-US" sz="2800" dirty="0">
                <a:solidFill>
                  <a:srgbClr val="66FFFF"/>
                </a:solidFill>
              </a:rPr>
              <a:t> and Associated References</a:t>
            </a:r>
            <a:endParaRPr lang="en-US" sz="2700" dirty="0">
              <a:solidFill>
                <a:schemeClr val="tx1"/>
              </a:solidFill>
            </a:endParaRPr>
          </a:p>
        </p:txBody>
      </p:sp>
      <p:sp>
        <p:nvSpPr>
          <p:cNvPr id="5" name="AutoShape 4">
            <a:extLst>
              <a:ext uri="{FF2B5EF4-FFF2-40B4-BE49-F238E27FC236}">
                <a16:creationId xmlns:a16="http://schemas.microsoft.com/office/drawing/2014/main" id="{15807C29-F96C-4CA3-9089-61037867F9B6}"/>
              </a:ext>
            </a:extLst>
          </p:cNvPr>
          <p:cNvSpPr>
            <a:spLocks noChangeAspect="1" noChangeArrowheads="1"/>
          </p:cNvSpPr>
          <p:nvPr/>
        </p:nvSpPr>
        <p:spPr bwMode="auto">
          <a:xfrm>
            <a:off x="2914650" y="1533525"/>
            <a:ext cx="4076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4896811"/>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81288" y="262430"/>
            <a:ext cx="9143423" cy="467360"/>
          </a:xfrm>
        </p:spPr>
        <p:txBody>
          <a:bodyPr/>
          <a:lstStyle/>
          <a:p>
            <a:r>
              <a:rPr lang="en-US" dirty="0">
                <a:solidFill>
                  <a:srgbClr val="66FFFF"/>
                </a:solidFill>
              </a:rPr>
              <a:t>ORNL: M. </a:t>
            </a:r>
            <a:r>
              <a:rPr lang="en-US" dirty="0" err="1">
                <a:solidFill>
                  <a:srgbClr val="66FFFF"/>
                </a:solidFill>
              </a:rPr>
              <a:t>Demarteau</a:t>
            </a:r>
            <a:r>
              <a:rPr lang="en-US" dirty="0">
                <a:solidFill>
                  <a:srgbClr val="66FFFF"/>
                </a:solidFill>
              </a:rPr>
              <a:t> et al.</a:t>
            </a:r>
          </a:p>
        </p:txBody>
      </p:sp>
      <p:pic>
        <p:nvPicPr>
          <p:cNvPr id="10" name="Content Placeholder 9">
            <a:extLst>
              <a:ext uri="{FF2B5EF4-FFF2-40B4-BE49-F238E27FC236}">
                <a16:creationId xmlns:a16="http://schemas.microsoft.com/office/drawing/2014/main" id="{7CF5DE52-6A85-4328-992D-27689C3A2084}"/>
              </a:ext>
            </a:extLst>
          </p:cNvPr>
          <p:cNvPicPr>
            <a:picLocks noGrp="1" noChangeAspect="1"/>
          </p:cNvPicPr>
          <p:nvPr>
            <p:ph idx="1"/>
          </p:nvPr>
        </p:nvPicPr>
        <p:blipFill>
          <a:blip r:embed="rId3"/>
          <a:stretch>
            <a:fillRect/>
          </a:stretch>
        </p:blipFill>
        <p:spPr>
          <a:xfrm>
            <a:off x="324254" y="882190"/>
            <a:ext cx="8842443" cy="5434304"/>
          </a:xfrm>
        </p:spPr>
      </p:pic>
      <p:sp>
        <p:nvSpPr>
          <p:cNvPr id="4" name="Title 4">
            <a:extLst>
              <a:ext uri="{FF2B5EF4-FFF2-40B4-BE49-F238E27FC236}">
                <a16:creationId xmlns:a16="http://schemas.microsoft.com/office/drawing/2014/main" id="{F61138A9-B3CA-4928-86D7-E397FE6A842F}"/>
              </a:ext>
            </a:extLst>
          </p:cNvPr>
          <p:cNvSpPr txBox="1">
            <a:spLocks/>
          </p:cNvSpPr>
          <p:nvPr/>
        </p:nvSpPr>
        <p:spPr bwMode="auto">
          <a:xfrm>
            <a:off x="324254" y="6316494"/>
            <a:ext cx="8751650" cy="467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chemeClr val="tx1"/>
                </a:solidFill>
              </a:rPr>
              <a:t>ORNL: A wide range of R&amp;D on organic scintillators and readout</a:t>
            </a:r>
          </a:p>
        </p:txBody>
      </p:sp>
    </p:spTree>
    <p:extLst>
      <p:ext uri="{BB962C8B-B14F-4D97-AF65-F5344CB8AC3E}">
        <p14:creationId xmlns:p14="http://schemas.microsoft.com/office/powerpoint/2010/main" val="3147267708"/>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20"/>
            <a:ext cx="9143423" cy="467360"/>
          </a:xfrm>
        </p:spPr>
        <p:txBody>
          <a:bodyPr/>
          <a:lstStyle/>
          <a:p>
            <a:r>
              <a:rPr lang="en-US" dirty="0">
                <a:solidFill>
                  <a:srgbClr val="66FFFF"/>
                </a:solidFill>
              </a:rPr>
              <a:t>ORNL: M. </a:t>
            </a:r>
            <a:r>
              <a:rPr lang="en-US" dirty="0" err="1">
                <a:solidFill>
                  <a:srgbClr val="66FFFF"/>
                </a:solidFill>
              </a:rPr>
              <a:t>Demarteau</a:t>
            </a:r>
            <a:r>
              <a:rPr lang="en-US" dirty="0">
                <a:solidFill>
                  <a:srgbClr val="66FFFF"/>
                </a:solidFill>
              </a:rPr>
              <a:t> et al.</a:t>
            </a:r>
          </a:p>
        </p:txBody>
      </p:sp>
      <p:sp>
        <p:nvSpPr>
          <p:cNvPr id="3" name="Content Placeholder 2">
            <a:extLst>
              <a:ext uri="{FF2B5EF4-FFF2-40B4-BE49-F238E27FC236}">
                <a16:creationId xmlns:a16="http://schemas.microsoft.com/office/drawing/2014/main" id="{89971EDC-1884-4135-B3A2-3D810264BF1E}"/>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46D59D30-3403-4643-9EEB-AA7F792EC09A}"/>
              </a:ext>
            </a:extLst>
          </p:cNvPr>
          <p:cNvPicPr>
            <a:picLocks noChangeAspect="1"/>
          </p:cNvPicPr>
          <p:nvPr/>
        </p:nvPicPr>
        <p:blipFill>
          <a:blip r:embed="rId3"/>
          <a:stretch>
            <a:fillRect/>
          </a:stretch>
        </p:blipFill>
        <p:spPr>
          <a:xfrm>
            <a:off x="71336" y="690880"/>
            <a:ext cx="9906000" cy="5626543"/>
          </a:xfrm>
          <a:prstGeom prst="rect">
            <a:avLst/>
          </a:prstGeom>
        </p:spPr>
      </p:pic>
      <p:sp>
        <p:nvSpPr>
          <p:cNvPr id="7" name="Title 4">
            <a:extLst>
              <a:ext uri="{FF2B5EF4-FFF2-40B4-BE49-F238E27FC236}">
                <a16:creationId xmlns:a16="http://schemas.microsoft.com/office/drawing/2014/main" id="{FDA9B7D7-668A-43E0-994E-A7461AC58569}"/>
              </a:ext>
            </a:extLst>
          </p:cNvPr>
          <p:cNvSpPr txBox="1">
            <a:spLocks/>
          </p:cNvSpPr>
          <p:nvPr/>
        </p:nvSpPr>
        <p:spPr bwMode="auto">
          <a:xfrm>
            <a:off x="324254" y="6316494"/>
            <a:ext cx="8751650" cy="467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chemeClr val="tx1"/>
                </a:solidFill>
              </a:rPr>
              <a:t>ORNL: strong mass production capabilities</a:t>
            </a:r>
          </a:p>
        </p:txBody>
      </p:sp>
    </p:spTree>
    <p:extLst>
      <p:ext uri="{BB962C8B-B14F-4D97-AF65-F5344CB8AC3E}">
        <p14:creationId xmlns:p14="http://schemas.microsoft.com/office/powerpoint/2010/main" val="2860963920"/>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20"/>
            <a:ext cx="9143423" cy="467360"/>
          </a:xfrm>
        </p:spPr>
        <p:txBody>
          <a:bodyPr/>
          <a:lstStyle/>
          <a:p>
            <a:r>
              <a:rPr lang="en-US" dirty="0">
                <a:solidFill>
                  <a:srgbClr val="66FFFF"/>
                </a:solidFill>
              </a:rPr>
              <a:t>ORNL in </a:t>
            </a:r>
            <a:r>
              <a:rPr lang="en-US" dirty="0" err="1">
                <a:solidFill>
                  <a:srgbClr val="66FFFF"/>
                </a:solidFill>
              </a:rPr>
              <a:t>Calvision</a:t>
            </a:r>
            <a:r>
              <a:rPr lang="en-US" dirty="0">
                <a:solidFill>
                  <a:srgbClr val="66FFFF"/>
                </a:solidFill>
              </a:rPr>
              <a:t>: Q&amp;A</a:t>
            </a:r>
          </a:p>
        </p:txBody>
      </p:sp>
      <p:sp>
        <p:nvSpPr>
          <p:cNvPr id="3" name="Content Placeholder 2">
            <a:extLst>
              <a:ext uri="{FF2B5EF4-FFF2-40B4-BE49-F238E27FC236}">
                <a16:creationId xmlns:a16="http://schemas.microsoft.com/office/drawing/2014/main" id="{89971EDC-1884-4135-B3A2-3D810264BF1E}"/>
              </a:ext>
            </a:extLst>
          </p:cNvPr>
          <p:cNvSpPr>
            <a:spLocks noGrp="1"/>
          </p:cNvSpPr>
          <p:nvPr>
            <p:ph idx="1"/>
          </p:nvPr>
        </p:nvSpPr>
        <p:spPr>
          <a:xfrm>
            <a:off x="215708" y="788670"/>
            <a:ext cx="9431212" cy="5754370"/>
          </a:xfrm>
          <a:solidFill>
            <a:srgbClr val="001D3A"/>
          </a:solidFill>
        </p:spPr>
        <p:txBody>
          <a:bodyPr/>
          <a:lstStyle/>
          <a:p>
            <a:pPr>
              <a:spcBef>
                <a:spcPts val="0"/>
              </a:spcBef>
              <a:spcAft>
                <a:spcPts val="600"/>
              </a:spcAft>
            </a:pPr>
            <a:r>
              <a:rPr lang="en-US" sz="1600" dirty="0">
                <a:solidFill>
                  <a:srgbClr val="66FFFF"/>
                </a:solidFill>
              </a:rPr>
              <a:t>Where do you see ORNL developments being adapted to meet some </a:t>
            </a:r>
            <a:r>
              <a:rPr lang="en-US" sz="1700" dirty="0">
                <a:solidFill>
                  <a:srgbClr val="66FFFF"/>
                </a:solidFill>
              </a:rPr>
              <a:t>of the challenges of the (evolving) </a:t>
            </a:r>
            <a:r>
              <a:rPr lang="en-US" sz="1700" dirty="0" err="1">
                <a:solidFill>
                  <a:srgbClr val="66FFFF"/>
                </a:solidFill>
              </a:rPr>
              <a:t>Calvision</a:t>
            </a:r>
            <a:r>
              <a:rPr lang="en-US" sz="1700" dirty="0">
                <a:solidFill>
                  <a:srgbClr val="66FFFF"/>
                </a:solidFill>
              </a:rPr>
              <a:t> detector concept ?</a:t>
            </a:r>
          </a:p>
          <a:p>
            <a:pPr marL="742950" indent="-400050">
              <a:spcBef>
                <a:spcPts val="0"/>
              </a:spcBef>
              <a:spcAft>
                <a:spcPts val="600"/>
              </a:spcAft>
            </a:pPr>
            <a:r>
              <a:rPr lang="en-US" sz="1700" dirty="0">
                <a:solidFill>
                  <a:schemeClr val="tx1"/>
                </a:solidFill>
              </a:rPr>
              <a:t>ORNL has some great scintillator development work ongoing in combination with the work on true digital </a:t>
            </a:r>
            <a:r>
              <a:rPr lang="en-US" sz="1700" dirty="0" err="1">
                <a:solidFill>
                  <a:schemeClr val="tx1"/>
                </a:solidFill>
              </a:rPr>
              <a:t>SiPMs</a:t>
            </a:r>
            <a:r>
              <a:rPr lang="en-US" sz="1700" dirty="0">
                <a:solidFill>
                  <a:schemeClr val="tx1"/>
                </a:solidFill>
              </a:rPr>
              <a:t>. The fact that we have folks in the Division with a chemistry background I found to be tremendously beneficial.</a:t>
            </a:r>
          </a:p>
          <a:p>
            <a:pPr>
              <a:spcBef>
                <a:spcPts val="0"/>
              </a:spcBef>
              <a:spcAft>
                <a:spcPts val="600"/>
              </a:spcAft>
            </a:pPr>
            <a:r>
              <a:rPr lang="en-US" sz="1700" dirty="0">
                <a:solidFill>
                  <a:srgbClr val="66FFFF"/>
                </a:solidFill>
              </a:rPr>
              <a:t>What ongoing effort could be leveraged ?</a:t>
            </a:r>
          </a:p>
          <a:p>
            <a:pPr marL="742950" indent="-400050">
              <a:spcBef>
                <a:spcPts val="0"/>
              </a:spcBef>
              <a:spcAft>
                <a:spcPts val="600"/>
              </a:spcAft>
            </a:pPr>
            <a:r>
              <a:rPr lang="en-US" sz="1700" dirty="0">
                <a:solidFill>
                  <a:schemeClr val="tx1"/>
                </a:solidFill>
              </a:rPr>
              <a:t>We are deeply involved in calorimetry at the EIC. For that effort we are exploring various glasses and various fibers to be used for calorimeters. We also have a photodetector effort ongoing for pixelated </a:t>
            </a:r>
            <a:r>
              <a:rPr lang="en-US" sz="1700" dirty="0" err="1">
                <a:solidFill>
                  <a:schemeClr val="tx1"/>
                </a:solidFill>
              </a:rPr>
              <a:t>LAr</a:t>
            </a:r>
            <a:r>
              <a:rPr lang="en-US" sz="1700" dirty="0">
                <a:solidFill>
                  <a:schemeClr val="tx1"/>
                </a:solidFill>
              </a:rPr>
              <a:t> readout. We can also leverage the effort on the streaming readout that we’re doing for ALICE and </a:t>
            </a:r>
            <a:r>
              <a:rPr lang="en-US" sz="1700" dirty="0" err="1">
                <a:solidFill>
                  <a:schemeClr val="tx1"/>
                </a:solidFill>
              </a:rPr>
              <a:t>sPHENIX</a:t>
            </a:r>
            <a:r>
              <a:rPr lang="en-US" sz="1700" dirty="0">
                <a:solidFill>
                  <a:schemeClr val="tx1"/>
                </a:solidFill>
              </a:rPr>
              <a:t>.  </a:t>
            </a:r>
          </a:p>
          <a:p>
            <a:pPr>
              <a:spcBef>
                <a:spcPts val="0"/>
              </a:spcBef>
              <a:spcAft>
                <a:spcPts val="600"/>
              </a:spcAft>
            </a:pPr>
            <a:r>
              <a:rPr lang="en-US" sz="1700" dirty="0">
                <a:solidFill>
                  <a:srgbClr val="66FFFF"/>
                </a:solidFill>
              </a:rPr>
              <a:t>The HHCAL concept with a scintillating glass would need to be proven. Finding a glass within the price limits (see [4] and [5]), further developing it to have dual readout etc. are to be done once a glass is found, or decided upon.</a:t>
            </a:r>
          </a:p>
          <a:p>
            <a:pPr marL="742950" indent="-400050">
              <a:spcBef>
                <a:spcPts val="0"/>
              </a:spcBef>
              <a:spcAft>
                <a:spcPts val="600"/>
              </a:spcAft>
            </a:pPr>
            <a:r>
              <a:rPr lang="en-US" sz="1700" dirty="0">
                <a:solidFill>
                  <a:schemeClr val="tx1"/>
                </a:solidFill>
              </a:rPr>
              <a:t>We have some effort ongoing in the area of glasses, but I would need to study the possible synergies.</a:t>
            </a:r>
          </a:p>
          <a:p>
            <a:pPr>
              <a:spcBef>
                <a:spcPts val="0"/>
              </a:spcBef>
              <a:spcAft>
                <a:spcPts val="600"/>
              </a:spcAft>
            </a:pPr>
            <a:r>
              <a:rPr lang="en-US" sz="1700" dirty="0">
                <a:solidFill>
                  <a:srgbClr val="66FFFF"/>
                </a:solidFill>
              </a:rPr>
              <a:t>We need to understand the current state of the HHCAL design including the readout (</a:t>
            </a:r>
            <a:r>
              <a:rPr lang="en-US" sz="1700" dirty="0" err="1">
                <a:solidFill>
                  <a:srgbClr val="66FFFF"/>
                </a:solidFill>
              </a:rPr>
              <a:t>Demarteau</a:t>
            </a:r>
            <a:r>
              <a:rPr lang="en-US" sz="1700" dirty="0">
                <a:solidFill>
                  <a:srgbClr val="66FFFF"/>
                </a:solidFill>
              </a:rPr>
              <a:t> at CPAD 2021 slides 11, 12) and what the glasses developed at CUA are (on slide 14)</a:t>
            </a:r>
          </a:p>
          <a:p>
            <a:pPr marL="742950" indent="-400050">
              <a:spcBef>
                <a:spcPts val="0"/>
              </a:spcBef>
              <a:spcAft>
                <a:spcPts val="600"/>
              </a:spcAft>
            </a:pPr>
            <a:r>
              <a:rPr lang="en-US" sz="1700" dirty="0">
                <a:solidFill>
                  <a:schemeClr val="tx1"/>
                </a:solidFill>
              </a:rPr>
              <a:t>This effort is in collaboration with Tanja Horn at CUA. She is coming to visit ORNL next week and I can give an update then.</a:t>
            </a:r>
          </a:p>
        </p:txBody>
      </p:sp>
    </p:spTree>
    <p:extLst>
      <p:ext uri="{BB962C8B-B14F-4D97-AF65-F5344CB8AC3E}">
        <p14:creationId xmlns:p14="http://schemas.microsoft.com/office/powerpoint/2010/main" val="1409738604"/>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19"/>
            <a:ext cx="9143423" cy="535237"/>
          </a:xfrm>
        </p:spPr>
        <p:txBody>
          <a:bodyPr/>
          <a:lstStyle/>
          <a:p>
            <a:r>
              <a:rPr lang="en-US" sz="3200" dirty="0">
                <a:solidFill>
                  <a:srgbClr val="66FFFF"/>
                </a:solidFill>
              </a:rPr>
              <a:t>ANL: S. Magill, S. </a:t>
            </a:r>
            <a:r>
              <a:rPr lang="en-US" sz="3200" dirty="0" err="1">
                <a:solidFill>
                  <a:srgbClr val="66FFFF"/>
                </a:solidFill>
              </a:rPr>
              <a:t>Chekanov</a:t>
            </a:r>
            <a:r>
              <a:rPr lang="en-US" sz="3200" dirty="0">
                <a:solidFill>
                  <a:srgbClr val="66FFFF"/>
                </a:solidFill>
              </a:rPr>
              <a:t> et al.</a:t>
            </a:r>
            <a:br>
              <a:rPr lang="en-US" dirty="0">
                <a:solidFill>
                  <a:srgbClr val="66FFFF"/>
                </a:solidFill>
              </a:rPr>
            </a:br>
            <a:r>
              <a:rPr lang="en-US" sz="2400" dirty="0">
                <a:solidFill>
                  <a:schemeClr val="tx1"/>
                </a:solidFill>
              </a:rPr>
              <a:t>QD Wavelength Shifters</a:t>
            </a:r>
            <a:endParaRPr lang="en-US" dirty="0">
              <a:solidFill>
                <a:schemeClr val="tx1"/>
              </a:solidFill>
            </a:endParaRPr>
          </a:p>
        </p:txBody>
      </p:sp>
      <p:pic>
        <p:nvPicPr>
          <p:cNvPr id="8" name="Content Placeholder 7">
            <a:extLst>
              <a:ext uri="{FF2B5EF4-FFF2-40B4-BE49-F238E27FC236}">
                <a16:creationId xmlns:a16="http://schemas.microsoft.com/office/drawing/2014/main" id="{B5EC0AAD-C667-43C5-8EEB-280816F3989C}"/>
              </a:ext>
            </a:extLst>
          </p:cNvPr>
          <p:cNvPicPr>
            <a:picLocks noGrp="1" noChangeAspect="1"/>
          </p:cNvPicPr>
          <p:nvPr>
            <p:ph idx="1"/>
          </p:nvPr>
        </p:nvPicPr>
        <p:blipFill rotWithShape="1">
          <a:blip r:embed="rId3"/>
          <a:srcRect t="10148" r="7283"/>
          <a:stretch/>
        </p:blipFill>
        <p:spPr>
          <a:xfrm>
            <a:off x="768380" y="935153"/>
            <a:ext cx="8369240" cy="5110048"/>
          </a:xfrm>
          <a:ln w="15875">
            <a:solidFill>
              <a:srgbClr val="66FFFF"/>
            </a:solidFill>
          </a:ln>
        </p:spPr>
      </p:pic>
      <p:sp>
        <p:nvSpPr>
          <p:cNvPr id="4" name="Title 4">
            <a:extLst>
              <a:ext uri="{FF2B5EF4-FFF2-40B4-BE49-F238E27FC236}">
                <a16:creationId xmlns:a16="http://schemas.microsoft.com/office/drawing/2014/main" id="{66C3AF9A-D2C9-4D43-A26A-A2AD6AFC50A4}"/>
              </a:ext>
            </a:extLst>
          </p:cNvPr>
          <p:cNvSpPr txBox="1">
            <a:spLocks/>
          </p:cNvSpPr>
          <p:nvPr/>
        </p:nvSpPr>
        <p:spPr bwMode="auto">
          <a:xfrm>
            <a:off x="237288" y="6167121"/>
            <a:ext cx="8401878" cy="46736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CCFFFF"/>
                </a:solidFill>
                <a:latin typeface="+mj-lt"/>
                <a:ea typeface="+mj-ea"/>
                <a:cs typeface="+mj-cs"/>
              </a:defRPr>
            </a:lvl1pPr>
            <a:lvl2pPr algn="l" rtl="0" eaLnBrk="0" fontAlgn="base" hangingPunct="0">
              <a:spcBef>
                <a:spcPct val="0"/>
              </a:spcBef>
              <a:spcAft>
                <a:spcPct val="0"/>
              </a:spcAft>
              <a:defRPr sz="3600" b="1">
                <a:solidFill>
                  <a:srgbClr val="FFCC00"/>
                </a:solidFill>
                <a:latin typeface="Arial" pitchFamily="34" charset="0"/>
              </a:defRPr>
            </a:lvl2pPr>
            <a:lvl3pPr algn="l" rtl="0" eaLnBrk="0" fontAlgn="base" hangingPunct="0">
              <a:spcBef>
                <a:spcPct val="0"/>
              </a:spcBef>
              <a:spcAft>
                <a:spcPct val="0"/>
              </a:spcAft>
              <a:defRPr sz="3600" b="1">
                <a:solidFill>
                  <a:srgbClr val="FFCC00"/>
                </a:solidFill>
                <a:latin typeface="Arial" pitchFamily="34" charset="0"/>
              </a:defRPr>
            </a:lvl3pPr>
            <a:lvl4pPr algn="l" rtl="0" eaLnBrk="0" fontAlgn="base" hangingPunct="0">
              <a:spcBef>
                <a:spcPct val="0"/>
              </a:spcBef>
              <a:spcAft>
                <a:spcPct val="0"/>
              </a:spcAft>
              <a:defRPr sz="3600" b="1">
                <a:solidFill>
                  <a:srgbClr val="FFCC00"/>
                </a:solidFill>
                <a:latin typeface="Arial" pitchFamily="34" charset="0"/>
              </a:defRPr>
            </a:lvl4pPr>
            <a:lvl5pPr algn="l" rtl="0" eaLnBrk="0" fontAlgn="base" hangingPunct="0">
              <a:spcBef>
                <a:spcPct val="0"/>
              </a:spcBef>
              <a:spcAft>
                <a:spcPct val="0"/>
              </a:spcAft>
              <a:defRPr sz="3600" b="1">
                <a:solidFill>
                  <a:srgbClr val="FFCC00"/>
                </a:solidFill>
                <a:latin typeface="Arial" pitchFamily="34" charset="0"/>
              </a:defRPr>
            </a:lvl5pPr>
            <a:lvl6pPr marL="457200" algn="l" rtl="0" fontAlgn="base">
              <a:spcBef>
                <a:spcPct val="0"/>
              </a:spcBef>
              <a:spcAft>
                <a:spcPct val="0"/>
              </a:spcAft>
              <a:defRPr sz="3600" b="1">
                <a:solidFill>
                  <a:srgbClr val="FFCC00"/>
                </a:solidFill>
                <a:latin typeface="Arial" pitchFamily="34" charset="0"/>
              </a:defRPr>
            </a:lvl6pPr>
            <a:lvl7pPr marL="914400" algn="l" rtl="0" fontAlgn="base">
              <a:spcBef>
                <a:spcPct val="0"/>
              </a:spcBef>
              <a:spcAft>
                <a:spcPct val="0"/>
              </a:spcAft>
              <a:defRPr sz="3600" b="1">
                <a:solidFill>
                  <a:srgbClr val="FFCC00"/>
                </a:solidFill>
                <a:latin typeface="Arial" pitchFamily="34" charset="0"/>
              </a:defRPr>
            </a:lvl7pPr>
            <a:lvl8pPr marL="1371600" algn="l" rtl="0" fontAlgn="base">
              <a:spcBef>
                <a:spcPct val="0"/>
              </a:spcBef>
              <a:spcAft>
                <a:spcPct val="0"/>
              </a:spcAft>
              <a:defRPr sz="3600" b="1">
                <a:solidFill>
                  <a:srgbClr val="FFCC00"/>
                </a:solidFill>
                <a:latin typeface="Arial" pitchFamily="34" charset="0"/>
              </a:defRPr>
            </a:lvl8pPr>
            <a:lvl9pPr marL="1828800" algn="l" rtl="0" fontAlgn="base">
              <a:spcBef>
                <a:spcPct val="0"/>
              </a:spcBef>
              <a:spcAft>
                <a:spcPct val="0"/>
              </a:spcAft>
              <a:defRPr sz="3600" b="1">
                <a:solidFill>
                  <a:srgbClr val="FFCC00"/>
                </a:solidFill>
                <a:latin typeface="Arial" pitchFamily="34" charset="0"/>
              </a:defRPr>
            </a:lvl9pPr>
          </a:lstStyle>
          <a:p>
            <a:pPr>
              <a:lnSpc>
                <a:spcPct val="90000"/>
              </a:lnSpc>
            </a:pPr>
            <a:r>
              <a:rPr lang="en-US" sz="2000" kern="0" dirty="0">
                <a:solidFill>
                  <a:schemeClr val="tx1"/>
                </a:solidFill>
              </a:rPr>
              <a:t>ANL: A wide range of experience in film and QD </a:t>
            </a:r>
            <a:r>
              <a:rPr lang="en-US" sz="2000" kern="0" dirty="0" err="1">
                <a:solidFill>
                  <a:schemeClr val="tx1"/>
                </a:solidFill>
              </a:rPr>
              <a:t>waveshifters</a:t>
            </a:r>
            <a:endParaRPr lang="en-US" sz="2000" kern="0" dirty="0">
              <a:solidFill>
                <a:schemeClr val="tx1"/>
              </a:solidFill>
            </a:endParaRPr>
          </a:p>
          <a:p>
            <a:pPr>
              <a:lnSpc>
                <a:spcPct val="90000"/>
              </a:lnSpc>
            </a:pPr>
            <a:r>
              <a:rPr lang="en-US" sz="2000" kern="0" dirty="0">
                <a:solidFill>
                  <a:srgbClr val="66FF66"/>
                </a:solidFill>
              </a:rPr>
              <a:t>For many experiments as well as a wide range of applications</a:t>
            </a:r>
          </a:p>
        </p:txBody>
      </p:sp>
    </p:spTree>
    <p:extLst>
      <p:ext uri="{BB962C8B-B14F-4D97-AF65-F5344CB8AC3E}">
        <p14:creationId xmlns:p14="http://schemas.microsoft.com/office/powerpoint/2010/main" val="3727227283"/>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13765-548C-4E50-8D0D-5A9C3A7E744A}"/>
              </a:ext>
            </a:extLst>
          </p:cNvPr>
          <p:cNvSpPr>
            <a:spLocks noGrp="1"/>
          </p:cNvSpPr>
          <p:nvPr>
            <p:ph type="title"/>
          </p:nvPr>
        </p:nvSpPr>
        <p:spPr>
          <a:xfrm>
            <a:off x="318346" y="223520"/>
            <a:ext cx="9143423" cy="467360"/>
          </a:xfrm>
        </p:spPr>
        <p:txBody>
          <a:bodyPr/>
          <a:lstStyle/>
          <a:p>
            <a:r>
              <a:rPr lang="en-US" sz="3200" dirty="0">
                <a:solidFill>
                  <a:srgbClr val="66FFFF"/>
                </a:solidFill>
              </a:rPr>
              <a:t>ANL: S. Magill, S. </a:t>
            </a:r>
            <a:r>
              <a:rPr lang="en-US" sz="3200" dirty="0" err="1">
                <a:solidFill>
                  <a:srgbClr val="66FFFF"/>
                </a:solidFill>
              </a:rPr>
              <a:t>Chekanov</a:t>
            </a:r>
            <a:r>
              <a:rPr lang="en-US" sz="3200" dirty="0">
                <a:solidFill>
                  <a:srgbClr val="66FFFF"/>
                </a:solidFill>
              </a:rPr>
              <a:t> et al.</a:t>
            </a:r>
            <a:br>
              <a:rPr lang="en-US" dirty="0">
                <a:solidFill>
                  <a:srgbClr val="66FFFF"/>
                </a:solidFill>
              </a:rPr>
            </a:br>
            <a:r>
              <a:rPr lang="en-US" sz="2800" dirty="0">
                <a:solidFill>
                  <a:schemeClr val="tx1"/>
                </a:solidFill>
              </a:rPr>
              <a:t>Quantum Dots (e.g. QLED TVs)</a:t>
            </a:r>
            <a:endParaRPr lang="en-US" dirty="0">
              <a:solidFill>
                <a:schemeClr val="tx1"/>
              </a:solidFill>
            </a:endParaRPr>
          </a:p>
        </p:txBody>
      </p:sp>
      <p:sp>
        <p:nvSpPr>
          <p:cNvPr id="11" name="Content Placeholder 10">
            <a:extLst>
              <a:ext uri="{FF2B5EF4-FFF2-40B4-BE49-F238E27FC236}">
                <a16:creationId xmlns:a16="http://schemas.microsoft.com/office/drawing/2014/main" id="{F0952D57-8B0F-4A6A-9B39-C2B745D43EC7}"/>
              </a:ext>
            </a:extLst>
          </p:cNvPr>
          <p:cNvSpPr>
            <a:spLocks noGrp="1"/>
          </p:cNvSpPr>
          <p:nvPr>
            <p:ph idx="1"/>
          </p:nvPr>
        </p:nvSpPr>
        <p:spPr/>
        <p:txBody>
          <a:bodyPr/>
          <a:lstStyle/>
          <a:p>
            <a:endParaRPr lang="en-US" dirty="0"/>
          </a:p>
        </p:txBody>
      </p:sp>
      <p:pic>
        <p:nvPicPr>
          <p:cNvPr id="13" name="Picture 12">
            <a:extLst>
              <a:ext uri="{FF2B5EF4-FFF2-40B4-BE49-F238E27FC236}">
                <a16:creationId xmlns:a16="http://schemas.microsoft.com/office/drawing/2014/main" id="{01BCFBCA-EF1F-4B63-87ED-337A1F8CC5BA}"/>
              </a:ext>
            </a:extLst>
          </p:cNvPr>
          <p:cNvPicPr>
            <a:picLocks noChangeAspect="1"/>
          </p:cNvPicPr>
          <p:nvPr/>
        </p:nvPicPr>
        <p:blipFill>
          <a:blip r:embed="rId3"/>
          <a:stretch>
            <a:fillRect/>
          </a:stretch>
        </p:blipFill>
        <p:spPr>
          <a:xfrm>
            <a:off x="555228" y="1131484"/>
            <a:ext cx="8607822" cy="5269316"/>
          </a:xfrm>
          <a:prstGeom prst="rect">
            <a:avLst/>
          </a:prstGeom>
          <a:ln w="15875">
            <a:solidFill>
              <a:srgbClr val="66FFFF"/>
            </a:solidFill>
          </a:ln>
        </p:spPr>
      </p:pic>
      <p:sp>
        <p:nvSpPr>
          <p:cNvPr id="7" name="Rectangle 6">
            <a:extLst>
              <a:ext uri="{FF2B5EF4-FFF2-40B4-BE49-F238E27FC236}">
                <a16:creationId xmlns:a16="http://schemas.microsoft.com/office/drawing/2014/main" id="{952B4569-F3D8-433A-B422-5419A212B879}"/>
              </a:ext>
            </a:extLst>
          </p:cNvPr>
          <p:cNvSpPr/>
          <p:nvPr/>
        </p:nvSpPr>
        <p:spPr bwMode="auto">
          <a:xfrm>
            <a:off x="188843" y="6400800"/>
            <a:ext cx="9635987" cy="392596"/>
          </a:xfrm>
          <a:prstGeom prst="rect">
            <a:avLst/>
          </a:prstGeom>
          <a:solidFill>
            <a:srgbClr val="000054"/>
          </a:solidFill>
          <a:ln w="254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5000"/>
              </a:lnSpc>
              <a:spcBef>
                <a:spcPct val="20000"/>
              </a:spcBef>
              <a:spcAft>
                <a:spcPct val="0"/>
              </a:spcAft>
              <a:buClrTx/>
              <a:buSzTx/>
              <a:tabLst/>
            </a:pPr>
            <a:r>
              <a:rPr kumimoji="0" lang="en-US" sz="1000" b="1" i="0" u="none" strike="noStrike" cap="none" normalizeH="0" baseline="0" dirty="0">
                <a:ln>
                  <a:noFill/>
                </a:ln>
                <a:solidFill>
                  <a:schemeClr val="tx1"/>
                </a:solidFill>
                <a:effectLst/>
                <a:latin typeface="Arial" pitchFamily="34" charset="0"/>
              </a:rPr>
              <a:t>For background see: https://chem.libretexts.org/Bookshelves/Analytical_Chemistry/Book%3A_Physical_Methods_in_Chemistry_and_Nano_Science_(Barron)/</a:t>
            </a:r>
            <a:br>
              <a:rPr kumimoji="0" lang="en-US" sz="1000" b="1" i="0" u="none" strike="noStrike" cap="none" normalizeH="0" baseline="0" dirty="0">
                <a:ln>
                  <a:noFill/>
                </a:ln>
                <a:solidFill>
                  <a:schemeClr val="tx1"/>
                </a:solidFill>
                <a:effectLst/>
                <a:latin typeface="Arial" pitchFamily="34" charset="0"/>
              </a:rPr>
            </a:br>
            <a:r>
              <a:rPr kumimoji="0" lang="en-US" sz="1000" b="1" i="0" u="none" strike="noStrike" cap="none" normalizeH="0" baseline="0" dirty="0">
                <a:ln>
                  <a:noFill/>
                </a:ln>
                <a:solidFill>
                  <a:schemeClr val="tx1"/>
                </a:solidFill>
                <a:effectLst/>
                <a:latin typeface="Arial" pitchFamily="34" charset="0"/>
              </a:rPr>
              <a:t>08%3A_Structure_at_the_Nano_Scale/8.05%3A_Using_UV-Vis_for_the_detection_and_characterization_of_silicon_quantum_dots</a:t>
            </a:r>
          </a:p>
        </p:txBody>
      </p:sp>
    </p:spTree>
    <p:extLst>
      <p:ext uri="{BB962C8B-B14F-4D97-AF65-F5344CB8AC3E}">
        <p14:creationId xmlns:p14="http://schemas.microsoft.com/office/powerpoint/2010/main" val="1865873935"/>
      </p:ext>
    </p:extLst>
  </p:cSld>
  <p:clrMapOvr>
    <a:masterClrMapping/>
  </p:clrMapOvr>
  <mc:AlternateContent xmlns:mc="http://schemas.openxmlformats.org/markup-compatibility/2006" xmlns:p14="http://schemas.microsoft.com/office/powerpoint/2010/main">
    <mc:Choice Requires="p14">
      <p:transition spd="slow" p14:dur="6500"/>
    </mc:Choice>
    <mc:Fallback xmlns="">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14_Onsite template 2002">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54"/>
        </a:solidFill>
        <a:ln w="25400" cap="flat" cmpd="sng" algn="ctr">
          <a:solidFill>
            <a:srgbClr val="FF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95000"/>
          </a:lnSpc>
          <a:spcBef>
            <a:spcPct val="20000"/>
          </a:spcBef>
          <a:spcAft>
            <a:spcPct val="0"/>
          </a:spcAft>
          <a:buClrTx/>
          <a:buSzTx/>
          <a:buFont typeface="Wingdings" pitchFamily="2" charset="2"/>
          <a:buChar char="r"/>
          <a:tabLst/>
          <a:defRPr kumimoji="0" lang="en-US" sz="20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000054"/>
        </a:solidFill>
        <a:ln w="25400" cap="flat" cmpd="sng" algn="ctr">
          <a:solidFill>
            <a:srgbClr val="FF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95000"/>
          </a:lnSpc>
          <a:spcBef>
            <a:spcPct val="20000"/>
          </a:spcBef>
          <a:spcAft>
            <a:spcPct val="0"/>
          </a:spcAft>
          <a:buClrTx/>
          <a:buSzTx/>
          <a:buFont typeface="Wingdings" pitchFamily="2" charset="2"/>
          <a:buChar char="r"/>
          <a:tabLst/>
          <a:defRPr kumimoji="0" lang="en-US" sz="2000" b="1" i="0" u="none" strike="noStrike" cap="none" normalizeH="0" baseline="0" smtClean="0">
            <a:ln>
              <a:noFill/>
            </a:ln>
            <a:solidFill>
              <a:schemeClr val="tx1"/>
            </a:solidFill>
            <a:effectLst/>
            <a:latin typeface="Arial" pitchFamily="34" charset="0"/>
          </a:defRPr>
        </a:defPPr>
      </a:lstStyle>
    </a:lnDef>
    <a:txDef>
      <a:spPr>
        <a:blipFill rotWithShape="1">
          <a:blip xmlns:r="http://schemas.openxmlformats.org/officeDocument/2006/relationships" r:embed="rId1" cstate="print"/>
          <a:stretch>
            <a:fillRect b="-3947"/>
          </a:stretch>
        </a:blipFill>
      </a:spPr>
      <a:bodyPr/>
      <a:lstStyle>
        <a:defPPr>
          <a:defRPr sz="3200">
            <a:noFill/>
          </a:defRPr>
        </a:defPPr>
      </a:lstStyle>
    </a:txDef>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ahoma" panose="020B060403050404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ahoma" panose="020B0604030504040204"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USLHCNet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4_USLHCNet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1_ICFA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5_USLHCNet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3_USLHCNet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2_ICFA Blue">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3_Onsite template 2002">
  <a:themeElements>
    <a:clrScheme name="">
      <a:dk1>
        <a:srgbClr val="808080"/>
      </a:dk1>
      <a:lt1>
        <a:srgbClr val="FFFFFF"/>
      </a:lt1>
      <a:dk2>
        <a:srgbClr val="000000"/>
      </a:dk2>
      <a:lt2>
        <a:srgbClr val="000000"/>
      </a:lt2>
      <a:accent1>
        <a:srgbClr val="66FFCC"/>
      </a:accent1>
      <a:accent2>
        <a:srgbClr val="FFFF99"/>
      </a:accent2>
      <a:accent3>
        <a:srgbClr val="AAAAAA"/>
      </a:accent3>
      <a:accent4>
        <a:srgbClr val="DADADA"/>
      </a:accent4>
      <a:accent5>
        <a:srgbClr val="B8FFE2"/>
      </a:accent5>
      <a:accent6>
        <a:srgbClr val="E7E78A"/>
      </a:accent6>
      <a:hlink>
        <a:srgbClr val="75CAE5"/>
      </a:hlink>
      <a:folHlink>
        <a:srgbClr val="FF0066"/>
      </a:folHlink>
    </a:clrScheme>
    <a:fontScheme name="Onsite template 200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54"/>
        </a:solidFill>
        <a:ln w="25400" cap="flat" cmpd="sng" algn="ctr">
          <a:solidFill>
            <a:srgbClr val="FF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95000"/>
          </a:lnSpc>
          <a:spcBef>
            <a:spcPct val="20000"/>
          </a:spcBef>
          <a:spcAft>
            <a:spcPct val="0"/>
          </a:spcAft>
          <a:buClrTx/>
          <a:buSzTx/>
          <a:buFont typeface="Wingdings" pitchFamily="2" charset="2"/>
          <a:buChar char="r"/>
          <a:tabLst/>
          <a:defRPr kumimoji="0" lang="en-US" sz="20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000054"/>
        </a:solidFill>
        <a:ln w="25400" cap="flat" cmpd="sng" algn="ctr">
          <a:solidFill>
            <a:srgbClr val="FF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95000"/>
          </a:lnSpc>
          <a:spcBef>
            <a:spcPct val="20000"/>
          </a:spcBef>
          <a:spcAft>
            <a:spcPct val="0"/>
          </a:spcAft>
          <a:buClrTx/>
          <a:buSzTx/>
          <a:buFont typeface="Wingdings" pitchFamily="2" charset="2"/>
          <a:buChar char="r"/>
          <a:tabLst/>
          <a:defRPr kumimoji="0" lang="en-US" sz="2000" b="1" i="0" u="none" strike="noStrike" cap="none" normalizeH="0" baseline="0" smtClean="0">
            <a:ln>
              <a:noFill/>
            </a:ln>
            <a:solidFill>
              <a:schemeClr val="tx1"/>
            </a:solidFill>
            <a:effectLst/>
            <a:latin typeface="Arial" pitchFamily="34" charset="0"/>
          </a:defRPr>
        </a:defPPr>
      </a:lstStyle>
    </a:lnDef>
    <a:txDef>
      <a:spPr>
        <a:blipFill rotWithShape="1">
          <a:blip xmlns:r="http://schemas.openxmlformats.org/officeDocument/2006/relationships" r:embed="rId1" cstate="print"/>
          <a:stretch>
            <a:fillRect b="-3947"/>
          </a:stretch>
        </a:blipFill>
      </a:spPr>
      <a:bodyPr/>
      <a:lstStyle>
        <a:defPPr>
          <a:defRPr sz="3200">
            <a:noFill/>
          </a:defRPr>
        </a:defPPr>
      </a:lstStyle>
    </a:txDef>
  </a:objectDefaults>
  <a:extraClrSchemeLst>
    <a:extraClrScheme>
      <a:clrScheme name="Onsite template 200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nsite template 200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nsite template 200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nsite template 200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nsite template 200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nsite template 200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nsite template 200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27385</TotalTime>
  <Words>3235</Words>
  <Application>Microsoft Office PowerPoint</Application>
  <PresentationFormat>A4 Paper (210x297 mm)</PresentationFormat>
  <Paragraphs>234</Paragraphs>
  <Slides>30</Slides>
  <Notes>24</Notes>
  <HiddenSlides>0</HiddenSlides>
  <MMClips>0</MMClips>
  <ScaleCrop>false</ScaleCrop>
  <HeadingPairs>
    <vt:vector size="6" baseType="variant">
      <vt:variant>
        <vt:lpstr>Fonts Used</vt:lpstr>
      </vt:variant>
      <vt:variant>
        <vt:i4>10</vt:i4>
      </vt:variant>
      <vt:variant>
        <vt:lpstr>Theme</vt:lpstr>
      </vt:variant>
      <vt:variant>
        <vt:i4>11</vt:i4>
      </vt:variant>
      <vt:variant>
        <vt:lpstr>Slide Titles</vt:lpstr>
      </vt:variant>
      <vt:variant>
        <vt:i4>30</vt:i4>
      </vt:variant>
    </vt:vector>
  </HeadingPairs>
  <TitlesOfParts>
    <vt:vector size="51" baseType="lpstr">
      <vt:lpstr>Arial</vt:lpstr>
      <vt:lpstr>Arial Unicode MS</vt:lpstr>
      <vt:lpstr>Calibri</vt:lpstr>
      <vt:lpstr>Calibri Light</vt:lpstr>
      <vt:lpstr>Eras Medium ITC</vt:lpstr>
      <vt:lpstr>FermiLgo</vt:lpstr>
      <vt:lpstr>Symbol</vt:lpstr>
      <vt:lpstr>Tahoma</vt:lpstr>
      <vt:lpstr>Times New Roman</vt:lpstr>
      <vt:lpstr>Wingdings</vt:lpstr>
      <vt:lpstr>14_Onsite template 2002</vt:lpstr>
      <vt:lpstr>11_USLHCNet Blue</vt:lpstr>
      <vt:lpstr>84_USLHCNet Blue</vt:lpstr>
      <vt:lpstr>31_ICFA Blue</vt:lpstr>
      <vt:lpstr>85_USLHCNet Blue</vt:lpstr>
      <vt:lpstr>33_USLHCNet Blue</vt:lpstr>
      <vt:lpstr>32_ICFA Blue</vt:lpstr>
      <vt:lpstr>23_Onsite template 2002</vt:lpstr>
      <vt:lpstr>Office Theme</vt:lpstr>
      <vt:lpstr>1_Office Theme</vt:lpstr>
      <vt:lpstr>Textured</vt:lpstr>
      <vt:lpstr>PowerPoint Presentation</vt:lpstr>
      <vt:lpstr>   Calvision Workshop: Blue Sky R&amp;D Session</vt:lpstr>
      <vt:lpstr>   CalVision: HHCal Discussion Points</vt:lpstr>
      <vt:lpstr>   Calvision: HHCal and Associated References</vt:lpstr>
      <vt:lpstr>ORNL: M. Demarteau et al.</vt:lpstr>
      <vt:lpstr>ORNL: M. Demarteau et al.</vt:lpstr>
      <vt:lpstr>ORNL in Calvision: Q&amp;A</vt:lpstr>
      <vt:lpstr>ANL: S. Magill, S. Chekanov et al. QD Wavelength Shifters</vt:lpstr>
      <vt:lpstr>ANL: S. Magill, S. Chekanov et al. Quantum Dots (e.g. QLED TVs)</vt:lpstr>
      <vt:lpstr>ANL: S. Magill, S. Chekanov et al.</vt:lpstr>
      <vt:lpstr>ANL: S. Magill, S. Chekanov et al.</vt:lpstr>
      <vt:lpstr>PowerPoint Presentation</vt:lpstr>
      <vt:lpstr>PowerPoint Presentation</vt:lpstr>
      <vt:lpstr>Ren-Yuan Zhu at the EIC Calorimetry Workshop Leading experience with the characterization and testing of crystal scintillator properties and radiation damage</vt:lpstr>
      <vt:lpstr>Ren-Yuan Zhu at the EIC Calorimetry Workshop</vt:lpstr>
      <vt:lpstr>Ren-Yuan Zhu at the EIC Calorimetry Workshop</vt:lpstr>
      <vt:lpstr>   Calvision: HfF4 Glass Candidate Example (I)</vt:lpstr>
      <vt:lpstr>   Calvision: HfF4 Glass Candidate Example (II)</vt:lpstr>
      <vt:lpstr>   Calvision: Scintillating Glass Characteristics SIC at HHCal Workshop 2010 (Shanghai) </vt:lpstr>
      <vt:lpstr>Zhang Yuepin at CALOR 2010</vt:lpstr>
      <vt:lpstr>   Calvision: Gd3+ Loaded BaO*SiO2 and DSB (Ce)  Glass Candidate Example: Novotny et al. </vt:lpstr>
      <vt:lpstr>PowerPoint Presentation</vt:lpstr>
      <vt:lpstr>   Calvision: HHCal Discussion Points</vt:lpstr>
      <vt:lpstr>PowerPoint Presentation</vt:lpstr>
      <vt:lpstr>   Other References of Interest</vt:lpstr>
      <vt:lpstr>PowerPoint Presentation</vt:lpstr>
      <vt:lpstr>PowerPoint Presentation</vt:lpstr>
      <vt:lpstr>PowerPoint Presentation</vt:lpstr>
      <vt:lpstr>SiD: Dual Readout Calorimeter Detector Parameters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Harvey Newman</dc:creator>
  <cp:lastModifiedBy>Newman, Harvey B.</cp:lastModifiedBy>
  <cp:revision>685</cp:revision>
  <dcterms:created xsi:type="dcterms:W3CDTF">2018-08-26T10:14:26Z</dcterms:created>
  <dcterms:modified xsi:type="dcterms:W3CDTF">2021-07-30T14:45:16Z</dcterms:modified>
</cp:coreProperties>
</file>